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6" r:id="rId3"/>
    <p:sldMasterId id="2147483723" r:id="rId4"/>
    <p:sldMasterId id="2147483735" r:id="rId5"/>
    <p:sldMasterId id="2147483747" r:id="rId6"/>
    <p:sldMasterId id="2147483776" r:id="rId7"/>
    <p:sldMasterId id="2147483788" r:id="rId8"/>
  </p:sldMasterIdLst>
  <p:notesMasterIdLst>
    <p:notesMasterId r:id="rId71"/>
  </p:notesMasterIdLst>
  <p:handoutMasterIdLst>
    <p:handoutMasterId r:id="rId72"/>
  </p:handoutMasterIdLst>
  <p:sldIdLst>
    <p:sldId id="408" r:id="rId9"/>
    <p:sldId id="301" r:id="rId10"/>
    <p:sldId id="302" r:id="rId11"/>
    <p:sldId id="303" r:id="rId12"/>
    <p:sldId id="333" r:id="rId13"/>
    <p:sldId id="304" r:id="rId14"/>
    <p:sldId id="306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34" r:id="rId25"/>
    <p:sldId id="335" r:id="rId26"/>
    <p:sldId id="336" r:id="rId27"/>
    <p:sldId id="337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42" r:id="rId42"/>
    <p:sldId id="343" r:id="rId43"/>
    <p:sldId id="345" r:id="rId44"/>
    <p:sldId id="346" r:id="rId45"/>
    <p:sldId id="347" r:id="rId46"/>
    <p:sldId id="348" r:id="rId47"/>
    <p:sldId id="402" r:id="rId48"/>
    <p:sldId id="403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9" r:id="rId63"/>
    <p:sldId id="395" r:id="rId64"/>
    <p:sldId id="397" r:id="rId65"/>
    <p:sldId id="398" r:id="rId66"/>
    <p:sldId id="399" r:id="rId67"/>
    <p:sldId id="400" r:id="rId68"/>
    <p:sldId id="401" r:id="rId69"/>
    <p:sldId id="396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lle Bowersox" initials="JB" lastIdx="4" clrIdx="0"/>
  <p:cmAuthor id="1" name="Christi Gray" initials="CG" lastIdx="2" clrIdx="1"/>
  <p:cmAuthor id="2" name="Janice Galleshaw, MD" initials="JGM" lastIdx="29" clrIdx="2"/>
  <p:cmAuthor id="3" name="Janelle Bowersox, RN, MSN, OCN" initials="JBRMO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CCFFFF"/>
    <a:srgbClr val="FFCCCC"/>
    <a:srgbClr val="99CCFF"/>
    <a:srgbClr val="CCFF33"/>
    <a:srgbClr val="FF9966"/>
    <a:srgbClr val="00FF00"/>
    <a:srgbClr val="FF9933"/>
    <a:srgbClr val="6699FF"/>
    <a:srgbClr val="1E4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8" autoAdjust="0"/>
    <p:restoredTop sz="89273" autoAdjust="0"/>
  </p:normalViewPr>
  <p:slideViewPr>
    <p:cSldViewPr showGuides="1">
      <p:cViewPr>
        <p:scale>
          <a:sx n="95" d="100"/>
          <a:sy n="95" d="100"/>
        </p:scale>
        <p:origin x="-36" y="-78"/>
      </p:cViewPr>
      <p:guideLst>
        <p:guide orient="horz" pos="2160"/>
        <p:guide orient="horz" pos="4176"/>
        <p:guide orient="horz" pos="624"/>
        <p:guide pos="2880"/>
        <p:guide pos="240"/>
        <p:guide pos="4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1158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Users\m.shanthanelson\Desktop\Documents\Novocure%20NOVTTF%2014086\QOL%20Graphs\Novocure%20QoL%20Graphs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47137467191605"/>
          <c:y val="7.4487934153861818E-2"/>
          <c:w val="0.81392702865266797"/>
          <c:h val="0.832686084142394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Chemotherapy</c:v>
                </c:pt>
              </c:strCache>
            </c:strRef>
          </c:tx>
          <c:spPr>
            <a:solidFill>
              <a:srgbClr val="66FFFF"/>
            </a:solidFill>
            <a:ln w="12700">
              <a:noFill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Physical Functioning</c:v>
                </c:pt>
                <c:pt idx="1">
                  <c:v>Social Functioning</c:v>
                </c:pt>
                <c:pt idx="2">
                  <c:v>Role Functioning</c:v>
                </c:pt>
                <c:pt idx="3">
                  <c:v>Global Health Scale</c:v>
                </c:pt>
                <c:pt idx="4">
                  <c:v>Emotional Functioning</c:v>
                </c:pt>
                <c:pt idx="5">
                  <c:v>Cognitive Functioning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-4.8</c:v>
                </c:pt>
                <c:pt idx="1">
                  <c:v>-7.5</c:v>
                </c:pt>
                <c:pt idx="2">
                  <c:v>-4</c:v>
                </c:pt>
                <c:pt idx="3">
                  <c:v>2.6</c:v>
                </c:pt>
                <c:pt idx="4">
                  <c:v>0.70000000000000018</c:v>
                </c:pt>
                <c:pt idx="5">
                  <c:v>-7.5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NovoTTF-100A System</c:v>
                </c:pt>
              </c:strCache>
            </c:strRef>
          </c:tx>
          <c:spPr>
            <a:solidFill>
              <a:srgbClr val="FFFF00"/>
            </a:solidFill>
            <a:ln w="12700">
              <a:noFill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Physical Functioning</c:v>
                </c:pt>
                <c:pt idx="1">
                  <c:v>Social Functioning</c:v>
                </c:pt>
                <c:pt idx="2">
                  <c:v>Role Functioning</c:v>
                </c:pt>
                <c:pt idx="3">
                  <c:v>Global Health Scale</c:v>
                </c:pt>
                <c:pt idx="4">
                  <c:v>Emotional Functioning</c:v>
                </c:pt>
                <c:pt idx="5">
                  <c:v>Cognitive Functioning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-7</c:v>
                </c:pt>
                <c:pt idx="1">
                  <c:v>-6.3</c:v>
                </c:pt>
                <c:pt idx="2">
                  <c:v>-1.6</c:v>
                </c:pt>
                <c:pt idx="3">
                  <c:v>3.6</c:v>
                </c:pt>
                <c:pt idx="4">
                  <c:v>6.3</c:v>
                </c:pt>
                <c:pt idx="5">
                  <c:v>14.4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828544"/>
        <c:axId val="106830080"/>
      </c:barChart>
      <c:catAx>
        <c:axId val="106828544"/>
        <c:scaling>
          <c:orientation val="minMax"/>
        </c:scaling>
        <c:delete val="0"/>
        <c:axPos val="l"/>
        <c:majorTickMark val="none"/>
        <c:minorTickMark val="none"/>
        <c:tickLblPos val="none"/>
        <c:spPr>
          <a:ln w="28575">
            <a:solidFill>
              <a:srgbClr val="FFFFFF"/>
            </a:solidFill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106830080"/>
        <c:crosses val="autoZero"/>
        <c:auto val="1"/>
        <c:lblAlgn val="ctr"/>
        <c:lblOffset val="100"/>
        <c:noMultiLvlLbl val="0"/>
      </c:catAx>
      <c:valAx>
        <c:axId val="106830080"/>
        <c:scaling>
          <c:orientation val="minMax"/>
          <c:min val="-2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 w="28575">
            <a:solidFill>
              <a:srgbClr val="FFFFFF"/>
            </a:solidFill>
          </a:ln>
        </c:spPr>
        <c:txPr>
          <a:bodyPr/>
          <a:lstStyle/>
          <a:p>
            <a:pPr>
              <a:defRPr sz="1200" b="1">
                <a:solidFill>
                  <a:schemeClr val="bg1"/>
                </a:solidFill>
                <a:latin typeface="Helvetica Neue"/>
                <a:cs typeface="Helvetica Neue"/>
              </a:defRPr>
            </a:pPr>
            <a:endParaRPr lang="en-US"/>
          </a:p>
        </c:txPr>
        <c:crossAx val="106828544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1200" b="1">
                <a:solidFill>
                  <a:schemeClr val="bg1"/>
                </a:solidFill>
                <a:latin typeface="+mn-lt"/>
                <a:cs typeface="Helvetica Neue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200" b="1">
                <a:solidFill>
                  <a:schemeClr val="bg1"/>
                </a:solidFill>
                <a:latin typeface="+mn-lt"/>
                <a:cs typeface="Helvetica Neue"/>
              </a:defRPr>
            </a:pPr>
            <a:endParaRPr lang="en-US"/>
          </a:p>
        </c:txPr>
      </c:legendEntry>
      <c:layout>
        <c:manualLayout>
          <c:xMode val="edge"/>
          <c:yMode val="edge"/>
          <c:x val="1.6769769941204112E-3"/>
          <c:y val="0.15725275845373701"/>
          <c:w val="0.3085834416876152"/>
          <c:h val="0.13581632393038201"/>
        </c:manualLayout>
      </c:layout>
      <c:overlay val="0"/>
      <c:txPr>
        <a:bodyPr/>
        <a:lstStyle/>
        <a:p>
          <a:pPr>
            <a:defRPr sz="1400" b="1">
              <a:solidFill>
                <a:schemeClr val="bg1"/>
              </a:solidFill>
              <a:latin typeface="+mn-lt"/>
              <a:cs typeface="Helvetica Neue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0.19051</cdr:x>
      <cdr:y>0.22669</cdr:y>
    </cdr:from>
    <cdr:to>
      <cdr:x>0.28665</cdr:x>
      <cdr:y>0.29798</cdr:y>
    </cdr:to>
    <cdr:sp macro="" textlink="">
      <cdr:nvSpPr>
        <cdr:cNvPr id="2" name="TextBox 25"/>
        <cdr:cNvSpPr txBox="1"/>
      </cdr:nvSpPr>
      <cdr:spPr>
        <a:xfrm xmlns:a="http://schemas.openxmlformats.org/drawingml/2006/main">
          <a:off x="1442780" y="889615"/>
          <a:ext cx="728084" cy="27975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1pPr>
          <a:lvl2pPr marL="4572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2pPr>
          <a:lvl3pPr marL="9144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3pPr>
          <a:lvl4pPr marL="13716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4pPr>
          <a:lvl5pPr marL="18288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5pPr>
          <a:lvl6pPr marL="22860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6pPr>
          <a:lvl7pPr marL="27432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7pPr>
          <a:lvl8pPr marL="32004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8pPr>
          <a:lvl9pPr marL="36576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9pPr>
        </a:lstStyle>
        <a:p xmlns:a="http://schemas.openxmlformats.org/drawingml/2006/main">
          <a:pPr>
            <a:lnSpc>
              <a:spcPct val="110000"/>
            </a:lnSpc>
          </a:pPr>
          <a:r>
            <a:rPr lang="en-US" sz="1200" b="1" dirty="0" smtClean="0">
              <a:solidFill>
                <a:schemeClr val="bg1"/>
              </a:solidFill>
              <a:latin typeface="+mn-lt"/>
              <a:cs typeface="Helvetica Neue"/>
            </a:rPr>
            <a:t>(n = 27)</a:t>
          </a:r>
          <a:endParaRPr lang="en-US" sz="1200" b="1" dirty="0">
            <a:solidFill>
              <a:schemeClr val="bg1"/>
            </a:solidFill>
            <a:latin typeface="+mn-lt"/>
            <a:cs typeface="Helvetica Neue"/>
          </a:endParaRPr>
        </a:p>
      </cdr:txBody>
    </cdr:sp>
  </cdr:relSizeAnchor>
  <cdr:relSizeAnchor xmlns:cdr="http://schemas.openxmlformats.org/drawingml/2006/chartDrawing">
    <cdr:from>
      <cdr:x>0.27318</cdr:x>
      <cdr:y>0.14801</cdr:y>
    </cdr:from>
    <cdr:to>
      <cdr:x>0.36932</cdr:x>
      <cdr:y>0.2193</cdr:y>
    </cdr:to>
    <cdr:sp macro="" textlink="">
      <cdr:nvSpPr>
        <cdr:cNvPr id="3" name="TextBox 25"/>
        <cdr:cNvSpPr txBox="1"/>
      </cdr:nvSpPr>
      <cdr:spPr>
        <a:xfrm xmlns:a="http://schemas.openxmlformats.org/drawingml/2006/main">
          <a:off x="2068834" y="580846"/>
          <a:ext cx="728084" cy="27975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10000"/>
            </a:lnSpc>
          </a:pPr>
          <a:r>
            <a:rPr lang="en-US" sz="1200" b="1" dirty="0" smtClean="0">
              <a:solidFill>
                <a:schemeClr val="bg1"/>
              </a:solidFill>
              <a:latin typeface="+mn-lt"/>
              <a:cs typeface="Helvetica Neue"/>
            </a:rPr>
            <a:t>(n = 36)</a:t>
          </a:r>
          <a:endParaRPr lang="en-US" sz="1200" b="1" dirty="0">
            <a:solidFill>
              <a:schemeClr val="bg1"/>
            </a:solidFill>
            <a:latin typeface="+mn-lt"/>
            <a:cs typeface="Helvetica Neue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29C6D45-C380-418D-A644-EE693E0A7B4F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D52E768-79B2-4FAD-B748-8B0D5E54A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507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>
              <a:defRPr sz="1300"/>
            </a:lvl1pPr>
          </a:lstStyle>
          <a:p>
            <a:fld id="{D26C7C8B-4AB7-4E5B-AD86-F41F8ADC7349}" type="datetimeFigureOut">
              <a:rPr lang="en-US" smtClean="0"/>
              <a:t>11/7/2014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6" rIns="96653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6" rIns="96653" bIns="4832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>
              <a:defRPr sz="1300"/>
            </a:lvl1pPr>
          </a:lstStyle>
          <a:p>
            <a:fld id="{3FB05C13-4C6C-41BA-B2A0-56E81AEA1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32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132100" name="Notes Placeholder 2"/>
          <p:cNvSpPr>
            <a:spLocks noGrp="1"/>
          </p:cNvSpPr>
          <p:nvPr>
            <p:ph type="body" idx="1"/>
          </p:nvPr>
        </p:nvSpPr>
        <p:spPr>
          <a:xfrm>
            <a:off x="426722" y="4520565"/>
            <a:ext cx="5821680" cy="4320540"/>
          </a:xfrm>
          <a:noFill/>
        </p:spPr>
        <p:txBody>
          <a:bodyPr lIns="100852" tIns="50426" rIns="100852" bIns="50426"/>
          <a:lstStyle/>
          <a:p>
            <a:pPr eaLnBrk="1" hangingPunct="1"/>
            <a:endParaRPr lang="en-US" altLang="en-US" smtClean="0">
              <a:latin typeface="Arial" charset="0"/>
            </a:endParaRPr>
          </a:p>
        </p:txBody>
      </p:sp>
      <p:sp>
        <p:nvSpPr>
          <p:cNvPr id="13210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52" tIns="50426" rIns="100852" bIns="50426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54B43DB4-9434-4105-82CC-CF01EE75D66C}" type="slidenum">
              <a:rPr lang="en-US" altLang="en-US" smtClean="0">
                <a:solidFill>
                  <a:srgbClr val="000000"/>
                </a:solidFill>
                <a:ea typeface="ＭＳ Ｐゴシック" pitchFamily="34" charset="-128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Survival </a:t>
            </a:r>
            <a:r>
              <a:rPr lang="en-US" smtClean="0"/>
              <a:t>rate shown </a:t>
            </a:r>
            <a:r>
              <a:rPr lang="en-US" dirty="0" smtClean="0"/>
              <a:t>for </a:t>
            </a:r>
            <a:r>
              <a:rPr lang="en-US" dirty="0" err="1" smtClean="0"/>
              <a:t>Carmustine</a:t>
            </a:r>
            <a:r>
              <a:rPr lang="en-US" dirty="0" smtClean="0"/>
              <a:t> wafer in newly diagnosed </a:t>
            </a:r>
            <a:r>
              <a:rPr lang="en-US" dirty="0" err="1" smtClean="0"/>
              <a:t>glioblastoma</a:t>
            </a:r>
            <a:endParaRPr lang="en-US" dirty="0" smtClean="0"/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 smtClean="0"/>
              <a:t>Rarely used</a:t>
            </a:r>
            <a:r>
              <a:rPr lang="en-US" baseline="0" dirty="0" smtClean="0"/>
              <a:t> now but still an option for some patients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50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66612">
              <a:spcBef>
                <a:spcPct val="0"/>
              </a:spcBef>
              <a:defRPr/>
            </a:pPr>
            <a:r>
              <a:rPr lang="en-US" altLang="en-US" dirty="0" smtClean="0">
                <a:latin typeface="Arial" charset="0"/>
              </a:rPr>
              <a:t>This is the ground breaking paper by </a:t>
            </a:r>
            <a:r>
              <a:rPr lang="en-US" altLang="en-US" dirty="0" err="1" smtClean="0">
                <a:latin typeface="Arial" charset="0"/>
              </a:rPr>
              <a:t>Dr</a:t>
            </a:r>
            <a:r>
              <a:rPr lang="en-US" altLang="en-US" dirty="0" smtClean="0">
                <a:latin typeface="Arial" charset="0"/>
              </a:rPr>
              <a:t> Roger </a:t>
            </a:r>
            <a:r>
              <a:rPr lang="en-US" altLang="en-US" dirty="0" err="1" smtClean="0">
                <a:latin typeface="Arial" charset="0"/>
              </a:rPr>
              <a:t>Stupp</a:t>
            </a:r>
            <a:r>
              <a:rPr lang="en-US" altLang="en-US" dirty="0" smtClean="0">
                <a:latin typeface="Arial" charset="0"/>
              </a:rPr>
              <a:t> showing the</a:t>
            </a:r>
            <a:r>
              <a:rPr lang="en-US" altLang="en-US" baseline="0" dirty="0" smtClean="0">
                <a:latin typeface="Arial" charset="0"/>
              </a:rPr>
              <a:t> improvement in survival for these patients with use of </a:t>
            </a:r>
            <a:r>
              <a:rPr lang="en-US" altLang="en-US" baseline="0" dirty="0" err="1" smtClean="0">
                <a:latin typeface="Arial" charset="0"/>
              </a:rPr>
              <a:t>temozolomide</a:t>
            </a:r>
            <a:endParaRPr lang="en-US" altLang="en-US" dirty="0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</a:t>
            </a:r>
            <a:r>
              <a:rPr lang="en-US" baseline="0" dirty="0" smtClean="0"/>
              <a:t> shows the treatment schema for the trial and most physicians today continue with adjuvant </a:t>
            </a:r>
            <a:r>
              <a:rPr lang="en-US" baseline="0" dirty="0" err="1" smtClean="0"/>
              <a:t>temozolomide</a:t>
            </a:r>
            <a:r>
              <a:rPr lang="en-US" baseline="0" dirty="0" smtClean="0"/>
              <a:t> if the patient is stable</a:t>
            </a:r>
          </a:p>
          <a:p>
            <a:r>
              <a:rPr lang="en-US" baseline="0" dirty="0" smtClean="0"/>
              <a:t>Total dose of radiation was 60Gy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37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baseline="0" dirty="0" smtClean="0"/>
              <a:t>This was a decent size clinical trial for this group of patients (N=573)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Study</a:t>
            </a:r>
            <a:r>
              <a:rPr lang="en-US" baseline="0" dirty="0" smtClean="0"/>
              <a:t> was evenly distributed between both groups either radiation alone or radiation and </a:t>
            </a:r>
            <a:r>
              <a:rPr lang="en-US" baseline="0" dirty="0" err="1" smtClean="0"/>
              <a:t>temozolomide</a:t>
            </a:r>
            <a:endParaRPr lang="en-US" baseline="0" dirty="0" smtClean="0"/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treatment was well</a:t>
            </a:r>
            <a:r>
              <a:rPr lang="en-US" dirty="0" smtClean="0"/>
              <a:t> tolerated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0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curve that changed neurooncology </a:t>
            </a:r>
          </a:p>
          <a:p>
            <a:r>
              <a:rPr lang="en-US" dirty="0" smtClean="0"/>
              <a:t>Shows a statistically significant difference in survival for the group that was treated</a:t>
            </a:r>
            <a:r>
              <a:rPr lang="en-US" baseline="0" dirty="0" smtClean="0"/>
              <a:t> with RT and </a:t>
            </a:r>
            <a:r>
              <a:rPr lang="en-US" baseline="0" dirty="0" err="1" smtClean="0"/>
              <a:t>temozolomide</a:t>
            </a:r>
            <a:r>
              <a:rPr lang="en-US" baseline="0" dirty="0" smtClean="0"/>
              <a:t> versus RT alone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46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Companion pager by </a:t>
            </a:r>
            <a:r>
              <a:rPr lang="en-US" dirty="0" err="1" smtClean="0"/>
              <a:t>Hegi</a:t>
            </a:r>
            <a:r>
              <a:rPr lang="en-US" baseline="0" dirty="0" smtClean="0"/>
              <a:t> with the same group of patients</a:t>
            </a:r>
          </a:p>
          <a:p>
            <a:endParaRPr lang="en-US" dirty="0" smtClean="0"/>
          </a:p>
          <a:p>
            <a:r>
              <a:rPr lang="en-US" dirty="0" smtClean="0"/>
              <a:t>The 2 curves show</a:t>
            </a:r>
            <a:r>
              <a:rPr lang="en-US" baseline="0" dirty="0" smtClean="0"/>
              <a:t> survival based  MGMT methylation status . This allows you to counsel your patients (will still administer </a:t>
            </a:r>
            <a:r>
              <a:rPr lang="en-US" baseline="0" dirty="0" err="1" smtClean="0"/>
              <a:t>temozolomide</a:t>
            </a:r>
            <a:r>
              <a:rPr lang="en-US" baseline="0" dirty="0" smtClean="0"/>
              <a:t> if patient is fit) and guides your treatment in recurrence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curves on the right show a median in OS of 21.7 months for the patients receiving the combined treatment with methylated MGMT</a:t>
            </a:r>
          </a:p>
          <a:p>
            <a:r>
              <a:rPr lang="en-US" baseline="0" dirty="0" smtClean="0"/>
              <a:t>Compare with the </a:t>
            </a:r>
            <a:r>
              <a:rPr lang="en-US" baseline="0" dirty="0" err="1" smtClean="0"/>
              <a:t>unmethylated</a:t>
            </a:r>
            <a:r>
              <a:rPr lang="en-US" baseline="0" dirty="0" smtClean="0"/>
              <a:t> MGMT patients in the curves on the left who only had a median OS of 12.7 months in the combined group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represents another option we use to evaluate our patients in addition to imaging, and can use as a guide for treatment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88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66612">
              <a:spcBef>
                <a:spcPct val="0"/>
              </a:spcBef>
              <a:defRPr/>
            </a:pPr>
            <a:r>
              <a:rPr lang="en-US" altLang="en-US" dirty="0" smtClean="0">
                <a:latin typeface="Arial" charset="0"/>
              </a:rPr>
              <a:t>This</a:t>
            </a:r>
            <a:r>
              <a:rPr lang="en-US" altLang="en-US" baseline="0" dirty="0" smtClean="0">
                <a:latin typeface="Arial" charset="0"/>
              </a:rPr>
              <a:t> slide shows how </a:t>
            </a:r>
            <a:r>
              <a:rPr lang="en-US" altLang="en-US" baseline="0" dirty="0" err="1" smtClean="0">
                <a:latin typeface="Arial" charset="0"/>
              </a:rPr>
              <a:t>gliomas</a:t>
            </a:r>
            <a:r>
              <a:rPr lang="en-US" altLang="en-US" baseline="0" dirty="0" smtClean="0">
                <a:latin typeface="Arial" charset="0"/>
              </a:rPr>
              <a:t> generate abnormal vasculature</a:t>
            </a:r>
            <a:endParaRPr lang="en-US" altLang="en-US" dirty="0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</a:endParaRPr>
          </a:p>
        </p:txBody>
      </p:sp>
      <p:sp>
        <p:nvSpPr>
          <p:cNvPr id="67589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13D29BCA-2522-468F-9CB6-4CDEBFD27B93}" type="slidenum">
              <a:rPr lang="en-US" altLang="en-US">
                <a:solidFill>
                  <a:prstClr val="black"/>
                </a:solidFill>
                <a:latin typeface="Calibri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>
              <a:solidFill>
                <a:prstClr val="black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Slide shows a simplified version</a:t>
            </a:r>
            <a:r>
              <a:rPr lang="en-US" altLang="en-US" baseline="0" dirty="0" smtClean="0">
                <a:latin typeface="Arial" charset="0"/>
              </a:rPr>
              <a:t> of inhibitors and activators</a:t>
            </a:r>
          </a:p>
          <a:p>
            <a:pPr eaLnBrk="1" hangingPunct="1"/>
            <a:r>
              <a:rPr lang="en-US" altLang="en-US" baseline="0" dirty="0" smtClean="0">
                <a:latin typeface="Arial" charset="0"/>
              </a:rPr>
              <a:t>A lot of research using VEGF inhibitors in this disease has fallen flat</a:t>
            </a:r>
            <a:endParaRPr lang="en-US" altLang="en-US" dirty="0" smtClean="0">
              <a:latin typeface="Arial" charset="0"/>
            </a:endParaRPr>
          </a:p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Stepping stone for the angiogenesis</a:t>
            </a:r>
            <a:r>
              <a:rPr lang="en-US" baseline="0" dirty="0" smtClean="0"/>
              <a:t> model</a:t>
            </a:r>
          </a:p>
          <a:p>
            <a:r>
              <a:rPr lang="en-US" baseline="0" dirty="0" smtClean="0"/>
              <a:t>Take home message – GBMs have endothelium that can be targeted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84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r>
              <a:rPr lang="en-US" baseline="0" dirty="0" smtClean="0"/>
              <a:t> of slides shown from left to right of VEGF being unregulated – evidence that there was a target to be pursued</a:t>
            </a:r>
          </a:p>
          <a:p>
            <a:r>
              <a:rPr lang="en-US" baseline="0" dirty="0" smtClean="0"/>
              <a:t>Please notice this paper was published in 1992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61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Incidence of primary brain tumors</a:t>
            </a:r>
          </a:p>
          <a:p>
            <a:endParaRPr lang="en-US" altLang="en-US" dirty="0" smtClean="0">
              <a:latin typeface="Arial" charset="0"/>
            </a:endParaRP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X axis is for</a:t>
            </a:r>
            <a:r>
              <a:rPr lang="en-US" altLang="en-US" baseline="0" dirty="0" smtClean="0">
                <a:latin typeface="Arial" charset="0"/>
              </a:rPr>
              <a:t> age 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baseline="0" dirty="0" smtClean="0">
                <a:latin typeface="Arial" charset="0"/>
              </a:rPr>
              <a:t>Y axis is the incidence (number of cases per 100,000/population)</a:t>
            </a:r>
            <a:endParaRPr lang="en-US" altLang="en-US" dirty="0" smtClean="0">
              <a:latin typeface="Arial" charset="0"/>
            </a:endParaRP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dirty="0" err="1" smtClean="0">
                <a:latin typeface="Arial" charset="0"/>
              </a:rPr>
              <a:t>Glioblastoma</a:t>
            </a:r>
            <a:r>
              <a:rPr lang="en-US" altLang="en-US" dirty="0" smtClean="0">
                <a:latin typeface="Arial" charset="0"/>
              </a:rPr>
              <a:t> effects multiple age groups! Illustrated</a:t>
            </a:r>
            <a:r>
              <a:rPr lang="en-US" altLang="en-US" baseline="0" dirty="0" smtClean="0">
                <a:latin typeface="Arial" charset="0"/>
              </a:rPr>
              <a:t> by the yellow arrow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baseline="0" dirty="0" smtClean="0">
                <a:latin typeface="Arial" charset="0"/>
              </a:rPr>
              <a:t>Many of us treat patients in the younger group as well as the older group</a:t>
            </a:r>
            <a:endParaRPr lang="en-US" altLang="en-US" dirty="0" smtClean="0">
              <a:latin typeface="Arial" charset="0"/>
            </a:endParaRP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The average age at diagnosis will continue</a:t>
            </a:r>
            <a:r>
              <a:rPr lang="en-US" altLang="en-US" baseline="0" dirty="0" smtClean="0">
                <a:latin typeface="Arial" charset="0"/>
              </a:rPr>
              <a:t> to rise</a:t>
            </a:r>
            <a:r>
              <a:rPr lang="en-US" altLang="en-US" dirty="0" smtClean="0">
                <a:latin typeface="Arial" charset="0"/>
              </a:rPr>
              <a:t> with time so that eventually the average age at diagnosis will be in</a:t>
            </a:r>
            <a:r>
              <a:rPr lang="en-US" altLang="en-US" baseline="0" dirty="0" smtClean="0">
                <a:latin typeface="Arial" charset="0"/>
              </a:rPr>
              <a:t> the 70s</a:t>
            </a:r>
            <a:endParaRPr lang="en-US" altLang="en-US" dirty="0" smtClean="0">
              <a:latin typeface="Arial" charset="0"/>
            </a:endParaRPr>
          </a:p>
          <a:p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Grid of all the treatments that have been tried </a:t>
            </a:r>
          </a:p>
          <a:p>
            <a:pPr eaLnBrk="1" hangingPunct="1"/>
            <a:r>
              <a:rPr lang="en-US" altLang="en-US" dirty="0" smtClean="0">
                <a:latin typeface="Arial" charset="0"/>
              </a:rPr>
              <a:t>Nothing has been impactful for changing this field</a:t>
            </a:r>
          </a:p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Surprise findings – improved survival</a:t>
            </a:r>
            <a:r>
              <a:rPr lang="en-US" altLang="en-US" baseline="0" dirty="0" smtClean="0">
                <a:latin typeface="Arial" charset="0"/>
              </a:rPr>
              <a:t> and symptoms (significant quality of life improvement)</a:t>
            </a:r>
          </a:p>
          <a:p>
            <a:pPr eaLnBrk="1" hangingPunct="1"/>
            <a:r>
              <a:rPr lang="en-US" altLang="en-US" baseline="0" dirty="0" smtClean="0">
                <a:latin typeface="Arial" charset="0"/>
              </a:rPr>
              <a:t>False picture because the tumor was still there</a:t>
            </a:r>
          </a:p>
          <a:p>
            <a:pPr eaLnBrk="1" hangingPunct="1"/>
            <a:endParaRPr lang="en-US" sz="1300" dirty="0"/>
          </a:p>
          <a:p>
            <a:pPr eaLnBrk="1" hangingPunct="1"/>
            <a:r>
              <a:rPr lang="en-US" sz="1300" dirty="0"/>
              <a:t>The 6-month PFS was 38% (95% CI, 24-59%) for the entire group of patients. </a:t>
            </a:r>
          </a:p>
          <a:p>
            <a:pPr eaLnBrk="1" hangingPunct="1"/>
            <a:r>
              <a:rPr lang="en-US" sz="1300" dirty="0"/>
              <a:t>As expected, the 6-month PFS was better in the WHO grade III </a:t>
            </a:r>
            <a:r>
              <a:rPr lang="en-US" sz="1300" dirty="0" err="1"/>
              <a:t>glioma</a:t>
            </a:r>
            <a:r>
              <a:rPr lang="en-US" sz="1300" dirty="0"/>
              <a:t> patients, 56% (95% CI, 31-99%) versus 30% (95% CI, 16-57%) for the WHO grade IV </a:t>
            </a:r>
            <a:r>
              <a:rPr lang="en-US" sz="1300" dirty="0" err="1"/>
              <a:t>glioma</a:t>
            </a:r>
            <a:r>
              <a:rPr lang="en-US" sz="1300" dirty="0"/>
              <a:t> patients. </a:t>
            </a:r>
          </a:p>
          <a:p>
            <a:pPr eaLnBrk="1" hangingPunct="1"/>
            <a:r>
              <a:rPr lang="en-US" sz="1300" dirty="0"/>
              <a:t>The median PFS was 23 weeks (95% CI, 15-30 weeks), with a range of 6 to 46+ weeks. </a:t>
            </a:r>
          </a:p>
          <a:p>
            <a:pPr eaLnBrk="1" hangingPunct="1"/>
            <a:r>
              <a:rPr lang="en-US" sz="1300" dirty="0"/>
              <a:t>The median PFS was 20 weeks in grade IV patients and 30 weeks in grade III patients</a:t>
            </a:r>
            <a:endParaRPr lang="en-US" altLang="en-US" dirty="0" smtClean="0">
              <a:latin typeface="Arial" charset="0"/>
            </a:endParaRPr>
          </a:p>
          <a:p>
            <a:pPr eaLnBrk="1" hangingPunct="1"/>
            <a:endParaRPr lang="en-US" altLang="en-US" dirty="0" smtClean="0">
              <a:latin typeface="Arial" charset="0"/>
            </a:endParaRPr>
          </a:p>
          <a:p>
            <a:pPr eaLnBrk="1" hangingPunct="1"/>
            <a:r>
              <a:rPr lang="en-US" altLang="en-US" dirty="0" smtClean="0">
                <a:latin typeface="Arial" charset="0"/>
              </a:rPr>
              <a:t>The 6-month overall survival is 72% (95% CI, 58-89%).</a:t>
            </a:r>
            <a:r>
              <a:rPr lang="en-US" altLang="en-US" baseline="0" dirty="0" smtClean="0">
                <a:latin typeface="Arial" charset="0"/>
              </a:rPr>
              <a:t> The median OS is 40 weeks in Grade IV patients </a:t>
            </a:r>
            <a:endParaRPr lang="en-US" altLang="en-US" dirty="0" smtClean="0">
              <a:latin typeface="Arial" charset="0"/>
            </a:endParaRPr>
          </a:p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 smtClean="0"/>
              <a:t>This pan-VEGFR inhibitor drug was initially positive in 2013, but the</a:t>
            </a:r>
            <a:r>
              <a:rPr lang="en-US" baseline="0" dirty="0" smtClean="0"/>
              <a:t> final results of the trial were unfortunately negative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37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6 months PFS numbers for each study vary so much –</a:t>
            </a:r>
            <a:r>
              <a:rPr lang="en-US" baseline="0" dirty="0" smtClean="0"/>
              <a:t> causing you again to counsel the patients regarding the toxicity &amp; side effects of </a:t>
            </a:r>
            <a:r>
              <a:rPr lang="en-US" baseline="0" dirty="0" err="1" smtClean="0"/>
              <a:t>irinotecan</a:t>
            </a:r>
            <a:r>
              <a:rPr lang="en-US" baseline="0" dirty="0" smtClean="0"/>
              <a:t> without the benefit</a:t>
            </a:r>
          </a:p>
          <a:p>
            <a:r>
              <a:rPr lang="en-US" baseline="0" dirty="0" smtClean="0"/>
              <a:t>Response rates are all over the place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FDA approved bevacizumab based on the results of PFS improvement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50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290513"/>
            <a:ext cx="1588" cy="1587"/>
          </a:xfrm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4135" y="4120516"/>
            <a:ext cx="5511801" cy="3875485"/>
          </a:xfrm>
          <a:noFill/>
        </p:spPr>
        <p:txBody>
          <a:bodyPr wrap="none" anchor="ctr"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Slide shows tumor progression</a:t>
            </a:r>
            <a:r>
              <a:rPr lang="en-US" altLang="en-US" baseline="0" dirty="0" smtClean="0">
                <a:latin typeface="Arial" charset="0"/>
              </a:rPr>
              <a:t> </a:t>
            </a:r>
          </a:p>
          <a:p>
            <a:pPr eaLnBrk="1" hangingPunct="1"/>
            <a:r>
              <a:rPr lang="en-US" altLang="en-US" baseline="0" dirty="0" smtClean="0">
                <a:latin typeface="Arial" charset="0"/>
              </a:rPr>
              <a:t>Counsel patients based on results </a:t>
            </a:r>
            <a:endParaRPr lang="en-US" altLang="en-US" dirty="0" smtClean="0">
              <a:latin typeface="Arial" charset="0"/>
            </a:endParaRPr>
          </a:p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approval of bevacizumab for recurrent </a:t>
            </a:r>
            <a:r>
              <a:rPr lang="en-US" dirty="0" err="1" smtClean="0"/>
              <a:t>glioblastoma</a:t>
            </a:r>
            <a:r>
              <a:rPr lang="en-US" dirty="0" smtClean="0"/>
              <a:t> in 2009 the FDA required 2 large randomized phase III studies to be conducted in newly diagnosed </a:t>
            </a:r>
            <a:r>
              <a:rPr lang="en-US" dirty="0" err="1" smtClean="0"/>
              <a:t>glioblastoma</a:t>
            </a:r>
            <a:r>
              <a:rPr lang="en-US" dirty="0" smtClean="0"/>
              <a:t> and this is one of them</a:t>
            </a:r>
          </a:p>
          <a:p>
            <a:endParaRPr lang="en-US" dirty="0" smtClean="0"/>
          </a:p>
          <a:p>
            <a:r>
              <a:rPr lang="en-US" dirty="0" smtClean="0"/>
              <a:t>RTOG 0825 – Phase</a:t>
            </a:r>
            <a:r>
              <a:rPr lang="en-US" baseline="0" dirty="0" smtClean="0"/>
              <a:t> III for 1</a:t>
            </a:r>
            <a:r>
              <a:rPr lang="en-US" baseline="30000" dirty="0" smtClean="0"/>
              <a:t>st</a:t>
            </a:r>
            <a:r>
              <a:rPr lang="en-US" baseline="0" dirty="0" smtClean="0"/>
              <a:t> line treatment with bevacizumab (lead by Mark Gilbert)</a:t>
            </a:r>
          </a:p>
          <a:p>
            <a:pPr marL="181240" indent="-181240">
              <a:buFontTx/>
              <a:buChar char="-"/>
            </a:pPr>
            <a:r>
              <a:rPr lang="en-US" baseline="0" dirty="0" smtClean="0"/>
              <a:t>Here you see the arms of the study</a:t>
            </a:r>
          </a:p>
          <a:p>
            <a:pPr marL="181240" indent="-181240">
              <a:buFontTx/>
              <a:buChar char="-"/>
            </a:pPr>
            <a:r>
              <a:rPr lang="en-US" baseline="0" dirty="0" smtClean="0"/>
              <a:t>Randomized to standard of care or the second arm added bevacizumab once the patient had received 3 weeks of radiation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82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Mark Gilbert had</a:t>
            </a:r>
            <a:r>
              <a:rPr lang="en-US" baseline="0" dirty="0" smtClean="0"/>
              <a:t> the honor of presenting this double-blind placebo controlled study during the plenary session at 2013 ASCO annual meeting in Chicago</a:t>
            </a:r>
          </a:p>
          <a:p>
            <a:endParaRPr lang="en-US" dirty="0" smtClean="0"/>
          </a:p>
          <a:p>
            <a:r>
              <a:rPr lang="en-US" dirty="0" smtClean="0"/>
              <a:t>OS &amp; PFS curves did not achieve the </a:t>
            </a:r>
            <a:r>
              <a:rPr lang="en-US" dirty="0" err="1" smtClean="0"/>
              <a:t>prespecified</a:t>
            </a:r>
            <a:r>
              <a:rPr lang="en-US" dirty="0" smtClean="0"/>
              <a:t> endpoints – people considered this information conflicting, confusing, and disappointing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60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 smtClean="0"/>
              <a:t>Outcomes for MBMT mattered</a:t>
            </a:r>
            <a:r>
              <a:rPr lang="en-US" baseline="0" dirty="0" smtClean="0"/>
              <a:t> and the OS and PFS were statistically significant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29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AVAglio</a:t>
            </a:r>
            <a:r>
              <a:rPr lang="en-US" baseline="0" dirty="0" smtClean="0"/>
              <a:t> </a:t>
            </a:r>
            <a:r>
              <a:rPr lang="en-US" dirty="0" smtClean="0"/>
              <a:t>was the</a:t>
            </a:r>
            <a:r>
              <a:rPr lang="en-US" baseline="0" dirty="0" smtClean="0"/>
              <a:t> international study similar to the RTOG study done in the US but US study had different eligibility criteria </a:t>
            </a:r>
          </a:p>
          <a:p>
            <a:r>
              <a:rPr lang="en-US" baseline="0" dirty="0" smtClean="0"/>
              <a:t>Patients in this study have a Treatment break for 4 weeks followed by a maintenance phase for 6 cycles and a monotherapy phase until PD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89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AVAGlio</a:t>
            </a:r>
            <a:r>
              <a:rPr lang="en-US" baseline="0" dirty="0" smtClean="0"/>
              <a:t> PFS </a:t>
            </a:r>
          </a:p>
          <a:p>
            <a:r>
              <a:rPr lang="en-US" baseline="0" dirty="0" smtClean="0"/>
              <a:t>This study showed a 4.4 months improvement in PFS - but the curves were still disappointing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25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>
                <a:latin typeface="Arial" charset="0"/>
              </a:rPr>
              <a:t>WHO classification – published in 2007 and new one is coming soon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 smtClean="0">
                <a:latin typeface="Arial" charset="0"/>
              </a:rPr>
              <a:t>Brain cancer is not staged like other cancers but focus is on Grade rather than Stage </a:t>
            </a:r>
          </a:p>
          <a:p>
            <a:pPr marL="181240" indent="-18124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Brain tumors are not staged because they do not metastasize</a:t>
            </a:r>
            <a:r>
              <a:rPr lang="en-US" altLang="en-US" baseline="0" dirty="0" smtClean="0">
                <a:latin typeface="Arial" charset="0"/>
              </a:rPr>
              <a:t> to other areas of the body </a:t>
            </a:r>
            <a:endParaRPr lang="en-US" altLang="en-US" dirty="0" smtClean="0">
              <a:latin typeface="Arial" charset="0"/>
            </a:endParaRPr>
          </a:p>
          <a:p>
            <a:pPr marL="181240" indent="-18124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Worst</a:t>
            </a:r>
            <a:r>
              <a:rPr lang="en-US" altLang="en-US" baseline="0" dirty="0" smtClean="0">
                <a:latin typeface="Arial" charset="0"/>
              </a:rPr>
              <a:t> prognosis is Grade IIIs/IVs</a:t>
            </a:r>
            <a:endParaRPr lang="en-US" altLang="en-US" dirty="0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WHITE curve (Bev arm) is very close to the green curve without bevacizumab</a:t>
            </a:r>
          </a:p>
          <a:p>
            <a:r>
              <a:rPr lang="en-US" baseline="0" dirty="0" smtClean="0"/>
              <a:t>1 year survival rate was 72% and 2-year survival was 34% for the Arm that included bevacizumab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83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baseline="0" dirty="0" smtClean="0"/>
              <a:t>Many people say we have 2 trials which show this is NOT the right thing to do for these patients but there may be a benefit in a specialized group of patients and we need a trial for that</a:t>
            </a:r>
          </a:p>
          <a:p>
            <a:pPr defTabSz="966612"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72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 smtClean="0"/>
              <a:t>As of today - </a:t>
            </a:r>
            <a:r>
              <a:rPr lang="en-US" baseline="0" dirty="0" smtClean="0"/>
              <a:t>the best treatment is still surgical resection along with radiation  &amp; concomitant </a:t>
            </a:r>
            <a:r>
              <a:rPr lang="en-US" baseline="0" dirty="0" err="1" smtClean="0"/>
              <a:t>temozolomide</a:t>
            </a:r>
            <a:r>
              <a:rPr lang="en-US" baseline="0" dirty="0" smtClean="0"/>
              <a:t> for the newly diagnosed patient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At recurrence we have multiple options for patients </a:t>
            </a:r>
          </a:p>
          <a:p>
            <a:r>
              <a:rPr lang="en-US" baseline="0" dirty="0" smtClean="0"/>
              <a:t>	Need to take time to counsel patients about each of these options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3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39940" name="Notes Placeholder 2"/>
          <p:cNvSpPr>
            <a:spLocks noGrp="1"/>
          </p:cNvSpPr>
          <p:nvPr>
            <p:ph type="body" idx="1"/>
          </p:nvPr>
        </p:nvSpPr>
        <p:spPr>
          <a:xfrm>
            <a:off x="426722" y="4520565"/>
            <a:ext cx="5821680" cy="4320540"/>
          </a:xfrm>
          <a:noFill/>
        </p:spPr>
        <p:txBody>
          <a:bodyPr lIns="100852" tIns="50426" rIns="100852" bIns="50426"/>
          <a:lstStyle/>
          <a:p>
            <a:pPr eaLnBrk="1" hangingPunct="1"/>
            <a:endParaRPr lang="en-US" altLang="en-US" smtClean="0"/>
          </a:p>
        </p:txBody>
      </p:sp>
      <p:sp>
        <p:nvSpPr>
          <p:cNvPr id="3994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52" tIns="50426" rIns="100852" bIns="50426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D4EE5875-88BF-4DDC-8E7A-1CD754FE5874}" type="slidenum">
              <a:rPr lang="en-US" altLang="en-US" smtClean="0">
                <a:solidFill>
                  <a:prstClr val="black"/>
                </a:solidFill>
                <a:ea typeface="ＭＳ Ｐゴシック" pitchFamily="34" charset="-128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en-US" smtClean="0">
              <a:solidFill>
                <a:prstClr val="black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is a “novel” factor</a:t>
            </a:r>
            <a:r>
              <a:rPr lang="en-US" baseline="0" dirty="0" smtClean="0"/>
              <a:t> to the TTF treatment, but it comes with a “fear” factor so very important to explain to our patients how this therapy works.</a:t>
            </a:r>
          </a:p>
          <a:p>
            <a:r>
              <a:rPr lang="en-US" baseline="0" dirty="0" smtClean="0"/>
              <a:t>History - Began about 14 years ago, with a lot of pre-clinical work by a small group of researchers  </a:t>
            </a:r>
          </a:p>
          <a:p>
            <a:r>
              <a:rPr lang="en-US" baseline="0" dirty="0" smtClean="0"/>
              <a:t>Alternating electric fields that do not radiate or shock the person’s brain but work in a frequency specific to </a:t>
            </a:r>
            <a:r>
              <a:rPr lang="en-US" baseline="0" dirty="0" err="1" smtClean="0"/>
              <a:t>glioblastomas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System includes the arrays for the head with cords attached to plug into a battery pack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83263">
              <a:spcBef>
                <a:spcPct val="0"/>
              </a:spcBef>
            </a:pPr>
            <a:r>
              <a:rPr lang="en-US" altLang="en-US" dirty="0" smtClean="0"/>
              <a:t>Basic science – this treatment is based on </a:t>
            </a:r>
            <a:r>
              <a:rPr lang="en-US" altLang="en-US" baseline="0" dirty="0" smtClean="0"/>
              <a:t>charges moving back and forth in a uniform alternating electric fields 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Assume there are 2 plates in space and you have even distribution between the 2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You can you can adjust this field and change the intensity depending and change treatment depending on where the plates are placed </a:t>
            </a:r>
            <a:endParaRPr lang="en-US" altLang="en-US" dirty="0" smtClean="0"/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40965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44224801-C568-4591-A466-58CDB13F4241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slides shows the difference in electric fields of a variety of medical devices from</a:t>
            </a:r>
            <a:r>
              <a:rPr lang="en-US" baseline="0" dirty="0" smtClean="0"/>
              <a:t> low to high </a:t>
            </a:r>
          </a:p>
          <a:p>
            <a:r>
              <a:rPr lang="en-US" baseline="0" dirty="0" smtClean="0"/>
              <a:t>Pacemaker being the lowest  at 1kHz and electric cautery or </a:t>
            </a:r>
            <a:r>
              <a:rPr lang="en-US" baseline="0" dirty="0" err="1" smtClean="0"/>
              <a:t>bovie</a:t>
            </a:r>
            <a:r>
              <a:rPr lang="en-US" baseline="0" dirty="0" smtClean="0"/>
              <a:t> being the highest with TTF in the middle (ranging from 100-300kHz customized to tumor type)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to TTF is the disruption of cancer</a:t>
            </a:r>
            <a:r>
              <a:rPr lang="en-US" baseline="0" dirty="0" smtClean="0"/>
              <a:t> cell division </a:t>
            </a:r>
          </a:p>
          <a:p>
            <a:r>
              <a:rPr lang="en-US" baseline="0" dirty="0" smtClean="0"/>
              <a:t>Example of normal cell division on the left and what happens to mitosis with the device in place on the right – a structural disruption and cell fragmentation 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DNA breaking agents</a:t>
            </a:r>
            <a:r>
              <a:rPr lang="en-US" baseline="0" dirty="0" smtClean="0"/>
              <a:t> act during prophase.</a:t>
            </a:r>
          </a:p>
          <a:p>
            <a:r>
              <a:rPr lang="en-US" baseline="0" dirty="0" smtClean="0"/>
              <a:t> paclitaxel acts during pro-metaphase and metaphase</a:t>
            </a:r>
          </a:p>
          <a:p>
            <a:r>
              <a:rPr lang="en-US" baseline="0" dirty="0" smtClean="0"/>
              <a:t>TTF acts during metaphase, anaphase and the most recent research shows during </a:t>
            </a:r>
            <a:r>
              <a:rPr lang="en-US" baseline="0" dirty="0" err="1" smtClean="0"/>
              <a:t>telophase</a:t>
            </a:r>
            <a:r>
              <a:rPr lang="en-US" baseline="0" dirty="0" smtClean="0"/>
              <a:t> so we are targeting the cell cycle during 3 different phases </a:t>
            </a:r>
          </a:p>
          <a:p>
            <a:r>
              <a:rPr lang="en-US" baseline="0" dirty="0" smtClean="0"/>
              <a:t>Off label – you could add chemo therapy during TTF treatment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8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83263">
              <a:spcBef>
                <a:spcPct val="0"/>
              </a:spcBef>
            </a:pPr>
            <a:r>
              <a:rPr lang="en-US" altLang="en-US" sz="2100" dirty="0"/>
              <a:t>Key inclusion criteria</a:t>
            </a:r>
          </a:p>
          <a:p>
            <a:pPr lvl="1" defTabSz="483263">
              <a:spcBef>
                <a:spcPct val="0"/>
              </a:spcBef>
            </a:pPr>
            <a:r>
              <a:rPr lang="en-US" altLang="en-US" sz="1900" dirty="0"/>
              <a:t>Patients 18 years of age or older with histologically confirmed GBM</a:t>
            </a:r>
          </a:p>
          <a:p>
            <a:pPr lvl="1" defTabSz="483263">
              <a:spcBef>
                <a:spcPct val="0"/>
              </a:spcBef>
            </a:pPr>
            <a:r>
              <a:rPr lang="en-US" altLang="en-US" sz="1900" dirty="0" err="1"/>
              <a:t>Radiologically</a:t>
            </a:r>
            <a:r>
              <a:rPr lang="en-US" altLang="en-US" sz="1900" dirty="0"/>
              <a:t> confirmed disease progression</a:t>
            </a:r>
          </a:p>
          <a:p>
            <a:pPr lvl="1" defTabSz="483263">
              <a:spcBef>
                <a:spcPct val="0"/>
              </a:spcBef>
            </a:pPr>
            <a:r>
              <a:rPr lang="en-US" altLang="en-US" sz="1900" dirty="0" err="1"/>
              <a:t>Karnofsky</a:t>
            </a:r>
            <a:r>
              <a:rPr lang="en-US" altLang="en-US" sz="1900" dirty="0"/>
              <a:t> performance status ≥ 70%</a:t>
            </a:r>
          </a:p>
          <a:p>
            <a:pPr lvl="1" defTabSz="483263">
              <a:spcBef>
                <a:spcPct val="0"/>
              </a:spcBef>
            </a:pPr>
            <a:r>
              <a:rPr lang="en-US" altLang="en-US" sz="1900" dirty="0"/>
              <a:t>Prior therapy must have included radiotherapy (with or without concomitant and/or adjuvant </a:t>
            </a:r>
            <a:r>
              <a:rPr lang="en-US" altLang="en-US" sz="1900" dirty="0" err="1"/>
              <a:t>temozolomide</a:t>
            </a:r>
            <a:r>
              <a:rPr lang="en-US" altLang="en-US" sz="1900" dirty="0"/>
              <a:t>)</a:t>
            </a:r>
          </a:p>
          <a:p>
            <a:pPr defTabSz="483263">
              <a:spcBef>
                <a:spcPct val="0"/>
              </a:spcBef>
            </a:pPr>
            <a:endParaRPr lang="en-US" altLang="en-US" sz="2100" dirty="0"/>
          </a:p>
          <a:p>
            <a:pPr defTabSz="483263">
              <a:spcBef>
                <a:spcPct val="0"/>
              </a:spcBef>
            </a:pPr>
            <a:r>
              <a:rPr lang="en-US" altLang="en-US" sz="2100" dirty="0"/>
              <a:t>Key exclusion criteria</a:t>
            </a:r>
          </a:p>
          <a:p>
            <a:pPr lvl="1" defTabSz="483263">
              <a:spcBef>
                <a:spcPct val="0"/>
              </a:spcBef>
            </a:pPr>
            <a:r>
              <a:rPr lang="en-US" altLang="en-US" sz="1900" dirty="0"/>
              <a:t>Infra-</a:t>
            </a:r>
            <a:r>
              <a:rPr lang="en-US" altLang="en-US" sz="1900" dirty="0" err="1"/>
              <a:t>tentorial</a:t>
            </a:r>
            <a:r>
              <a:rPr lang="en-US" altLang="en-US" sz="1900" dirty="0"/>
              <a:t> </a:t>
            </a:r>
            <a:r>
              <a:rPr lang="en-US" altLang="en-US" sz="1900" dirty="0" err="1"/>
              <a:t>tumour</a:t>
            </a:r>
            <a:r>
              <a:rPr lang="en-US" altLang="en-US" sz="1900" dirty="0"/>
              <a:t> location</a:t>
            </a:r>
          </a:p>
          <a:p>
            <a:pPr lvl="1" defTabSz="483263">
              <a:spcBef>
                <a:spcPct val="0"/>
              </a:spcBef>
            </a:pPr>
            <a:r>
              <a:rPr lang="en-US" altLang="en-US" sz="1900" dirty="0"/>
              <a:t>Patients with implanted electronic medical </a:t>
            </a:r>
            <a:r>
              <a:rPr lang="en-US" altLang="en-US" sz="1900" dirty="0" smtClean="0"/>
              <a:t>devices</a:t>
            </a:r>
          </a:p>
          <a:p>
            <a:pPr lvl="1" defTabSz="483263">
              <a:spcBef>
                <a:spcPct val="0"/>
              </a:spcBef>
            </a:pPr>
            <a:endParaRPr lang="en-US" altLang="en-US" sz="1900" dirty="0" smtClean="0"/>
          </a:p>
          <a:p>
            <a:pPr lvl="1" defTabSz="483263">
              <a:spcBef>
                <a:spcPct val="0"/>
              </a:spcBef>
            </a:pPr>
            <a:r>
              <a:rPr lang="en-US" altLang="en-US" sz="1900" dirty="0" smtClean="0"/>
              <a:t>Primary endpoint of Overall survival </a:t>
            </a:r>
          </a:p>
          <a:p>
            <a:pPr lvl="1" defTabSz="483263">
              <a:spcBef>
                <a:spcPct val="0"/>
              </a:spcBef>
            </a:pPr>
            <a:r>
              <a:rPr lang="en-US" altLang="en-US" sz="1900" dirty="0" smtClean="0"/>
              <a:t>2</a:t>
            </a:r>
            <a:r>
              <a:rPr lang="en-US" altLang="en-US" sz="1900" baseline="30000" dirty="0" smtClean="0"/>
              <a:t>nd</a:t>
            </a:r>
            <a:r>
              <a:rPr lang="en-US" altLang="en-US" sz="1900" baseline="0" dirty="0" smtClean="0"/>
              <a:t> endpoint of progression free survival (PFS), 6 month PFS, 1-year survival, radiologic response, and quality of life </a:t>
            </a:r>
            <a:endParaRPr lang="en-US" altLang="en-US" sz="1900" dirty="0" smtClean="0"/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018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3A7149C4-B6E1-4AE7-AEE2-2F044F4BBEBC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0182" name="TextBox 4"/>
          <p:cNvSpPr txBox="1">
            <a:spLocks noChangeArrowheads="1"/>
          </p:cNvSpPr>
          <p:nvPr/>
        </p:nvSpPr>
        <p:spPr bwMode="auto">
          <a:xfrm>
            <a:off x="0" y="2080260"/>
            <a:ext cx="1137920" cy="436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53" tIns="48326" rIns="96653" bIns="48326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subtypes – tumor comes from glial cells – making</a:t>
            </a:r>
            <a:r>
              <a:rPr lang="en-US" baseline="0" dirty="0" smtClean="0"/>
              <a:t> them hard to surgically removed because the fingers extend to other areas of the brain</a:t>
            </a:r>
            <a:endParaRPr lang="en-US" dirty="0" smtClean="0"/>
          </a:p>
          <a:p>
            <a:r>
              <a:rPr lang="en-US" dirty="0" smtClean="0"/>
              <a:t>Higher</a:t>
            </a:r>
            <a:r>
              <a:rPr lang="en-US" baseline="0" dirty="0" smtClean="0"/>
              <a:t> grade to lower grade tumors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609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83263">
              <a:spcBef>
                <a:spcPct val="0"/>
              </a:spcBef>
            </a:pPr>
            <a:r>
              <a:rPr lang="en-US" altLang="en-US" dirty="0" smtClean="0"/>
              <a:t>Patient characteristics</a:t>
            </a:r>
          </a:p>
          <a:p>
            <a:pPr defTabSz="483263">
              <a:spcBef>
                <a:spcPct val="0"/>
              </a:spcBef>
            </a:pPr>
            <a:r>
              <a:rPr lang="en-US" altLang="en-US" dirty="0" smtClean="0"/>
              <a:t>	237 patients between 2 arms (randomized 1:1)</a:t>
            </a:r>
          </a:p>
          <a:p>
            <a:pPr defTabSz="483263">
              <a:spcBef>
                <a:spcPct val="0"/>
              </a:spcBef>
            </a:pPr>
            <a:r>
              <a:rPr lang="en-US" altLang="en-US" dirty="0" smtClean="0"/>
              <a:t>	even distribution but</a:t>
            </a:r>
            <a:r>
              <a:rPr lang="en-US" altLang="en-US" baseline="0" dirty="0" smtClean="0"/>
              <a:t> with a majority of patients being male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</a:t>
            </a:r>
            <a:r>
              <a:rPr lang="en-US" altLang="en-US" baseline="0" dirty="0" err="1" smtClean="0"/>
              <a:t>Karnofsky</a:t>
            </a:r>
            <a:r>
              <a:rPr lang="en-US" altLang="en-US" baseline="0" dirty="0" smtClean="0"/>
              <a:t> Performance Status median range was 80% 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steroid use at enrollment was 50%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average length of time since diagnosis was 11.8 months for TTF and 11.4 months for the active control</a:t>
            </a:r>
            <a:endParaRPr lang="en-US" altLang="en-US" dirty="0" smtClean="0"/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1205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360506BF-6D9A-4E5C-BB71-50B70FCB39CD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1206" name="TextBox 4"/>
          <p:cNvSpPr txBox="1">
            <a:spLocks noChangeArrowheads="1"/>
          </p:cNvSpPr>
          <p:nvPr/>
        </p:nvSpPr>
        <p:spPr bwMode="auto">
          <a:xfrm>
            <a:off x="0" y="2080260"/>
            <a:ext cx="1137920" cy="436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53" tIns="48326" rIns="96653" bIns="48326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p2197/Table1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83263">
              <a:spcBef>
                <a:spcPct val="0"/>
              </a:spcBef>
            </a:pPr>
            <a:r>
              <a:rPr lang="en-US" altLang="en-US" dirty="0" smtClean="0"/>
              <a:t>Prior treatments	</a:t>
            </a:r>
          </a:p>
          <a:p>
            <a:pPr defTabSz="483263">
              <a:spcBef>
                <a:spcPct val="0"/>
              </a:spcBef>
            </a:pPr>
            <a:r>
              <a:rPr lang="en-US" altLang="en-US" dirty="0" smtClean="0"/>
              <a:t>	primary recurrence was small number in</a:t>
            </a:r>
            <a:r>
              <a:rPr lang="en-US" altLang="en-US" baseline="0" dirty="0" smtClean="0"/>
              <a:t> each arm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2</a:t>
            </a:r>
            <a:r>
              <a:rPr lang="en-US" altLang="en-US" baseline="30000" dirty="0" smtClean="0"/>
              <a:t>nd</a:t>
            </a:r>
            <a:r>
              <a:rPr lang="en-US" altLang="en-US" baseline="0" dirty="0" smtClean="0"/>
              <a:t> recurrence 58 for TTF and 54 in the control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3</a:t>
            </a:r>
            <a:r>
              <a:rPr lang="en-US" altLang="en-US" baseline="30000" dirty="0" smtClean="0"/>
              <a:t>rd</a:t>
            </a:r>
            <a:r>
              <a:rPr lang="en-US" altLang="en-US" baseline="0" dirty="0" smtClean="0"/>
              <a:t> recurrence or greater was 51 for TTF and 46 in the control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	- these are the patients we struggle with the most on what to offer </a:t>
            </a:r>
          </a:p>
          <a:p>
            <a:pPr defTabSz="483263">
              <a:spcBef>
                <a:spcPct val="0"/>
              </a:spcBef>
            </a:pPr>
            <a:endParaRPr lang="en-US" altLang="en-US" baseline="0" dirty="0" smtClean="0"/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Surgery before enrollment numbers were equally distributed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Radiotherapy with </a:t>
            </a:r>
            <a:r>
              <a:rPr lang="en-US" altLang="en-US" baseline="0" dirty="0" err="1" smtClean="0"/>
              <a:t>temozolomide</a:t>
            </a:r>
            <a:r>
              <a:rPr lang="en-US" altLang="en-US" baseline="0" dirty="0" smtClean="0"/>
              <a:t> 103 patients in the TTF arm and 96 in the control	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Radiotherapy without </a:t>
            </a:r>
            <a:r>
              <a:rPr lang="en-US" altLang="en-US" baseline="0" dirty="0" err="1" smtClean="0"/>
              <a:t>temozolomide</a:t>
            </a:r>
            <a:r>
              <a:rPr lang="en-US" altLang="en-US" baseline="0" dirty="0" smtClean="0"/>
              <a:t> 15 patients in the TTF arm and 20 in the control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Prior maintenance </a:t>
            </a:r>
            <a:r>
              <a:rPr lang="en-US" altLang="en-US" baseline="0" dirty="0" err="1" smtClean="0"/>
              <a:t>temozolomide</a:t>
            </a:r>
            <a:r>
              <a:rPr lang="en-US" altLang="en-US" baseline="0" dirty="0" smtClean="0"/>
              <a:t> 100 patients in the TTF arm and 89 in the control</a:t>
            </a:r>
          </a:p>
          <a:p>
            <a:pPr defTabSz="483263">
              <a:spcBef>
                <a:spcPct val="0"/>
              </a:spcBef>
            </a:pPr>
            <a:endParaRPr lang="en-US" altLang="en-US" baseline="0" dirty="0" smtClean="0"/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Prior use of bevacizumab – 23 patients in the TTF arm and 21 in the control </a:t>
            </a:r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2229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96774C65-2E7C-4A63-9F10-F172CEAA1DF4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2230" name="TextBox 4"/>
          <p:cNvSpPr txBox="1">
            <a:spLocks noChangeArrowheads="1"/>
          </p:cNvSpPr>
          <p:nvPr/>
        </p:nvSpPr>
        <p:spPr bwMode="auto">
          <a:xfrm>
            <a:off x="0" y="2080260"/>
            <a:ext cx="1137920" cy="436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53" tIns="48326" rIns="96653" bIns="48326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p2197/Table1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83263">
              <a:spcBef>
                <a:spcPct val="0"/>
              </a:spcBef>
            </a:pPr>
            <a:r>
              <a:rPr lang="en-US" altLang="en-US" dirty="0" smtClean="0"/>
              <a:t>Control arm patients</a:t>
            </a:r>
            <a:r>
              <a:rPr lang="en-US" altLang="en-US" baseline="0" dirty="0" smtClean="0"/>
              <a:t> who were receiving systemic therapy will not add up to 100% because some were on doublet or triplet therapy: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36 bevacizumab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36 </a:t>
            </a:r>
            <a:r>
              <a:rPr lang="en-US" altLang="en-US" baseline="0" dirty="0" err="1" smtClean="0"/>
              <a:t>irinotecan</a:t>
            </a:r>
            <a:endParaRPr lang="en-US" altLang="en-US" baseline="0" dirty="0" smtClean="0"/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29 BCNU/CCNU combination therapy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15 carboplatin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13 </a:t>
            </a:r>
            <a:r>
              <a:rPr lang="en-US" altLang="en-US" baseline="0" dirty="0" err="1" smtClean="0"/>
              <a:t>temozolomide</a:t>
            </a:r>
            <a:endParaRPr lang="en-US" altLang="en-US" baseline="0" dirty="0" smtClean="0"/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10 PCV combination 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7 other </a:t>
            </a:r>
            <a:endParaRPr lang="en-US" altLang="en-US" dirty="0" smtClean="0"/>
          </a:p>
          <a:p>
            <a:pPr defTabSz="483263">
              <a:spcBef>
                <a:spcPct val="0"/>
              </a:spcBef>
            </a:pPr>
            <a:r>
              <a:rPr lang="en-US" altLang="en-US" dirty="0" smtClean="0"/>
              <a:t>None:  (4) withdrew consent from chemo arm as they wanted to be randomized to device arm</a:t>
            </a:r>
          </a:p>
        </p:txBody>
      </p:sp>
      <p:sp>
        <p:nvSpPr>
          <p:cNvPr id="53253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0E2B7D57-0A61-4785-9096-C38E7525A5C8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of what we see as we treat more of these patients – a delay in response</a:t>
            </a:r>
          </a:p>
          <a:p>
            <a:r>
              <a:rPr lang="en-US" baseline="0" dirty="0" smtClean="0"/>
              <a:t>If you follow the images you may see a progression occurred at 2 months but the patient is actually stable</a:t>
            </a:r>
          </a:p>
          <a:p>
            <a:r>
              <a:rPr lang="en-US" baseline="0" dirty="0" smtClean="0"/>
              <a:t>Sometimes you just have to stay with the therapy to see the actual partial response after 6 months – more information will be coming out about this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this is showing – this therapy works in dividing cells and not all cells divide at the same time so you may have a delayed response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83263">
              <a:spcBef>
                <a:spcPct val="0"/>
              </a:spcBef>
            </a:pPr>
            <a:r>
              <a:rPr lang="en-US" altLang="en-US" dirty="0" smtClean="0"/>
              <a:t>EF-11 PFS in the ITT population </a:t>
            </a:r>
          </a:p>
          <a:p>
            <a:pPr defTabSz="483263">
              <a:spcBef>
                <a:spcPct val="0"/>
              </a:spcBef>
            </a:pPr>
            <a:r>
              <a:rPr lang="en-US" altLang="en-US" dirty="0" smtClean="0"/>
              <a:t>	Yellow line</a:t>
            </a:r>
            <a:r>
              <a:rPr lang="en-US" altLang="en-US" baseline="0" dirty="0" smtClean="0"/>
              <a:t> is the patients treated with monotherapy with TTF  and the green line is the systemic therapy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The median PFS for TTF was 2.2 months and 2.1 months for the chemo arm 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This was not statistically significant but even PFS of about 2 months or comparable </a:t>
            </a:r>
          </a:p>
          <a:p>
            <a:pPr defTabSz="483263">
              <a:spcBef>
                <a:spcPct val="0"/>
              </a:spcBef>
            </a:pPr>
            <a:endParaRPr lang="en-US" altLang="en-US" baseline="0" dirty="0" smtClean="0"/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Reminder this is a very refractory group of patients where not much works</a:t>
            </a:r>
            <a:endParaRPr lang="en-US" altLang="en-US" dirty="0" smtClean="0"/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4277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BF0C1A42-222D-4854-987D-2DCE75497A11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4278" name="TextBox 4"/>
          <p:cNvSpPr txBox="1">
            <a:spLocks noChangeArrowheads="1"/>
          </p:cNvSpPr>
          <p:nvPr/>
        </p:nvSpPr>
        <p:spPr bwMode="auto">
          <a:xfrm>
            <a:off x="0" y="2080260"/>
            <a:ext cx="1137920" cy="436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53" tIns="48326" rIns="96653" bIns="48326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p2197/Fig2B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30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83263">
              <a:spcBef>
                <a:spcPct val="0"/>
              </a:spcBef>
            </a:pPr>
            <a:r>
              <a:rPr lang="en-US" altLang="en-US" dirty="0" smtClean="0"/>
              <a:t>EF-11 : OS in the ITT population </a:t>
            </a:r>
          </a:p>
          <a:p>
            <a:pPr defTabSz="483263">
              <a:spcBef>
                <a:spcPct val="0"/>
              </a:spcBef>
            </a:pPr>
            <a:r>
              <a:rPr lang="en-US" altLang="en-US" dirty="0" smtClean="0"/>
              <a:t>	median OS in TTF was 6.6 months and 6.0 months in the chemotherapy arm </a:t>
            </a:r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  <a:p>
            <a:pPr defTabSz="483263">
              <a:spcBef>
                <a:spcPct val="0"/>
              </a:spcBef>
            </a:pPr>
            <a:r>
              <a:rPr lang="en-US" altLang="en-US" dirty="0" smtClean="0"/>
              <a:t>Take home point – interpret this</a:t>
            </a:r>
            <a:r>
              <a:rPr lang="en-US" altLang="en-US" baseline="0" dirty="0" smtClean="0"/>
              <a:t> as comparable therapy and thus the reason for the FDA approval</a:t>
            </a:r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530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F8D4AAF-B17C-4DE6-A981-2F4F5E25CC4E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5302" name="TextBox 4"/>
          <p:cNvSpPr txBox="1">
            <a:spLocks noChangeArrowheads="1"/>
          </p:cNvSpPr>
          <p:nvPr/>
        </p:nvSpPr>
        <p:spPr bwMode="auto">
          <a:xfrm>
            <a:off x="0" y="2080260"/>
            <a:ext cx="1137920" cy="436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53" tIns="48326" rIns="96653" bIns="48326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p2197/Fig2A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81224" indent="-181224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10253F"/>
                </a:solidFill>
              </a:rPr>
              <a:t>Patients showing a radiological response to </a:t>
            </a:r>
            <a:r>
              <a:rPr lang="en-US" altLang="en-US" dirty="0" err="1" smtClean="0">
                <a:solidFill>
                  <a:srgbClr val="10253F"/>
                </a:solidFill>
              </a:rPr>
              <a:t>NovoTTF</a:t>
            </a:r>
            <a:r>
              <a:rPr lang="en-US" altLang="en-US" dirty="0" smtClean="0">
                <a:solidFill>
                  <a:srgbClr val="10253F"/>
                </a:solidFill>
              </a:rPr>
              <a:t> therapy had favorable baseline characteristics and were highly compliant with treatment</a:t>
            </a:r>
          </a:p>
          <a:p>
            <a:pPr marL="664487" lvl="1" indent="-181224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10253F"/>
                </a:solidFill>
              </a:rPr>
              <a:t>Median age of 54, median KPS of 90%</a:t>
            </a:r>
          </a:p>
          <a:p>
            <a:pPr marL="664487" lvl="1" indent="-181224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10253F"/>
                </a:solidFill>
              </a:rPr>
              <a:t>Baseline tumor area 13 cm</a:t>
            </a:r>
            <a:r>
              <a:rPr lang="en-US" altLang="en-US" baseline="30000" dirty="0" smtClean="0">
                <a:solidFill>
                  <a:srgbClr val="10253F"/>
                </a:solidFill>
              </a:rPr>
              <a:t>2</a:t>
            </a:r>
            <a:endParaRPr lang="en-US" altLang="en-US" dirty="0" smtClean="0">
              <a:solidFill>
                <a:srgbClr val="10253F"/>
              </a:solidFill>
            </a:endParaRPr>
          </a:p>
          <a:p>
            <a:pPr marL="664487" lvl="1" indent="-181224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10253F"/>
                </a:solidFill>
              </a:rPr>
              <a:t>36% had prior low-grade </a:t>
            </a:r>
            <a:r>
              <a:rPr lang="en-US" altLang="en-US" dirty="0" err="1" smtClean="0">
                <a:solidFill>
                  <a:srgbClr val="10253F"/>
                </a:solidFill>
              </a:rPr>
              <a:t>gliomas</a:t>
            </a:r>
            <a:endParaRPr lang="en-US" altLang="en-US" baseline="30000" dirty="0" smtClean="0">
              <a:solidFill>
                <a:srgbClr val="10253F"/>
              </a:solidFill>
            </a:endParaRPr>
          </a:p>
          <a:p>
            <a:pPr marL="664487" lvl="1" indent="-181224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10253F"/>
                </a:solidFill>
              </a:rPr>
              <a:t>Median duration of device usage was 22 hours/day (range 13-23 hours/day)</a:t>
            </a:r>
          </a:p>
          <a:p>
            <a:pPr marL="181224" indent="-181224">
              <a:spcBef>
                <a:spcPct val="0"/>
              </a:spcBef>
            </a:pPr>
            <a:endParaRPr lang="en-US" altLang="en-US" dirty="0" smtClean="0"/>
          </a:p>
          <a:p>
            <a:pPr marL="181224" lvl="1" indent="-181224" defTabSz="966612">
              <a:spcBef>
                <a:spcPct val="0"/>
              </a:spcBef>
              <a:defRPr/>
            </a:pPr>
            <a:r>
              <a:rPr lang="en-US" altLang="en-US" dirty="0" smtClean="0">
                <a:solidFill>
                  <a:srgbClr val="10253F"/>
                </a:solidFill>
              </a:rPr>
              <a:t>Hypothesis</a:t>
            </a:r>
            <a:r>
              <a:rPr lang="en-US" altLang="en-US" baseline="0" dirty="0" smtClean="0">
                <a:solidFill>
                  <a:srgbClr val="10253F"/>
                </a:solidFill>
              </a:rPr>
              <a:t> generating for those patients who have responded to TTF therapy and continue to respond today </a:t>
            </a:r>
            <a:endParaRPr lang="en-US" altLang="en-US" dirty="0" smtClean="0">
              <a:solidFill>
                <a:srgbClr val="10253F"/>
              </a:solidFill>
            </a:endParaRPr>
          </a:p>
          <a:p>
            <a:pPr marL="181224" indent="-181224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6325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909BA6D6-36A4-481C-A79D-F6F230D9E17A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83263">
              <a:spcBef>
                <a:spcPct val="0"/>
              </a:spcBef>
            </a:pPr>
            <a:r>
              <a:rPr lang="en-US" altLang="en-US" dirty="0" smtClean="0"/>
              <a:t>Important SLIDE – showing that wearing the device makes a difference!</a:t>
            </a:r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  <a:p>
            <a:pPr defTabSz="483263">
              <a:spcBef>
                <a:spcPct val="0"/>
              </a:spcBef>
            </a:pPr>
            <a:r>
              <a:rPr lang="en-US" altLang="en-US" dirty="0" smtClean="0"/>
              <a:t>EF-11 Correlation</a:t>
            </a:r>
            <a:r>
              <a:rPr lang="en-US" altLang="en-US" baseline="0" dirty="0" smtClean="0"/>
              <a:t> between OS and treatment compliance</a:t>
            </a:r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  <a:p>
            <a:pPr marL="182902" indent="-182902" defTabSz="483263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A subgroup analysis of EF-11 data was performed to see if a correlation existed between treatment compliance and overall survival.</a:t>
            </a:r>
          </a:p>
          <a:p>
            <a:pPr marL="182902" indent="-182902" defTabSz="483263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Higher overall survival was observed in patients who were treated with the Novo-TTF 100A system for 18 hours or more every day. </a:t>
            </a:r>
          </a:p>
          <a:p>
            <a:pPr marL="671199" lvl="1" indent="-182902" defTabSz="483263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The median OS was 7.7 months versus 4.5 months, in patients treated 18 hours or more every day versus those treated less than 18 hours every day</a:t>
            </a:r>
          </a:p>
          <a:p>
            <a:pPr marL="182902" indent="-182902" defTabSz="483263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Patients should strive to increase their time on therapy and maintain at least 18 hours per day or 75% of the time.</a:t>
            </a:r>
          </a:p>
          <a:p>
            <a:pPr marL="671199" lvl="1" indent="-182902" defTabSz="483263">
              <a:spcBef>
                <a:spcPct val="0"/>
              </a:spcBef>
              <a:buFontTx/>
              <a:buChar char="•"/>
            </a:pPr>
            <a:endParaRPr lang="en-US" altLang="en-US" dirty="0" smtClean="0"/>
          </a:p>
          <a:p>
            <a:pPr marL="182902" indent="-182902" defTabSz="483263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9397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DC25633B-26EE-4FA2-930D-54640A9F60ED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2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83263">
              <a:spcBef>
                <a:spcPct val="0"/>
              </a:spcBef>
            </a:pPr>
            <a:r>
              <a:rPr lang="en-US" altLang="en-US" dirty="0" smtClean="0"/>
              <a:t>EF-11 Treatment emergent AEs</a:t>
            </a:r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  <a:p>
            <a:pPr defTabSz="483263">
              <a:spcBef>
                <a:spcPct val="0"/>
              </a:spcBef>
            </a:pPr>
            <a:r>
              <a:rPr lang="en-US" altLang="en-US" dirty="0" smtClean="0"/>
              <a:t>The typical systemic side-effects of chemotherapies were not observed in the TTF treated patients</a:t>
            </a:r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  <a:p>
            <a:pPr defTabSz="483263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  Significantly more gastrointestinal, hematological, and infectious adverse events were seen in the chemotherapy group than the TTF group</a:t>
            </a:r>
          </a:p>
          <a:p>
            <a:pPr defTabSz="483263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  Mild to moderate (grade 1 and 2) contact dermatitis on the scalp beneath the transducer arrays occurred in 16% of TTF patients. </a:t>
            </a:r>
          </a:p>
          <a:p>
            <a:pPr marL="664487" lvl="1" indent="-181224" defTabSz="483263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Contact</a:t>
            </a:r>
            <a:r>
              <a:rPr lang="en-US" altLang="en-US" baseline="0" dirty="0" smtClean="0"/>
              <a:t> dermatitis</a:t>
            </a:r>
            <a:r>
              <a:rPr lang="en-US" altLang="en-US" dirty="0" smtClean="0"/>
              <a:t> was easily treated with topical corticosteroids, resolved completely after treatment was stopped and did not require substantial treatment</a:t>
            </a:r>
          </a:p>
        </p:txBody>
      </p:sp>
      <p:sp>
        <p:nvSpPr>
          <p:cNvPr id="60421" name="Header Placeholder 3"/>
          <p:cNvSpPr txBox="1">
            <a:spLocks noGrp="1"/>
          </p:cNvSpPr>
          <p:nvPr/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NovoTTF-100A Speaker Program</a:t>
            </a:r>
          </a:p>
        </p:txBody>
      </p:sp>
      <p:sp>
        <p:nvSpPr>
          <p:cNvPr id="60422" name="Date Placeholder 4"/>
          <p:cNvSpPr txBox="1">
            <a:spLocks noGrp="1"/>
          </p:cNvSpPr>
          <p:nvPr/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C911954D-6110-467E-9842-09A65C775E87}" type="datetime1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11/7/2014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0423" name="Slide Number Placeholder 5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1CDBB2B8-F7E3-416D-A75A-DDAC86292F46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0424" name="TextBox 6"/>
          <p:cNvSpPr txBox="1">
            <a:spLocks noChangeArrowheads="1"/>
          </p:cNvSpPr>
          <p:nvPr/>
        </p:nvSpPr>
        <p:spPr bwMode="auto">
          <a:xfrm>
            <a:off x="0" y="2080260"/>
            <a:ext cx="1137920" cy="436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53" tIns="48326" rIns="96653" bIns="48326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p2199/Table2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83263">
              <a:spcBef>
                <a:spcPct val="0"/>
              </a:spcBef>
            </a:pPr>
            <a:r>
              <a:rPr lang="en-US" altLang="en-US" dirty="0" smtClean="0"/>
              <a:t>AEs</a:t>
            </a:r>
            <a:r>
              <a:rPr lang="en-US" altLang="en-US" baseline="0" dirty="0" smtClean="0"/>
              <a:t> continued </a:t>
            </a:r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	note that no one has reported an increase or worsening in seizures while on TTF (labeled on this slide as convulsion)</a:t>
            </a:r>
          </a:p>
          <a:p>
            <a:pPr defTabSz="483263">
              <a:spcBef>
                <a:spcPct val="0"/>
              </a:spcBef>
            </a:pPr>
            <a:endParaRPr lang="en-US" altLang="en-US" baseline="0" dirty="0" smtClean="0"/>
          </a:p>
          <a:p>
            <a:pPr defTabSz="483263">
              <a:spcBef>
                <a:spcPct val="0"/>
              </a:spcBef>
            </a:pPr>
            <a:r>
              <a:rPr lang="en-US" altLang="en-US" baseline="0" dirty="0" smtClean="0"/>
              <a:t>Most everything reported  was evenly distributed </a:t>
            </a:r>
            <a:endParaRPr lang="en-US" altLang="en-US" dirty="0" smtClean="0"/>
          </a:p>
          <a:p>
            <a:pPr defTabSz="483263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61445" name="Header Placeholder 3"/>
          <p:cNvSpPr txBox="1">
            <a:spLocks noGrp="1"/>
          </p:cNvSpPr>
          <p:nvPr/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NovoTTF-100A Speaker Program</a:t>
            </a:r>
          </a:p>
        </p:txBody>
      </p:sp>
      <p:sp>
        <p:nvSpPr>
          <p:cNvPr id="61446" name="Date Placeholder 4"/>
          <p:cNvSpPr txBox="1">
            <a:spLocks noGrp="1"/>
          </p:cNvSpPr>
          <p:nvPr/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BE0F0914-B1AF-45E8-9F63-8524A302C05C}" type="datetime1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11/7/2014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1447" name="Slide Number Placeholder 5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10404582-995B-4FB1-BD6B-233813D0150D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1448" name="TextBox 6"/>
          <p:cNvSpPr txBox="1">
            <a:spLocks noChangeArrowheads="1"/>
          </p:cNvSpPr>
          <p:nvPr/>
        </p:nvSpPr>
        <p:spPr bwMode="auto">
          <a:xfrm>
            <a:off x="0" y="2080260"/>
            <a:ext cx="1137920" cy="436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53" tIns="48326" rIns="96653" bIns="48326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p2199/Table2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it so difficult to treat malignant </a:t>
            </a:r>
            <a:r>
              <a:rPr lang="en-US" dirty="0" err="1" smtClean="0"/>
              <a:t>gliomas</a:t>
            </a:r>
            <a:r>
              <a:rPr lang="en-US" dirty="0" smtClean="0"/>
              <a:t>?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 smtClean="0"/>
              <a:t>Infiltrating tumors difficult to treat</a:t>
            </a:r>
            <a:r>
              <a:rPr lang="en-US" baseline="0" dirty="0" smtClean="0"/>
              <a:t> 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They have multiple disordered pathways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mutated targets for this disease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Blood brain barrier a challenge as well as the fact that there are no disease biomarkers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867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83263">
              <a:spcBef>
                <a:spcPct val="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EF-11 Treatment related AEs – all Grades </a:t>
            </a:r>
          </a:p>
          <a:p>
            <a:pPr defTabSz="483263">
              <a:spcBef>
                <a:spcPct val="0"/>
              </a:spcBef>
            </a:pPr>
            <a:endParaRPr lang="en-US" altLang="en-US" dirty="0" smtClean="0">
              <a:solidFill>
                <a:srgbClr val="000000"/>
              </a:solidFill>
            </a:endParaRPr>
          </a:p>
          <a:p>
            <a:pPr defTabSz="483263">
              <a:spcBef>
                <a:spcPct val="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This slide shows an example of a grade 2 skin reaction (Dermatology advises giving a higher concentration of steroids which provides good results)</a:t>
            </a:r>
          </a:p>
          <a:p>
            <a:pPr defTabSz="483263">
              <a:spcBef>
                <a:spcPct val="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	use of antibiotics recommended when the skin actually breaks down</a:t>
            </a:r>
          </a:p>
          <a:p>
            <a:pPr defTabSz="483263">
              <a:spcBef>
                <a:spcPct val="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	important to educate the care givers to rotate the sites of arrays</a:t>
            </a:r>
          </a:p>
          <a:p>
            <a:pPr defTabSz="483263">
              <a:spcBef>
                <a:spcPct val="0"/>
              </a:spcBef>
            </a:pPr>
            <a:endParaRPr lang="en-US" altLang="en-US" dirty="0" smtClean="0">
              <a:solidFill>
                <a:srgbClr val="000000"/>
              </a:solidFill>
            </a:endParaRPr>
          </a:p>
          <a:p>
            <a:pPr marL="176190" indent="-176190" defTabSz="483263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000000"/>
                </a:solidFill>
              </a:rPr>
              <a:t>Procedural complications is a bucket term for device related a/e’s – which were almost all skin irritation beneath the arrays. (FDA/PMA document)</a:t>
            </a:r>
          </a:p>
          <a:p>
            <a:pPr marL="176190" indent="-176190" defTabSz="483263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000000"/>
                </a:solidFill>
              </a:rPr>
              <a:t>FYI: Premarket Approval (PMA) is a the most rigorous process for medical device approval. </a:t>
            </a:r>
          </a:p>
          <a:p>
            <a:pPr marL="651063" lvl="1" indent="-176190" defTabSz="483263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000000"/>
                </a:solidFill>
              </a:rPr>
              <a:t>Under the PMA process, new medical devices require a phase III clinical trial and review by an Expert advisory panel -approval can take many years. Lower risk devices which are not a novel concept and have predicate devices (e.g. a new catheter design) only necessitate preclinical data and engineering for approval. The PMA process is identical to the NDA process for a new drug.</a:t>
            </a:r>
          </a:p>
          <a:p>
            <a:pPr defTabSz="483263">
              <a:spcBef>
                <a:spcPct val="0"/>
              </a:spcBef>
            </a:pPr>
            <a:endParaRPr lang="en-US" altLang="en-US" b="1" i="1" dirty="0" smtClean="0">
              <a:solidFill>
                <a:srgbClr val="FF0000"/>
              </a:solidFill>
            </a:endParaRPr>
          </a:p>
          <a:p>
            <a:pPr marL="176190" indent="-176190" defTabSz="483263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62469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4E072306-8410-428A-851A-14F01E1404D1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2470" name="TextBox 4"/>
          <p:cNvSpPr txBox="1">
            <a:spLocks noChangeArrowheads="1"/>
          </p:cNvSpPr>
          <p:nvPr/>
        </p:nvSpPr>
        <p:spPr bwMode="auto">
          <a:xfrm>
            <a:off x="6160347" y="2080260"/>
            <a:ext cx="1137920" cy="436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53" tIns="48326" rIns="96653" bIns="48326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1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p2194/Fig1B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EF-11 </a:t>
            </a:r>
            <a:r>
              <a:rPr lang="en-US" dirty="0" err="1" smtClean="0"/>
              <a:t>QoL</a:t>
            </a:r>
            <a:endParaRPr lang="en-US" dirty="0" smtClean="0"/>
          </a:p>
          <a:p>
            <a:endParaRPr lang="en-US" dirty="0" smtClean="0"/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 smtClean="0"/>
              <a:t>Biggest</a:t>
            </a:r>
            <a:r>
              <a:rPr lang="en-US" baseline="0" dirty="0" smtClean="0"/>
              <a:t> obstacle is the loss of hair for most patients 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Most patients have reported an improvement in their cognition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Social function was initially negative but this has begun to change as patients network and find ways to deal with the device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More contact between families has also made a difference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</a:p>
          <a:p>
            <a:r>
              <a:rPr lang="en-US" dirty="0" smtClean="0"/>
              <a:t>FDA approval for the device was based on the EF-11 trial</a:t>
            </a:r>
            <a:r>
              <a:rPr lang="en-US" baseline="0" dirty="0" smtClean="0"/>
              <a:t> results </a:t>
            </a:r>
          </a:p>
          <a:p>
            <a:endParaRPr lang="en-US" dirty="0" smtClean="0"/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 smtClean="0"/>
              <a:t>TTF</a:t>
            </a:r>
            <a:r>
              <a:rPr lang="en-US" baseline="0" dirty="0" smtClean="0"/>
              <a:t> show comparable efficacy as systemic therapy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Patients experience fewer side effect and better </a:t>
            </a:r>
            <a:r>
              <a:rPr lang="en-US" baseline="0" dirty="0" err="1" smtClean="0"/>
              <a:t>QoL</a:t>
            </a:r>
            <a:r>
              <a:rPr lang="en-US" baseline="0" dirty="0" smtClean="0"/>
              <a:t> versus systemic therapy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>
                <a:latin typeface="Calibri" charset="0"/>
              </a:rPr>
              <a:t>The </a:t>
            </a:r>
            <a:r>
              <a:rPr lang="en-US" b="0" dirty="0" err="1" smtClean="0">
                <a:latin typeface="Calibri" charset="0"/>
              </a:rPr>
              <a:t>PRiDe</a:t>
            </a:r>
            <a:r>
              <a:rPr lang="en-US" b="0" dirty="0" smtClean="0">
                <a:latin typeface="Calibri" charset="0"/>
              </a:rPr>
              <a:t> dataset, a registry of 457 recurrent </a:t>
            </a:r>
            <a:r>
              <a:rPr lang="en-US" b="0" dirty="0" err="1" smtClean="0">
                <a:latin typeface="Calibri" charset="0"/>
              </a:rPr>
              <a:t>glioblastoma</a:t>
            </a:r>
            <a:r>
              <a:rPr lang="en-US" b="0" dirty="0" smtClean="0">
                <a:latin typeface="Calibri" charset="0"/>
              </a:rPr>
              <a:t> patients, shows that patients treated in real-life setting and not selected like those in clinical trials.</a:t>
            </a:r>
            <a:endParaRPr lang="en-US" sz="1500" b="0" dirty="0" smtClean="0">
              <a:latin typeface="Calibri" charset="0"/>
            </a:endParaRPr>
          </a:p>
          <a:p>
            <a:pPr>
              <a:defRPr/>
            </a:pPr>
            <a:r>
              <a:rPr lang="en-US" b="0" dirty="0" err="1" smtClean="0">
                <a:latin typeface="Calibri" charset="0"/>
              </a:rPr>
              <a:t>PRiDe</a:t>
            </a:r>
            <a:r>
              <a:rPr lang="en-US" b="0" dirty="0" smtClean="0">
                <a:latin typeface="Calibri" charset="0"/>
              </a:rPr>
              <a:t> dataset represents about 5% of the treatable recurrent GBM population in the US (n = 457 patients)</a:t>
            </a:r>
            <a:endParaRPr lang="en-US" sz="1500" b="0" dirty="0" smtClean="0">
              <a:latin typeface="Calibri" charset="0"/>
            </a:endParaRPr>
          </a:p>
          <a:p>
            <a:pPr>
              <a:defRPr/>
            </a:pPr>
            <a:endParaRPr lang="en-US" b="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766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Patients in the </a:t>
            </a:r>
            <a:r>
              <a:rPr lang="en-US" altLang="en-US" b="0" dirty="0" err="1" smtClean="0">
                <a:latin typeface="Calibri" pitchFamily="34" charset="0"/>
                <a:ea typeface="ＭＳ Ｐゴシック" pitchFamily="34" charset="-128"/>
              </a:rPr>
              <a:t>PRiDe</a:t>
            </a: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 dataset </a:t>
            </a:r>
            <a:r>
              <a:rPr lang="en-US" altLang="en-US" b="0" baseline="0" dirty="0" smtClean="0">
                <a:latin typeface="Calibri" pitchFamily="34" charset="0"/>
                <a:ea typeface="ＭＳ Ｐゴシック" pitchFamily="34" charset="-128"/>
              </a:rPr>
              <a:t> = </a:t>
            </a: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recurrent GBM population. Key patient characteristics included the following:</a:t>
            </a:r>
            <a:endParaRPr lang="en-US" altLang="en-US" sz="1500" b="0" dirty="0" smtClean="0">
              <a:latin typeface="Calibri" pitchFamily="34" charset="0"/>
              <a:ea typeface="ＭＳ Ｐゴシック" pitchFamily="34" charset="-128"/>
            </a:endParaRPr>
          </a:p>
          <a:p>
            <a:pPr lvl="1"/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Median patient age was 55 (range 18-86)</a:t>
            </a:r>
            <a:endParaRPr lang="en-US" altLang="en-US" sz="1500" b="0" dirty="0" smtClean="0">
              <a:latin typeface="Calibri" pitchFamily="34" charset="0"/>
              <a:ea typeface="ＭＳ Ｐゴシック" pitchFamily="34" charset="-128"/>
            </a:endParaRPr>
          </a:p>
          <a:p>
            <a:pPr lvl="1"/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About one third of the patients were female</a:t>
            </a:r>
            <a:endParaRPr lang="en-US" altLang="en-US" sz="1500" b="0" dirty="0" smtClean="0">
              <a:latin typeface="Calibri" pitchFamily="34" charset="0"/>
              <a:ea typeface="ＭＳ Ｐゴシック" pitchFamily="34" charset="-128"/>
            </a:endParaRPr>
          </a:p>
          <a:p>
            <a:pPr lvl="1"/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Median KPS 80% (range 10-100) </a:t>
            </a:r>
            <a:endParaRPr lang="en-US" altLang="en-US" sz="1500" b="0" dirty="0" smtClean="0">
              <a:latin typeface="Calibri" pitchFamily="34" charset="0"/>
              <a:ea typeface="ＭＳ Ｐゴシック" pitchFamily="34" charset="-128"/>
            </a:endParaRPr>
          </a:p>
          <a:p>
            <a:pPr lvl="1"/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Approximately 1/3 of the patients were 1</a:t>
            </a:r>
            <a:r>
              <a:rPr lang="en-US" altLang="en-US" b="0" baseline="30000" dirty="0" smtClean="0">
                <a:latin typeface="Calibri" pitchFamily="34" charset="0"/>
                <a:ea typeface="ＭＳ Ｐゴシック" pitchFamily="34" charset="-128"/>
              </a:rPr>
              <a:t>st</a:t>
            </a: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 recurrence</a:t>
            </a:r>
            <a:endParaRPr lang="en-US" altLang="en-US" sz="1500" b="0" dirty="0" smtClean="0">
              <a:latin typeface="Calibri" pitchFamily="34" charset="0"/>
              <a:ea typeface="ＭＳ Ｐゴシック" pitchFamily="34" charset="-128"/>
            </a:endParaRPr>
          </a:p>
          <a:p>
            <a:pPr lvl="1"/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At least 55% of the patients had received a prior </a:t>
            </a:r>
            <a:r>
              <a:rPr lang="en-US" altLang="en-US" b="0" dirty="0" err="1" smtClean="0">
                <a:latin typeface="Calibri" pitchFamily="34" charset="0"/>
                <a:ea typeface="ＭＳ Ｐゴシック" pitchFamily="34" charset="-128"/>
              </a:rPr>
              <a:t>bevacizumab</a:t>
            </a: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-based regimen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480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Safety profile remains benign with skin irritation the only common device related adverse event.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No new safety signals have been detected. </a:t>
            </a:r>
            <a:endParaRPr lang="en-US" altLang="en-US" b="0" dirty="0" smtClean="0">
              <a:ea typeface="ＭＳ Ｐゴシック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451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NovoTTF</a:t>
            </a:r>
            <a:r>
              <a:rPr lang="en-US" dirty="0" smtClean="0"/>
              <a:t> Therapy is a standard of care for patients with recurrent GBM and should be offered to all eligible patients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95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WHO classified stage IV 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Radiographic</a:t>
            </a:r>
            <a:r>
              <a:rPr lang="en-US" altLang="en-US" baseline="0" dirty="0" smtClean="0">
                <a:latin typeface="Arial" charset="0"/>
              </a:rPr>
              <a:t> slide on the left shows a very fast growing tumor with necrosis</a:t>
            </a:r>
            <a:endParaRPr lang="en-US" altLang="en-US" dirty="0" smtClean="0">
              <a:latin typeface="Arial" charset="0"/>
            </a:endParaRP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Any time you see a pathology slide such</a:t>
            </a:r>
            <a:r>
              <a:rPr lang="en-US" altLang="en-US" baseline="0" dirty="0" smtClean="0">
                <a:latin typeface="Arial" charset="0"/>
              </a:rPr>
              <a:t> as one on the right – indicates bad disease</a:t>
            </a:r>
          </a:p>
          <a:p>
            <a:r>
              <a:rPr lang="en-US" altLang="en-US" baseline="0" dirty="0" smtClean="0">
                <a:latin typeface="Arial" charset="0"/>
              </a:rPr>
              <a:t>	Lots of different changes seen all over the screen</a:t>
            </a:r>
          </a:p>
          <a:p>
            <a:endParaRPr lang="en-US" altLang="en-US" dirty="0" smtClean="0">
              <a:latin typeface="Arial" charset="0"/>
            </a:endParaRPr>
          </a:p>
          <a:p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</a:t>
            </a:r>
            <a:r>
              <a:rPr lang="en-US" baseline="0" dirty="0" smtClean="0"/>
              <a:t> shows how we subtype this disease and it is very heterogeneous</a:t>
            </a:r>
          </a:p>
          <a:p>
            <a:r>
              <a:rPr lang="en-US" baseline="0" dirty="0" smtClean="0"/>
              <a:t>We talk about it as one disease but in fact it has similarities to breast cancer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 smtClean="0"/>
              <a:t>Timeline for approved treatments – shows the slow progress in new approved agents for this disease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56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err="1" smtClean="0">
                <a:latin typeface="Arial" charset="0"/>
              </a:rPr>
              <a:t>Carmustine</a:t>
            </a:r>
            <a:r>
              <a:rPr lang="en-US" altLang="en-US" baseline="0" dirty="0" smtClean="0">
                <a:latin typeface="Arial" charset="0"/>
              </a:rPr>
              <a:t> wafer “an alkylating agent” is inserted into brain cavity after surgical removal of the brain tumor.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aseline="0" dirty="0" smtClean="0">
                <a:latin typeface="Arial" charset="0"/>
              </a:rPr>
              <a:t>Wafer allows for delivery of the drug directly to the site of the brain tumor </a:t>
            </a:r>
            <a:endParaRPr lang="en-US" altLang="en-US" dirty="0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AAE74-0C05-43E4-849E-B1221C7DFD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05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6DAED-647F-406F-9214-88CA3150B3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905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EDAE-7251-42CD-A1C5-C9256578EF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6421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2B3163-7CBF-489B-884C-AACFEF183EE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26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C733E-5515-4225-88E5-07D9722C4DE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04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44A9C9-D370-4572-8003-5C4FE4ED1A3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51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60922-5E77-47EF-B0CB-FAAB4F8E006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80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313B2-8519-4D86-94F0-463D3354545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324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DCFCD-F0B7-4D01-9E47-BFC2761ADB0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793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84BFC-F8C3-4D2F-B59D-9FE8F646E72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34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1F09-DD73-421E-9BB3-997A9FCE542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6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16B7B-F2D4-4374-8003-F41A873EB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2755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4EA0F-46B5-4803-8FD2-17141C9A2AF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01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09B6F-0710-4CF2-9E98-894AA1AF3EC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9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C6DE8-8D73-48C2-8B81-98075AB727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50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7D1F07-837E-43EC-9DA1-A7BC7A5978E1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27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0DE264-0171-412F-B9C3-8CC49A9581F6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87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157CA9-78BA-4F3D-9691-05AC1206D412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1254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354F11-F538-4BD6-A22C-8BEDFDCD1983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2428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19647A-ECAD-48E6-BB4A-3B677FE2DAB6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39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8B8EEA-581E-4F47-BD31-C6CC2B5E2C27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27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77683A-6F80-472B-8894-0EF71F863CFE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51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C2764-63F0-4907-AAFF-909A8B38B3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271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E7E0E7-4614-4817-89C6-C9B1333F8930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1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CFB36B-F7CD-4117-9FFE-A3FDCBC3898C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74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8FB487-506D-4EE3-A100-AED3F12242AF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654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38D4F7-9299-442C-B197-0536C96FAE5F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69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71A5C1-11C6-4613-BB3A-6EEB06A0C1BC}" type="slidenum">
              <a:rPr 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491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CA889-677D-443B-A159-00F0BD0A38D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516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D5056-5EC0-4299-85AA-4F6C2B0A4E4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74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C8F1B-78BC-4198-95C7-3EA651F343E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64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FC238-6B24-49B3-AA45-81F1DDD3993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2794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8A943-4D89-4EC1-A35B-0735A76B163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5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71342-02CB-4626-B4C9-515F836B4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8775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E8C73-2E45-4620-957D-8819DFC963C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4295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1008E-1DE5-44DB-8547-8E2B8AA1D2B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361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454F2-B35F-40F2-BE0B-5FCAEA29422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2298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92343-8186-49A4-BFDA-D39DC77AD9E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280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20676-7D56-46BC-AACF-BEA8BAB8E91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377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0A988-DE9F-48D2-A54E-3A7B1038A48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2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92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639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627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0AC01-A694-43EC-A387-73C73C8D0D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8316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0309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036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2111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2849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711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037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912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1640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2294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5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A42B3-A188-4357-ABA7-9ADDE8830A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5614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5009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227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277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528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693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9678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892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093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55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26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4A483-B4E5-4426-98EB-04F17D53C2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4947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651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0418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7007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650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9896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98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6138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731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542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1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099402-5FF7-482F-8771-994B054856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5997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1342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103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1995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687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8366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166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041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4872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62138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8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DD945-BFB4-4D9C-B9B7-6D395575A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1206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66396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83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chemeClr val="accent1">
                <a:lumMod val="2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401832-FA39-4827-9AE9-1E3CA351149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08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chemeClr val="accent1">
                <a:lumMod val="2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EF04F6-DB1E-4333-8646-0D8C93C42E13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5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chemeClr val="accent1">
                <a:lumMod val="2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920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chemeClr val="accent1">
                <a:lumMod val="2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A86235-A4E7-4D1E-9240-138ADCF0A75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71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chemeClr val="accent1">
                <a:lumMod val="2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7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33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96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11/7/2014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8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2.xml"/><Relationship Id="rId1" Type="http://schemas.openxmlformats.org/officeDocument/2006/relationships/video" Target="file:///E:\Glio%20Houston\OLD%20Cell%20Culture%20Movie-TTF.avi" TargetMode="Externa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2" t="75421"/>
          <a:stretch/>
        </p:blipFill>
        <p:spPr>
          <a:xfrm>
            <a:off x="6326908" y="5172364"/>
            <a:ext cx="2817091" cy="16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7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1096963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Surgical Implantation of Chemotherapy </a:t>
            </a:r>
            <a:b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Wafers: </a:t>
            </a:r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Carmustine</a:t>
            </a:r>
            <a:endParaRPr lang="en-US" altLang="en-US" sz="4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9939" name="Picture 6" descr="Slide20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71750"/>
            <a:ext cx="3276600" cy="2779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/>
        </p:spPr>
      </p:pic>
      <p:pic>
        <p:nvPicPr>
          <p:cNvPr id="39940" name="Picture 7" descr="Slide20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2559556"/>
            <a:ext cx="3614738" cy="2779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28694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85775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Carmustine</a:t>
            </a: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 Wafer for </a:t>
            </a:r>
            <a:b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</a:b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Newly Diagnosed </a:t>
            </a:r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4000" dirty="0" smtClean="0">
              <a:solidFill>
                <a:schemeClr val="bg1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287719" y="6423025"/>
            <a:ext cx="63103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>
                <a:latin typeface="Calibri" panose="020F0502020204030204" pitchFamily="34" charset="0"/>
                <a:cs typeface="Times New Roman" pitchFamily="18" charset="0"/>
              </a:rPr>
              <a:t>Westphal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 M, et al.  </a:t>
            </a:r>
            <a:r>
              <a:rPr lang="en-US" altLang="en-US" sz="1200" i="1" dirty="0" err="1">
                <a:latin typeface="Calibri" panose="020F0502020204030204" pitchFamily="34" charset="0"/>
                <a:cs typeface="Times New Roman" pitchFamily="18" charset="0"/>
              </a:rPr>
              <a:t>Neuro</a:t>
            </a:r>
            <a:r>
              <a:rPr lang="en-US" altLang="en-US" sz="1200" i="1" dirty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i="1" dirty="0" err="1">
                <a:latin typeface="Calibri" panose="020F0502020204030204" pitchFamily="34" charset="0"/>
                <a:cs typeface="Times New Roman" pitchFamily="18" charset="0"/>
              </a:rPr>
              <a:t>Oncol</a:t>
            </a:r>
            <a:r>
              <a:rPr lang="en-US" altLang="en-US" sz="1200" i="1" dirty="0">
                <a:latin typeface="Calibri" panose="020F0502020204030204" pitchFamily="34" charset="0"/>
                <a:cs typeface="Times New Roman" pitchFamily="18" charset="0"/>
              </a:rPr>
              <a:t>.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2003;5(2):79-88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.</a:t>
            </a:r>
          </a:p>
        </p:txBody>
      </p:sp>
      <p:sp>
        <p:nvSpPr>
          <p:cNvPr id="41988" name="TextBox 4"/>
          <p:cNvSpPr txBox="1">
            <a:spLocks noChangeArrowheads="1"/>
          </p:cNvSpPr>
          <p:nvPr/>
        </p:nvSpPr>
        <p:spPr bwMode="auto">
          <a:xfrm>
            <a:off x="846138" y="1733550"/>
            <a:ext cx="866775" cy="45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100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90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80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70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60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50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40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30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20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10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2779694"/>
            <a:ext cx="461665" cy="201903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Survival Rate, %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5141267" y="4585048"/>
            <a:ext cx="461665" cy="3429001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Months From Implant Surgery</a:t>
            </a:r>
          </a:p>
        </p:txBody>
      </p:sp>
      <p:sp>
        <p:nvSpPr>
          <p:cNvPr id="41991" name="TextBox 8"/>
          <p:cNvSpPr txBox="1">
            <a:spLocks noChangeArrowheads="1"/>
          </p:cNvSpPr>
          <p:nvPr/>
        </p:nvSpPr>
        <p:spPr bwMode="auto">
          <a:xfrm>
            <a:off x="6019800" y="3970338"/>
            <a:ext cx="228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err="1">
                <a:latin typeface="Calibri" panose="020F0502020204030204" pitchFamily="34" charset="0"/>
              </a:rPr>
              <a:t>Carmustine</a:t>
            </a:r>
            <a:r>
              <a:rPr lang="en-US" altLang="en-US" sz="1800" dirty="0">
                <a:latin typeface="Calibri" panose="020F0502020204030204" pitchFamily="34" charset="0"/>
              </a:rPr>
              <a:t> </a:t>
            </a:r>
            <a:r>
              <a:rPr lang="en-US" altLang="en-US" sz="1800" dirty="0" smtClean="0">
                <a:latin typeface="Calibri" panose="020F0502020204030204" pitchFamily="34" charset="0"/>
              </a:rPr>
              <a:t>wafer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41992" name="TextBox 9"/>
          <p:cNvSpPr txBox="1">
            <a:spLocks noChangeArrowheads="1"/>
          </p:cNvSpPr>
          <p:nvPr/>
        </p:nvSpPr>
        <p:spPr bwMode="auto">
          <a:xfrm>
            <a:off x="1752600" y="4711700"/>
            <a:ext cx="2192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u="sng" dirty="0">
                <a:latin typeface="Calibri" panose="020F0502020204030204" pitchFamily="34" charset="0"/>
              </a:rPr>
              <a:t>Median survival, months</a:t>
            </a:r>
          </a:p>
        </p:txBody>
      </p:sp>
      <p:sp>
        <p:nvSpPr>
          <p:cNvPr id="41993" name="TextBox 10"/>
          <p:cNvSpPr txBox="1">
            <a:spLocks noChangeArrowheads="1"/>
          </p:cNvSpPr>
          <p:nvPr/>
        </p:nvSpPr>
        <p:spPr bwMode="auto">
          <a:xfrm>
            <a:off x="5167313" y="5103813"/>
            <a:ext cx="1309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Placebo</a:t>
            </a:r>
          </a:p>
        </p:txBody>
      </p:sp>
      <p:sp>
        <p:nvSpPr>
          <p:cNvPr id="41994" name="TextBox 11"/>
          <p:cNvSpPr txBox="1">
            <a:spLocks noChangeArrowheads="1"/>
          </p:cNvSpPr>
          <p:nvPr/>
        </p:nvSpPr>
        <p:spPr bwMode="auto">
          <a:xfrm>
            <a:off x="1787525" y="5059363"/>
            <a:ext cx="2192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err="1">
                <a:latin typeface="Calibri" panose="020F0502020204030204" pitchFamily="34" charset="0"/>
              </a:rPr>
              <a:t>Carmustine</a:t>
            </a:r>
            <a:r>
              <a:rPr lang="en-US" altLang="en-US" sz="1400" dirty="0">
                <a:latin typeface="Calibri" panose="020F0502020204030204" pitchFamily="34" charset="0"/>
              </a:rPr>
              <a:t>     13.9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Placebo           11.6</a:t>
            </a:r>
          </a:p>
        </p:txBody>
      </p:sp>
      <p:sp>
        <p:nvSpPr>
          <p:cNvPr id="41995" name="TextBox 12"/>
          <p:cNvSpPr txBox="1">
            <a:spLocks noChangeArrowheads="1"/>
          </p:cNvSpPr>
          <p:nvPr/>
        </p:nvSpPr>
        <p:spPr bwMode="auto">
          <a:xfrm>
            <a:off x="5902325" y="1798638"/>
            <a:ext cx="28194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Hazard </a:t>
            </a:r>
            <a:r>
              <a:rPr lang="en-US" altLang="en-US" sz="1400" dirty="0" smtClean="0">
                <a:latin typeface="Calibri" panose="020F0502020204030204" pitchFamily="34" charset="0"/>
              </a:rPr>
              <a:t>ratio (HR): </a:t>
            </a:r>
            <a:r>
              <a:rPr lang="en-US" altLang="en-US" sz="1400" dirty="0">
                <a:latin typeface="Calibri" panose="020F0502020204030204" pitchFamily="34" charset="0"/>
              </a:rPr>
              <a:t>0.71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95% CI: 0.52-0.96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Risk reduction: 29%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i="1" dirty="0">
                <a:latin typeface="Calibri" panose="020F0502020204030204" pitchFamily="34" charset="0"/>
              </a:rPr>
              <a:t>P </a:t>
            </a:r>
            <a:r>
              <a:rPr lang="en-US" altLang="en-US" sz="1400" dirty="0">
                <a:latin typeface="Calibri" panose="020F0502020204030204" pitchFamily="34" charset="0"/>
              </a:rPr>
              <a:t>= .03</a:t>
            </a:r>
            <a:endParaRPr lang="en-US" altLang="en-US" sz="1400" i="1" dirty="0">
              <a:latin typeface="Calibri" panose="020F050202020403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151063" y="570865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74938" y="570071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35325" y="570706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1263" y="570865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67200" y="570865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92663" y="570071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26063" y="570865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30888" y="571500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32538" y="570071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16738" y="570071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45375" y="570706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83538" y="570865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509000" y="570706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33538" y="2001838"/>
            <a:ext cx="0" cy="3775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600200" y="5708650"/>
            <a:ext cx="70580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11" name="TextBox 30"/>
          <p:cNvSpPr txBox="1">
            <a:spLocks noChangeArrowheads="1"/>
          </p:cNvSpPr>
          <p:nvPr/>
        </p:nvSpPr>
        <p:spPr bwMode="auto">
          <a:xfrm>
            <a:off x="1482725" y="5815013"/>
            <a:ext cx="7356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>
                <a:latin typeface="Calibri" panose="020F0502020204030204" pitchFamily="34" charset="0"/>
              </a:rPr>
              <a:t>0        2          4         6        8        10      12       14       16      18       20       22       24       26</a:t>
            </a:r>
          </a:p>
        </p:txBody>
      </p:sp>
      <p:sp>
        <p:nvSpPr>
          <p:cNvPr id="4" name="Freeform 3"/>
          <p:cNvSpPr/>
          <p:nvPr/>
        </p:nvSpPr>
        <p:spPr>
          <a:xfrm>
            <a:off x="1620838" y="2043113"/>
            <a:ext cx="4254500" cy="2263775"/>
          </a:xfrm>
          <a:custGeom>
            <a:avLst/>
            <a:gdLst>
              <a:gd name="connsiteX0" fmla="*/ 0 w 4263593"/>
              <a:gd name="connsiteY0" fmla="*/ 2725 h 2242772"/>
              <a:gd name="connsiteX1" fmla="*/ 13527 w 4263593"/>
              <a:gd name="connsiteY1" fmla="*/ 19 h 2242772"/>
              <a:gd name="connsiteX2" fmla="*/ 51401 w 4263593"/>
              <a:gd name="connsiteY2" fmla="*/ 5430 h 2242772"/>
              <a:gd name="connsiteX3" fmla="*/ 54106 w 4263593"/>
              <a:gd name="connsiteY3" fmla="*/ 18957 h 2242772"/>
              <a:gd name="connsiteX4" fmla="*/ 105508 w 4263593"/>
              <a:gd name="connsiteY4" fmla="*/ 37894 h 2242772"/>
              <a:gd name="connsiteX5" fmla="*/ 113624 w 4263593"/>
              <a:gd name="connsiteY5" fmla="*/ 43305 h 2242772"/>
              <a:gd name="connsiteX6" fmla="*/ 137972 w 4263593"/>
              <a:gd name="connsiteY6" fmla="*/ 48715 h 2242772"/>
              <a:gd name="connsiteX7" fmla="*/ 143382 w 4263593"/>
              <a:gd name="connsiteY7" fmla="*/ 75768 h 2242772"/>
              <a:gd name="connsiteX8" fmla="*/ 154203 w 4263593"/>
              <a:gd name="connsiteY8" fmla="*/ 89295 h 2242772"/>
              <a:gd name="connsiteX9" fmla="*/ 181257 w 4263593"/>
              <a:gd name="connsiteY9" fmla="*/ 92000 h 2242772"/>
              <a:gd name="connsiteX10" fmla="*/ 189373 w 4263593"/>
              <a:gd name="connsiteY10" fmla="*/ 94706 h 2242772"/>
              <a:gd name="connsiteX11" fmla="*/ 232658 w 4263593"/>
              <a:gd name="connsiteY11" fmla="*/ 97411 h 2242772"/>
              <a:gd name="connsiteX12" fmla="*/ 238069 w 4263593"/>
              <a:gd name="connsiteY12" fmla="*/ 105527 h 2242772"/>
              <a:gd name="connsiteX13" fmla="*/ 251595 w 4263593"/>
              <a:gd name="connsiteY13" fmla="*/ 127170 h 2242772"/>
              <a:gd name="connsiteX14" fmla="*/ 265122 w 4263593"/>
              <a:gd name="connsiteY14" fmla="*/ 129875 h 2242772"/>
              <a:gd name="connsiteX15" fmla="*/ 297586 w 4263593"/>
              <a:gd name="connsiteY15" fmla="*/ 148812 h 2242772"/>
              <a:gd name="connsiteX16" fmla="*/ 330050 w 4263593"/>
              <a:gd name="connsiteY16" fmla="*/ 156928 h 2242772"/>
              <a:gd name="connsiteX17" fmla="*/ 443673 w 4263593"/>
              <a:gd name="connsiteY17" fmla="*/ 154223 h 2242772"/>
              <a:gd name="connsiteX18" fmla="*/ 530244 w 4263593"/>
              <a:gd name="connsiteY18" fmla="*/ 154223 h 2242772"/>
              <a:gd name="connsiteX19" fmla="*/ 535654 w 4263593"/>
              <a:gd name="connsiteY19" fmla="*/ 170455 h 2242772"/>
              <a:gd name="connsiteX20" fmla="*/ 546476 w 4263593"/>
              <a:gd name="connsiteY20" fmla="*/ 183981 h 2242772"/>
              <a:gd name="connsiteX21" fmla="*/ 568118 w 4263593"/>
              <a:gd name="connsiteY21" fmla="*/ 186687 h 2242772"/>
              <a:gd name="connsiteX22" fmla="*/ 703385 w 4263593"/>
              <a:gd name="connsiteY22" fmla="*/ 189392 h 2242772"/>
              <a:gd name="connsiteX23" fmla="*/ 749375 w 4263593"/>
              <a:gd name="connsiteY23" fmla="*/ 186687 h 2242772"/>
              <a:gd name="connsiteX24" fmla="*/ 757491 w 4263593"/>
              <a:gd name="connsiteY24" fmla="*/ 183981 h 2242772"/>
              <a:gd name="connsiteX25" fmla="*/ 879231 w 4263593"/>
              <a:gd name="connsiteY25" fmla="*/ 186687 h 2242772"/>
              <a:gd name="connsiteX26" fmla="*/ 884641 w 4263593"/>
              <a:gd name="connsiteY26" fmla="*/ 208329 h 2242772"/>
              <a:gd name="connsiteX27" fmla="*/ 895463 w 4263593"/>
              <a:gd name="connsiteY27" fmla="*/ 216445 h 2242772"/>
              <a:gd name="connsiteX28" fmla="*/ 1000970 w 4263593"/>
              <a:gd name="connsiteY28" fmla="*/ 221856 h 2242772"/>
              <a:gd name="connsiteX29" fmla="*/ 1009086 w 4263593"/>
              <a:gd name="connsiteY29" fmla="*/ 224561 h 2242772"/>
              <a:gd name="connsiteX30" fmla="*/ 1025318 w 4263593"/>
              <a:gd name="connsiteY30" fmla="*/ 235383 h 2242772"/>
              <a:gd name="connsiteX31" fmla="*/ 1033434 w 4263593"/>
              <a:gd name="connsiteY31" fmla="*/ 238088 h 2242772"/>
              <a:gd name="connsiteX32" fmla="*/ 1057782 w 4263593"/>
              <a:gd name="connsiteY32" fmla="*/ 243499 h 2242772"/>
              <a:gd name="connsiteX33" fmla="*/ 1065898 w 4263593"/>
              <a:gd name="connsiteY33" fmla="*/ 259731 h 2242772"/>
              <a:gd name="connsiteX34" fmla="*/ 1071309 w 4263593"/>
              <a:gd name="connsiteY34" fmla="*/ 267847 h 2242772"/>
              <a:gd name="connsiteX35" fmla="*/ 1076719 w 4263593"/>
              <a:gd name="connsiteY35" fmla="*/ 297605 h 2242772"/>
              <a:gd name="connsiteX36" fmla="*/ 1082130 w 4263593"/>
              <a:gd name="connsiteY36" fmla="*/ 313837 h 2242772"/>
              <a:gd name="connsiteX37" fmla="*/ 1090246 w 4263593"/>
              <a:gd name="connsiteY37" fmla="*/ 321953 h 2242772"/>
              <a:gd name="connsiteX38" fmla="*/ 1095657 w 4263593"/>
              <a:gd name="connsiteY38" fmla="*/ 330069 h 2242772"/>
              <a:gd name="connsiteX39" fmla="*/ 1155174 w 4263593"/>
              <a:gd name="connsiteY39" fmla="*/ 338185 h 2242772"/>
              <a:gd name="connsiteX40" fmla="*/ 1179522 w 4263593"/>
              <a:gd name="connsiteY40" fmla="*/ 340890 h 2242772"/>
              <a:gd name="connsiteX41" fmla="*/ 1220102 w 4263593"/>
              <a:gd name="connsiteY41" fmla="*/ 343596 h 2242772"/>
              <a:gd name="connsiteX42" fmla="*/ 1228218 w 4263593"/>
              <a:gd name="connsiteY42" fmla="*/ 349006 h 2242772"/>
              <a:gd name="connsiteX43" fmla="*/ 1233628 w 4263593"/>
              <a:gd name="connsiteY43" fmla="*/ 365238 h 2242772"/>
              <a:gd name="connsiteX44" fmla="*/ 1241744 w 4263593"/>
              <a:gd name="connsiteY44" fmla="*/ 367944 h 2242772"/>
              <a:gd name="connsiteX45" fmla="*/ 1306672 w 4263593"/>
              <a:gd name="connsiteY45" fmla="*/ 373354 h 2242772"/>
              <a:gd name="connsiteX46" fmla="*/ 1331020 w 4263593"/>
              <a:gd name="connsiteY46" fmla="*/ 376060 h 2242772"/>
              <a:gd name="connsiteX47" fmla="*/ 1344547 w 4263593"/>
              <a:gd name="connsiteY47" fmla="*/ 394997 h 2242772"/>
              <a:gd name="connsiteX48" fmla="*/ 1406769 w 4263593"/>
              <a:gd name="connsiteY48" fmla="*/ 397702 h 2242772"/>
              <a:gd name="connsiteX49" fmla="*/ 1490634 w 4263593"/>
              <a:gd name="connsiteY49" fmla="*/ 403113 h 2242772"/>
              <a:gd name="connsiteX50" fmla="*/ 1496045 w 4263593"/>
              <a:gd name="connsiteY50" fmla="*/ 411229 h 2242772"/>
              <a:gd name="connsiteX51" fmla="*/ 1501456 w 4263593"/>
              <a:gd name="connsiteY51" fmla="*/ 427461 h 2242772"/>
              <a:gd name="connsiteX52" fmla="*/ 1506866 w 4263593"/>
              <a:gd name="connsiteY52" fmla="*/ 435577 h 2242772"/>
              <a:gd name="connsiteX53" fmla="*/ 1520393 w 4263593"/>
              <a:gd name="connsiteY53" fmla="*/ 454514 h 2242772"/>
              <a:gd name="connsiteX54" fmla="*/ 1636722 w 4263593"/>
              <a:gd name="connsiteY54" fmla="*/ 457219 h 2242772"/>
              <a:gd name="connsiteX55" fmla="*/ 1661070 w 4263593"/>
              <a:gd name="connsiteY55" fmla="*/ 459925 h 2242772"/>
              <a:gd name="connsiteX56" fmla="*/ 1663775 w 4263593"/>
              <a:gd name="connsiteY56" fmla="*/ 468041 h 2242772"/>
              <a:gd name="connsiteX57" fmla="*/ 1666480 w 4263593"/>
              <a:gd name="connsiteY57" fmla="*/ 481567 h 2242772"/>
              <a:gd name="connsiteX58" fmla="*/ 1671891 w 4263593"/>
              <a:gd name="connsiteY58" fmla="*/ 497799 h 2242772"/>
              <a:gd name="connsiteX59" fmla="*/ 1674596 w 4263593"/>
              <a:gd name="connsiteY59" fmla="*/ 511326 h 2242772"/>
              <a:gd name="connsiteX60" fmla="*/ 1682712 w 4263593"/>
              <a:gd name="connsiteY60" fmla="*/ 535674 h 2242772"/>
              <a:gd name="connsiteX61" fmla="*/ 1685418 w 4263593"/>
              <a:gd name="connsiteY61" fmla="*/ 543790 h 2242772"/>
              <a:gd name="connsiteX62" fmla="*/ 1690828 w 4263593"/>
              <a:gd name="connsiteY62" fmla="*/ 565432 h 2242772"/>
              <a:gd name="connsiteX63" fmla="*/ 1693534 w 4263593"/>
              <a:gd name="connsiteY63" fmla="*/ 573548 h 2242772"/>
              <a:gd name="connsiteX64" fmla="*/ 1701650 w 4263593"/>
              <a:gd name="connsiteY64" fmla="*/ 576254 h 2242772"/>
              <a:gd name="connsiteX65" fmla="*/ 1709766 w 4263593"/>
              <a:gd name="connsiteY65" fmla="*/ 581664 h 2242772"/>
              <a:gd name="connsiteX66" fmla="*/ 1815273 w 4263593"/>
              <a:gd name="connsiteY66" fmla="*/ 584370 h 2242772"/>
              <a:gd name="connsiteX67" fmla="*/ 1882906 w 4263593"/>
              <a:gd name="connsiteY67" fmla="*/ 587075 h 2242772"/>
              <a:gd name="connsiteX68" fmla="*/ 1888317 w 4263593"/>
              <a:gd name="connsiteY68" fmla="*/ 595191 h 2242772"/>
              <a:gd name="connsiteX69" fmla="*/ 1896433 w 4263593"/>
              <a:gd name="connsiteY69" fmla="*/ 611423 h 2242772"/>
              <a:gd name="connsiteX70" fmla="*/ 1904549 w 4263593"/>
              <a:gd name="connsiteY70" fmla="*/ 614128 h 2242772"/>
              <a:gd name="connsiteX71" fmla="*/ 1937013 w 4263593"/>
              <a:gd name="connsiteY71" fmla="*/ 616834 h 2242772"/>
              <a:gd name="connsiteX72" fmla="*/ 1964066 w 4263593"/>
              <a:gd name="connsiteY72" fmla="*/ 657413 h 2242772"/>
              <a:gd name="connsiteX73" fmla="*/ 1969477 w 4263593"/>
              <a:gd name="connsiteY73" fmla="*/ 665529 h 2242772"/>
              <a:gd name="connsiteX74" fmla="*/ 1974888 w 4263593"/>
              <a:gd name="connsiteY74" fmla="*/ 673645 h 2242772"/>
              <a:gd name="connsiteX75" fmla="*/ 1985709 w 4263593"/>
              <a:gd name="connsiteY75" fmla="*/ 689877 h 2242772"/>
              <a:gd name="connsiteX76" fmla="*/ 1993825 w 4263593"/>
              <a:gd name="connsiteY76" fmla="*/ 692583 h 2242772"/>
              <a:gd name="connsiteX77" fmla="*/ 2001941 w 4263593"/>
              <a:gd name="connsiteY77" fmla="*/ 697993 h 2242772"/>
              <a:gd name="connsiteX78" fmla="*/ 2018173 w 4263593"/>
              <a:gd name="connsiteY78" fmla="*/ 703404 h 2242772"/>
              <a:gd name="connsiteX79" fmla="*/ 2026289 w 4263593"/>
              <a:gd name="connsiteY79" fmla="*/ 706109 h 2242772"/>
              <a:gd name="connsiteX80" fmla="*/ 2034405 w 4263593"/>
              <a:gd name="connsiteY80" fmla="*/ 708815 h 2242772"/>
              <a:gd name="connsiteX81" fmla="*/ 2053342 w 4263593"/>
              <a:gd name="connsiteY81" fmla="*/ 711520 h 2242772"/>
              <a:gd name="connsiteX82" fmla="*/ 2064163 w 4263593"/>
              <a:gd name="connsiteY82" fmla="*/ 727752 h 2242772"/>
              <a:gd name="connsiteX83" fmla="*/ 2069574 w 4263593"/>
              <a:gd name="connsiteY83" fmla="*/ 735868 h 2242772"/>
              <a:gd name="connsiteX84" fmla="*/ 2077690 w 4263593"/>
              <a:gd name="connsiteY84" fmla="*/ 743984 h 2242772"/>
              <a:gd name="connsiteX85" fmla="*/ 2080395 w 4263593"/>
              <a:gd name="connsiteY85" fmla="*/ 752100 h 2242772"/>
              <a:gd name="connsiteX86" fmla="*/ 2088511 w 4263593"/>
              <a:gd name="connsiteY86" fmla="*/ 760216 h 2242772"/>
              <a:gd name="connsiteX87" fmla="*/ 2158850 w 4263593"/>
              <a:gd name="connsiteY87" fmla="*/ 768332 h 2242772"/>
              <a:gd name="connsiteX88" fmla="*/ 2229188 w 4263593"/>
              <a:gd name="connsiteY88" fmla="*/ 771037 h 2242772"/>
              <a:gd name="connsiteX89" fmla="*/ 2248125 w 4263593"/>
              <a:gd name="connsiteY89" fmla="*/ 792680 h 2242772"/>
              <a:gd name="connsiteX90" fmla="*/ 2288705 w 4263593"/>
              <a:gd name="connsiteY90" fmla="*/ 789974 h 2242772"/>
              <a:gd name="connsiteX91" fmla="*/ 2291411 w 4263593"/>
              <a:gd name="connsiteY91" fmla="*/ 860313 h 2242772"/>
              <a:gd name="connsiteX92" fmla="*/ 2294116 w 4263593"/>
              <a:gd name="connsiteY92" fmla="*/ 871134 h 2242772"/>
              <a:gd name="connsiteX93" fmla="*/ 2296821 w 4263593"/>
              <a:gd name="connsiteY93" fmla="*/ 879250 h 2242772"/>
              <a:gd name="connsiteX94" fmla="*/ 2299527 w 4263593"/>
              <a:gd name="connsiteY94" fmla="*/ 890071 h 2242772"/>
              <a:gd name="connsiteX95" fmla="*/ 2337401 w 4263593"/>
              <a:gd name="connsiteY95" fmla="*/ 892777 h 2242772"/>
              <a:gd name="connsiteX96" fmla="*/ 2342812 w 4263593"/>
              <a:gd name="connsiteY96" fmla="*/ 911714 h 2242772"/>
              <a:gd name="connsiteX97" fmla="*/ 2350928 w 4263593"/>
              <a:gd name="connsiteY97" fmla="*/ 917125 h 2242772"/>
              <a:gd name="connsiteX98" fmla="*/ 2361749 w 4263593"/>
              <a:gd name="connsiteY98" fmla="*/ 941473 h 2242772"/>
              <a:gd name="connsiteX99" fmla="*/ 2377981 w 4263593"/>
              <a:gd name="connsiteY99" fmla="*/ 946883 h 2242772"/>
              <a:gd name="connsiteX100" fmla="*/ 2386097 w 4263593"/>
              <a:gd name="connsiteY100" fmla="*/ 952294 h 2242772"/>
              <a:gd name="connsiteX101" fmla="*/ 2423972 w 4263593"/>
              <a:gd name="connsiteY101" fmla="*/ 957705 h 2242772"/>
              <a:gd name="connsiteX102" fmla="*/ 2437498 w 4263593"/>
              <a:gd name="connsiteY102" fmla="*/ 982052 h 2242772"/>
              <a:gd name="connsiteX103" fmla="*/ 2445614 w 4263593"/>
              <a:gd name="connsiteY103" fmla="*/ 990168 h 2242772"/>
              <a:gd name="connsiteX104" fmla="*/ 2451025 w 4263593"/>
              <a:gd name="connsiteY104" fmla="*/ 998284 h 2242772"/>
              <a:gd name="connsiteX105" fmla="*/ 2459141 w 4263593"/>
              <a:gd name="connsiteY105" fmla="*/ 1006400 h 2242772"/>
              <a:gd name="connsiteX106" fmla="*/ 2464551 w 4263593"/>
              <a:gd name="connsiteY106" fmla="*/ 1014516 h 2242772"/>
              <a:gd name="connsiteX107" fmla="*/ 2472667 w 4263593"/>
              <a:gd name="connsiteY107" fmla="*/ 1017222 h 2242772"/>
              <a:gd name="connsiteX108" fmla="*/ 2480783 w 4263593"/>
              <a:gd name="connsiteY108" fmla="*/ 1025338 h 2242772"/>
              <a:gd name="connsiteX109" fmla="*/ 2486194 w 4263593"/>
              <a:gd name="connsiteY109" fmla="*/ 1033454 h 2242772"/>
              <a:gd name="connsiteX110" fmla="*/ 2494310 w 4263593"/>
              <a:gd name="connsiteY110" fmla="*/ 1038864 h 2242772"/>
              <a:gd name="connsiteX111" fmla="*/ 2499721 w 4263593"/>
              <a:gd name="connsiteY111" fmla="*/ 1046980 h 2242772"/>
              <a:gd name="connsiteX112" fmla="*/ 2507837 w 4263593"/>
              <a:gd name="connsiteY112" fmla="*/ 1052391 h 2242772"/>
              <a:gd name="connsiteX113" fmla="*/ 2518658 w 4263593"/>
              <a:gd name="connsiteY113" fmla="*/ 1068623 h 2242772"/>
              <a:gd name="connsiteX114" fmla="*/ 2524069 w 4263593"/>
              <a:gd name="connsiteY114" fmla="*/ 1076739 h 2242772"/>
              <a:gd name="connsiteX115" fmla="*/ 2532185 w 4263593"/>
              <a:gd name="connsiteY115" fmla="*/ 1082150 h 2242772"/>
              <a:gd name="connsiteX116" fmla="*/ 2545711 w 4263593"/>
              <a:gd name="connsiteY116" fmla="*/ 1098381 h 2242772"/>
              <a:gd name="connsiteX117" fmla="*/ 2575470 w 4263593"/>
              <a:gd name="connsiteY117" fmla="*/ 1103792 h 2242772"/>
              <a:gd name="connsiteX118" fmla="*/ 2686388 w 4263593"/>
              <a:gd name="connsiteY118" fmla="*/ 1106497 h 2242772"/>
              <a:gd name="connsiteX119" fmla="*/ 2697209 w 4263593"/>
              <a:gd name="connsiteY119" fmla="*/ 1130845 h 2242772"/>
              <a:gd name="connsiteX120" fmla="*/ 2702620 w 4263593"/>
              <a:gd name="connsiteY120" fmla="*/ 1152488 h 2242772"/>
              <a:gd name="connsiteX121" fmla="*/ 2710736 w 4263593"/>
              <a:gd name="connsiteY121" fmla="*/ 1157899 h 2242772"/>
              <a:gd name="connsiteX122" fmla="*/ 2764843 w 4263593"/>
              <a:gd name="connsiteY122" fmla="*/ 1163309 h 2242772"/>
              <a:gd name="connsiteX123" fmla="*/ 2791896 w 4263593"/>
              <a:gd name="connsiteY123" fmla="*/ 1193068 h 2242772"/>
              <a:gd name="connsiteX124" fmla="*/ 2794601 w 4263593"/>
              <a:gd name="connsiteY124" fmla="*/ 1203889 h 2242772"/>
              <a:gd name="connsiteX125" fmla="*/ 2800012 w 4263593"/>
              <a:gd name="connsiteY125" fmla="*/ 1220121 h 2242772"/>
              <a:gd name="connsiteX126" fmla="*/ 2802717 w 4263593"/>
              <a:gd name="connsiteY126" fmla="*/ 1228237 h 2242772"/>
              <a:gd name="connsiteX127" fmla="*/ 2821654 w 4263593"/>
              <a:gd name="connsiteY127" fmla="*/ 1233648 h 2242772"/>
              <a:gd name="connsiteX128" fmla="*/ 2848708 w 4263593"/>
              <a:gd name="connsiteY128" fmla="*/ 1230942 h 2242772"/>
              <a:gd name="connsiteX129" fmla="*/ 2867645 w 4263593"/>
              <a:gd name="connsiteY129" fmla="*/ 1228237 h 2242772"/>
              <a:gd name="connsiteX130" fmla="*/ 2889288 w 4263593"/>
              <a:gd name="connsiteY130" fmla="*/ 1230942 h 2242772"/>
              <a:gd name="connsiteX131" fmla="*/ 2908225 w 4263593"/>
              <a:gd name="connsiteY131" fmla="*/ 1255290 h 2242772"/>
              <a:gd name="connsiteX132" fmla="*/ 2913635 w 4263593"/>
              <a:gd name="connsiteY132" fmla="*/ 1263406 h 2242772"/>
              <a:gd name="connsiteX133" fmla="*/ 2929867 w 4263593"/>
              <a:gd name="connsiteY133" fmla="*/ 1271522 h 2242772"/>
              <a:gd name="connsiteX134" fmla="*/ 2935278 w 4263593"/>
              <a:gd name="connsiteY134" fmla="*/ 1279638 h 2242772"/>
              <a:gd name="connsiteX135" fmla="*/ 2951510 w 4263593"/>
              <a:gd name="connsiteY135" fmla="*/ 1287754 h 2242772"/>
              <a:gd name="connsiteX136" fmla="*/ 2959626 w 4263593"/>
              <a:gd name="connsiteY136" fmla="*/ 1312102 h 2242772"/>
              <a:gd name="connsiteX137" fmla="*/ 2962331 w 4263593"/>
              <a:gd name="connsiteY137" fmla="*/ 1320218 h 2242772"/>
              <a:gd name="connsiteX138" fmla="*/ 2965037 w 4263593"/>
              <a:gd name="connsiteY138" fmla="*/ 1333745 h 2242772"/>
              <a:gd name="connsiteX139" fmla="*/ 2978563 w 4263593"/>
              <a:gd name="connsiteY139" fmla="*/ 1339155 h 2242772"/>
              <a:gd name="connsiteX140" fmla="*/ 3043491 w 4263593"/>
              <a:gd name="connsiteY140" fmla="*/ 1341861 h 2242772"/>
              <a:gd name="connsiteX141" fmla="*/ 3054312 w 4263593"/>
              <a:gd name="connsiteY141" fmla="*/ 1344566 h 2242772"/>
              <a:gd name="connsiteX142" fmla="*/ 3057018 w 4263593"/>
              <a:gd name="connsiteY142" fmla="*/ 1355387 h 2242772"/>
              <a:gd name="connsiteX143" fmla="*/ 3062428 w 4263593"/>
              <a:gd name="connsiteY143" fmla="*/ 1371619 h 2242772"/>
              <a:gd name="connsiteX144" fmla="*/ 3065134 w 4263593"/>
              <a:gd name="connsiteY144" fmla="*/ 1382441 h 2242772"/>
              <a:gd name="connsiteX145" fmla="*/ 3078660 w 4263593"/>
              <a:gd name="connsiteY145" fmla="*/ 1404083 h 2242772"/>
              <a:gd name="connsiteX146" fmla="*/ 3135472 w 4263593"/>
              <a:gd name="connsiteY146" fmla="*/ 1406789 h 2242772"/>
              <a:gd name="connsiteX147" fmla="*/ 3143588 w 4263593"/>
              <a:gd name="connsiteY147" fmla="*/ 1423021 h 2242772"/>
              <a:gd name="connsiteX148" fmla="*/ 3146293 w 4263593"/>
              <a:gd name="connsiteY148" fmla="*/ 1431137 h 2242772"/>
              <a:gd name="connsiteX149" fmla="*/ 3154409 w 4263593"/>
              <a:gd name="connsiteY149" fmla="*/ 1439252 h 2242772"/>
              <a:gd name="connsiteX150" fmla="*/ 3165231 w 4263593"/>
              <a:gd name="connsiteY150" fmla="*/ 1455484 h 2242772"/>
              <a:gd name="connsiteX151" fmla="*/ 3176052 w 4263593"/>
              <a:gd name="connsiteY151" fmla="*/ 1471716 h 2242772"/>
              <a:gd name="connsiteX152" fmla="*/ 3222043 w 4263593"/>
              <a:gd name="connsiteY152" fmla="*/ 1477127 h 2242772"/>
              <a:gd name="connsiteX153" fmla="*/ 3235569 w 4263593"/>
              <a:gd name="connsiteY153" fmla="*/ 1496064 h 2242772"/>
              <a:gd name="connsiteX154" fmla="*/ 3243685 w 4263593"/>
              <a:gd name="connsiteY154" fmla="*/ 1501475 h 2242772"/>
              <a:gd name="connsiteX155" fmla="*/ 3246390 w 4263593"/>
              <a:gd name="connsiteY155" fmla="*/ 1509591 h 2242772"/>
              <a:gd name="connsiteX156" fmla="*/ 3262622 w 4263593"/>
              <a:gd name="connsiteY156" fmla="*/ 1520412 h 2242772"/>
              <a:gd name="connsiteX157" fmla="*/ 3265328 w 4263593"/>
              <a:gd name="connsiteY157" fmla="*/ 1528528 h 2242772"/>
              <a:gd name="connsiteX158" fmla="*/ 3273444 w 4263593"/>
              <a:gd name="connsiteY158" fmla="*/ 1531234 h 2242772"/>
              <a:gd name="connsiteX159" fmla="*/ 3305908 w 4263593"/>
              <a:gd name="connsiteY159" fmla="*/ 1533939 h 2242772"/>
              <a:gd name="connsiteX160" fmla="*/ 3316729 w 4263593"/>
              <a:gd name="connsiteY160" fmla="*/ 1536644 h 2242772"/>
              <a:gd name="connsiteX161" fmla="*/ 3343782 w 4263593"/>
              <a:gd name="connsiteY161" fmla="*/ 1539350 h 2242772"/>
              <a:gd name="connsiteX162" fmla="*/ 3346488 w 4263593"/>
              <a:gd name="connsiteY162" fmla="*/ 1547466 h 2242772"/>
              <a:gd name="connsiteX163" fmla="*/ 3365425 w 4263593"/>
              <a:gd name="connsiteY163" fmla="*/ 1566403 h 2242772"/>
              <a:gd name="connsiteX164" fmla="*/ 3373541 w 4263593"/>
              <a:gd name="connsiteY164" fmla="*/ 1574519 h 2242772"/>
              <a:gd name="connsiteX165" fmla="*/ 3381657 w 4263593"/>
              <a:gd name="connsiteY165" fmla="*/ 1579929 h 2242772"/>
              <a:gd name="connsiteX166" fmla="*/ 3387067 w 4263593"/>
              <a:gd name="connsiteY166" fmla="*/ 1588045 h 2242772"/>
              <a:gd name="connsiteX167" fmla="*/ 3395183 w 4263593"/>
              <a:gd name="connsiteY167" fmla="*/ 1601572 h 2242772"/>
              <a:gd name="connsiteX168" fmla="*/ 3397889 w 4263593"/>
              <a:gd name="connsiteY168" fmla="*/ 1609688 h 2242772"/>
              <a:gd name="connsiteX169" fmla="*/ 3414121 w 4263593"/>
              <a:gd name="connsiteY169" fmla="*/ 1617804 h 2242772"/>
              <a:gd name="connsiteX170" fmla="*/ 3419531 w 4263593"/>
              <a:gd name="connsiteY170" fmla="*/ 1625920 h 2242772"/>
              <a:gd name="connsiteX171" fmla="*/ 3424942 w 4263593"/>
              <a:gd name="connsiteY171" fmla="*/ 1652973 h 2242772"/>
              <a:gd name="connsiteX172" fmla="*/ 3427647 w 4263593"/>
              <a:gd name="connsiteY172" fmla="*/ 1663795 h 2242772"/>
              <a:gd name="connsiteX173" fmla="*/ 3430353 w 4263593"/>
              <a:gd name="connsiteY173" fmla="*/ 1677321 h 2242772"/>
              <a:gd name="connsiteX174" fmla="*/ 3433058 w 4263593"/>
              <a:gd name="connsiteY174" fmla="*/ 1685437 h 2242772"/>
              <a:gd name="connsiteX175" fmla="*/ 3443879 w 4263593"/>
              <a:gd name="connsiteY175" fmla="*/ 1690848 h 2242772"/>
              <a:gd name="connsiteX176" fmla="*/ 3500691 w 4263593"/>
              <a:gd name="connsiteY176" fmla="*/ 1690848 h 2242772"/>
              <a:gd name="connsiteX177" fmla="*/ 3516923 w 4263593"/>
              <a:gd name="connsiteY177" fmla="*/ 1709785 h 2242772"/>
              <a:gd name="connsiteX178" fmla="*/ 3525039 w 4263593"/>
              <a:gd name="connsiteY178" fmla="*/ 1715196 h 2242772"/>
              <a:gd name="connsiteX179" fmla="*/ 3589967 w 4263593"/>
              <a:gd name="connsiteY179" fmla="*/ 1717901 h 2242772"/>
              <a:gd name="connsiteX180" fmla="*/ 3598083 w 4263593"/>
              <a:gd name="connsiteY180" fmla="*/ 1720606 h 2242772"/>
              <a:gd name="connsiteX181" fmla="*/ 3617020 w 4263593"/>
              <a:gd name="connsiteY181" fmla="*/ 1744954 h 2242772"/>
              <a:gd name="connsiteX182" fmla="*/ 3625136 w 4263593"/>
              <a:gd name="connsiteY182" fmla="*/ 1747660 h 2242772"/>
              <a:gd name="connsiteX183" fmla="*/ 3638663 w 4263593"/>
              <a:gd name="connsiteY183" fmla="*/ 1763892 h 2242772"/>
              <a:gd name="connsiteX184" fmla="*/ 3646779 w 4263593"/>
              <a:gd name="connsiteY184" fmla="*/ 1766597 h 2242772"/>
              <a:gd name="connsiteX185" fmla="*/ 3668421 w 4263593"/>
              <a:gd name="connsiteY185" fmla="*/ 1780123 h 2242772"/>
              <a:gd name="connsiteX186" fmla="*/ 3673832 w 4263593"/>
              <a:gd name="connsiteY186" fmla="*/ 1788239 h 2242772"/>
              <a:gd name="connsiteX187" fmla="*/ 3690064 w 4263593"/>
              <a:gd name="connsiteY187" fmla="*/ 1793650 h 2242772"/>
              <a:gd name="connsiteX188" fmla="*/ 3709001 w 4263593"/>
              <a:gd name="connsiteY188" fmla="*/ 1817998 h 2242772"/>
              <a:gd name="connsiteX189" fmla="*/ 3727938 w 4263593"/>
              <a:gd name="connsiteY189" fmla="*/ 1834230 h 2242772"/>
              <a:gd name="connsiteX190" fmla="*/ 3730644 w 4263593"/>
              <a:gd name="connsiteY190" fmla="*/ 1842346 h 2242772"/>
              <a:gd name="connsiteX191" fmla="*/ 3738760 w 4263593"/>
              <a:gd name="connsiteY191" fmla="*/ 1845051 h 2242772"/>
              <a:gd name="connsiteX192" fmla="*/ 3749581 w 4263593"/>
              <a:gd name="connsiteY192" fmla="*/ 1866694 h 2242772"/>
              <a:gd name="connsiteX193" fmla="*/ 3822625 w 4263593"/>
              <a:gd name="connsiteY193" fmla="*/ 1861283 h 2242772"/>
              <a:gd name="connsiteX194" fmla="*/ 3855089 w 4263593"/>
              <a:gd name="connsiteY194" fmla="*/ 1858578 h 2242772"/>
              <a:gd name="connsiteX195" fmla="*/ 3860499 w 4263593"/>
              <a:gd name="connsiteY195" fmla="*/ 1899158 h 2242772"/>
              <a:gd name="connsiteX196" fmla="*/ 3863205 w 4263593"/>
              <a:gd name="connsiteY196" fmla="*/ 1907274 h 2242772"/>
              <a:gd name="connsiteX197" fmla="*/ 3876731 w 4263593"/>
              <a:gd name="connsiteY197" fmla="*/ 1920800 h 2242772"/>
              <a:gd name="connsiteX198" fmla="*/ 3879437 w 4263593"/>
              <a:gd name="connsiteY198" fmla="*/ 1928916 h 2242772"/>
              <a:gd name="connsiteX199" fmla="*/ 3884847 w 4263593"/>
              <a:gd name="connsiteY199" fmla="*/ 1961380 h 2242772"/>
              <a:gd name="connsiteX200" fmla="*/ 3887553 w 4263593"/>
              <a:gd name="connsiteY200" fmla="*/ 1969496 h 2242772"/>
              <a:gd name="connsiteX201" fmla="*/ 3892963 w 4263593"/>
              <a:gd name="connsiteY201" fmla="*/ 1991139 h 2242772"/>
              <a:gd name="connsiteX202" fmla="*/ 3914606 w 4263593"/>
              <a:gd name="connsiteY202" fmla="*/ 1999255 h 2242772"/>
              <a:gd name="connsiteX203" fmla="*/ 3925427 w 4263593"/>
              <a:gd name="connsiteY203" fmla="*/ 2001960 h 2242772"/>
              <a:gd name="connsiteX204" fmla="*/ 3930838 w 4263593"/>
              <a:gd name="connsiteY204" fmla="*/ 2018192 h 2242772"/>
              <a:gd name="connsiteX205" fmla="*/ 3936248 w 4263593"/>
              <a:gd name="connsiteY205" fmla="*/ 2042540 h 2242772"/>
              <a:gd name="connsiteX206" fmla="*/ 3941659 w 4263593"/>
              <a:gd name="connsiteY206" fmla="*/ 2058772 h 2242772"/>
              <a:gd name="connsiteX207" fmla="*/ 3952480 w 4263593"/>
              <a:gd name="connsiteY207" fmla="*/ 2077709 h 2242772"/>
              <a:gd name="connsiteX208" fmla="*/ 3963302 w 4263593"/>
              <a:gd name="connsiteY208" fmla="*/ 2091236 h 2242772"/>
              <a:gd name="connsiteX209" fmla="*/ 3968712 w 4263593"/>
              <a:gd name="connsiteY209" fmla="*/ 2099352 h 2242772"/>
              <a:gd name="connsiteX210" fmla="*/ 3993060 w 4263593"/>
              <a:gd name="connsiteY210" fmla="*/ 2102057 h 2242772"/>
              <a:gd name="connsiteX211" fmla="*/ 4022819 w 4263593"/>
              <a:gd name="connsiteY211" fmla="*/ 2107468 h 2242772"/>
              <a:gd name="connsiteX212" fmla="*/ 4041756 w 4263593"/>
              <a:gd name="connsiteY212" fmla="*/ 2110173 h 2242772"/>
              <a:gd name="connsiteX213" fmla="*/ 4047167 w 4263593"/>
              <a:gd name="connsiteY213" fmla="*/ 2118289 h 2242772"/>
              <a:gd name="connsiteX214" fmla="*/ 4049872 w 4263593"/>
              <a:gd name="connsiteY214" fmla="*/ 2129110 h 2242772"/>
              <a:gd name="connsiteX215" fmla="*/ 4063399 w 4263593"/>
              <a:gd name="connsiteY215" fmla="*/ 2148048 h 2242772"/>
              <a:gd name="connsiteX216" fmla="*/ 4071515 w 4263593"/>
              <a:gd name="connsiteY216" fmla="*/ 2153458 h 2242772"/>
              <a:gd name="connsiteX217" fmla="*/ 4085041 w 4263593"/>
              <a:gd name="connsiteY217" fmla="*/ 2156164 h 2242772"/>
              <a:gd name="connsiteX218" fmla="*/ 4090452 w 4263593"/>
              <a:gd name="connsiteY218" fmla="*/ 2175101 h 2242772"/>
              <a:gd name="connsiteX219" fmla="*/ 4101273 w 4263593"/>
              <a:gd name="connsiteY219" fmla="*/ 2191333 h 2242772"/>
              <a:gd name="connsiteX220" fmla="*/ 4109389 w 4263593"/>
              <a:gd name="connsiteY220" fmla="*/ 2194038 h 2242772"/>
              <a:gd name="connsiteX221" fmla="*/ 4141853 w 4263593"/>
              <a:gd name="connsiteY221" fmla="*/ 2188628 h 2242772"/>
              <a:gd name="connsiteX222" fmla="*/ 4149969 w 4263593"/>
              <a:gd name="connsiteY222" fmla="*/ 2185922 h 2242772"/>
              <a:gd name="connsiteX223" fmla="*/ 4220308 w 4263593"/>
              <a:gd name="connsiteY223" fmla="*/ 2191333 h 2242772"/>
              <a:gd name="connsiteX224" fmla="*/ 4233834 w 4263593"/>
              <a:gd name="connsiteY224" fmla="*/ 2215681 h 2242772"/>
              <a:gd name="connsiteX225" fmla="*/ 4244656 w 4263593"/>
              <a:gd name="connsiteY225" fmla="*/ 2231913 h 2242772"/>
              <a:gd name="connsiteX226" fmla="*/ 4250066 w 4263593"/>
              <a:gd name="connsiteY226" fmla="*/ 2240029 h 2242772"/>
              <a:gd name="connsiteX227" fmla="*/ 4263593 w 4263593"/>
              <a:gd name="connsiteY227" fmla="*/ 2242734 h 2242772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3624 w 4263593"/>
              <a:gd name="connsiteY4" fmla="*/ 40580 h 2240047"/>
              <a:gd name="connsiteX5" fmla="*/ 137972 w 4263593"/>
              <a:gd name="connsiteY5" fmla="*/ 45990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97586 w 4263593"/>
              <a:gd name="connsiteY14" fmla="*/ 146087 h 2240047"/>
              <a:gd name="connsiteX15" fmla="*/ 330050 w 4263593"/>
              <a:gd name="connsiteY15" fmla="*/ 154203 h 2240047"/>
              <a:gd name="connsiteX16" fmla="*/ 443673 w 4263593"/>
              <a:gd name="connsiteY16" fmla="*/ 151498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03385 w 4263593"/>
              <a:gd name="connsiteY21" fmla="*/ 186667 h 2240047"/>
              <a:gd name="connsiteX22" fmla="*/ 749375 w 4263593"/>
              <a:gd name="connsiteY22" fmla="*/ 183962 h 2240047"/>
              <a:gd name="connsiteX23" fmla="*/ 757491 w 4263593"/>
              <a:gd name="connsiteY23" fmla="*/ 181256 h 2240047"/>
              <a:gd name="connsiteX24" fmla="*/ 879231 w 4263593"/>
              <a:gd name="connsiteY24" fmla="*/ 183962 h 2240047"/>
              <a:gd name="connsiteX25" fmla="*/ 884641 w 4263593"/>
              <a:gd name="connsiteY25" fmla="*/ 205604 h 2240047"/>
              <a:gd name="connsiteX26" fmla="*/ 895463 w 4263593"/>
              <a:gd name="connsiteY26" fmla="*/ 213720 h 2240047"/>
              <a:gd name="connsiteX27" fmla="*/ 1000970 w 4263593"/>
              <a:gd name="connsiteY27" fmla="*/ 219131 h 2240047"/>
              <a:gd name="connsiteX28" fmla="*/ 1009086 w 4263593"/>
              <a:gd name="connsiteY28" fmla="*/ 221836 h 2240047"/>
              <a:gd name="connsiteX29" fmla="*/ 1025318 w 4263593"/>
              <a:gd name="connsiteY29" fmla="*/ 232658 h 2240047"/>
              <a:gd name="connsiteX30" fmla="*/ 1033434 w 4263593"/>
              <a:gd name="connsiteY30" fmla="*/ 235363 h 2240047"/>
              <a:gd name="connsiteX31" fmla="*/ 1057782 w 4263593"/>
              <a:gd name="connsiteY31" fmla="*/ 240774 h 2240047"/>
              <a:gd name="connsiteX32" fmla="*/ 1065898 w 4263593"/>
              <a:gd name="connsiteY32" fmla="*/ 257006 h 2240047"/>
              <a:gd name="connsiteX33" fmla="*/ 1071309 w 4263593"/>
              <a:gd name="connsiteY33" fmla="*/ 265122 h 2240047"/>
              <a:gd name="connsiteX34" fmla="*/ 1076719 w 4263593"/>
              <a:gd name="connsiteY34" fmla="*/ 294880 h 2240047"/>
              <a:gd name="connsiteX35" fmla="*/ 1082130 w 4263593"/>
              <a:gd name="connsiteY35" fmla="*/ 311112 h 2240047"/>
              <a:gd name="connsiteX36" fmla="*/ 1090246 w 4263593"/>
              <a:gd name="connsiteY36" fmla="*/ 319228 h 2240047"/>
              <a:gd name="connsiteX37" fmla="*/ 1095657 w 4263593"/>
              <a:gd name="connsiteY37" fmla="*/ 327344 h 2240047"/>
              <a:gd name="connsiteX38" fmla="*/ 1155174 w 4263593"/>
              <a:gd name="connsiteY38" fmla="*/ 335460 h 2240047"/>
              <a:gd name="connsiteX39" fmla="*/ 1179522 w 4263593"/>
              <a:gd name="connsiteY39" fmla="*/ 338165 h 2240047"/>
              <a:gd name="connsiteX40" fmla="*/ 1220102 w 4263593"/>
              <a:gd name="connsiteY40" fmla="*/ 340871 h 2240047"/>
              <a:gd name="connsiteX41" fmla="*/ 1228218 w 4263593"/>
              <a:gd name="connsiteY41" fmla="*/ 346281 h 2240047"/>
              <a:gd name="connsiteX42" fmla="*/ 1233628 w 4263593"/>
              <a:gd name="connsiteY42" fmla="*/ 362513 h 2240047"/>
              <a:gd name="connsiteX43" fmla="*/ 1241744 w 4263593"/>
              <a:gd name="connsiteY43" fmla="*/ 365219 h 2240047"/>
              <a:gd name="connsiteX44" fmla="*/ 1306672 w 4263593"/>
              <a:gd name="connsiteY44" fmla="*/ 370629 h 2240047"/>
              <a:gd name="connsiteX45" fmla="*/ 1331020 w 4263593"/>
              <a:gd name="connsiteY45" fmla="*/ 373335 h 2240047"/>
              <a:gd name="connsiteX46" fmla="*/ 1344547 w 4263593"/>
              <a:gd name="connsiteY46" fmla="*/ 392272 h 2240047"/>
              <a:gd name="connsiteX47" fmla="*/ 1406769 w 4263593"/>
              <a:gd name="connsiteY47" fmla="*/ 394977 h 2240047"/>
              <a:gd name="connsiteX48" fmla="*/ 1490634 w 4263593"/>
              <a:gd name="connsiteY48" fmla="*/ 400388 h 2240047"/>
              <a:gd name="connsiteX49" fmla="*/ 1496045 w 4263593"/>
              <a:gd name="connsiteY49" fmla="*/ 408504 h 2240047"/>
              <a:gd name="connsiteX50" fmla="*/ 1501456 w 4263593"/>
              <a:gd name="connsiteY50" fmla="*/ 424736 h 2240047"/>
              <a:gd name="connsiteX51" fmla="*/ 1506866 w 4263593"/>
              <a:gd name="connsiteY51" fmla="*/ 432852 h 2240047"/>
              <a:gd name="connsiteX52" fmla="*/ 1520393 w 4263593"/>
              <a:gd name="connsiteY52" fmla="*/ 451789 h 2240047"/>
              <a:gd name="connsiteX53" fmla="*/ 1636722 w 4263593"/>
              <a:gd name="connsiteY53" fmla="*/ 454494 h 2240047"/>
              <a:gd name="connsiteX54" fmla="*/ 1661070 w 4263593"/>
              <a:gd name="connsiteY54" fmla="*/ 457200 h 2240047"/>
              <a:gd name="connsiteX55" fmla="*/ 1663775 w 4263593"/>
              <a:gd name="connsiteY55" fmla="*/ 465316 h 2240047"/>
              <a:gd name="connsiteX56" fmla="*/ 1666480 w 4263593"/>
              <a:gd name="connsiteY56" fmla="*/ 478842 h 2240047"/>
              <a:gd name="connsiteX57" fmla="*/ 1671891 w 4263593"/>
              <a:gd name="connsiteY57" fmla="*/ 495074 h 2240047"/>
              <a:gd name="connsiteX58" fmla="*/ 1674596 w 4263593"/>
              <a:gd name="connsiteY58" fmla="*/ 508601 h 2240047"/>
              <a:gd name="connsiteX59" fmla="*/ 1682712 w 4263593"/>
              <a:gd name="connsiteY59" fmla="*/ 532949 h 2240047"/>
              <a:gd name="connsiteX60" fmla="*/ 1685418 w 4263593"/>
              <a:gd name="connsiteY60" fmla="*/ 541065 h 2240047"/>
              <a:gd name="connsiteX61" fmla="*/ 1690828 w 4263593"/>
              <a:gd name="connsiteY61" fmla="*/ 562707 h 2240047"/>
              <a:gd name="connsiteX62" fmla="*/ 1693534 w 4263593"/>
              <a:gd name="connsiteY62" fmla="*/ 570823 h 2240047"/>
              <a:gd name="connsiteX63" fmla="*/ 1701650 w 4263593"/>
              <a:gd name="connsiteY63" fmla="*/ 573529 h 2240047"/>
              <a:gd name="connsiteX64" fmla="*/ 1709766 w 4263593"/>
              <a:gd name="connsiteY64" fmla="*/ 578939 h 2240047"/>
              <a:gd name="connsiteX65" fmla="*/ 1815273 w 4263593"/>
              <a:gd name="connsiteY65" fmla="*/ 581645 h 2240047"/>
              <a:gd name="connsiteX66" fmla="*/ 1882906 w 4263593"/>
              <a:gd name="connsiteY66" fmla="*/ 584350 h 2240047"/>
              <a:gd name="connsiteX67" fmla="*/ 1888317 w 4263593"/>
              <a:gd name="connsiteY67" fmla="*/ 592466 h 2240047"/>
              <a:gd name="connsiteX68" fmla="*/ 1896433 w 4263593"/>
              <a:gd name="connsiteY68" fmla="*/ 608698 h 2240047"/>
              <a:gd name="connsiteX69" fmla="*/ 1904549 w 4263593"/>
              <a:gd name="connsiteY69" fmla="*/ 611403 h 2240047"/>
              <a:gd name="connsiteX70" fmla="*/ 1937013 w 4263593"/>
              <a:gd name="connsiteY70" fmla="*/ 614109 h 2240047"/>
              <a:gd name="connsiteX71" fmla="*/ 1964066 w 4263593"/>
              <a:gd name="connsiteY71" fmla="*/ 654688 h 2240047"/>
              <a:gd name="connsiteX72" fmla="*/ 1969477 w 4263593"/>
              <a:gd name="connsiteY72" fmla="*/ 662804 h 2240047"/>
              <a:gd name="connsiteX73" fmla="*/ 1974888 w 4263593"/>
              <a:gd name="connsiteY73" fmla="*/ 670920 h 2240047"/>
              <a:gd name="connsiteX74" fmla="*/ 1985709 w 4263593"/>
              <a:gd name="connsiteY74" fmla="*/ 687152 h 2240047"/>
              <a:gd name="connsiteX75" fmla="*/ 1993825 w 4263593"/>
              <a:gd name="connsiteY75" fmla="*/ 689858 h 2240047"/>
              <a:gd name="connsiteX76" fmla="*/ 2001941 w 4263593"/>
              <a:gd name="connsiteY76" fmla="*/ 695268 h 2240047"/>
              <a:gd name="connsiteX77" fmla="*/ 2018173 w 4263593"/>
              <a:gd name="connsiteY77" fmla="*/ 700679 h 2240047"/>
              <a:gd name="connsiteX78" fmla="*/ 2026289 w 4263593"/>
              <a:gd name="connsiteY78" fmla="*/ 703384 h 2240047"/>
              <a:gd name="connsiteX79" fmla="*/ 2034405 w 4263593"/>
              <a:gd name="connsiteY79" fmla="*/ 706090 h 2240047"/>
              <a:gd name="connsiteX80" fmla="*/ 2053342 w 4263593"/>
              <a:gd name="connsiteY80" fmla="*/ 708795 h 2240047"/>
              <a:gd name="connsiteX81" fmla="*/ 2064163 w 4263593"/>
              <a:gd name="connsiteY81" fmla="*/ 725027 h 2240047"/>
              <a:gd name="connsiteX82" fmla="*/ 2069574 w 4263593"/>
              <a:gd name="connsiteY82" fmla="*/ 733143 h 2240047"/>
              <a:gd name="connsiteX83" fmla="*/ 2077690 w 4263593"/>
              <a:gd name="connsiteY83" fmla="*/ 741259 h 2240047"/>
              <a:gd name="connsiteX84" fmla="*/ 2080395 w 4263593"/>
              <a:gd name="connsiteY84" fmla="*/ 749375 h 2240047"/>
              <a:gd name="connsiteX85" fmla="*/ 2088511 w 4263593"/>
              <a:gd name="connsiteY85" fmla="*/ 757491 h 2240047"/>
              <a:gd name="connsiteX86" fmla="*/ 2158850 w 4263593"/>
              <a:gd name="connsiteY86" fmla="*/ 765607 h 2240047"/>
              <a:gd name="connsiteX87" fmla="*/ 2229188 w 4263593"/>
              <a:gd name="connsiteY87" fmla="*/ 768312 h 2240047"/>
              <a:gd name="connsiteX88" fmla="*/ 2248125 w 4263593"/>
              <a:gd name="connsiteY88" fmla="*/ 789955 h 2240047"/>
              <a:gd name="connsiteX89" fmla="*/ 2288705 w 4263593"/>
              <a:gd name="connsiteY89" fmla="*/ 787249 h 2240047"/>
              <a:gd name="connsiteX90" fmla="*/ 2291411 w 4263593"/>
              <a:gd name="connsiteY90" fmla="*/ 857588 h 2240047"/>
              <a:gd name="connsiteX91" fmla="*/ 2294116 w 4263593"/>
              <a:gd name="connsiteY91" fmla="*/ 868409 h 2240047"/>
              <a:gd name="connsiteX92" fmla="*/ 2296821 w 4263593"/>
              <a:gd name="connsiteY92" fmla="*/ 876525 h 2240047"/>
              <a:gd name="connsiteX93" fmla="*/ 2299527 w 4263593"/>
              <a:gd name="connsiteY93" fmla="*/ 887346 h 2240047"/>
              <a:gd name="connsiteX94" fmla="*/ 2337401 w 4263593"/>
              <a:gd name="connsiteY94" fmla="*/ 890052 h 2240047"/>
              <a:gd name="connsiteX95" fmla="*/ 2342812 w 4263593"/>
              <a:gd name="connsiteY95" fmla="*/ 908989 h 2240047"/>
              <a:gd name="connsiteX96" fmla="*/ 2350928 w 4263593"/>
              <a:gd name="connsiteY96" fmla="*/ 914400 h 2240047"/>
              <a:gd name="connsiteX97" fmla="*/ 2361749 w 4263593"/>
              <a:gd name="connsiteY97" fmla="*/ 938748 h 2240047"/>
              <a:gd name="connsiteX98" fmla="*/ 2377981 w 4263593"/>
              <a:gd name="connsiteY98" fmla="*/ 944158 h 2240047"/>
              <a:gd name="connsiteX99" fmla="*/ 2386097 w 4263593"/>
              <a:gd name="connsiteY99" fmla="*/ 949569 h 2240047"/>
              <a:gd name="connsiteX100" fmla="*/ 2423972 w 4263593"/>
              <a:gd name="connsiteY100" fmla="*/ 954980 h 2240047"/>
              <a:gd name="connsiteX101" fmla="*/ 2437498 w 4263593"/>
              <a:gd name="connsiteY101" fmla="*/ 979327 h 2240047"/>
              <a:gd name="connsiteX102" fmla="*/ 2445614 w 4263593"/>
              <a:gd name="connsiteY102" fmla="*/ 987443 h 2240047"/>
              <a:gd name="connsiteX103" fmla="*/ 2451025 w 4263593"/>
              <a:gd name="connsiteY103" fmla="*/ 995559 h 2240047"/>
              <a:gd name="connsiteX104" fmla="*/ 2459141 w 4263593"/>
              <a:gd name="connsiteY104" fmla="*/ 1003675 h 2240047"/>
              <a:gd name="connsiteX105" fmla="*/ 2464551 w 4263593"/>
              <a:gd name="connsiteY105" fmla="*/ 1011791 h 2240047"/>
              <a:gd name="connsiteX106" fmla="*/ 2472667 w 4263593"/>
              <a:gd name="connsiteY106" fmla="*/ 1014497 h 2240047"/>
              <a:gd name="connsiteX107" fmla="*/ 2480783 w 4263593"/>
              <a:gd name="connsiteY107" fmla="*/ 1022613 h 2240047"/>
              <a:gd name="connsiteX108" fmla="*/ 2486194 w 4263593"/>
              <a:gd name="connsiteY108" fmla="*/ 1030729 h 2240047"/>
              <a:gd name="connsiteX109" fmla="*/ 2494310 w 4263593"/>
              <a:gd name="connsiteY109" fmla="*/ 1036139 h 2240047"/>
              <a:gd name="connsiteX110" fmla="*/ 2499721 w 4263593"/>
              <a:gd name="connsiteY110" fmla="*/ 1044255 h 2240047"/>
              <a:gd name="connsiteX111" fmla="*/ 2507837 w 4263593"/>
              <a:gd name="connsiteY111" fmla="*/ 1049666 h 2240047"/>
              <a:gd name="connsiteX112" fmla="*/ 2518658 w 4263593"/>
              <a:gd name="connsiteY112" fmla="*/ 1065898 h 2240047"/>
              <a:gd name="connsiteX113" fmla="*/ 2524069 w 4263593"/>
              <a:gd name="connsiteY113" fmla="*/ 1074014 h 2240047"/>
              <a:gd name="connsiteX114" fmla="*/ 2532185 w 4263593"/>
              <a:gd name="connsiteY114" fmla="*/ 1079425 h 2240047"/>
              <a:gd name="connsiteX115" fmla="*/ 2545711 w 4263593"/>
              <a:gd name="connsiteY115" fmla="*/ 1095656 h 2240047"/>
              <a:gd name="connsiteX116" fmla="*/ 2575470 w 4263593"/>
              <a:gd name="connsiteY116" fmla="*/ 1101067 h 2240047"/>
              <a:gd name="connsiteX117" fmla="*/ 2686388 w 4263593"/>
              <a:gd name="connsiteY117" fmla="*/ 1103772 h 2240047"/>
              <a:gd name="connsiteX118" fmla="*/ 2697209 w 4263593"/>
              <a:gd name="connsiteY118" fmla="*/ 1128120 h 2240047"/>
              <a:gd name="connsiteX119" fmla="*/ 2702620 w 4263593"/>
              <a:gd name="connsiteY119" fmla="*/ 1149763 h 2240047"/>
              <a:gd name="connsiteX120" fmla="*/ 2710736 w 4263593"/>
              <a:gd name="connsiteY120" fmla="*/ 1155174 h 2240047"/>
              <a:gd name="connsiteX121" fmla="*/ 2764843 w 4263593"/>
              <a:gd name="connsiteY121" fmla="*/ 1160584 h 2240047"/>
              <a:gd name="connsiteX122" fmla="*/ 2791896 w 4263593"/>
              <a:gd name="connsiteY122" fmla="*/ 1190343 h 2240047"/>
              <a:gd name="connsiteX123" fmla="*/ 2794601 w 4263593"/>
              <a:gd name="connsiteY123" fmla="*/ 1201164 h 2240047"/>
              <a:gd name="connsiteX124" fmla="*/ 2800012 w 4263593"/>
              <a:gd name="connsiteY124" fmla="*/ 1217396 h 2240047"/>
              <a:gd name="connsiteX125" fmla="*/ 2802717 w 4263593"/>
              <a:gd name="connsiteY125" fmla="*/ 1225512 h 2240047"/>
              <a:gd name="connsiteX126" fmla="*/ 2821654 w 4263593"/>
              <a:gd name="connsiteY126" fmla="*/ 1230923 h 2240047"/>
              <a:gd name="connsiteX127" fmla="*/ 2848708 w 4263593"/>
              <a:gd name="connsiteY127" fmla="*/ 1228217 h 2240047"/>
              <a:gd name="connsiteX128" fmla="*/ 2867645 w 4263593"/>
              <a:gd name="connsiteY128" fmla="*/ 1225512 h 2240047"/>
              <a:gd name="connsiteX129" fmla="*/ 2889288 w 4263593"/>
              <a:gd name="connsiteY129" fmla="*/ 1228217 h 2240047"/>
              <a:gd name="connsiteX130" fmla="*/ 2908225 w 4263593"/>
              <a:gd name="connsiteY130" fmla="*/ 1252565 h 2240047"/>
              <a:gd name="connsiteX131" fmla="*/ 2913635 w 4263593"/>
              <a:gd name="connsiteY131" fmla="*/ 1260681 h 2240047"/>
              <a:gd name="connsiteX132" fmla="*/ 2929867 w 4263593"/>
              <a:gd name="connsiteY132" fmla="*/ 1268797 h 2240047"/>
              <a:gd name="connsiteX133" fmla="*/ 2935278 w 4263593"/>
              <a:gd name="connsiteY133" fmla="*/ 1276913 h 2240047"/>
              <a:gd name="connsiteX134" fmla="*/ 2951510 w 4263593"/>
              <a:gd name="connsiteY134" fmla="*/ 1285029 h 2240047"/>
              <a:gd name="connsiteX135" fmla="*/ 2959626 w 4263593"/>
              <a:gd name="connsiteY135" fmla="*/ 1309377 h 2240047"/>
              <a:gd name="connsiteX136" fmla="*/ 2962331 w 4263593"/>
              <a:gd name="connsiteY136" fmla="*/ 1317493 h 2240047"/>
              <a:gd name="connsiteX137" fmla="*/ 2965037 w 4263593"/>
              <a:gd name="connsiteY137" fmla="*/ 1331020 h 2240047"/>
              <a:gd name="connsiteX138" fmla="*/ 2978563 w 4263593"/>
              <a:gd name="connsiteY138" fmla="*/ 1336430 h 2240047"/>
              <a:gd name="connsiteX139" fmla="*/ 3043491 w 4263593"/>
              <a:gd name="connsiteY139" fmla="*/ 1339136 h 2240047"/>
              <a:gd name="connsiteX140" fmla="*/ 3054312 w 4263593"/>
              <a:gd name="connsiteY140" fmla="*/ 1341841 h 2240047"/>
              <a:gd name="connsiteX141" fmla="*/ 3057018 w 4263593"/>
              <a:gd name="connsiteY141" fmla="*/ 1352662 h 2240047"/>
              <a:gd name="connsiteX142" fmla="*/ 3062428 w 4263593"/>
              <a:gd name="connsiteY142" fmla="*/ 1368894 h 2240047"/>
              <a:gd name="connsiteX143" fmla="*/ 3065134 w 4263593"/>
              <a:gd name="connsiteY143" fmla="*/ 1379716 h 2240047"/>
              <a:gd name="connsiteX144" fmla="*/ 3078660 w 4263593"/>
              <a:gd name="connsiteY144" fmla="*/ 1401358 h 2240047"/>
              <a:gd name="connsiteX145" fmla="*/ 3135472 w 4263593"/>
              <a:gd name="connsiteY145" fmla="*/ 1404064 h 2240047"/>
              <a:gd name="connsiteX146" fmla="*/ 3143588 w 4263593"/>
              <a:gd name="connsiteY146" fmla="*/ 1420296 h 2240047"/>
              <a:gd name="connsiteX147" fmla="*/ 3146293 w 4263593"/>
              <a:gd name="connsiteY147" fmla="*/ 1428412 h 2240047"/>
              <a:gd name="connsiteX148" fmla="*/ 3154409 w 4263593"/>
              <a:gd name="connsiteY148" fmla="*/ 1436527 h 2240047"/>
              <a:gd name="connsiteX149" fmla="*/ 3165231 w 4263593"/>
              <a:gd name="connsiteY149" fmla="*/ 1452759 h 2240047"/>
              <a:gd name="connsiteX150" fmla="*/ 3176052 w 4263593"/>
              <a:gd name="connsiteY150" fmla="*/ 1468991 h 2240047"/>
              <a:gd name="connsiteX151" fmla="*/ 3222043 w 4263593"/>
              <a:gd name="connsiteY151" fmla="*/ 1474402 h 2240047"/>
              <a:gd name="connsiteX152" fmla="*/ 3235569 w 4263593"/>
              <a:gd name="connsiteY152" fmla="*/ 1493339 h 2240047"/>
              <a:gd name="connsiteX153" fmla="*/ 3243685 w 4263593"/>
              <a:gd name="connsiteY153" fmla="*/ 1498750 h 2240047"/>
              <a:gd name="connsiteX154" fmla="*/ 3246390 w 4263593"/>
              <a:gd name="connsiteY154" fmla="*/ 1506866 h 2240047"/>
              <a:gd name="connsiteX155" fmla="*/ 3262622 w 4263593"/>
              <a:gd name="connsiteY155" fmla="*/ 1517687 h 2240047"/>
              <a:gd name="connsiteX156" fmla="*/ 3265328 w 4263593"/>
              <a:gd name="connsiteY156" fmla="*/ 1525803 h 2240047"/>
              <a:gd name="connsiteX157" fmla="*/ 3273444 w 4263593"/>
              <a:gd name="connsiteY157" fmla="*/ 1528509 h 2240047"/>
              <a:gd name="connsiteX158" fmla="*/ 3305908 w 4263593"/>
              <a:gd name="connsiteY158" fmla="*/ 1531214 h 2240047"/>
              <a:gd name="connsiteX159" fmla="*/ 3316729 w 4263593"/>
              <a:gd name="connsiteY159" fmla="*/ 1533919 h 2240047"/>
              <a:gd name="connsiteX160" fmla="*/ 3343782 w 4263593"/>
              <a:gd name="connsiteY160" fmla="*/ 1536625 h 2240047"/>
              <a:gd name="connsiteX161" fmla="*/ 3346488 w 4263593"/>
              <a:gd name="connsiteY161" fmla="*/ 1544741 h 2240047"/>
              <a:gd name="connsiteX162" fmla="*/ 3365425 w 4263593"/>
              <a:gd name="connsiteY162" fmla="*/ 1563678 h 2240047"/>
              <a:gd name="connsiteX163" fmla="*/ 3373541 w 4263593"/>
              <a:gd name="connsiteY163" fmla="*/ 1571794 h 2240047"/>
              <a:gd name="connsiteX164" fmla="*/ 3381657 w 4263593"/>
              <a:gd name="connsiteY164" fmla="*/ 1577204 h 2240047"/>
              <a:gd name="connsiteX165" fmla="*/ 3387067 w 4263593"/>
              <a:gd name="connsiteY165" fmla="*/ 1585320 h 2240047"/>
              <a:gd name="connsiteX166" fmla="*/ 3395183 w 4263593"/>
              <a:gd name="connsiteY166" fmla="*/ 1598847 h 2240047"/>
              <a:gd name="connsiteX167" fmla="*/ 3397889 w 4263593"/>
              <a:gd name="connsiteY167" fmla="*/ 1606963 h 2240047"/>
              <a:gd name="connsiteX168" fmla="*/ 3414121 w 4263593"/>
              <a:gd name="connsiteY168" fmla="*/ 1615079 h 2240047"/>
              <a:gd name="connsiteX169" fmla="*/ 3419531 w 4263593"/>
              <a:gd name="connsiteY169" fmla="*/ 1623195 h 2240047"/>
              <a:gd name="connsiteX170" fmla="*/ 3424942 w 4263593"/>
              <a:gd name="connsiteY170" fmla="*/ 1650248 h 2240047"/>
              <a:gd name="connsiteX171" fmla="*/ 3427647 w 4263593"/>
              <a:gd name="connsiteY171" fmla="*/ 1661070 h 2240047"/>
              <a:gd name="connsiteX172" fmla="*/ 3430353 w 4263593"/>
              <a:gd name="connsiteY172" fmla="*/ 1674596 h 2240047"/>
              <a:gd name="connsiteX173" fmla="*/ 3433058 w 4263593"/>
              <a:gd name="connsiteY173" fmla="*/ 1682712 h 2240047"/>
              <a:gd name="connsiteX174" fmla="*/ 3443879 w 4263593"/>
              <a:gd name="connsiteY174" fmla="*/ 1688123 h 2240047"/>
              <a:gd name="connsiteX175" fmla="*/ 3500691 w 4263593"/>
              <a:gd name="connsiteY175" fmla="*/ 1688123 h 2240047"/>
              <a:gd name="connsiteX176" fmla="*/ 3516923 w 4263593"/>
              <a:gd name="connsiteY176" fmla="*/ 1707060 h 2240047"/>
              <a:gd name="connsiteX177" fmla="*/ 3525039 w 4263593"/>
              <a:gd name="connsiteY177" fmla="*/ 1712471 h 2240047"/>
              <a:gd name="connsiteX178" fmla="*/ 3589967 w 4263593"/>
              <a:gd name="connsiteY178" fmla="*/ 1715176 h 2240047"/>
              <a:gd name="connsiteX179" fmla="*/ 3598083 w 4263593"/>
              <a:gd name="connsiteY179" fmla="*/ 1717881 h 2240047"/>
              <a:gd name="connsiteX180" fmla="*/ 3617020 w 4263593"/>
              <a:gd name="connsiteY180" fmla="*/ 1742229 h 2240047"/>
              <a:gd name="connsiteX181" fmla="*/ 3625136 w 4263593"/>
              <a:gd name="connsiteY181" fmla="*/ 1744935 h 2240047"/>
              <a:gd name="connsiteX182" fmla="*/ 3638663 w 4263593"/>
              <a:gd name="connsiteY182" fmla="*/ 1761167 h 2240047"/>
              <a:gd name="connsiteX183" fmla="*/ 3646779 w 4263593"/>
              <a:gd name="connsiteY183" fmla="*/ 1763872 h 2240047"/>
              <a:gd name="connsiteX184" fmla="*/ 3668421 w 4263593"/>
              <a:gd name="connsiteY184" fmla="*/ 1777398 h 2240047"/>
              <a:gd name="connsiteX185" fmla="*/ 3673832 w 4263593"/>
              <a:gd name="connsiteY185" fmla="*/ 1785514 h 2240047"/>
              <a:gd name="connsiteX186" fmla="*/ 3690064 w 4263593"/>
              <a:gd name="connsiteY186" fmla="*/ 1790925 h 2240047"/>
              <a:gd name="connsiteX187" fmla="*/ 3709001 w 4263593"/>
              <a:gd name="connsiteY187" fmla="*/ 1815273 h 2240047"/>
              <a:gd name="connsiteX188" fmla="*/ 3727938 w 4263593"/>
              <a:gd name="connsiteY188" fmla="*/ 1831505 h 2240047"/>
              <a:gd name="connsiteX189" fmla="*/ 3730644 w 4263593"/>
              <a:gd name="connsiteY189" fmla="*/ 1839621 h 2240047"/>
              <a:gd name="connsiteX190" fmla="*/ 3738760 w 4263593"/>
              <a:gd name="connsiteY190" fmla="*/ 1842326 h 2240047"/>
              <a:gd name="connsiteX191" fmla="*/ 3749581 w 4263593"/>
              <a:gd name="connsiteY191" fmla="*/ 1863969 h 2240047"/>
              <a:gd name="connsiteX192" fmla="*/ 3822625 w 4263593"/>
              <a:gd name="connsiteY192" fmla="*/ 1858558 h 2240047"/>
              <a:gd name="connsiteX193" fmla="*/ 3855089 w 4263593"/>
              <a:gd name="connsiteY193" fmla="*/ 1855853 h 2240047"/>
              <a:gd name="connsiteX194" fmla="*/ 3860499 w 4263593"/>
              <a:gd name="connsiteY194" fmla="*/ 1896433 h 2240047"/>
              <a:gd name="connsiteX195" fmla="*/ 3863205 w 4263593"/>
              <a:gd name="connsiteY195" fmla="*/ 1904549 h 2240047"/>
              <a:gd name="connsiteX196" fmla="*/ 3876731 w 4263593"/>
              <a:gd name="connsiteY196" fmla="*/ 1918075 h 2240047"/>
              <a:gd name="connsiteX197" fmla="*/ 3879437 w 4263593"/>
              <a:gd name="connsiteY197" fmla="*/ 1926191 h 2240047"/>
              <a:gd name="connsiteX198" fmla="*/ 3884847 w 4263593"/>
              <a:gd name="connsiteY198" fmla="*/ 1958655 h 2240047"/>
              <a:gd name="connsiteX199" fmla="*/ 3887553 w 4263593"/>
              <a:gd name="connsiteY199" fmla="*/ 1966771 h 2240047"/>
              <a:gd name="connsiteX200" fmla="*/ 3892963 w 4263593"/>
              <a:gd name="connsiteY200" fmla="*/ 1988414 h 2240047"/>
              <a:gd name="connsiteX201" fmla="*/ 3914606 w 4263593"/>
              <a:gd name="connsiteY201" fmla="*/ 1996530 h 2240047"/>
              <a:gd name="connsiteX202" fmla="*/ 3925427 w 4263593"/>
              <a:gd name="connsiteY202" fmla="*/ 1999235 h 2240047"/>
              <a:gd name="connsiteX203" fmla="*/ 3930838 w 4263593"/>
              <a:gd name="connsiteY203" fmla="*/ 2015467 h 2240047"/>
              <a:gd name="connsiteX204" fmla="*/ 3936248 w 4263593"/>
              <a:gd name="connsiteY204" fmla="*/ 2039815 h 2240047"/>
              <a:gd name="connsiteX205" fmla="*/ 3941659 w 4263593"/>
              <a:gd name="connsiteY205" fmla="*/ 2056047 h 2240047"/>
              <a:gd name="connsiteX206" fmla="*/ 3952480 w 4263593"/>
              <a:gd name="connsiteY206" fmla="*/ 2074984 h 2240047"/>
              <a:gd name="connsiteX207" fmla="*/ 3963302 w 4263593"/>
              <a:gd name="connsiteY207" fmla="*/ 2088511 h 2240047"/>
              <a:gd name="connsiteX208" fmla="*/ 3968712 w 4263593"/>
              <a:gd name="connsiteY208" fmla="*/ 2096627 h 2240047"/>
              <a:gd name="connsiteX209" fmla="*/ 3993060 w 4263593"/>
              <a:gd name="connsiteY209" fmla="*/ 2099332 h 2240047"/>
              <a:gd name="connsiteX210" fmla="*/ 4022819 w 4263593"/>
              <a:gd name="connsiteY210" fmla="*/ 2104743 h 2240047"/>
              <a:gd name="connsiteX211" fmla="*/ 4041756 w 4263593"/>
              <a:gd name="connsiteY211" fmla="*/ 2107448 h 2240047"/>
              <a:gd name="connsiteX212" fmla="*/ 4047167 w 4263593"/>
              <a:gd name="connsiteY212" fmla="*/ 2115564 h 2240047"/>
              <a:gd name="connsiteX213" fmla="*/ 4049872 w 4263593"/>
              <a:gd name="connsiteY213" fmla="*/ 2126385 h 2240047"/>
              <a:gd name="connsiteX214" fmla="*/ 4063399 w 4263593"/>
              <a:gd name="connsiteY214" fmla="*/ 2145323 h 2240047"/>
              <a:gd name="connsiteX215" fmla="*/ 4071515 w 4263593"/>
              <a:gd name="connsiteY215" fmla="*/ 2150733 h 2240047"/>
              <a:gd name="connsiteX216" fmla="*/ 4085041 w 4263593"/>
              <a:gd name="connsiteY216" fmla="*/ 2153439 h 2240047"/>
              <a:gd name="connsiteX217" fmla="*/ 4090452 w 4263593"/>
              <a:gd name="connsiteY217" fmla="*/ 2172376 h 2240047"/>
              <a:gd name="connsiteX218" fmla="*/ 4101273 w 4263593"/>
              <a:gd name="connsiteY218" fmla="*/ 2188608 h 2240047"/>
              <a:gd name="connsiteX219" fmla="*/ 4109389 w 4263593"/>
              <a:gd name="connsiteY219" fmla="*/ 2191313 h 2240047"/>
              <a:gd name="connsiteX220" fmla="*/ 4141853 w 4263593"/>
              <a:gd name="connsiteY220" fmla="*/ 2185903 h 2240047"/>
              <a:gd name="connsiteX221" fmla="*/ 4149969 w 4263593"/>
              <a:gd name="connsiteY221" fmla="*/ 2183197 h 2240047"/>
              <a:gd name="connsiteX222" fmla="*/ 4220308 w 4263593"/>
              <a:gd name="connsiteY222" fmla="*/ 2188608 h 2240047"/>
              <a:gd name="connsiteX223" fmla="*/ 4233834 w 4263593"/>
              <a:gd name="connsiteY223" fmla="*/ 2212956 h 2240047"/>
              <a:gd name="connsiteX224" fmla="*/ 4244656 w 4263593"/>
              <a:gd name="connsiteY224" fmla="*/ 2229188 h 2240047"/>
              <a:gd name="connsiteX225" fmla="*/ 4250066 w 4263593"/>
              <a:gd name="connsiteY225" fmla="*/ 2237304 h 2240047"/>
              <a:gd name="connsiteX226" fmla="*/ 4263593 w 4263593"/>
              <a:gd name="connsiteY22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45990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97586 w 4263593"/>
              <a:gd name="connsiteY14" fmla="*/ 146087 h 2240047"/>
              <a:gd name="connsiteX15" fmla="*/ 330050 w 4263593"/>
              <a:gd name="connsiteY15" fmla="*/ 154203 h 2240047"/>
              <a:gd name="connsiteX16" fmla="*/ 443673 w 4263593"/>
              <a:gd name="connsiteY16" fmla="*/ 151498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03385 w 4263593"/>
              <a:gd name="connsiteY21" fmla="*/ 186667 h 2240047"/>
              <a:gd name="connsiteX22" fmla="*/ 749375 w 4263593"/>
              <a:gd name="connsiteY22" fmla="*/ 183962 h 2240047"/>
              <a:gd name="connsiteX23" fmla="*/ 757491 w 4263593"/>
              <a:gd name="connsiteY23" fmla="*/ 181256 h 2240047"/>
              <a:gd name="connsiteX24" fmla="*/ 879231 w 4263593"/>
              <a:gd name="connsiteY24" fmla="*/ 183962 h 2240047"/>
              <a:gd name="connsiteX25" fmla="*/ 884641 w 4263593"/>
              <a:gd name="connsiteY25" fmla="*/ 205604 h 2240047"/>
              <a:gd name="connsiteX26" fmla="*/ 895463 w 4263593"/>
              <a:gd name="connsiteY26" fmla="*/ 213720 h 2240047"/>
              <a:gd name="connsiteX27" fmla="*/ 1000970 w 4263593"/>
              <a:gd name="connsiteY27" fmla="*/ 219131 h 2240047"/>
              <a:gd name="connsiteX28" fmla="*/ 1009086 w 4263593"/>
              <a:gd name="connsiteY28" fmla="*/ 221836 h 2240047"/>
              <a:gd name="connsiteX29" fmla="*/ 1025318 w 4263593"/>
              <a:gd name="connsiteY29" fmla="*/ 232658 h 2240047"/>
              <a:gd name="connsiteX30" fmla="*/ 1033434 w 4263593"/>
              <a:gd name="connsiteY30" fmla="*/ 235363 h 2240047"/>
              <a:gd name="connsiteX31" fmla="*/ 1057782 w 4263593"/>
              <a:gd name="connsiteY31" fmla="*/ 240774 h 2240047"/>
              <a:gd name="connsiteX32" fmla="*/ 1065898 w 4263593"/>
              <a:gd name="connsiteY32" fmla="*/ 257006 h 2240047"/>
              <a:gd name="connsiteX33" fmla="*/ 1071309 w 4263593"/>
              <a:gd name="connsiteY33" fmla="*/ 265122 h 2240047"/>
              <a:gd name="connsiteX34" fmla="*/ 1076719 w 4263593"/>
              <a:gd name="connsiteY34" fmla="*/ 294880 h 2240047"/>
              <a:gd name="connsiteX35" fmla="*/ 1082130 w 4263593"/>
              <a:gd name="connsiteY35" fmla="*/ 311112 h 2240047"/>
              <a:gd name="connsiteX36" fmla="*/ 1090246 w 4263593"/>
              <a:gd name="connsiteY36" fmla="*/ 319228 h 2240047"/>
              <a:gd name="connsiteX37" fmla="*/ 1095657 w 4263593"/>
              <a:gd name="connsiteY37" fmla="*/ 327344 h 2240047"/>
              <a:gd name="connsiteX38" fmla="*/ 1155174 w 4263593"/>
              <a:gd name="connsiteY38" fmla="*/ 335460 h 2240047"/>
              <a:gd name="connsiteX39" fmla="*/ 1179522 w 4263593"/>
              <a:gd name="connsiteY39" fmla="*/ 338165 h 2240047"/>
              <a:gd name="connsiteX40" fmla="*/ 1220102 w 4263593"/>
              <a:gd name="connsiteY40" fmla="*/ 340871 h 2240047"/>
              <a:gd name="connsiteX41" fmla="*/ 1228218 w 4263593"/>
              <a:gd name="connsiteY41" fmla="*/ 346281 h 2240047"/>
              <a:gd name="connsiteX42" fmla="*/ 1233628 w 4263593"/>
              <a:gd name="connsiteY42" fmla="*/ 362513 h 2240047"/>
              <a:gd name="connsiteX43" fmla="*/ 1241744 w 4263593"/>
              <a:gd name="connsiteY43" fmla="*/ 365219 h 2240047"/>
              <a:gd name="connsiteX44" fmla="*/ 1306672 w 4263593"/>
              <a:gd name="connsiteY44" fmla="*/ 370629 h 2240047"/>
              <a:gd name="connsiteX45" fmla="*/ 1331020 w 4263593"/>
              <a:gd name="connsiteY45" fmla="*/ 373335 h 2240047"/>
              <a:gd name="connsiteX46" fmla="*/ 1344547 w 4263593"/>
              <a:gd name="connsiteY46" fmla="*/ 392272 h 2240047"/>
              <a:gd name="connsiteX47" fmla="*/ 1406769 w 4263593"/>
              <a:gd name="connsiteY47" fmla="*/ 394977 h 2240047"/>
              <a:gd name="connsiteX48" fmla="*/ 1490634 w 4263593"/>
              <a:gd name="connsiteY48" fmla="*/ 400388 h 2240047"/>
              <a:gd name="connsiteX49" fmla="*/ 1496045 w 4263593"/>
              <a:gd name="connsiteY49" fmla="*/ 408504 h 2240047"/>
              <a:gd name="connsiteX50" fmla="*/ 1501456 w 4263593"/>
              <a:gd name="connsiteY50" fmla="*/ 424736 h 2240047"/>
              <a:gd name="connsiteX51" fmla="*/ 1506866 w 4263593"/>
              <a:gd name="connsiteY51" fmla="*/ 432852 h 2240047"/>
              <a:gd name="connsiteX52" fmla="*/ 1520393 w 4263593"/>
              <a:gd name="connsiteY52" fmla="*/ 451789 h 2240047"/>
              <a:gd name="connsiteX53" fmla="*/ 1636722 w 4263593"/>
              <a:gd name="connsiteY53" fmla="*/ 454494 h 2240047"/>
              <a:gd name="connsiteX54" fmla="*/ 1661070 w 4263593"/>
              <a:gd name="connsiteY54" fmla="*/ 457200 h 2240047"/>
              <a:gd name="connsiteX55" fmla="*/ 1663775 w 4263593"/>
              <a:gd name="connsiteY55" fmla="*/ 465316 h 2240047"/>
              <a:gd name="connsiteX56" fmla="*/ 1666480 w 4263593"/>
              <a:gd name="connsiteY56" fmla="*/ 478842 h 2240047"/>
              <a:gd name="connsiteX57" fmla="*/ 1671891 w 4263593"/>
              <a:gd name="connsiteY57" fmla="*/ 495074 h 2240047"/>
              <a:gd name="connsiteX58" fmla="*/ 1674596 w 4263593"/>
              <a:gd name="connsiteY58" fmla="*/ 508601 h 2240047"/>
              <a:gd name="connsiteX59" fmla="*/ 1682712 w 4263593"/>
              <a:gd name="connsiteY59" fmla="*/ 532949 h 2240047"/>
              <a:gd name="connsiteX60" fmla="*/ 1685418 w 4263593"/>
              <a:gd name="connsiteY60" fmla="*/ 541065 h 2240047"/>
              <a:gd name="connsiteX61" fmla="*/ 1690828 w 4263593"/>
              <a:gd name="connsiteY61" fmla="*/ 562707 h 2240047"/>
              <a:gd name="connsiteX62" fmla="*/ 1693534 w 4263593"/>
              <a:gd name="connsiteY62" fmla="*/ 570823 h 2240047"/>
              <a:gd name="connsiteX63" fmla="*/ 1701650 w 4263593"/>
              <a:gd name="connsiteY63" fmla="*/ 573529 h 2240047"/>
              <a:gd name="connsiteX64" fmla="*/ 1709766 w 4263593"/>
              <a:gd name="connsiteY64" fmla="*/ 578939 h 2240047"/>
              <a:gd name="connsiteX65" fmla="*/ 1815273 w 4263593"/>
              <a:gd name="connsiteY65" fmla="*/ 581645 h 2240047"/>
              <a:gd name="connsiteX66" fmla="*/ 1882906 w 4263593"/>
              <a:gd name="connsiteY66" fmla="*/ 584350 h 2240047"/>
              <a:gd name="connsiteX67" fmla="*/ 1888317 w 4263593"/>
              <a:gd name="connsiteY67" fmla="*/ 592466 h 2240047"/>
              <a:gd name="connsiteX68" fmla="*/ 1896433 w 4263593"/>
              <a:gd name="connsiteY68" fmla="*/ 608698 h 2240047"/>
              <a:gd name="connsiteX69" fmla="*/ 1904549 w 4263593"/>
              <a:gd name="connsiteY69" fmla="*/ 611403 h 2240047"/>
              <a:gd name="connsiteX70" fmla="*/ 1937013 w 4263593"/>
              <a:gd name="connsiteY70" fmla="*/ 614109 h 2240047"/>
              <a:gd name="connsiteX71" fmla="*/ 1964066 w 4263593"/>
              <a:gd name="connsiteY71" fmla="*/ 654688 h 2240047"/>
              <a:gd name="connsiteX72" fmla="*/ 1969477 w 4263593"/>
              <a:gd name="connsiteY72" fmla="*/ 662804 h 2240047"/>
              <a:gd name="connsiteX73" fmla="*/ 1974888 w 4263593"/>
              <a:gd name="connsiteY73" fmla="*/ 670920 h 2240047"/>
              <a:gd name="connsiteX74" fmla="*/ 1985709 w 4263593"/>
              <a:gd name="connsiteY74" fmla="*/ 687152 h 2240047"/>
              <a:gd name="connsiteX75" fmla="*/ 1993825 w 4263593"/>
              <a:gd name="connsiteY75" fmla="*/ 689858 h 2240047"/>
              <a:gd name="connsiteX76" fmla="*/ 2001941 w 4263593"/>
              <a:gd name="connsiteY76" fmla="*/ 695268 h 2240047"/>
              <a:gd name="connsiteX77" fmla="*/ 2018173 w 4263593"/>
              <a:gd name="connsiteY77" fmla="*/ 700679 h 2240047"/>
              <a:gd name="connsiteX78" fmla="*/ 2026289 w 4263593"/>
              <a:gd name="connsiteY78" fmla="*/ 703384 h 2240047"/>
              <a:gd name="connsiteX79" fmla="*/ 2034405 w 4263593"/>
              <a:gd name="connsiteY79" fmla="*/ 706090 h 2240047"/>
              <a:gd name="connsiteX80" fmla="*/ 2053342 w 4263593"/>
              <a:gd name="connsiteY80" fmla="*/ 708795 h 2240047"/>
              <a:gd name="connsiteX81" fmla="*/ 2064163 w 4263593"/>
              <a:gd name="connsiteY81" fmla="*/ 725027 h 2240047"/>
              <a:gd name="connsiteX82" fmla="*/ 2069574 w 4263593"/>
              <a:gd name="connsiteY82" fmla="*/ 733143 h 2240047"/>
              <a:gd name="connsiteX83" fmla="*/ 2077690 w 4263593"/>
              <a:gd name="connsiteY83" fmla="*/ 741259 h 2240047"/>
              <a:gd name="connsiteX84" fmla="*/ 2080395 w 4263593"/>
              <a:gd name="connsiteY84" fmla="*/ 749375 h 2240047"/>
              <a:gd name="connsiteX85" fmla="*/ 2088511 w 4263593"/>
              <a:gd name="connsiteY85" fmla="*/ 757491 h 2240047"/>
              <a:gd name="connsiteX86" fmla="*/ 2158850 w 4263593"/>
              <a:gd name="connsiteY86" fmla="*/ 765607 h 2240047"/>
              <a:gd name="connsiteX87" fmla="*/ 2229188 w 4263593"/>
              <a:gd name="connsiteY87" fmla="*/ 768312 h 2240047"/>
              <a:gd name="connsiteX88" fmla="*/ 2248125 w 4263593"/>
              <a:gd name="connsiteY88" fmla="*/ 789955 h 2240047"/>
              <a:gd name="connsiteX89" fmla="*/ 2288705 w 4263593"/>
              <a:gd name="connsiteY89" fmla="*/ 787249 h 2240047"/>
              <a:gd name="connsiteX90" fmla="*/ 2291411 w 4263593"/>
              <a:gd name="connsiteY90" fmla="*/ 857588 h 2240047"/>
              <a:gd name="connsiteX91" fmla="*/ 2294116 w 4263593"/>
              <a:gd name="connsiteY91" fmla="*/ 868409 h 2240047"/>
              <a:gd name="connsiteX92" fmla="*/ 2296821 w 4263593"/>
              <a:gd name="connsiteY92" fmla="*/ 876525 h 2240047"/>
              <a:gd name="connsiteX93" fmla="*/ 2299527 w 4263593"/>
              <a:gd name="connsiteY93" fmla="*/ 887346 h 2240047"/>
              <a:gd name="connsiteX94" fmla="*/ 2337401 w 4263593"/>
              <a:gd name="connsiteY94" fmla="*/ 890052 h 2240047"/>
              <a:gd name="connsiteX95" fmla="*/ 2342812 w 4263593"/>
              <a:gd name="connsiteY95" fmla="*/ 908989 h 2240047"/>
              <a:gd name="connsiteX96" fmla="*/ 2350928 w 4263593"/>
              <a:gd name="connsiteY96" fmla="*/ 914400 h 2240047"/>
              <a:gd name="connsiteX97" fmla="*/ 2361749 w 4263593"/>
              <a:gd name="connsiteY97" fmla="*/ 938748 h 2240047"/>
              <a:gd name="connsiteX98" fmla="*/ 2377981 w 4263593"/>
              <a:gd name="connsiteY98" fmla="*/ 944158 h 2240047"/>
              <a:gd name="connsiteX99" fmla="*/ 2386097 w 4263593"/>
              <a:gd name="connsiteY99" fmla="*/ 949569 h 2240047"/>
              <a:gd name="connsiteX100" fmla="*/ 2423972 w 4263593"/>
              <a:gd name="connsiteY100" fmla="*/ 954980 h 2240047"/>
              <a:gd name="connsiteX101" fmla="*/ 2437498 w 4263593"/>
              <a:gd name="connsiteY101" fmla="*/ 979327 h 2240047"/>
              <a:gd name="connsiteX102" fmla="*/ 2445614 w 4263593"/>
              <a:gd name="connsiteY102" fmla="*/ 987443 h 2240047"/>
              <a:gd name="connsiteX103" fmla="*/ 2451025 w 4263593"/>
              <a:gd name="connsiteY103" fmla="*/ 995559 h 2240047"/>
              <a:gd name="connsiteX104" fmla="*/ 2459141 w 4263593"/>
              <a:gd name="connsiteY104" fmla="*/ 1003675 h 2240047"/>
              <a:gd name="connsiteX105" fmla="*/ 2464551 w 4263593"/>
              <a:gd name="connsiteY105" fmla="*/ 1011791 h 2240047"/>
              <a:gd name="connsiteX106" fmla="*/ 2472667 w 4263593"/>
              <a:gd name="connsiteY106" fmla="*/ 1014497 h 2240047"/>
              <a:gd name="connsiteX107" fmla="*/ 2480783 w 4263593"/>
              <a:gd name="connsiteY107" fmla="*/ 1022613 h 2240047"/>
              <a:gd name="connsiteX108" fmla="*/ 2486194 w 4263593"/>
              <a:gd name="connsiteY108" fmla="*/ 1030729 h 2240047"/>
              <a:gd name="connsiteX109" fmla="*/ 2494310 w 4263593"/>
              <a:gd name="connsiteY109" fmla="*/ 1036139 h 2240047"/>
              <a:gd name="connsiteX110" fmla="*/ 2499721 w 4263593"/>
              <a:gd name="connsiteY110" fmla="*/ 1044255 h 2240047"/>
              <a:gd name="connsiteX111" fmla="*/ 2507837 w 4263593"/>
              <a:gd name="connsiteY111" fmla="*/ 1049666 h 2240047"/>
              <a:gd name="connsiteX112" fmla="*/ 2518658 w 4263593"/>
              <a:gd name="connsiteY112" fmla="*/ 1065898 h 2240047"/>
              <a:gd name="connsiteX113" fmla="*/ 2524069 w 4263593"/>
              <a:gd name="connsiteY113" fmla="*/ 1074014 h 2240047"/>
              <a:gd name="connsiteX114" fmla="*/ 2532185 w 4263593"/>
              <a:gd name="connsiteY114" fmla="*/ 1079425 h 2240047"/>
              <a:gd name="connsiteX115" fmla="*/ 2545711 w 4263593"/>
              <a:gd name="connsiteY115" fmla="*/ 1095656 h 2240047"/>
              <a:gd name="connsiteX116" fmla="*/ 2575470 w 4263593"/>
              <a:gd name="connsiteY116" fmla="*/ 1101067 h 2240047"/>
              <a:gd name="connsiteX117" fmla="*/ 2686388 w 4263593"/>
              <a:gd name="connsiteY117" fmla="*/ 1103772 h 2240047"/>
              <a:gd name="connsiteX118" fmla="*/ 2697209 w 4263593"/>
              <a:gd name="connsiteY118" fmla="*/ 1128120 h 2240047"/>
              <a:gd name="connsiteX119" fmla="*/ 2702620 w 4263593"/>
              <a:gd name="connsiteY119" fmla="*/ 1149763 h 2240047"/>
              <a:gd name="connsiteX120" fmla="*/ 2710736 w 4263593"/>
              <a:gd name="connsiteY120" fmla="*/ 1155174 h 2240047"/>
              <a:gd name="connsiteX121" fmla="*/ 2764843 w 4263593"/>
              <a:gd name="connsiteY121" fmla="*/ 1160584 h 2240047"/>
              <a:gd name="connsiteX122" fmla="*/ 2791896 w 4263593"/>
              <a:gd name="connsiteY122" fmla="*/ 1190343 h 2240047"/>
              <a:gd name="connsiteX123" fmla="*/ 2794601 w 4263593"/>
              <a:gd name="connsiteY123" fmla="*/ 1201164 h 2240047"/>
              <a:gd name="connsiteX124" fmla="*/ 2800012 w 4263593"/>
              <a:gd name="connsiteY124" fmla="*/ 1217396 h 2240047"/>
              <a:gd name="connsiteX125" fmla="*/ 2802717 w 4263593"/>
              <a:gd name="connsiteY125" fmla="*/ 1225512 h 2240047"/>
              <a:gd name="connsiteX126" fmla="*/ 2821654 w 4263593"/>
              <a:gd name="connsiteY126" fmla="*/ 1230923 h 2240047"/>
              <a:gd name="connsiteX127" fmla="*/ 2848708 w 4263593"/>
              <a:gd name="connsiteY127" fmla="*/ 1228217 h 2240047"/>
              <a:gd name="connsiteX128" fmla="*/ 2867645 w 4263593"/>
              <a:gd name="connsiteY128" fmla="*/ 1225512 h 2240047"/>
              <a:gd name="connsiteX129" fmla="*/ 2889288 w 4263593"/>
              <a:gd name="connsiteY129" fmla="*/ 1228217 h 2240047"/>
              <a:gd name="connsiteX130" fmla="*/ 2908225 w 4263593"/>
              <a:gd name="connsiteY130" fmla="*/ 1252565 h 2240047"/>
              <a:gd name="connsiteX131" fmla="*/ 2913635 w 4263593"/>
              <a:gd name="connsiteY131" fmla="*/ 1260681 h 2240047"/>
              <a:gd name="connsiteX132" fmla="*/ 2929867 w 4263593"/>
              <a:gd name="connsiteY132" fmla="*/ 1268797 h 2240047"/>
              <a:gd name="connsiteX133" fmla="*/ 2935278 w 4263593"/>
              <a:gd name="connsiteY133" fmla="*/ 1276913 h 2240047"/>
              <a:gd name="connsiteX134" fmla="*/ 2951510 w 4263593"/>
              <a:gd name="connsiteY134" fmla="*/ 1285029 h 2240047"/>
              <a:gd name="connsiteX135" fmla="*/ 2959626 w 4263593"/>
              <a:gd name="connsiteY135" fmla="*/ 1309377 h 2240047"/>
              <a:gd name="connsiteX136" fmla="*/ 2962331 w 4263593"/>
              <a:gd name="connsiteY136" fmla="*/ 1317493 h 2240047"/>
              <a:gd name="connsiteX137" fmla="*/ 2965037 w 4263593"/>
              <a:gd name="connsiteY137" fmla="*/ 1331020 h 2240047"/>
              <a:gd name="connsiteX138" fmla="*/ 2978563 w 4263593"/>
              <a:gd name="connsiteY138" fmla="*/ 1336430 h 2240047"/>
              <a:gd name="connsiteX139" fmla="*/ 3043491 w 4263593"/>
              <a:gd name="connsiteY139" fmla="*/ 1339136 h 2240047"/>
              <a:gd name="connsiteX140" fmla="*/ 3054312 w 4263593"/>
              <a:gd name="connsiteY140" fmla="*/ 1341841 h 2240047"/>
              <a:gd name="connsiteX141" fmla="*/ 3057018 w 4263593"/>
              <a:gd name="connsiteY141" fmla="*/ 1352662 h 2240047"/>
              <a:gd name="connsiteX142" fmla="*/ 3062428 w 4263593"/>
              <a:gd name="connsiteY142" fmla="*/ 1368894 h 2240047"/>
              <a:gd name="connsiteX143" fmla="*/ 3065134 w 4263593"/>
              <a:gd name="connsiteY143" fmla="*/ 1379716 h 2240047"/>
              <a:gd name="connsiteX144" fmla="*/ 3078660 w 4263593"/>
              <a:gd name="connsiteY144" fmla="*/ 1401358 h 2240047"/>
              <a:gd name="connsiteX145" fmla="*/ 3135472 w 4263593"/>
              <a:gd name="connsiteY145" fmla="*/ 1404064 h 2240047"/>
              <a:gd name="connsiteX146" fmla="*/ 3143588 w 4263593"/>
              <a:gd name="connsiteY146" fmla="*/ 1420296 h 2240047"/>
              <a:gd name="connsiteX147" fmla="*/ 3146293 w 4263593"/>
              <a:gd name="connsiteY147" fmla="*/ 1428412 h 2240047"/>
              <a:gd name="connsiteX148" fmla="*/ 3154409 w 4263593"/>
              <a:gd name="connsiteY148" fmla="*/ 1436527 h 2240047"/>
              <a:gd name="connsiteX149" fmla="*/ 3165231 w 4263593"/>
              <a:gd name="connsiteY149" fmla="*/ 1452759 h 2240047"/>
              <a:gd name="connsiteX150" fmla="*/ 3176052 w 4263593"/>
              <a:gd name="connsiteY150" fmla="*/ 1468991 h 2240047"/>
              <a:gd name="connsiteX151" fmla="*/ 3222043 w 4263593"/>
              <a:gd name="connsiteY151" fmla="*/ 1474402 h 2240047"/>
              <a:gd name="connsiteX152" fmla="*/ 3235569 w 4263593"/>
              <a:gd name="connsiteY152" fmla="*/ 1493339 h 2240047"/>
              <a:gd name="connsiteX153" fmla="*/ 3243685 w 4263593"/>
              <a:gd name="connsiteY153" fmla="*/ 1498750 h 2240047"/>
              <a:gd name="connsiteX154" fmla="*/ 3246390 w 4263593"/>
              <a:gd name="connsiteY154" fmla="*/ 1506866 h 2240047"/>
              <a:gd name="connsiteX155" fmla="*/ 3262622 w 4263593"/>
              <a:gd name="connsiteY155" fmla="*/ 1517687 h 2240047"/>
              <a:gd name="connsiteX156" fmla="*/ 3265328 w 4263593"/>
              <a:gd name="connsiteY156" fmla="*/ 1525803 h 2240047"/>
              <a:gd name="connsiteX157" fmla="*/ 3273444 w 4263593"/>
              <a:gd name="connsiteY157" fmla="*/ 1528509 h 2240047"/>
              <a:gd name="connsiteX158" fmla="*/ 3305908 w 4263593"/>
              <a:gd name="connsiteY158" fmla="*/ 1531214 h 2240047"/>
              <a:gd name="connsiteX159" fmla="*/ 3316729 w 4263593"/>
              <a:gd name="connsiteY159" fmla="*/ 1533919 h 2240047"/>
              <a:gd name="connsiteX160" fmla="*/ 3343782 w 4263593"/>
              <a:gd name="connsiteY160" fmla="*/ 1536625 h 2240047"/>
              <a:gd name="connsiteX161" fmla="*/ 3346488 w 4263593"/>
              <a:gd name="connsiteY161" fmla="*/ 1544741 h 2240047"/>
              <a:gd name="connsiteX162" fmla="*/ 3365425 w 4263593"/>
              <a:gd name="connsiteY162" fmla="*/ 1563678 h 2240047"/>
              <a:gd name="connsiteX163" fmla="*/ 3373541 w 4263593"/>
              <a:gd name="connsiteY163" fmla="*/ 1571794 h 2240047"/>
              <a:gd name="connsiteX164" fmla="*/ 3381657 w 4263593"/>
              <a:gd name="connsiteY164" fmla="*/ 1577204 h 2240047"/>
              <a:gd name="connsiteX165" fmla="*/ 3387067 w 4263593"/>
              <a:gd name="connsiteY165" fmla="*/ 1585320 h 2240047"/>
              <a:gd name="connsiteX166" fmla="*/ 3395183 w 4263593"/>
              <a:gd name="connsiteY166" fmla="*/ 1598847 h 2240047"/>
              <a:gd name="connsiteX167" fmla="*/ 3397889 w 4263593"/>
              <a:gd name="connsiteY167" fmla="*/ 1606963 h 2240047"/>
              <a:gd name="connsiteX168" fmla="*/ 3414121 w 4263593"/>
              <a:gd name="connsiteY168" fmla="*/ 1615079 h 2240047"/>
              <a:gd name="connsiteX169" fmla="*/ 3419531 w 4263593"/>
              <a:gd name="connsiteY169" fmla="*/ 1623195 h 2240047"/>
              <a:gd name="connsiteX170" fmla="*/ 3424942 w 4263593"/>
              <a:gd name="connsiteY170" fmla="*/ 1650248 h 2240047"/>
              <a:gd name="connsiteX171" fmla="*/ 3427647 w 4263593"/>
              <a:gd name="connsiteY171" fmla="*/ 1661070 h 2240047"/>
              <a:gd name="connsiteX172" fmla="*/ 3430353 w 4263593"/>
              <a:gd name="connsiteY172" fmla="*/ 1674596 h 2240047"/>
              <a:gd name="connsiteX173" fmla="*/ 3433058 w 4263593"/>
              <a:gd name="connsiteY173" fmla="*/ 1682712 h 2240047"/>
              <a:gd name="connsiteX174" fmla="*/ 3443879 w 4263593"/>
              <a:gd name="connsiteY174" fmla="*/ 1688123 h 2240047"/>
              <a:gd name="connsiteX175" fmla="*/ 3500691 w 4263593"/>
              <a:gd name="connsiteY175" fmla="*/ 1688123 h 2240047"/>
              <a:gd name="connsiteX176" fmla="*/ 3516923 w 4263593"/>
              <a:gd name="connsiteY176" fmla="*/ 1707060 h 2240047"/>
              <a:gd name="connsiteX177" fmla="*/ 3525039 w 4263593"/>
              <a:gd name="connsiteY177" fmla="*/ 1712471 h 2240047"/>
              <a:gd name="connsiteX178" fmla="*/ 3589967 w 4263593"/>
              <a:gd name="connsiteY178" fmla="*/ 1715176 h 2240047"/>
              <a:gd name="connsiteX179" fmla="*/ 3598083 w 4263593"/>
              <a:gd name="connsiteY179" fmla="*/ 1717881 h 2240047"/>
              <a:gd name="connsiteX180" fmla="*/ 3617020 w 4263593"/>
              <a:gd name="connsiteY180" fmla="*/ 1742229 h 2240047"/>
              <a:gd name="connsiteX181" fmla="*/ 3625136 w 4263593"/>
              <a:gd name="connsiteY181" fmla="*/ 1744935 h 2240047"/>
              <a:gd name="connsiteX182" fmla="*/ 3638663 w 4263593"/>
              <a:gd name="connsiteY182" fmla="*/ 1761167 h 2240047"/>
              <a:gd name="connsiteX183" fmla="*/ 3646779 w 4263593"/>
              <a:gd name="connsiteY183" fmla="*/ 1763872 h 2240047"/>
              <a:gd name="connsiteX184" fmla="*/ 3668421 w 4263593"/>
              <a:gd name="connsiteY184" fmla="*/ 1777398 h 2240047"/>
              <a:gd name="connsiteX185" fmla="*/ 3673832 w 4263593"/>
              <a:gd name="connsiteY185" fmla="*/ 1785514 h 2240047"/>
              <a:gd name="connsiteX186" fmla="*/ 3690064 w 4263593"/>
              <a:gd name="connsiteY186" fmla="*/ 1790925 h 2240047"/>
              <a:gd name="connsiteX187" fmla="*/ 3709001 w 4263593"/>
              <a:gd name="connsiteY187" fmla="*/ 1815273 h 2240047"/>
              <a:gd name="connsiteX188" fmla="*/ 3727938 w 4263593"/>
              <a:gd name="connsiteY188" fmla="*/ 1831505 h 2240047"/>
              <a:gd name="connsiteX189" fmla="*/ 3730644 w 4263593"/>
              <a:gd name="connsiteY189" fmla="*/ 1839621 h 2240047"/>
              <a:gd name="connsiteX190" fmla="*/ 3738760 w 4263593"/>
              <a:gd name="connsiteY190" fmla="*/ 1842326 h 2240047"/>
              <a:gd name="connsiteX191" fmla="*/ 3749581 w 4263593"/>
              <a:gd name="connsiteY191" fmla="*/ 1863969 h 2240047"/>
              <a:gd name="connsiteX192" fmla="*/ 3822625 w 4263593"/>
              <a:gd name="connsiteY192" fmla="*/ 1858558 h 2240047"/>
              <a:gd name="connsiteX193" fmla="*/ 3855089 w 4263593"/>
              <a:gd name="connsiteY193" fmla="*/ 1855853 h 2240047"/>
              <a:gd name="connsiteX194" fmla="*/ 3860499 w 4263593"/>
              <a:gd name="connsiteY194" fmla="*/ 1896433 h 2240047"/>
              <a:gd name="connsiteX195" fmla="*/ 3863205 w 4263593"/>
              <a:gd name="connsiteY195" fmla="*/ 1904549 h 2240047"/>
              <a:gd name="connsiteX196" fmla="*/ 3876731 w 4263593"/>
              <a:gd name="connsiteY196" fmla="*/ 1918075 h 2240047"/>
              <a:gd name="connsiteX197" fmla="*/ 3879437 w 4263593"/>
              <a:gd name="connsiteY197" fmla="*/ 1926191 h 2240047"/>
              <a:gd name="connsiteX198" fmla="*/ 3884847 w 4263593"/>
              <a:gd name="connsiteY198" fmla="*/ 1958655 h 2240047"/>
              <a:gd name="connsiteX199" fmla="*/ 3887553 w 4263593"/>
              <a:gd name="connsiteY199" fmla="*/ 1966771 h 2240047"/>
              <a:gd name="connsiteX200" fmla="*/ 3892963 w 4263593"/>
              <a:gd name="connsiteY200" fmla="*/ 1988414 h 2240047"/>
              <a:gd name="connsiteX201" fmla="*/ 3914606 w 4263593"/>
              <a:gd name="connsiteY201" fmla="*/ 1996530 h 2240047"/>
              <a:gd name="connsiteX202" fmla="*/ 3925427 w 4263593"/>
              <a:gd name="connsiteY202" fmla="*/ 1999235 h 2240047"/>
              <a:gd name="connsiteX203" fmla="*/ 3930838 w 4263593"/>
              <a:gd name="connsiteY203" fmla="*/ 2015467 h 2240047"/>
              <a:gd name="connsiteX204" fmla="*/ 3936248 w 4263593"/>
              <a:gd name="connsiteY204" fmla="*/ 2039815 h 2240047"/>
              <a:gd name="connsiteX205" fmla="*/ 3941659 w 4263593"/>
              <a:gd name="connsiteY205" fmla="*/ 2056047 h 2240047"/>
              <a:gd name="connsiteX206" fmla="*/ 3952480 w 4263593"/>
              <a:gd name="connsiteY206" fmla="*/ 2074984 h 2240047"/>
              <a:gd name="connsiteX207" fmla="*/ 3963302 w 4263593"/>
              <a:gd name="connsiteY207" fmla="*/ 2088511 h 2240047"/>
              <a:gd name="connsiteX208" fmla="*/ 3968712 w 4263593"/>
              <a:gd name="connsiteY208" fmla="*/ 2096627 h 2240047"/>
              <a:gd name="connsiteX209" fmla="*/ 3993060 w 4263593"/>
              <a:gd name="connsiteY209" fmla="*/ 2099332 h 2240047"/>
              <a:gd name="connsiteX210" fmla="*/ 4022819 w 4263593"/>
              <a:gd name="connsiteY210" fmla="*/ 2104743 h 2240047"/>
              <a:gd name="connsiteX211" fmla="*/ 4041756 w 4263593"/>
              <a:gd name="connsiteY211" fmla="*/ 2107448 h 2240047"/>
              <a:gd name="connsiteX212" fmla="*/ 4047167 w 4263593"/>
              <a:gd name="connsiteY212" fmla="*/ 2115564 h 2240047"/>
              <a:gd name="connsiteX213" fmla="*/ 4049872 w 4263593"/>
              <a:gd name="connsiteY213" fmla="*/ 2126385 h 2240047"/>
              <a:gd name="connsiteX214" fmla="*/ 4063399 w 4263593"/>
              <a:gd name="connsiteY214" fmla="*/ 2145323 h 2240047"/>
              <a:gd name="connsiteX215" fmla="*/ 4071515 w 4263593"/>
              <a:gd name="connsiteY215" fmla="*/ 2150733 h 2240047"/>
              <a:gd name="connsiteX216" fmla="*/ 4085041 w 4263593"/>
              <a:gd name="connsiteY216" fmla="*/ 2153439 h 2240047"/>
              <a:gd name="connsiteX217" fmla="*/ 4090452 w 4263593"/>
              <a:gd name="connsiteY217" fmla="*/ 2172376 h 2240047"/>
              <a:gd name="connsiteX218" fmla="*/ 4101273 w 4263593"/>
              <a:gd name="connsiteY218" fmla="*/ 2188608 h 2240047"/>
              <a:gd name="connsiteX219" fmla="*/ 4109389 w 4263593"/>
              <a:gd name="connsiteY219" fmla="*/ 2191313 h 2240047"/>
              <a:gd name="connsiteX220" fmla="*/ 4141853 w 4263593"/>
              <a:gd name="connsiteY220" fmla="*/ 2185903 h 2240047"/>
              <a:gd name="connsiteX221" fmla="*/ 4149969 w 4263593"/>
              <a:gd name="connsiteY221" fmla="*/ 2183197 h 2240047"/>
              <a:gd name="connsiteX222" fmla="*/ 4220308 w 4263593"/>
              <a:gd name="connsiteY222" fmla="*/ 2188608 h 2240047"/>
              <a:gd name="connsiteX223" fmla="*/ 4233834 w 4263593"/>
              <a:gd name="connsiteY223" fmla="*/ 2212956 h 2240047"/>
              <a:gd name="connsiteX224" fmla="*/ 4244656 w 4263593"/>
              <a:gd name="connsiteY224" fmla="*/ 2229188 h 2240047"/>
              <a:gd name="connsiteX225" fmla="*/ 4250066 w 4263593"/>
              <a:gd name="connsiteY225" fmla="*/ 2237304 h 2240047"/>
              <a:gd name="connsiteX226" fmla="*/ 4263593 w 4263593"/>
              <a:gd name="connsiteY22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97586 w 4263593"/>
              <a:gd name="connsiteY14" fmla="*/ 146087 h 2240047"/>
              <a:gd name="connsiteX15" fmla="*/ 330050 w 4263593"/>
              <a:gd name="connsiteY15" fmla="*/ 154203 h 2240047"/>
              <a:gd name="connsiteX16" fmla="*/ 443673 w 4263593"/>
              <a:gd name="connsiteY16" fmla="*/ 151498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03385 w 4263593"/>
              <a:gd name="connsiteY21" fmla="*/ 186667 h 2240047"/>
              <a:gd name="connsiteX22" fmla="*/ 749375 w 4263593"/>
              <a:gd name="connsiteY22" fmla="*/ 183962 h 2240047"/>
              <a:gd name="connsiteX23" fmla="*/ 757491 w 4263593"/>
              <a:gd name="connsiteY23" fmla="*/ 181256 h 2240047"/>
              <a:gd name="connsiteX24" fmla="*/ 879231 w 4263593"/>
              <a:gd name="connsiteY24" fmla="*/ 183962 h 2240047"/>
              <a:gd name="connsiteX25" fmla="*/ 884641 w 4263593"/>
              <a:gd name="connsiteY25" fmla="*/ 205604 h 2240047"/>
              <a:gd name="connsiteX26" fmla="*/ 895463 w 4263593"/>
              <a:gd name="connsiteY26" fmla="*/ 213720 h 2240047"/>
              <a:gd name="connsiteX27" fmla="*/ 1000970 w 4263593"/>
              <a:gd name="connsiteY27" fmla="*/ 219131 h 2240047"/>
              <a:gd name="connsiteX28" fmla="*/ 1009086 w 4263593"/>
              <a:gd name="connsiteY28" fmla="*/ 221836 h 2240047"/>
              <a:gd name="connsiteX29" fmla="*/ 1025318 w 4263593"/>
              <a:gd name="connsiteY29" fmla="*/ 232658 h 2240047"/>
              <a:gd name="connsiteX30" fmla="*/ 1033434 w 4263593"/>
              <a:gd name="connsiteY30" fmla="*/ 235363 h 2240047"/>
              <a:gd name="connsiteX31" fmla="*/ 1057782 w 4263593"/>
              <a:gd name="connsiteY31" fmla="*/ 240774 h 2240047"/>
              <a:gd name="connsiteX32" fmla="*/ 1065898 w 4263593"/>
              <a:gd name="connsiteY32" fmla="*/ 257006 h 2240047"/>
              <a:gd name="connsiteX33" fmla="*/ 1071309 w 4263593"/>
              <a:gd name="connsiteY33" fmla="*/ 265122 h 2240047"/>
              <a:gd name="connsiteX34" fmla="*/ 1076719 w 4263593"/>
              <a:gd name="connsiteY34" fmla="*/ 294880 h 2240047"/>
              <a:gd name="connsiteX35" fmla="*/ 1082130 w 4263593"/>
              <a:gd name="connsiteY35" fmla="*/ 311112 h 2240047"/>
              <a:gd name="connsiteX36" fmla="*/ 1090246 w 4263593"/>
              <a:gd name="connsiteY36" fmla="*/ 319228 h 2240047"/>
              <a:gd name="connsiteX37" fmla="*/ 1095657 w 4263593"/>
              <a:gd name="connsiteY37" fmla="*/ 327344 h 2240047"/>
              <a:gd name="connsiteX38" fmla="*/ 1155174 w 4263593"/>
              <a:gd name="connsiteY38" fmla="*/ 335460 h 2240047"/>
              <a:gd name="connsiteX39" fmla="*/ 1179522 w 4263593"/>
              <a:gd name="connsiteY39" fmla="*/ 338165 h 2240047"/>
              <a:gd name="connsiteX40" fmla="*/ 1220102 w 4263593"/>
              <a:gd name="connsiteY40" fmla="*/ 340871 h 2240047"/>
              <a:gd name="connsiteX41" fmla="*/ 1228218 w 4263593"/>
              <a:gd name="connsiteY41" fmla="*/ 346281 h 2240047"/>
              <a:gd name="connsiteX42" fmla="*/ 1233628 w 4263593"/>
              <a:gd name="connsiteY42" fmla="*/ 362513 h 2240047"/>
              <a:gd name="connsiteX43" fmla="*/ 1241744 w 4263593"/>
              <a:gd name="connsiteY43" fmla="*/ 365219 h 2240047"/>
              <a:gd name="connsiteX44" fmla="*/ 1306672 w 4263593"/>
              <a:gd name="connsiteY44" fmla="*/ 370629 h 2240047"/>
              <a:gd name="connsiteX45" fmla="*/ 1331020 w 4263593"/>
              <a:gd name="connsiteY45" fmla="*/ 373335 h 2240047"/>
              <a:gd name="connsiteX46" fmla="*/ 1344547 w 4263593"/>
              <a:gd name="connsiteY46" fmla="*/ 392272 h 2240047"/>
              <a:gd name="connsiteX47" fmla="*/ 1406769 w 4263593"/>
              <a:gd name="connsiteY47" fmla="*/ 394977 h 2240047"/>
              <a:gd name="connsiteX48" fmla="*/ 1490634 w 4263593"/>
              <a:gd name="connsiteY48" fmla="*/ 400388 h 2240047"/>
              <a:gd name="connsiteX49" fmla="*/ 1496045 w 4263593"/>
              <a:gd name="connsiteY49" fmla="*/ 408504 h 2240047"/>
              <a:gd name="connsiteX50" fmla="*/ 1501456 w 4263593"/>
              <a:gd name="connsiteY50" fmla="*/ 424736 h 2240047"/>
              <a:gd name="connsiteX51" fmla="*/ 1506866 w 4263593"/>
              <a:gd name="connsiteY51" fmla="*/ 432852 h 2240047"/>
              <a:gd name="connsiteX52" fmla="*/ 1520393 w 4263593"/>
              <a:gd name="connsiteY52" fmla="*/ 451789 h 2240047"/>
              <a:gd name="connsiteX53" fmla="*/ 1636722 w 4263593"/>
              <a:gd name="connsiteY53" fmla="*/ 454494 h 2240047"/>
              <a:gd name="connsiteX54" fmla="*/ 1661070 w 4263593"/>
              <a:gd name="connsiteY54" fmla="*/ 457200 h 2240047"/>
              <a:gd name="connsiteX55" fmla="*/ 1663775 w 4263593"/>
              <a:gd name="connsiteY55" fmla="*/ 465316 h 2240047"/>
              <a:gd name="connsiteX56" fmla="*/ 1666480 w 4263593"/>
              <a:gd name="connsiteY56" fmla="*/ 478842 h 2240047"/>
              <a:gd name="connsiteX57" fmla="*/ 1671891 w 4263593"/>
              <a:gd name="connsiteY57" fmla="*/ 495074 h 2240047"/>
              <a:gd name="connsiteX58" fmla="*/ 1674596 w 4263593"/>
              <a:gd name="connsiteY58" fmla="*/ 508601 h 2240047"/>
              <a:gd name="connsiteX59" fmla="*/ 1682712 w 4263593"/>
              <a:gd name="connsiteY59" fmla="*/ 532949 h 2240047"/>
              <a:gd name="connsiteX60" fmla="*/ 1685418 w 4263593"/>
              <a:gd name="connsiteY60" fmla="*/ 541065 h 2240047"/>
              <a:gd name="connsiteX61" fmla="*/ 1690828 w 4263593"/>
              <a:gd name="connsiteY61" fmla="*/ 562707 h 2240047"/>
              <a:gd name="connsiteX62" fmla="*/ 1693534 w 4263593"/>
              <a:gd name="connsiteY62" fmla="*/ 570823 h 2240047"/>
              <a:gd name="connsiteX63" fmla="*/ 1701650 w 4263593"/>
              <a:gd name="connsiteY63" fmla="*/ 573529 h 2240047"/>
              <a:gd name="connsiteX64" fmla="*/ 1709766 w 4263593"/>
              <a:gd name="connsiteY64" fmla="*/ 578939 h 2240047"/>
              <a:gd name="connsiteX65" fmla="*/ 1815273 w 4263593"/>
              <a:gd name="connsiteY65" fmla="*/ 581645 h 2240047"/>
              <a:gd name="connsiteX66" fmla="*/ 1882906 w 4263593"/>
              <a:gd name="connsiteY66" fmla="*/ 584350 h 2240047"/>
              <a:gd name="connsiteX67" fmla="*/ 1888317 w 4263593"/>
              <a:gd name="connsiteY67" fmla="*/ 592466 h 2240047"/>
              <a:gd name="connsiteX68" fmla="*/ 1896433 w 4263593"/>
              <a:gd name="connsiteY68" fmla="*/ 608698 h 2240047"/>
              <a:gd name="connsiteX69" fmla="*/ 1904549 w 4263593"/>
              <a:gd name="connsiteY69" fmla="*/ 611403 h 2240047"/>
              <a:gd name="connsiteX70" fmla="*/ 1937013 w 4263593"/>
              <a:gd name="connsiteY70" fmla="*/ 614109 h 2240047"/>
              <a:gd name="connsiteX71" fmla="*/ 1964066 w 4263593"/>
              <a:gd name="connsiteY71" fmla="*/ 654688 h 2240047"/>
              <a:gd name="connsiteX72" fmla="*/ 1969477 w 4263593"/>
              <a:gd name="connsiteY72" fmla="*/ 662804 h 2240047"/>
              <a:gd name="connsiteX73" fmla="*/ 1974888 w 4263593"/>
              <a:gd name="connsiteY73" fmla="*/ 670920 h 2240047"/>
              <a:gd name="connsiteX74" fmla="*/ 1985709 w 4263593"/>
              <a:gd name="connsiteY74" fmla="*/ 687152 h 2240047"/>
              <a:gd name="connsiteX75" fmla="*/ 1993825 w 4263593"/>
              <a:gd name="connsiteY75" fmla="*/ 689858 h 2240047"/>
              <a:gd name="connsiteX76" fmla="*/ 2001941 w 4263593"/>
              <a:gd name="connsiteY76" fmla="*/ 695268 h 2240047"/>
              <a:gd name="connsiteX77" fmla="*/ 2018173 w 4263593"/>
              <a:gd name="connsiteY77" fmla="*/ 700679 h 2240047"/>
              <a:gd name="connsiteX78" fmla="*/ 2026289 w 4263593"/>
              <a:gd name="connsiteY78" fmla="*/ 703384 h 2240047"/>
              <a:gd name="connsiteX79" fmla="*/ 2034405 w 4263593"/>
              <a:gd name="connsiteY79" fmla="*/ 706090 h 2240047"/>
              <a:gd name="connsiteX80" fmla="*/ 2053342 w 4263593"/>
              <a:gd name="connsiteY80" fmla="*/ 708795 h 2240047"/>
              <a:gd name="connsiteX81" fmla="*/ 2064163 w 4263593"/>
              <a:gd name="connsiteY81" fmla="*/ 725027 h 2240047"/>
              <a:gd name="connsiteX82" fmla="*/ 2069574 w 4263593"/>
              <a:gd name="connsiteY82" fmla="*/ 733143 h 2240047"/>
              <a:gd name="connsiteX83" fmla="*/ 2077690 w 4263593"/>
              <a:gd name="connsiteY83" fmla="*/ 741259 h 2240047"/>
              <a:gd name="connsiteX84" fmla="*/ 2080395 w 4263593"/>
              <a:gd name="connsiteY84" fmla="*/ 749375 h 2240047"/>
              <a:gd name="connsiteX85" fmla="*/ 2088511 w 4263593"/>
              <a:gd name="connsiteY85" fmla="*/ 757491 h 2240047"/>
              <a:gd name="connsiteX86" fmla="*/ 2158850 w 4263593"/>
              <a:gd name="connsiteY86" fmla="*/ 765607 h 2240047"/>
              <a:gd name="connsiteX87" fmla="*/ 2229188 w 4263593"/>
              <a:gd name="connsiteY87" fmla="*/ 768312 h 2240047"/>
              <a:gd name="connsiteX88" fmla="*/ 2248125 w 4263593"/>
              <a:gd name="connsiteY88" fmla="*/ 789955 h 2240047"/>
              <a:gd name="connsiteX89" fmla="*/ 2288705 w 4263593"/>
              <a:gd name="connsiteY89" fmla="*/ 787249 h 2240047"/>
              <a:gd name="connsiteX90" fmla="*/ 2291411 w 4263593"/>
              <a:gd name="connsiteY90" fmla="*/ 857588 h 2240047"/>
              <a:gd name="connsiteX91" fmla="*/ 2294116 w 4263593"/>
              <a:gd name="connsiteY91" fmla="*/ 868409 h 2240047"/>
              <a:gd name="connsiteX92" fmla="*/ 2296821 w 4263593"/>
              <a:gd name="connsiteY92" fmla="*/ 876525 h 2240047"/>
              <a:gd name="connsiteX93" fmla="*/ 2299527 w 4263593"/>
              <a:gd name="connsiteY93" fmla="*/ 887346 h 2240047"/>
              <a:gd name="connsiteX94" fmla="*/ 2337401 w 4263593"/>
              <a:gd name="connsiteY94" fmla="*/ 890052 h 2240047"/>
              <a:gd name="connsiteX95" fmla="*/ 2342812 w 4263593"/>
              <a:gd name="connsiteY95" fmla="*/ 908989 h 2240047"/>
              <a:gd name="connsiteX96" fmla="*/ 2350928 w 4263593"/>
              <a:gd name="connsiteY96" fmla="*/ 914400 h 2240047"/>
              <a:gd name="connsiteX97" fmla="*/ 2361749 w 4263593"/>
              <a:gd name="connsiteY97" fmla="*/ 938748 h 2240047"/>
              <a:gd name="connsiteX98" fmla="*/ 2377981 w 4263593"/>
              <a:gd name="connsiteY98" fmla="*/ 944158 h 2240047"/>
              <a:gd name="connsiteX99" fmla="*/ 2386097 w 4263593"/>
              <a:gd name="connsiteY99" fmla="*/ 949569 h 2240047"/>
              <a:gd name="connsiteX100" fmla="*/ 2423972 w 4263593"/>
              <a:gd name="connsiteY100" fmla="*/ 954980 h 2240047"/>
              <a:gd name="connsiteX101" fmla="*/ 2437498 w 4263593"/>
              <a:gd name="connsiteY101" fmla="*/ 979327 h 2240047"/>
              <a:gd name="connsiteX102" fmla="*/ 2445614 w 4263593"/>
              <a:gd name="connsiteY102" fmla="*/ 987443 h 2240047"/>
              <a:gd name="connsiteX103" fmla="*/ 2451025 w 4263593"/>
              <a:gd name="connsiteY103" fmla="*/ 995559 h 2240047"/>
              <a:gd name="connsiteX104" fmla="*/ 2459141 w 4263593"/>
              <a:gd name="connsiteY104" fmla="*/ 1003675 h 2240047"/>
              <a:gd name="connsiteX105" fmla="*/ 2464551 w 4263593"/>
              <a:gd name="connsiteY105" fmla="*/ 1011791 h 2240047"/>
              <a:gd name="connsiteX106" fmla="*/ 2472667 w 4263593"/>
              <a:gd name="connsiteY106" fmla="*/ 1014497 h 2240047"/>
              <a:gd name="connsiteX107" fmla="*/ 2480783 w 4263593"/>
              <a:gd name="connsiteY107" fmla="*/ 1022613 h 2240047"/>
              <a:gd name="connsiteX108" fmla="*/ 2486194 w 4263593"/>
              <a:gd name="connsiteY108" fmla="*/ 1030729 h 2240047"/>
              <a:gd name="connsiteX109" fmla="*/ 2494310 w 4263593"/>
              <a:gd name="connsiteY109" fmla="*/ 1036139 h 2240047"/>
              <a:gd name="connsiteX110" fmla="*/ 2499721 w 4263593"/>
              <a:gd name="connsiteY110" fmla="*/ 1044255 h 2240047"/>
              <a:gd name="connsiteX111" fmla="*/ 2507837 w 4263593"/>
              <a:gd name="connsiteY111" fmla="*/ 1049666 h 2240047"/>
              <a:gd name="connsiteX112" fmla="*/ 2518658 w 4263593"/>
              <a:gd name="connsiteY112" fmla="*/ 1065898 h 2240047"/>
              <a:gd name="connsiteX113" fmla="*/ 2524069 w 4263593"/>
              <a:gd name="connsiteY113" fmla="*/ 1074014 h 2240047"/>
              <a:gd name="connsiteX114" fmla="*/ 2532185 w 4263593"/>
              <a:gd name="connsiteY114" fmla="*/ 1079425 h 2240047"/>
              <a:gd name="connsiteX115" fmla="*/ 2545711 w 4263593"/>
              <a:gd name="connsiteY115" fmla="*/ 1095656 h 2240047"/>
              <a:gd name="connsiteX116" fmla="*/ 2575470 w 4263593"/>
              <a:gd name="connsiteY116" fmla="*/ 1101067 h 2240047"/>
              <a:gd name="connsiteX117" fmla="*/ 2686388 w 4263593"/>
              <a:gd name="connsiteY117" fmla="*/ 1103772 h 2240047"/>
              <a:gd name="connsiteX118" fmla="*/ 2697209 w 4263593"/>
              <a:gd name="connsiteY118" fmla="*/ 1128120 h 2240047"/>
              <a:gd name="connsiteX119" fmla="*/ 2702620 w 4263593"/>
              <a:gd name="connsiteY119" fmla="*/ 1149763 h 2240047"/>
              <a:gd name="connsiteX120" fmla="*/ 2710736 w 4263593"/>
              <a:gd name="connsiteY120" fmla="*/ 1155174 h 2240047"/>
              <a:gd name="connsiteX121" fmla="*/ 2764843 w 4263593"/>
              <a:gd name="connsiteY121" fmla="*/ 1160584 h 2240047"/>
              <a:gd name="connsiteX122" fmla="*/ 2791896 w 4263593"/>
              <a:gd name="connsiteY122" fmla="*/ 1190343 h 2240047"/>
              <a:gd name="connsiteX123" fmla="*/ 2794601 w 4263593"/>
              <a:gd name="connsiteY123" fmla="*/ 1201164 h 2240047"/>
              <a:gd name="connsiteX124" fmla="*/ 2800012 w 4263593"/>
              <a:gd name="connsiteY124" fmla="*/ 1217396 h 2240047"/>
              <a:gd name="connsiteX125" fmla="*/ 2802717 w 4263593"/>
              <a:gd name="connsiteY125" fmla="*/ 1225512 h 2240047"/>
              <a:gd name="connsiteX126" fmla="*/ 2821654 w 4263593"/>
              <a:gd name="connsiteY126" fmla="*/ 1230923 h 2240047"/>
              <a:gd name="connsiteX127" fmla="*/ 2848708 w 4263593"/>
              <a:gd name="connsiteY127" fmla="*/ 1228217 h 2240047"/>
              <a:gd name="connsiteX128" fmla="*/ 2867645 w 4263593"/>
              <a:gd name="connsiteY128" fmla="*/ 1225512 h 2240047"/>
              <a:gd name="connsiteX129" fmla="*/ 2889288 w 4263593"/>
              <a:gd name="connsiteY129" fmla="*/ 1228217 h 2240047"/>
              <a:gd name="connsiteX130" fmla="*/ 2908225 w 4263593"/>
              <a:gd name="connsiteY130" fmla="*/ 1252565 h 2240047"/>
              <a:gd name="connsiteX131" fmla="*/ 2913635 w 4263593"/>
              <a:gd name="connsiteY131" fmla="*/ 1260681 h 2240047"/>
              <a:gd name="connsiteX132" fmla="*/ 2929867 w 4263593"/>
              <a:gd name="connsiteY132" fmla="*/ 1268797 h 2240047"/>
              <a:gd name="connsiteX133" fmla="*/ 2935278 w 4263593"/>
              <a:gd name="connsiteY133" fmla="*/ 1276913 h 2240047"/>
              <a:gd name="connsiteX134" fmla="*/ 2951510 w 4263593"/>
              <a:gd name="connsiteY134" fmla="*/ 1285029 h 2240047"/>
              <a:gd name="connsiteX135" fmla="*/ 2959626 w 4263593"/>
              <a:gd name="connsiteY135" fmla="*/ 1309377 h 2240047"/>
              <a:gd name="connsiteX136" fmla="*/ 2962331 w 4263593"/>
              <a:gd name="connsiteY136" fmla="*/ 1317493 h 2240047"/>
              <a:gd name="connsiteX137" fmla="*/ 2965037 w 4263593"/>
              <a:gd name="connsiteY137" fmla="*/ 1331020 h 2240047"/>
              <a:gd name="connsiteX138" fmla="*/ 2978563 w 4263593"/>
              <a:gd name="connsiteY138" fmla="*/ 1336430 h 2240047"/>
              <a:gd name="connsiteX139" fmla="*/ 3043491 w 4263593"/>
              <a:gd name="connsiteY139" fmla="*/ 1339136 h 2240047"/>
              <a:gd name="connsiteX140" fmla="*/ 3054312 w 4263593"/>
              <a:gd name="connsiteY140" fmla="*/ 1341841 h 2240047"/>
              <a:gd name="connsiteX141" fmla="*/ 3057018 w 4263593"/>
              <a:gd name="connsiteY141" fmla="*/ 1352662 h 2240047"/>
              <a:gd name="connsiteX142" fmla="*/ 3062428 w 4263593"/>
              <a:gd name="connsiteY142" fmla="*/ 1368894 h 2240047"/>
              <a:gd name="connsiteX143" fmla="*/ 3065134 w 4263593"/>
              <a:gd name="connsiteY143" fmla="*/ 1379716 h 2240047"/>
              <a:gd name="connsiteX144" fmla="*/ 3078660 w 4263593"/>
              <a:gd name="connsiteY144" fmla="*/ 1401358 h 2240047"/>
              <a:gd name="connsiteX145" fmla="*/ 3135472 w 4263593"/>
              <a:gd name="connsiteY145" fmla="*/ 1404064 h 2240047"/>
              <a:gd name="connsiteX146" fmla="*/ 3143588 w 4263593"/>
              <a:gd name="connsiteY146" fmla="*/ 1420296 h 2240047"/>
              <a:gd name="connsiteX147" fmla="*/ 3146293 w 4263593"/>
              <a:gd name="connsiteY147" fmla="*/ 1428412 h 2240047"/>
              <a:gd name="connsiteX148" fmla="*/ 3154409 w 4263593"/>
              <a:gd name="connsiteY148" fmla="*/ 1436527 h 2240047"/>
              <a:gd name="connsiteX149" fmla="*/ 3165231 w 4263593"/>
              <a:gd name="connsiteY149" fmla="*/ 1452759 h 2240047"/>
              <a:gd name="connsiteX150" fmla="*/ 3176052 w 4263593"/>
              <a:gd name="connsiteY150" fmla="*/ 1468991 h 2240047"/>
              <a:gd name="connsiteX151" fmla="*/ 3222043 w 4263593"/>
              <a:gd name="connsiteY151" fmla="*/ 1474402 h 2240047"/>
              <a:gd name="connsiteX152" fmla="*/ 3235569 w 4263593"/>
              <a:gd name="connsiteY152" fmla="*/ 1493339 h 2240047"/>
              <a:gd name="connsiteX153" fmla="*/ 3243685 w 4263593"/>
              <a:gd name="connsiteY153" fmla="*/ 1498750 h 2240047"/>
              <a:gd name="connsiteX154" fmla="*/ 3246390 w 4263593"/>
              <a:gd name="connsiteY154" fmla="*/ 1506866 h 2240047"/>
              <a:gd name="connsiteX155" fmla="*/ 3262622 w 4263593"/>
              <a:gd name="connsiteY155" fmla="*/ 1517687 h 2240047"/>
              <a:gd name="connsiteX156" fmla="*/ 3265328 w 4263593"/>
              <a:gd name="connsiteY156" fmla="*/ 1525803 h 2240047"/>
              <a:gd name="connsiteX157" fmla="*/ 3273444 w 4263593"/>
              <a:gd name="connsiteY157" fmla="*/ 1528509 h 2240047"/>
              <a:gd name="connsiteX158" fmla="*/ 3305908 w 4263593"/>
              <a:gd name="connsiteY158" fmla="*/ 1531214 h 2240047"/>
              <a:gd name="connsiteX159" fmla="*/ 3316729 w 4263593"/>
              <a:gd name="connsiteY159" fmla="*/ 1533919 h 2240047"/>
              <a:gd name="connsiteX160" fmla="*/ 3343782 w 4263593"/>
              <a:gd name="connsiteY160" fmla="*/ 1536625 h 2240047"/>
              <a:gd name="connsiteX161" fmla="*/ 3346488 w 4263593"/>
              <a:gd name="connsiteY161" fmla="*/ 1544741 h 2240047"/>
              <a:gd name="connsiteX162" fmla="*/ 3365425 w 4263593"/>
              <a:gd name="connsiteY162" fmla="*/ 1563678 h 2240047"/>
              <a:gd name="connsiteX163" fmla="*/ 3373541 w 4263593"/>
              <a:gd name="connsiteY163" fmla="*/ 1571794 h 2240047"/>
              <a:gd name="connsiteX164" fmla="*/ 3381657 w 4263593"/>
              <a:gd name="connsiteY164" fmla="*/ 1577204 h 2240047"/>
              <a:gd name="connsiteX165" fmla="*/ 3387067 w 4263593"/>
              <a:gd name="connsiteY165" fmla="*/ 1585320 h 2240047"/>
              <a:gd name="connsiteX166" fmla="*/ 3395183 w 4263593"/>
              <a:gd name="connsiteY166" fmla="*/ 1598847 h 2240047"/>
              <a:gd name="connsiteX167" fmla="*/ 3397889 w 4263593"/>
              <a:gd name="connsiteY167" fmla="*/ 1606963 h 2240047"/>
              <a:gd name="connsiteX168" fmla="*/ 3414121 w 4263593"/>
              <a:gd name="connsiteY168" fmla="*/ 1615079 h 2240047"/>
              <a:gd name="connsiteX169" fmla="*/ 3419531 w 4263593"/>
              <a:gd name="connsiteY169" fmla="*/ 1623195 h 2240047"/>
              <a:gd name="connsiteX170" fmla="*/ 3424942 w 4263593"/>
              <a:gd name="connsiteY170" fmla="*/ 1650248 h 2240047"/>
              <a:gd name="connsiteX171" fmla="*/ 3427647 w 4263593"/>
              <a:gd name="connsiteY171" fmla="*/ 1661070 h 2240047"/>
              <a:gd name="connsiteX172" fmla="*/ 3430353 w 4263593"/>
              <a:gd name="connsiteY172" fmla="*/ 1674596 h 2240047"/>
              <a:gd name="connsiteX173" fmla="*/ 3433058 w 4263593"/>
              <a:gd name="connsiteY173" fmla="*/ 1682712 h 2240047"/>
              <a:gd name="connsiteX174" fmla="*/ 3443879 w 4263593"/>
              <a:gd name="connsiteY174" fmla="*/ 1688123 h 2240047"/>
              <a:gd name="connsiteX175" fmla="*/ 3500691 w 4263593"/>
              <a:gd name="connsiteY175" fmla="*/ 1688123 h 2240047"/>
              <a:gd name="connsiteX176" fmla="*/ 3516923 w 4263593"/>
              <a:gd name="connsiteY176" fmla="*/ 1707060 h 2240047"/>
              <a:gd name="connsiteX177" fmla="*/ 3525039 w 4263593"/>
              <a:gd name="connsiteY177" fmla="*/ 1712471 h 2240047"/>
              <a:gd name="connsiteX178" fmla="*/ 3589967 w 4263593"/>
              <a:gd name="connsiteY178" fmla="*/ 1715176 h 2240047"/>
              <a:gd name="connsiteX179" fmla="*/ 3598083 w 4263593"/>
              <a:gd name="connsiteY179" fmla="*/ 1717881 h 2240047"/>
              <a:gd name="connsiteX180" fmla="*/ 3617020 w 4263593"/>
              <a:gd name="connsiteY180" fmla="*/ 1742229 h 2240047"/>
              <a:gd name="connsiteX181" fmla="*/ 3625136 w 4263593"/>
              <a:gd name="connsiteY181" fmla="*/ 1744935 h 2240047"/>
              <a:gd name="connsiteX182" fmla="*/ 3638663 w 4263593"/>
              <a:gd name="connsiteY182" fmla="*/ 1761167 h 2240047"/>
              <a:gd name="connsiteX183" fmla="*/ 3646779 w 4263593"/>
              <a:gd name="connsiteY183" fmla="*/ 1763872 h 2240047"/>
              <a:gd name="connsiteX184" fmla="*/ 3668421 w 4263593"/>
              <a:gd name="connsiteY184" fmla="*/ 1777398 h 2240047"/>
              <a:gd name="connsiteX185" fmla="*/ 3673832 w 4263593"/>
              <a:gd name="connsiteY185" fmla="*/ 1785514 h 2240047"/>
              <a:gd name="connsiteX186" fmla="*/ 3690064 w 4263593"/>
              <a:gd name="connsiteY186" fmla="*/ 1790925 h 2240047"/>
              <a:gd name="connsiteX187" fmla="*/ 3709001 w 4263593"/>
              <a:gd name="connsiteY187" fmla="*/ 1815273 h 2240047"/>
              <a:gd name="connsiteX188" fmla="*/ 3727938 w 4263593"/>
              <a:gd name="connsiteY188" fmla="*/ 1831505 h 2240047"/>
              <a:gd name="connsiteX189" fmla="*/ 3730644 w 4263593"/>
              <a:gd name="connsiteY189" fmla="*/ 1839621 h 2240047"/>
              <a:gd name="connsiteX190" fmla="*/ 3738760 w 4263593"/>
              <a:gd name="connsiteY190" fmla="*/ 1842326 h 2240047"/>
              <a:gd name="connsiteX191" fmla="*/ 3749581 w 4263593"/>
              <a:gd name="connsiteY191" fmla="*/ 1863969 h 2240047"/>
              <a:gd name="connsiteX192" fmla="*/ 3822625 w 4263593"/>
              <a:gd name="connsiteY192" fmla="*/ 1858558 h 2240047"/>
              <a:gd name="connsiteX193" fmla="*/ 3855089 w 4263593"/>
              <a:gd name="connsiteY193" fmla="*/ 1855853 h 2240047"/>
              <a:gd name="connsiteX194" fmla="*/ 3860499 w 4263593"/>
              <a:gd name="connsiteY194" fmla="*/ 1896433 h 2240047"/>
              <a:gd name="connsiteX195" fmla="*/ 3863205 w 4263593"/>
              <a:gd name="connsiteY195" fmla="*/ 1904549 h 2240047"/>
              <a:gd name="connsiteX196" fmla="*/ 3876731 w 4263593"/>
              <a:gd name="connsiteY196" fmla="*/ 1918075 h 2240047"/>
              <a:gd name="connsiteX197" fmla="*/ 3879437 w 4263593"/>
              <a:gd name="connsiteY197" fmla="*/ 1926191 h 2240047"/>
              <a:gd name="connsiteX198" fmla="*/ 3884847 w 4263593"/>
              <a:gd name="connsiteY198" fmla="*/ 1958655 h 2240047"/>
              <a:gd name="connsiteX199" fmla="*/ 3887553 w 4263593"/>
              <a:gd name="connsiteY199" fmla="*/ 1966771 h 2240047"/>
              <a:gd name="connsiteX200" fmla="*/ 3892963 w 4263593"/>
              <a:gd name="connsiteY200" fmla="*/ 1988414 h 2240047"/>
              <a:gd name="connsiteX201" fmla="*/ 3914606 w 4263593"/>
              <a:gd name="connsiteY201" fmla="*/ 1996530 h 2240047"/>
              <a:gd name="connsiteX202" fmla="*/ 3925427 w 4263593"/>
              <a:gd name="connsiteY202" fmla="*/ 1999235 h 2240047"/>
              <a:gd name="connsiteX203" fmla="*/ 3930838 w 4263593"/>
              <a:gd name="connsiteY203" fmla="*/ 2015467 h 2240047"/>
              <a:gd name="connsiteX204" fmla="*/ 3936248 w 4263593"/>
              <a:gd name="connsiteY204" fmla="*/ 2039815 h 2240047"/>
              <a:gd name="connsiteX205" fmla="*/ 3941659 w 4263593"/>
              <a:gd name="connsiteY205" fmla="*/ 2056047 h 2240047"/>
              <a:gd name="connsiteX206" fmla="*/ 3952480 w 4263593"/>
              <a:gd name="connsiteY206" fmla="*/ 2074984 h 2240047"/>
              <a:gd name="connsiteX207" fmla="*/ 3963302 w 4263593"/>
              <a:gd name="connsiteY207" fmla="*/ 2088511 h 2240047"/>
              <a:gd name="connsiteX208" fmla="*/ 3968712 w 4263593"/>
              <a:gd name="connsiteY208" fmla="*/ 2096627 h 2240047"/>
              <a:gd name="connsiteX209" fmla="*/ 3993060 w 4263593"/>
              <a:gd name="connsiteY209" fmla="*/ 2099332 h 2240047"/>
              <a:gd name="connsiteX210" fmla="*/ 4022819 w 4263593"/>
              <a:gd name="connsiteY210" fmla="*/ 2104743 h 2240047"/>
              <a:gd name="connsiteX211" fmla="*/ 4041756 w 4263593"/>
              <a:gd name="connsiteY211" fmla="*/ 2107448 h 2240047"/>
              <a:gd name="connsiteX212" fmla="*/ 4047167 w 4263593"/>
              <a:gd name="connsiteY212" fmla="*/ 2115564 h 2240047"/>
              <a:gd name="connsiteX213" fmla="*/ 4049872 w 4263593"/>
              <a:gd name="connsiteY213" fmla="*/ 2126385 h 2240047"/>
              <a:gd name="connsiteX214" fmla="*/ 4063399 w 4263593"/>
              <a:gd name="connsiteY214" fmla="*/ 2145323 h 2240047"/>
              <a:gd name="connsiteX215" fmla="*/ 4071515 w 4263593"/>
              <a:gd name="connsiteY215" fmla="*/ 2150733 h 2240047"/>
              <a:gd name="connsiteX216" fmla="*/ 4085041 w 4263593"/>
              <a:gd name="connsiteY216" fmla="*/ 2153439 h 2240047"/>
              <a:gd name="connsiteX217" fmla="*/ 4090452 w 4263593"/>
              <a:gd name="connsiteY217" fmla="*/ 2172376 h 2240047"/>
              <a:gd name="connsiteX218" fmla="*/ 4101273 w 4263593"/>
              <a:gd name="connsiteY218" fmla="*/ 2188608 h 2240047"/>
              <a:gd name="connsiteX219" fmla="*/ 4109389 w 4263593"/>
              <a:gd name="connsiteY219" fmla="*/ 2191313 h 2240047"/>
              <a:gd name="connsiteX220" fmla="*/ 4141853 w 4263593"/>
              <a:gd name="connsiteY220" fmla="*/ 2185903 h 2240047"/>
              <a:gd name="connsiteX221" fmla="*/ 4149969 w 4263593"/>
              <a:gd name="connsiteY221" fmla="*/ 2183197 h 2240047"/>
              <a:gd name="connsiteX222" fmla="*/ 4220308 w 4263593"/>
              <a:gd name="connsiteY222" fmla="*/ 2188608 h 2240047"/>
              <a:gd name="connsiteX223" fmla="*/ 4233834 w 4263593"/>
              <a:gd name="connsiteY223" fmla="*/ 2212956 h 2240047"/>
              <a:gd name="connsiteX224" fmla="*/ 4244656 w 4263593"/>
              <a:gd name="connsiteY224" fmla="*/ 2229188 h 2240047"/>
              <a:gd name="connsiteX225" fmla="*/ 4250066 w 4263593"/>
              <a:gd name="connsiteY225" fmla="*/ 2237304 h 2240047"/>
              <a:gd name="connsiteX226" fmla="*/ 4263593 w 4263593"/>
              <a:gd name="connsiteY22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443673 w 4263593"/>
              <a:gd name="connsiteY17" fmla="*/ 151498 h 2240047"/>
              <a:gd name="connsiteX18" fmla="*/ 530244 w 4263593"/>
              <a:gd name="connsiteY18" fmla="*/ 151498 h 2240047"/>
              <a:gd name="connsiteX19" fmla="*/ 535654 w 4263593"/>
              <a:gd name="connsiteY19" fmla="*/ 167730 h 2240047"/>
              <a:gd name="connsiteX20" fmla="*/ 546476 w 4263593"/>
              <a:gd name="connsiteY20" fmla="*/ 181256 h 2240047"/>
              <a:gd name="connsiteX21" fmla="*/ 568118 w 4263593"/>
              <a:gd name="connsiteY21" fmla="*/ 183962 h 2240047"/>
              <a:gd name="connsiteX22" fmla="*/ 703385 w 4263593"/>
              <a:gd name="connsiteY22" fmla="*/ 186667 h 2240047"/>
              <a:gd name="connsiteX23" fmla="*/ 749375 w 4263593"/>
              <a:gd name="connsiteY23" fmla="*/ 183962 h 2240047"/>
              <a:gd name="connsiteX24" fmla="*/ 757491 w 4263593"/>
              <a:gd name="connsiteY24" fmla="*/ 181256 h 2240047"/>
              <a:gd name="connsiteX25" fmla="*/ 879231 w 4263593"/>
              <a:gd name="connsiteY25" fmla="*/ 183962 h 2240047"/>
              <a:gd name="connsiteX26" fmla="*/ 884641 w 4263593"/>
              <a:gd name="connsiteY26" fmla="*/ 205604 h 2240047"/>
              <a:gd name="connsiteX27" fmla="*/ 895463 w 4263593"/>
              <a:gd name="connsiteY27" fmla="*/ 213720 h 2240047"/>
              <a:gd name="connsiteX28" fmla="*/ 1000970 w 4263593"/>
              <a:gd name="connsiteY28" fmla="*/ 219131 h 2240047"/>
              <a:gd name="connsiteX29" fmla="*/ 1009086 w 4263593"/>
              <a:gd name="connsiteY29" fmla="*/ 221836 h 2240047"/>
              <a:gd name="connsiteX30" fmla="*/ 1025318 w 4263593"/>
              <a:gd name="connsiteY30" fmla="*/ 232658 h 2240047"/>
              <a:gd name="connsiteX31" fmla="*/ 1033434 w 4263593"/>
              <a:gd name="connsiteY31" fmla="*/ 235363 h 2240047"/>
              <a:gd name="connsiteX32" fmla="*/ 1057782 w 4263593"/>
              <a:gd name="connsiteY32" fmla="*/ 240774 h 2240047"/>
              <a:gd name="connsiteX33" fmla="*/ 1065898 w 4263593"/>
              <a:gd name="connsiteY33" fmla="*/ 257006 h 2240047"/>
              <a:gd name="connsiteX34" fmla="*/ 1071309 w 4263593"/>
              <a:gd name="connsiteY34" fmla="*/ 265122 h 2240047"/>
              <a:gd name="connsiteX35" fmla="*/ 1076719 w 4263593"/>
              <a:gd name="connsiteY35" fmla="*/ 294880 h 2240047"/>
              <a:gd name="connsiteX36" fmla="*/ 1082130 w 4263593"/>
              <a:gd name="connsiteY36" fmla="*/ 311112 h 2240047"/>
              <a:gd name="connsiteX37" fmla="*/ 1090246 w 4263593"/>
              <a:gd name="connsiteY37" fmla="*/ 319228 h 2240047"/>
              <a:gd name="connsiteX38" fmla="*/ 1095657 w 4263593"/>
              <a:gd name="connsiteY38" fmla="*/ 327344 h 2240047"/>
              <a:gd name="connsiteX39" fmla="*/ 1155174 w 4263593"/>
              <a:gd name="connsiteY39" fmla="*/ 335460 h 2240047"/>
              <a:gd name="connsiteX40" fmla="*/ 1179522 w 4263593"/>
              <a:gd name="connsiteY40" fmla="*/ 338165 h 2240047"/>
              <a:gd name="connsiteX41" fmla="*/ 1220102 w 4263593"/>
              <a:gd name="connsiteY41" fmla="*/ 340871 h 2240047"/>
              <a:gd name="connsiteX42" fmla="*/ 1228218 w 4263593"/>
              <a:gd name="connsiteY42" fmla="*/ 346281 h 2240047"/>
              <a:gd name="connsiteX43" fmla="*/ 1233628 w 4263593"/>
              <a:gd name="connsiteY43" fmla="*/ 362513 h 2240047"/>
              <a:gd name="connsiteX44" fmla="*/ 1241744 w 4263593"/>
              <a:gd name="connsiteY44" fmla="*/ 365219 h 2240047"/>
              <a:gd name="connsiteX45" fmla="*/ 1306672 w 4263593"/>
              <a:gd name="connsiteY45" fmla="*/ 370629 h 2240047"/>
              <a:gd name="connsiteX46" fmla="*/ 1331020 w 4263593"/>
              <a:gd name="connsiteY46" fmla="*/ 373335 h 2240047"/>
              <a:gd name="connsiteX47" fmla="*/ 1344547 w 4263593"/>
              <a:gd name="connsiteY47" fmla="*/ 392272 h 2240047"/>
              <a:gd name="connsiteX48" fmla="*/ 1406769 w 4263593"/>
              <a:gd name="connsiteY48" fmla="*/ 394977 h 2240047"/>
              <a:gd name="connsiteX49" fmla="*/ 1490634 w 4263593"/>
              <a:gd name="connsiteY49" fmla="*/ 400388 h 2240047"/>
              <a:gd name="connsiteX50" fmla="*/ 1496045 w 4263593"/>
              <a:gd name="connsiteY50" fmla="*/ 408504 h 2240047"/>
              <a:gd name="connsiteX51" fmla="*/ 1501456 w 4263593"/>
              <a:gd name="connsiteY51" fmla="*/ 424736 h 2240047"/>
              <a:gd name="connsiteX52" fmla="*/ 1506866 w 4263593"/>
              <a:gd name="connsiteY52" fmla="*/ 432852 h 2240047"/>
              <a:gd name="connsiteX53" fmla="*/ 1520393 w 4263593"/>
              <a:gd name="connsiteY53" fmla="*/ 451789 h 2240047"/>
              <a:gd name="connsiteX54" fmla="*/ 1636722 w 4263593"/>
              <a:gd name="connsiteY54" fmla="*/ 454494 h 2240047"/>
              <a:gd name="connsiteX55" fmla="*/ 1661070 w 4263593"/>
              <a:gd name="connsiteY55" fmla="*/ 457200 h 2240047"/>
              <a:gd name="connsiteX56" fmla="*/ 1663775 w 4263593"/>
              <a:gd name="connsiteY56" fmla="*/ 465316 h 2240047"/>
              <a:gd name="connsiteX57" fmla="*/ 1666480 w 4263593"/>
              <a:gd name="connsiteY57" fmla="*/ 478842 h 2240047"/>
              <a:gd name="connsiteX58" fmla="*/ 1671891 w 4263593"/>
              <a:gd name="connsiteY58" fmla="*/ 495074 h 2240047"/>
              <a:gd name="connsiteX59" fmla="*/ 1674596 w 4263593"/>
              <a:gd name="connsiteY59" fmla="*/ 508601 h 2240047"/>
              <a:gd name="connsiteX60" fmla="*/ 1682712 w 4263593"/>
              <a:gd name="connsiteY60" fmla="*/ 532949 h 2240047"/>
              <a:gd name="connsiteX61" fmla="*/ 1685418 w 4263593"/>
              <a:gd name="connsiteY61" fmla="*/ 541065 h 2240047"/>
              <a:gd name="connsiteX62" fmla="*/ 1690828 w 4263593"/>
              <a:gd name="connsiteY62" fmla="*/ 562707 h 2240047"/>
              <a:gd name="connsiteX63" fmla="*/ 1693534 w 4263593"/>
              <a:gd name="connsiteY63" fmla="*/ 570823 h 2240047"/>
              <a:gd name="connsiteX64" fmla="*/ 1701650 w 4263593"/>
              <a:gd name="connsiteY64" fmla="*/ 573529 h 2240047"/>
              <a:gd name="connsiteX65" fmla="*/ 1709766 w 4263593"/>
              <a:gd name="connsiteY65" fmla="*/ 578939 h 2240047"/>
              <a:gd name="connsiteX66" fmla="*/ 1815273 w 4263593"/>
              <a:gd name="connsiteY66" fmla="*/ 581645 h 2240047"/>
              <a:gd name="connsiteX67" fmla="*/ 1882906 w 4263593"/>
              <a:gd name="connsiteY67" fmla="*/ 584350 h 2240047"/>
              <a:gd name="connsiteX68" fmla="*/ 1888317 w 4263593"/>
              <a:gd name="connsiteY68" fmla="*/ 592466 h 2240047"/>
              <a:gd name="connsiteX69" fmla="*/ 1896433 w 4263593"/>
              <a:gd name="connsiteY69" fmla="*/ 608698 h 2240047"/>
              <a:gd name="connsiteX70" fmla="*/ 1904549 w 4263593"/>
              <a:gd name="connsiteY70" fmla="*/ 611403 h 2240047"/>
              <a:gd name="connsiteX71" fmla="*/ 1937013 w 4263593"/>
              <a:gd name="connsiteY71" fmla="*/ 614109 h 2240047"/>
              <a:gd name="connsiteX72" fmla="*/ 1964066 w 4263593"/>
              <a:gd name="connsiteY72" fmla="*/ 654688 h 2240047"/>
              <a:gd name="connsiteX73" fmla="*/ 1969477 w 4263593"/>
              <a:gd name="connsiteY73" fmla="*/ 662804 h 2240047"/>
              <a:gd name="connsiteX74" fmla="*/ 1974888 w 4263593"/>
              <a:gd name="connsiteY74" fmla="*/ 670920 h 2240047"/>
              <a:gd name="connsiteX75" fmla="*/ 1985709 w 4263593"/>
              <a:gd name="connsiteY75" fmla="*/ 687152 h 2240047"/>
              <a:gd name="connsiteX76" fmla="*/ 1993825 w 4263593"/>
              <a:gd name="connsiteY76" fmla="*/ 689858 h 2240047"/>
              <a:gd name="connsiteX77" fmla="*/ 2001941 w 4263593"/>
              <a:gd name="connsiteY77" fmla="*/ 695268 h 2240047"/>
              <a:gd name="connsiteX78" fmla="*/ 2018173 w 4263593"/>
              <a:gd name="connsiteY78" fmla="*/ 700679 h 2240047"/>
              <a:gd name="connsiteX79" fmla="*/ 2026289 w 4263593"/>
              <a:gd name="connsiteY79" fmla="*/ 703384 h 2240047"/>
              <a:gd name="connsiteX80" fmla="*/ 2034405 w 4263593"/>
              <a:gd name="connsiteY80" fmla="*/ 706090 h 2240047"/>
              <a:gd name="connsiteX81" fmla="*/ 2053342 w 4263593"/>
              <a:gd name="connsiteY81" fmla="*/ 708795 h 2240047"/>
              <a:gd name="connsiteX82" fmla="*/ 2064163 w 4263593"/>
              <a:gd name="connsiteY82" fmla="*/ 725027 h 2240047"/>
              <a:gd name="connsiteX83" fmla="*/ 2069574 w 4263593"/>
              <a:gd name="connsiteY83" fmla="*/ 733143 h 2240047"/>
              <a:gd name="connsiteX84" fmla="*/ 2077690 w 4263593"/>
              <a:gd name="connsiteY84" fmla="*/ 741259 h 2240047"/>
              <a:gd name="connsiteX85" fmla="*/ 2080395 w 4263593"/>
              <a:gd name="connsiteY85" fmla="*/ 749375 h 2240047"/>
              <a:gd name="connsiteX86" fmla="*/ 2088511 w 4263593"/>
              <a:gd name="connsiteY86" fmla="*/ 757491 h 2240047"/>
              <a:gd name="connsiteX87" fmla="*/ 2158850 w 4263593"/>
              <a:gd name="connsiteY87" fmla="*/ 765607 h 2240047"/>
              <a:gd name="connsiteX88" fmla="*/ 2229188 w 4263593"/>
              <a:gd name="connsiteY88" fmla="*/ 768312 h 2240047"/>
              <a:gd name="connsiteX89" fmla="*/ 2248125 w 4263593"/>
              <a:gd name="connsiteY89" fmla="*/ 789955 h 2240047"/>
              <a:gd name="connsiteX90" fmla="*/ 2288705 w 4263593"/>
              <a:gd name="connsiteY90" fmla="*/ 787249 h 2240047"/>
              <a:gd name="connsiteX91" fmla="*/ 2291411 w 4263593"/>
              <a:gd name="connsiteY91" fmla="*/ 857588 h 2240047"/>
              <a:gd name="connsiteX92" fmla="*/ 2294116 w 4263593"/>
              <a:gd name="connsiteY92" fmla="*/ 868409 h 2240047"/>
              <a:gd name="connsiteX93" fmla="*/ 2296821 w 4263593"/>
              <a:gd name="connsiteY93" fmla="*/ 876525 h 2240047"/>
              <a:gd name="connsiteX94" fmla="*/ 2299527 w 4263593"/>
              <a:gd name="connsiteY94" fmla="*/ 887346 h 2240047"/>
              <a:gd name="connsiteX95" fmla="*/ 2337401 w 4263593"/>
              <a:gd name="connsiteY95" fmla="*/ 890052 h 2240047"/>
              <a:gd name="connsiteX96" fmla="*/ 2342812 w 4263593"/>
              <a:gd name="connsiteY96" fmla="*/ 908989 h 2240047"/>
              <a:gd name="connsiteX97" fmla="*/ 2350928 w 4263593"/>
              <a:gd name="connsiteY97" fmla="*/ 914400 h 2240047"/>
              <a:gd name="connsiteX98" fmla="*/ 2361749 w 4263593"/>
              <a:gd name="connsiteY98" fmla="*/ 938748 h 2240047"/>
              <a:gd name="connsiteX99" fmla="*/ 2377981 w 4263593"/>
              <a:gd name="connsiteY99" fmla="*/ 944158 h 2240047"/>
              <a:gd name="connsiteX100" fmla="*/ 2386097 w 4263593"/>
              <a:gd name="connsiteY100" fmla="*/ 949569 h 2240047"/>
              <a:gd name="connsiteX101" fmla="*/ 2423972 w 4263593"/>
              <a:gd name="connsiteY101" fmla="*/ 954980 h 2240047"/>
              <a:gd name="connsiteX102" fmla="*/ 2437498 w 4263593"/>
              <a:gd name="connsiteY102" fmla="*/ 979327 h 2240047"/>
              <a:gd name="connsiteX103" fmla="*/ 2445614 w 4263593"/>
              <a:gd name="connsiteY103" fmla="*/ 987443 h 2240047"/>
              <a:gd name="connsiteX104" fmla="*/ 2451025 w 4263593"/>
              <a:gd name="connsiteY104" fmla="*/ 995559 h 2240047"/>
              <a:gd name="connsiteX105" fmla="*/ 2459141 w 4263593"/>
              <a:gd name="connsiteY105" fmla="*/ 1003675 h 2240047"/>
              <a:gd name="connsiteX106" fmla="*/ 2464551 w 4263593"/>
              <a:gd name="connsiteY106" fmla="*/ 1011791 h 2240047"/>
              <a:gd name="connsiteX107" fmla="*/ 2472667 w 4263593"/>
              <a:gd name="connsiteY107" fmla="*/ 1014497 h 2240047"/>
              <a:gd name="connsiteX108" fmla="*/ 2480783 w 4263593"/>
              <a:gd name="connsiteY108" fmla="*/ 1022613 h 2240047"/>
              <a:gd name="connsiteX109" fmla="*/ 2486194 w 4263593"/>
              <a:gd name="connsiteY109" fmla="*/ 1030729 h 2240047"/>
              <a:gd name="connsiteX110" fmla="*/ 2494310 w 4263593"/>
              <a:gd name="connsiteY110" fmla="*/ 1036139 h 2240047"/>
              <a:gd name="connsiteX111" fmla="*/ 2499721 w 4263593"/>
              <a:gd name="connsiteY111" fmla="*/ 1044255 h 2240047"/>
              <a:gd name="connsiteX112" fmla="*/ 2507837 w 4263593"/>
              <a:gd name="connsiteY112" fmla="*/ 1049666 h 2240047"/>
              <a:gd name="connsiteX113" fmla="*/ 2518658 w 4263593"/>
              <a:gd name="connsiteY113" fmla="*/ 1065898 h 2240047"/>
              <a:gd name="connsiteX114" fmla="*/ 2524069 w 4263593"/>
              <a:gd name="connsiteY114" fmla="*/ 1074014 h 2240047"/>
              <a:gd name="connsiteX115" fmla="*/ 2532185 w 4263593"/>
              <a:gd name="connsiteY115" fmla="*/ 1079425 h 2240047"/>
              <a:gd name="connsiteX116" fmla="*/ 2545711 w 4263593"/>
              <a:gd name="connsiteY116" fmla="*/ 1095656 h 2240047"/>
              <a:gd name="connsiteX117" fmla="*/ 2575470 w 4263593"/>
              <a:gd name="connsiteY117" fmla="*/ 1101067 h 2240047"/>
              <a:gd name="connsiteX118" fmla="*/ 2686388 w 4263593"/>
              <a:gd name="connsiteY118" fmla="*/ 1103772 h 2240047"/>
              <a:gd name="connsiteX119" fmla="*/ 2697209 w 4263593"/>
              <a:gd name="connsiteY119" fmla="*/ 1128120 h 2240047"/>
              <a:gd name="connsiteX120" fmla="*/ 2702620 w 4263593"/>
              <a:gd name="connsiteY120" fmla="*/ 1149763 h 2240047"/>
              <a:gd name="connsiteX121" fmla="*/ 2710736 w 4263593"/>
              <a:gd name="connsiteY121" fmla="*/ 1155174 h 2240047"/>
              <a:gd name="connsiteX122" fmla="*/ 2764843 w 4263593"/>
              <a:gd name="connsiteY122" fmla="*/ 1160584 h 2240047"/>
              <a:gd name="connsiteX123" fmla="*/ 2791896 w 4263593"/>
              <a:gd name="connsiteY123" fmla="*/ 1190343 h 2240047"/>
              <a:gd name="connsiteX124" fmla="*/ 2794601 w 4263593"/>
              <a:gd name="connsiteY124" fmla="*/ 1201164 h 2240047"/>
              <a:gd name="connsiteX125" fmla="*/ 2800012 w 4263593"/>
              <a:gd name="connsiteY125" fmla="*/ 1217396 h 2240047"/>
              <a:gd name="connsiteX126" fmla="*/ 2802717 w 4263593"/>
              <a:gd name="connsiteY126" fmla="*/ 1225512 h 2240047"/>
              <a:gd name="connsiteX127" fmla="*/ 2821654 w 4263593"/>
              <a:gd name="connsiteY127" fmla="*/ 1230923 h 2240047"/>
              <a:gd name="connsiteX128" fmla="*/ 2848708 w 4263593"/>
              <a:gd name="connsiteY128" fmla="*/ 1228217 h 2240047"/>
              <a:gd name="connsiteX129" fmla="*/ 2867645 w 4263593"/>
              <a:gd name="connsiteY129" fmla="*/ 1225512 h 2240047"/>
              <a:gd name="connsiteX130" fmla="*/ 2889288 w 4263593"/>
              <a:gd name="connsiteY130" fmla="*/ 1228217 h 2240047"/>
              <a:gd name="connsiteX131" fmla="*/ 2908225 w 4263593"/>
              <a:gd name="connsiteY131" fmla="*/ 1252565 h 2240047"/>
              <a:gd name="connsiteX132" fmla="*/ 2913635 w 4263593"/>
              <a:gd name="connsiteY132" fmla="*/ 1260681 h 2240047"/>
              <a:gd name="connsiteX133" fmla="*/ 2929867 w 4263593"/>
              <a:gd name="connsiteY133" fmla="*/ 1268797 h 2240047"/>
              <a:gd name="connsiteX134" fmla="*/ 2935278 w 4263593"/>
              <a:gd name="connsiteY134" fmla="*/ 1276913 h 2240047"/>
              <a:gd name="connsiteX135" fmla="*/ 2951510 w 4263593"/>
              <a:gd name="connsiteY135" fmla="*/ 1285029 h 2240047"/>
              <a:gd name="connsiteX136" fmla="*/ 2959626 w 4263593"/>
              <a:gd name="connsiteY136" fmla="*/ 1309377 h 2240047"/>
              <a:gd name="connsiteX137" fmla="*/ 2962331 w 4263593"/>
              <a:gd name="connsiteY137" fmla="*/ 1317493 h 2240047"/>
              <a:gd name="connsiteX138" fmla="*/ 2965037 w 4263593"/>
              <a:gd name="connsiteY138" fmla="*/ 1331020 h 2240047"/>
              <a:gd name="connsiteX139" fmla="*/ 2978563 w 4263593"/>
              <a:gd name="connsiteY139" fmla="*/ 1336430 h 2240047"/>
              <a:gd name="connsiteX140" fmla="*/ 3043491 w 4263593"/>
              <a:gd name="connsiteY140" fmla="*/ 1339136 h 2240047"/>
              <a:gd name="connsiteX141" fmla="*/ 3054312 w 4263593"/>
              <a:gd name="connsiteY141" fmla="*/ 1341841 h 2240047"/>
              <a:gd name="connsiteX142" fmla="*/ 3057018 w 4263593"/>
              <a:gd name="connsiteY142" fmla="*/ 1352662 h 2240047"/>
              <a:gd name="connsiteX143" fmla="*/ 3062428 w 4263593"/>
              <a:gd name="connsiteY143" fmla="*/ 1368894 h 2240047"/>
              <a:gd name="connsiteX144" fmla="*/ 3065134 w 4263593"/>
              <a:gd name="connsiteY144" fmla="*/ 1379716 h 2240047"/>
              <a:gd name="connsiteX145" fmla="*/ 3078660 w 4263593"/>
              <a:gd name="connsiteY145" fmla="*/ 1401358 h 2240047"/>
              <a:gd name="connsiteX146" fmla="*/ 3135472 w 4263593"/>
              <a:gd name="connsiteY146" fmla="*/ 1404064 h 2240047"/>
              <a:gd name="connsiteX147" fmla="*/ 3143588 w 4263593"/>
              <a:gd name="connsiteY147" fmla="*/ 1420296 h 2240047"/>
              <a:gd name="connsiteX148" fmla="*/ 3146293 w 4263593"/>
              <a:gd name="connsiteY148" fmla="*/ 1428412 h 2240047"/>
              <a:gd name="connsiteX149" fmla="*/ 3154409 w 4263593"/>
              <a:gd name="connsiteY149" fmla="*/ 1436527 h 2240047"/>
              <a:gd name="connsiteX150" fmla="*/ 3165231 w 4263593"/>
              <a:gd name="connsiteY150" fmla="*/ 1452759 h 2240047"/>
              <a:gd name="connsiteX151" fmla="*/ 3176052 w 4263593"/>
              <a:gd name="connsiteY151" fmla="*/ 1468991 h 2240047"/>
              <a:gd name="connsiteX152" fmla="*/ 3222043 w 4263593"/>
              <a:gd name="connsiteY152" fmla="*/ 1474402 h 2240047"/>
              <a:gd name="connsiteX153" fmla="*/ 3235569 w 4263593"/>
              <a:gd name="connsiteY153" fmla="*/ 1493339 h 2240047"/>
              <a:gd name="connsiteX154" fmla="*/ 3243685 w 4263593"/>
              <a:gd name="connsiteY154" fmla="*/ 1498750 h 2240047"/>
              <a:gd name="connsiteX155" fmla="*/ 3246390 w 4263593"/>
              <a:gd name="connsiteY155" fmla="*/ 1506866 h 2240047"/>
              <a:gd name="connsiteX156" fmla="*/ 3262622 w 4263593"/>
              <a:gd name="connsiteY156" fmla="*/ 1517687 h 2240047"/>
              <a:gd name="connsiteX157" fmla="*/ 3265328 w 4263593"/>
              <a:gd name="connsiteY157" fmla="*/ 1525803 h 2240047"/>
              <a:gd name="connsiteX158" fmla="*/ 3273444 w 4263593"/>
              <a:gd name="connsiteY158" fmla="*/ 1528509 h 2240047"/>
              <a:gd name="connsiteX159" fmla="*/ 3305908 w 4263593"/>
              <a:gd name="connsiteY159" fmla="*/ 1531214 h 2240047"/>
              <a:gd name="connsiteX160" fmla="*/ 3316729 w 4263593"/>
              <a:gd name="connsiteY160" fmla="*/ 1533919 h 2240047"/>
              <a:gd name="connsiteX161" fmla="*/ 3343782 w 4263593"/>
              <a:gd name="connsiteY161" fmla="*/ 1536625 h 2240047"/>
              <a:gd name="connsiteX162" fmla="*/ 3346488 w 4263593"/>
              <a:gd name="connsiteY162" fmla="*/ 1544741 h 2240047"/>
              <a:gd name="connsiteX163" fmla="*/ 3365425 w 4263593"/>
              <a:gd name="connsiteY163" fmla="*/ 1563678 h 2240047"/>
              <a:gd name="connsiteX164" fmla="*/ 3373541 w 4263593"/>
              <a:gd name="connsiteY164" fmla="*/ 1571794 h 2240047"/>
              <a:gd name="connsiteX165" fmla="*/ 3381657 w 4263593"/>
              <a:gd name="connsiteY165" fmla="*/ 1577204 h 2240047"/>
              <a:gd name="connsiteX166" fmla="*/ 3387067 w 4263593"/>
              <a:gd name="connsiteY166" fmla="*/ 1585320 h 2240047"/>
              <a:gd name="connsiteX167" fmla="*/ 3395183 w 4263593"/>
              <a:gd name="connsiteY167" fmla="*/ 1598847 h 2240047"/>
              <a:gd name="connsiteX168" fmla="*/ 3397889 w 4263593"/>
              <a:gd name="connsiteY168" fmla="*/ 1606963 h 2240047"/>
              <a:gd name="connsiteX169" fmla="*/ 3414121 w 4263593"/>
              <a:gd name="connsiteY169" fmla="*/ 1615079 h 2240047"/>
              <a:gd name="connsiteX170" fmla="*/ 3419531 w 4263593"/>
              <a:gd name="connsiteY170" fmla="*/ 1623195 h 2240047"/>
              <a:gd name="connsiteX171" fmla="*/ 3424942 w 4263593"/>
              <a:gd name="connsiteY171" fmla="*/ 1650248 h 2240047"/>
              <a:gd name="connsiteX172" fmla="*/ 3427647 w 4263593"/>
              <a:gd name="connsiteY172" fmla="*/ 1661070 h 2240047"/>
              <a:gd name="connsiteX173" fmla="*/ 3430353 w 4263593"/>
              <a:gd name="connsiteY173" fmla="*/ 1674596 h 2240047"/>
              <a:gd name="connsiteX174" fmla="*/ 3433058 w 4263593"/>
              <a:gd name="connsiteY174" fmla="*/ 1682712 h 2240047"/>
              <a:gd name="connsiteX175" fmla="*/ 3443879 w 4263593"/>
              <a:gd name="connsiteY175" fmla="*/ 1688123 h 2240047"/>
              <a:gd name="connsiteX176" fmla="*/ 3500691 w 4263593"/>
              <a:gd name="connsiteY176" fmla="*/ 1688123 h 2240047"/>
              <a:gd name="connsiteX177" fmla="*/ 3516923 w 4263593"/>
              <a:gd name="connsiteY177" fmla="*/ 1707060 h 2240047"/>
              <a:gd name="connsiteX178" fmla="*/ 3525039 w 4263593"/>
              <a:gd name="connsiteY178" fmla="*/ 1712471 h 2240047"/>
              <a:gd name="connsiteX179" fmla="*/ 3589967 w 4263593"/>
              <a:gd name="connsiteY179" fmla="*/ 1715176 h 2240047"/>
              <a:gd name="connsiteX180" fmla="*/ 3598083 w 4263593"/>
              <a:gd name="connsiteY180" fmla="*/ 1717881 h 2240047"/>
              <a:gd name="connsiteX181" fmla="*/ 3617020 w 4263593"/>
              <a:gd name="connsiteY181" fmla="*/ 1742229 h 2240047"/>
              <a:gd name="connsiteX182" fmla="*/ 3625136 w 4263593"/>
              <a:gd name="connsiteY182" fmla="*/ 1744935 h 2240047"/>
              <a:gd name="connsiteX183" fmla="*/ 3638663 w 4263593"/>
              <a:gd name="connsiteY183" fmla="*/ 1761167 h 2240047"/>
              <a:gd name="connsiteX184" fmla="*/ 3646779 w 4263593"/>
              <a:gd name="connsiteY184" fmla="*/ 1763872 h 2240047"/>
              <a:gd name="connsiteX185" fmla="*/ 3668421 w 4263593"/>
              <a:gd name="connsiteY185" fmla="*/ 1777398 h 2240047"/>
              <a:gd name="connsiteX186" fmla="*/ 3673832 w 4263593"/>
              <a:gd name="connsiteY186" fmla="*/ 1785514 h 2240047"/>
              <a:gd name="connsiteX187" fmla="*/ 3690064 w 4263593"/>
              <a:gd name="connsiteY187" fmla="*/ 1790925 h 2240047"/>
              <a:gd name="connsiteX188" fmla="*/ 3709001 w 4263593"/>
              <a:gd name="connsiteY188" fmla="*/ 1815273 h 2240047"/>
              <a:gd name="connsiteX189" fmla="*/ 3727938 w 4263593"/>
              <a:gd name="connsiteY189" fmla="*/ 1831505 h 2240047"/>
              <a:gd name="connsiteX190" fmla="*/ 3730644 w 4263593"/>
              <a:gd name="connsiteY190" fmla="*/ 1839621 h 2240047"/>
              <a:gd name="connsiteX191" fmla="*/ 3738760 w 4263593"/>
              <a:gd name="connsiteY191" fmla="*/ 1842326 h 2240047"/>
              <a:gd name="connsiteX192" fmla="*/ 3749581 w 4263593"/>
              <a:gd name="connsiteY192" fmla="*/ 1863969 h 2240047"/>
              <a:gd name="connsiteX193" fmla="*/ 3822625 w 4263593"/>
              <a:gd name="connsiteY193" fmla="*/ 1858558 h 2240047"/>
              <a:gd name="connsiteX194" fmla="*/ 3855089 w 4263593"/>
              <a:gd name="connsiteY194" fmla="*/ 1855853 h 2240047"/>
              <a:gd name="connsiteX195" fmla="*/ 3860499 w 4263593"/>
              <a:gd name="connsiteY195" fmla="*/ 1896433 h 2240047"/>
              <a:gd name="connsiteX196" fmla="*/ 3863205 w 4263593"/>
              <a:gd name="connsiteY196" fmla="*/ 1904549 h 2240047"/>
              <a:gd name="connsiteX197" fmla="*/ 3876731 w 4263593"/>
              <a:gd name="connsiteY197" fmla="*/ 1918075 h 2240047"/>
              <a:gd name="connsiteX198" fmla="*/ 3879437 w 4263593"/>
              <a:gd name="connsiteY198" fmla="*/ 1926191 h 2240047"/>
              <a:gd name="connsiteX199" fmla="*/ 3884847 w 4263593"/>
              <a:gd name="connsiteY199" fmla="*/ 1958655 h 2240047"/>
              <a:gd name="connsiteX200" fmla="*/ 3887553 w 4263593"/>
              <a:gd name="connsiteY200" fmla="*/ 1966771 h 2240047"/>
              <a:gd name="connsiteX201" fmla="*/ 3892963 w 4263593"/>
              <a:gd name="connsiteY201" fmla="*/ 1988414 h 2240047"/>
              <a:gd name="connsiteX202" fmla="*/ 3914606 w 4263593"/>
              <a:gd name="connsiteY202" fmla="*/ 1996530 h 2240047"/>
              <a:gd name="connsiteX203" fmla="*/ 3925427 w 4263593"/>
              <a:gd name="connsiteY203" fmla="*/ 1999235 h 2240047"/>
              <a:gd name="connsiteX204" fmla="*/ 3930838 w 4263593"/>
              <a:gd name="connsiteY204" fmla="*/ 2015467 h 2240047"/>
              <a:gd name="connsiteX205" fmla="*/ 3936248 w 4263593"/>
              <a:gd name="connsiteY205" fmla="*/ 2039815 h 2240047"/>
              <a:gd name="connsiteX206" fmla="*/ 3941659 w 4263593"/>
              <a:gd name="connsiteY206" fmla="*/ 2056047 h 2240047"/>
              <a:gd name="connsiteX207" fmla="*/ 3952480 w 4263593"/>
              <a:gd name="connsiteY207" fmla="*/ 2074984 h 2240047"/>
              <a:gd name="connsiteX208" fmla="*/ 3963302 w 4263593"/>
              <a:gd name="connsiteY208" fmla="*/ 2088511 h 2240047"/>
              <a:gd name="connsiteX209" fmla="*/ 3968712 w 4263593"/>
              <a:gd name="connsiteY209" fmla="*/ 2096627 h 2240047"/>
              <a:gd name="connsiteX210" fmla="*/ 3993060 w 4263593"/>
              <a:gd name="connsiteY210" fmla="*/ 2099332 h 2240047"/>
              <a:gd name="connsiteX211" fmla="*/ 4022819 w 4263593"/>
              <a:gd name="connsiteY211" fmla="*/ 2104743 h 2240047"/>
              <a:gd name="connsiteX212" fmla="*/ 4041756 w 4263593"/>
              <a:gd name="connsiteY212" fmla="*/ 2107448 h 2240047"/>
              <a:gd name="connsiteX213" fmla="*/ 4047167 w 4263593"/>
              <a:gd name="connsiteY213" fmla="*/ 2115564 h 2240047"/>
              <a:gd name="connsiteX214" fmla="*/ 4049872 w 4263593"/>
              <a:gd name="connsiteY214" fmla="*/ 2126385 h 2240047"/>
              <a:gd name="connsiteX215" fmla="*/ 4063399 w 4263593"/>
              <a:gd name="connsiteY215" fmla="*/ 2145323 h 2240047"/>
              <a:gd name="connsiteX216" fmla="*/ 4071515 w 4263593"/>
              <a:gd name="connsiteY216" fmla="*/ 2150733 h 2240047"/>
              <a:gd name="connsiteX217" fmla="*/ 4085041 w 4263593"/>
              <a:gd name="connsiteY217" fmla="*/ 2153439 h 2240047"/>
              <a:gd name="connsiteX218" fmla="*/ 4090452 w 4263593"/>
              <a:gd name="connsiteY218" fmla="*/ 2172376 h 2240047"/>
              <a:gd name="connsiteX219" fmla="*/ 4101273 w 4263593"/>
              <a:gd name="connsiteY219" fmla="*/ 2188608 h 2240047"/>
              <a:gd name="connsiteX220" fmla="*/ 4109389 w 4263593"/>
              <a:gd name="connsiteY220" fmla="*/ 2191313 h 2240047"/>
              <a:gd name="connsiteX221" fmla="*/ 4141853 w 4263593"/>
              <a:gd name="connsiteY221" fmla="*/ 2185903 h 2240047"/>
              <a:gd name="connsiteX222" fmla="*/ 4149969 w 4263593"/>
              <a:gd name="connsiteY222" fmla="*/ 2183197 h 2240047"/>
              <a:gd name="connsiteX223" fmla="*/ 4220308 w 4263593"/>
              <a:gd name="connsiteY223" fmla="*/ 2188608 h 2240047"/>
              <a:gd name="connsiteX224" fmla="*/ 4233834 w 4263593"/>
              <a:gd name="connsiteY224" fmla="*/ 2212956 h 2240047"/>
              <a:gd name="connsiteX225" fmla="*/ 4244656 w 4263593"/>
              <a:gd name="connsiteY225" fmla="*/ 2229188 h 2240047"/>
              <a:gd name="connsiteX226" fmla="*/ 4250066 w 4263593"/>
              <a:gd name="connsiteY226" fmla="*/ 2237304 h 2240047"/>
              <a:gd name="connsiteX227" fmla="*/ 4263593 w 4263593"/>
              <a:gd name="connsiteY22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03385 w 4263593"/>
              <a:gd name="connsiteY21" fmla="*/ 186667 h 2240047"/>
              <a:gd name="connsiteX22" fmla="*/ 749375 w 4263593"/>
              <a:gd name="connsiteY22" fmla="*/ 183962 h 2240047"/>
              <a:gd name="connsiteX23" fmla="*/ 757491 w 4263593"/>
              <a:gd name="connsiteY23" fmla="*/ 181256 h 2240047"/>
              <a:gd name="connsiteX24" fmla="*/ 879231 w 4263593"/>
              <a:gd name="connsiteY24" fmla="*/ 183962 h 2240047"/>
              <a:gd name="connsiteX25" fmla="*/ 884641 w 4263593"/>
              <a:gd name="connsiteY25" fmla="*/ 205604 h 2240047"/>
              <a:gd name="connsiteX26" fmla="*/ 895463 w 4263593"/>
              <a:gd name="connsiteY26" fmla="*/ 213720 h 2240047"/>
              <a:gd name="connsiteX27" fmla="*/ 1000970 w 4263593"/>
              <a:gd name="connsiteY27" fmla="*/ 219131 h 2240047"/>
              <a:gd name="connsiteX28" fmla="*/ 1009086 w 4263593"/>
              <a:gd name="connsiteY28" fmla="*/ 221836 h 2240047"/>
              <a:gd name="connsiteX29" fmla="*/ 1025318 w 4263593"/>
              <a:gd name="connsiteY29" fmla="*/ 232658 h 2240047"/>
              <a:gd name="connsiteX30" fmla="*/ 1033434 w 4263593"/>
              <a:gd name="connsiteY30" fmla="*/ 235363 h 2240047"/>
              <a:gd name="connsiteX31" fmla="*/ 1057782 w 4263593"/>
              <a:gd name="connsiteY31" fmla="*/ 240774 h 2240047"/>
              <a:gd name="connsiteX32" fmla="*/ 1065898 w 4263593"/>
              <a:gd name="connsiteY32" fmla="*/ 257006 h 2240047"/>
              <a:gd name="connsiteX33" fmla="*/ 1071309 w 4263593"/>
              <a:gd name="connsiteY33" fmla="*/ 265122 h 2240047"/>
              <a:gd name="connsiteX34" fmla="*/ 1076719 w 4263593"/>
              <a:gd name="connsiteY34" fmla="*/ 294880 h 2240047"/>
              <a:gd name="connsiteX35" fmla="*/ 1082130 w 4263593"/>
              <a:gd name="connsiteY35" fmla="*/ 311112 h 2240047"/>
              <a:gd name="connsiteX36" fmla="*/ 1090246 w 4263593"/>
              <a:gd name="connsiteY36" fmla="*/ 319228 h 2240047"/>
              <a:gd name="connsiteX37" fmla="*/ 1095657 w 4263593"/>
              <a:gd name="connsiteY37" fmla="*/ 327344 h 2240047"/>
              <a:gd name="connsiteX38" fmla="*/ 1155174 w 4263593"/>
              <a:gd name="connsiteY38" fmla="*/ 335460 h 2240047"/>
              <a:gd name="connsiteX39" fmla="*/ 1179522 w 4263593"/>
              <a:gd name="connsiteY39" fmla="*/ 338165 h 2240047"/>
              <a:gd name="connsiteX40" fmla="*/ 1220102 w 4263593"/>
              <a:gd name="connsiteY40" fmla="*/ 340871 h 2240047"/>
              <a:gd name="connsiteX41" fmla="*/ 1228218 w 4263593"/>
              <a:gd name="connsiteY41" fmla="*/ 346281 h 2240047"/>
              <a:gd name="connsiteX42" fmla="*/ 1233628 w 4263593"/>
              <a:gd name="connsiteY42" fmla="*/ 362513 h 2240047"/>
              <a:gd name="connsiteX43" fmla="*/ 1241744 w 4263593"/>
              <a:gd name="connsiteY43" fmla="*/ 365219 h 2240047"/>
              <a:gd name="connsiteX44" fmla="*/ 1306672 w 4263593"/>
              <a:gd name="connsiteY44" fmla="*/ 370629 h 2240047"/>
              <a:gd name="connsiteX45" fmla="*/ 1331020 w 4263593"/>
              <a:gd name="connsiteY45" fmla="*/ 373335 h 2240047"/>
              <a:gd name="connsiteX46" fmla="*/ 1344547 w 4263593"/>
              <a:gd name="connsiteY46" fmla="*/ 392272 h 2240047"/>
              <a:gd name="connsiteX47" fmla="*/ 1406769 w 4263593"/>
              <a:gd name="connsiteY47" fmla="*/ 394977 h 2240047"/>
              <a:gd name="connsiteX48" fmla="*/ 1490634 w 4263593"/>
              <a:gd name="connsiteY48" fmla="*/ 400388 h 2240047"/>
              <a:gd name="connsiteX49" fmla="*/ 1496045 w 4263593"/>
              <a:gd name="connsiteY49" fmla="*/ 408504 h 2240047"/>
              <a:gd name="connsiteX50" fmla="*/ 1501456 w 4263593"/>
              <a:gd name="connsiteY50" fmla="*/ 424736 h 2240047"/>
              <a:gd name="connsiteX51" fmla="*/ 1506866 w 4263593"/>
              <a:gd name="connsiteY51" fmla="*/ 432852 h 2240047"/>
              <a:gd name="connsiteX52" fmla="*/ 1520393 w 4263593"/>
              <a:gd name="connsiteY52" fmla="*/ 451789 h 2240047"/>
              <a:gd name="connsiteX53" fmla="*/ 1636722 w 4263593"/>
              <a:gd name="connsiteY53" fmla="*/ 454494 h 2240047"/>
              <a:gd name="connsiteX54" fmla="*/ 1661070 w 4263593"/>
              <a:gd name="connsiteY54" fmla="*/ 457200 h 2240047"/>
              <a:gd name="connsiteX55" fmla="*/ 1663775 w 4263593"/>
              <a:gd name="connsiteY55" fmla="*/ 465316 h 2240047"/>
              <a:gd name="connsiteX56" fmla="*/ 1666480 w 4263593"/>
              <a:gd name="connsiteY56" fmla="*/ 478842 h 2240047"/>
              <a:gd name="connsiteX57" fmla="*/ 1671891 w 4263593"/>
              <a:gd name="connsiteY57" fmla="*/ 495074 h 2240047"/>
              <a:gd name="connsiteX58" fmla="*/ 1674596 w 4263593"/>
              <a:gd name="connsiteY58" fmla="*/ 508601 h 2240047"/>
              <a:gd name="connsiteX59" fmla="*/ 1682712 w 4263593"/>
              <a:gd name="connsiteY59" fmla="*/ 532949 h 2240047"/>
              <a:gd name="connsiteX60" fmla="*/ 1685418 w 4263593"/>
              <a:gd name="connsiteY60" fmla="*/ 541065 h 2240047"/>
              <a:gd name="connsiteX61" fmla="*/ 1690828 w 4263593"/>
              <a:gd name="connsiteY61" fmla="*/ 562707 h 2240047"/>
              <a:gd name="connsiteX62" fmla="*/ 1693534 w 4263593"/>
              <a:gd name="connsiteY62" fmla="*/ 570823 h 2240047"/>
              <a:gd name="connsiteX63" fmla="*/ 1701650 w 4263593"/>
              <a:gd name="connsiteY63" fmla="*/ 573529 h 2240047"/>
              <a:gd name="connsiteX64" fmla="*/ 1709766 w 4263593"/>
              <a:gd name="connsiteY64" fmla="*/ 578939 h 2240047"/>
              <a:gd name="connsiteX65" fmla="*/ 1815273 w 4263593"/>
              <a:gd name="connsiteY65" fmla="*/ 581645 h 2240047"/>
              <a:gd name="connsiteX66" fmla="*/ 1882906 w 4263593"/>
              <a:gd name="connsiteY66" fmla="*/ 584350 h 2240047"/>
              <a:gd name="connsiteX67" fmla="*/ 1888317 w 4263593"/>
              <a:gd name="connsiteY67" fmla="*/ 592466 h 2240047"/>
              <a:gd name="connsiteX68" fmla="*/ 1896433 w 4263593"/>
              <a:gd name="connsiteY68" fmla="*/ 608698 h 2240047"/>
              <a:gd name="connsiteX69" fmla="*/ 1904549 w 4263593"/>
              <a:gd name="connsiteY69" fmla="*/ 611403 h 2240047"/>
              <a:gd name="connsiteX70" fmla="*/ 1937013 w 4263593"/>
              <a:gd name="connsiteY70" fmla="*/ 614109 h 2240047"/>
              <a:gd name="connsiteX71" fmla="*/ 1964066 w 4263593"/>
              <a:gd name="connsiteY71" fmla="*/ 654688 h 2240047"/>
              <a:gd name="connsiteX72" fmla="*/ 1969477 w 4263593"/>
              <a:gd name="connsiteY72" fmla="*/ 662804 h 2240047"/>
              <a:gd name="connsiteX73" fmla="*/ 1974888 w 4263593"/>
              <a:gd name="connsiteY73" fmla="*/ 670920 h 2240047"/>
              <a:gd name="connsiteX74" fmla="*/ 1985709 w 4263593"/>
              <a:gd name="connsiteY74" fmla="*/ 687152 h 2240047"/>
              <a:gd name="connsiteX75" fmla="*/ 1993825 w 4263593"/>
              <a:gd name="connsiteY75" fmla="*/ 689858 h 2240047"/>
              <a:gd name="connsiteX76" fmla="*/ 2001941 w 4263593"/>
              <a:gd name="connsiteY76" fmla="*/ 695268 h 2240047"/>
              <a:gd name="connsiteX77" fmla="*/ 2018173 w 4263593"/>
              <a:gd name="connsiteY77" fmla="*/ 700679 h 2240047"/>
              <a:gd name="connsiteX78" fmla="*/ 2026289 w 4263593"/>
              <a:gd name="connsiteY78" fmla="*/ 703384 h 2240047"/>
              <a:gd name="connsiteX79" fmla="*/ 2034405 w 4263593"/>
              <a:gd name="connsiteY79" fmla="*/ 706090 h 2240047"/>
              <a:gd name="connsiteX80" fmla="*/ 2053342 w 4263593"/>
              <a:gd name="connsiteY80" fmla="*/ 708795 h 2240047"/>
              <a:gd name="connsiteX81" fmla="*/ 2064163 w 4263593"/>
              <a:gd name="connsiteY81" fmla="*/ 725027 h 2240047"/>
              <a:gd name="connsiteX82" fmla="*/ 2069574 w 4263593"/>
              <a:gd name="connsiteY82" fmla="*/ 733143 h 2240047"/>
              <a:gd name="connsiteX83" fmla="*/ 2077690 w 4263593"/>
              <a:gd name="connsiteY83" fmla="*/ 741259 h 2240047"/>
              <a:gd name="connsiteX84" fmla="*/ 2080395 w 4263593"/>
              <a:gd name="connsiteY84" fmla="*/ 749375 h 2240047"/>
              <a:gd name="connsiteX85" fmla="*/ 2088511 w 4263593"/>
              <a:gd name="connsiteY85" fmla="*/ 757491 h 2240047"/>
              <a:gd name="connsiteX86" fmla="*/ 2158850 w 4263593"/>
              <a:gd name="connsiteY86" fmla="*/ 765607 h 2240047"/>
              <a:gd name="connsiteX87" fmla="*/ 2229188 w 4263593"/>
              <a:gd name="connsiteY87" fmla="*/ 768312 h 2240047"/>
              <a:gd name="connsiteX88" fmla="*/ 2248125 w 4263593"/>
              <a:gd name="connsiteY88" fmla="*/ 789955 h 2240047"/>
              <a:gd name="connsiteX89" fmla="*/ 2288705 w 4263593"/>
              <a:gd name="connsiteY89" fmla="*/ 787249 h 2240047"/>
              <a:gd name="connsiteX90" fmla="*/ 2291411 w 4263593"/>
              <a:gd name="connsiteY90" fmla="*/ 857588 h 2240047"/>
              <a:gd name="connsiteX91" fmla="*/ 2294116 w 4263593"/>
              <a:gd name="connsiteY91" fmla="*/ 868409 h 2240047"/>
              <a:gd name="connsiteX92" fmla="*/ 2296821 w 4263593"/>
              <a:gd name="connsiteY92" fmla="*/ 876525 h 2240047"/>
              <a:gd name="connsiteX93" fmla="*/ 2299527 w 4263593"/>
              <a:gd name="connsiteY93" fmla="*/ 887346 h 2240047"/>
              <a:gd name="connsiteX94" fmla="*/ 2337401 w 4263593"/>
              <a:gd name="connsiteY94" fmla="*/ 890052 h 2240047"/>
              <a:gd name="connsiteX95" fmla="*/ 2342812 w 4263593"/>
              <a:gd name="connsiteY95" fmla="*/ 908989 h 2240047"/>
              <a:gd name="connsiteX96" fmla="*/ 2350928 w 4263593"/>
              <a:gd name="connsiteY96" fmla="*/ 914400 h 2240047"/>
              <a:gd name="connsiteX97" fmla="*/ 2361749 w 4263593"/>
              <a:gd name="connsiteY97" fmla="*/ 938748 h 2240047"/>
              <a:gd name="connsiteX98" fmla="*/ 2377981 w 4263593"/>
              <a:gd name="connsiteY98" fmla="*/ 944158 h 2240047"/>
              <a:gd name="connsiteX99" fmla="*/ 2386097 w 4263593"/>
              <a:gd name="connsiteY99" fmla="*/ 949569 h 2240047"/>
              <a:gd name="connsiteX100" fmla="*/ 2423972 w 4263593"/>
              <a:gd name="connsiteY100" fmla="*/ 954980 h 2240047"/>
              <a:gd name="connsiteX101" fmla="*/ 2437498 w 4263593"/>
              <a:gd name="connsiteY101" fmla="*/ 979327 h 2240047"/>
              <a:gd name="connsiteX102" fmla="*/ 2445614 w 4263593"/>
              <a:gd name="connsiteY102" fmla="*/ 987443 h 2240047"/>
              <a:gd name="connsiteX103" fmla="*/ 2451025 w 4263593"/>
              <a:gd name="connsiteY103" fmla="*/ 995559 h 2240047"/>
              <a:gd name="connsiteX104" fmla="*/ 2459141 w 4263593"/>
              <a:gd name="connsiteY104" fmla="*/ 1003675 h 2240047"/>
              <a:gd name="connsiteX105" fmla="*/ 2464551 w 4263593"/>
              <a:gd name="connsiteY105" fmla="*/ 1011791 h 2240047"/>
              <a:gd name="connsiteX106" fmla="*/ 2472667 w 4263593"/>
              <a:gd name="connsiteY106" fmla="*/ 1014497 h 2240047"/>
              <a:gd name="connsiteX107" fmla="*/ 2480783 w 4263593"/>
              <a:gd name="connsiteY107" fmla="*/ 1022613 h 2240047"/>
              <a:gd name="connsiteX108" fmla="*/ 2486194 w 4263593"/>
              <a:gd name="connsiteY108" fmla="*/ 1030729 h 2240047"/>
              <a:gd name="connsiteX109" fmla="*/ 2494310 w 4263593"/>
              <a:gd name="connsiteY109" fmla="*/ 1036139 h 2240047"/>
              <a:gd name="connsiteX110" fmla="*/ 2499721 w 4263593"/>
              <a:gd name="connsiteY110" fmla="*/ 1044255 h 2240047"/>
              <a:gd name="connsiteX111" fmla="*/ 2507837 w 4263593"/>
              <a:gd name="connsiteY111" fmla="*/ 1049666 h 2240047"/>
              <a:gd name="connsiteX112" fmla="*/ 2518658 w 4263593"/>
              <a:gd name="connsiteY112" fmla="*/ 1065898 h 2240047"/>
              <a:gd name="connsiteX113" fmla="*/ 2524069 w 4263593"/>
              <a:gd name="connsiteY113" fmla="*/ 1074014 h 2240047"/>
              <a:gd name="connsiteX114" fmla="*/ 2532185 w 4263593"/>
              <a:gd name="connsiteY114" fmla="*/ 1079425 h 2240047"/>
              <a:gd name="connsiteX115" fmla="*/ 2545711 w 4263593"/>
              <a:gd name="connsiteY115" fmla="*/ 1095656 h 2240047"/>
              <a:gd name="connsiteX116" fmla="*/ 2575470 w 4263593"/>
              <a:gd name="connsiteY116" fmla="*/ 1101067 h 2240047"/>
              <a:gd name="connsiteX117" fmla="*/ 2686388 w 4263593"/>
              <a:gd name="connsiteY117" fmla="*/ 1103772 h 2240047"/>
              <a:gd name="connsiteX118" fmla="*/ 2697209 w 4263593"/>
              <a:gd name="connsiteY118" fmla="*/ 1128120 h 2240047"/>
              <a:gd name="connsiteX119" fmla="*/ 2702620 w 4263593"/>
              <a:gd name="connsiteY119" fmla="*/ 1149763 h 2240047"/>
              <a:gd name="connsiteX120" fmla="*/ 2710736 w 4263593"/>
              <a:gd name="connsiteY120" fmla="*/ 1155174 h 2240047"/>
              <a:gd name="connsiteX121" fmla="*/ 2764843 w 4263593"/>
              <a:gd name="connsiteY121" fmla="*/ 1160584 h 2240047"/>
              <a:gd name="connsiteX122" fmla="*/ 2791896 w 4263593"/>
              <a:gd name="connsiteY122" fmla="*/ 1190343 h 2240047"/>
              <a:gd name="connsiteX123" fmla="*/ 2794601 w 4263593"/>
              <a:gd name="connsiteY123" fmla="*/ 1201164 h 2240047"/>
              <a:gd name="connsiteX124" fmla="*/ 2800012 w 4263593"/>
              <a:gd name="connsiteY124" fmla="*/ 1217396 h 2240047"/>
              <a:gd name="connsiteX125" fmla="*/ 2802717 w 4263593"/>
              <a:gd name="connsiteY125" fmla="*/ 1225512 h 2240047"/>
              <a:gd name="connsiteX126" fmla="*/ 2821654 w 4263593"/>
              <a:gd name="connsiteY126" fmla="*/ 1230923 h 2240047"/>
              <a:gd name="connsiteX127" fmla="*/ 2848708 w 4263593"/>
              <a:gd name="connsiteY127" fmla="*/ 1228217 h 2240047"/>
              <a:gd name="connsiteX128" fmla="*/ 2867645 w 4263593"/>
              <a:gd name="connsiteY128" fmla="*/ 1225512 h 2240047"/>
              <a:gd name="connsiteX129" fmla="*/ 2889288 w 4263593"/>
              <a:gd name="connsiteY129" fmla="*/ 1228217 h 2240047"/>
              <a:gd name="connsiteX130" fmla="*/ 2908225 w 4263593"/>
              <a:gd name="connsiteY130" fmla="*/ 1252565 h 2240047"/>
              <a:gd name="connsiteX131" fmla="*/ 2913635 w 4263593"/>
              <a:gd name="connsiteY131" fmla="*/ 1260681 h 2240047"/>
              <a:gd name="connsiteX132" fmla="*/ 2929867 w 4263593"/>
              <a:gd name="connsiteY132" fmla="*/ 1268797 h 2240047"/>
              <a:gd name="connsiteX133" fmla="*/ 2935278 w 4263593"/>
              <a:gd name="connsiteY133" fmla="*/ 1276913 h 2240047"/>
              <a:gd name="connsiteX134" fmla="*/ 2951510 w 4263593"/>
              <a:gd name="connsiteY134" fmla="*/ 1285029 h 2240047"/>
              <a:gd name="connsiteX135" fmla="*/ 2959626 w 4263593"/>
              <a:gd name="connsiteY135" fmla="*/ 1309377 h 2240047"/>
              <a:gd name="connsiteX136" fmla="*/ 2962331 w 4263593"/>
              <a:gd name="connsiteY136" fmla="*/ 1317493 h 2240047"/>
              <a:gd name="connsiteX137" fmla="*/ 2965037 w 4263593"/>
              <a:gd name="connsiteY137" fmla="*/ 1331020 h 2240047"/>
              <a:gd name="connsiteX138" fmla="*/ 2978563 w 4263593"/>
              <a:gd name="connsiteY138" fmla="*/ 1336430 h 2240047"/>
              <a:gd name="connsiteX139" fmla="*/ 3043491 w 4263593"/>
              <a:gd name="connsiteY139" fmla="*/ 1339136 h 2240047"/>
              <a:gd name="connsiteX140" fmla="*/ 3054312 w 4263593"/>
              <a:gd name="connsiteY140" fmla="*/ 1341841 h 2240047"/>
              <a:gd name="connsiteX141" fmla="*/ 3057018 w 4263593"/>
              <a:gd name="connsiteY141" fmla="*/ 1352662 h 2240047"/>
              <a:gd name="connsiteX142" fmla="*/ 3062428 w 4263593"/>
              <a:gd name="connsiteY142" fmla="*/ 1368894 h 2240047"/>
              <a:gd name="connsiteX143" fmla="*/ 3065134 w 4263593"/>
              <a:gd name="connsiteY143" fmla="*/ 1379716 h 2240047"/>
              <a:gd name="connsiteX144" fmla="*/ 3078660 w 4263593"/>
              <a:gd name="connsiteY144" fmla="*/ 1401358 h 2240047"/>
              <a:gd name="connsiteX145" fmla="*/ 3135472 w 4263593"/>
              <a:gd name="connsiteY145" fmla="*/ 1404064 h 2240047"/>
              <a:gd name="connsiteX146" fmla="*/ 3143588 w 4263593"/>
              <a:gd name="connsiteY146" fmla="*/ 1420296 h 2240047"/>
              <a:gd name="connsiteX147" fmla="*/ 3146293 w 4263593"/>
              <a:gd name="connsiteY147" fmla="*/ 1428412 h 2240047"/>
              <a:gd name="connsiteX148" fmla="*/ 3154409 w 4263593"/>
              <a:gd name="connsiteY148" fmla="*/ 1436527 h 2240047"/>
              <a:gd name="connsiteX149" fmla="*/ 3165231 w 4263593"/>
              <a:gd name="connsiteY149" fmla="*/ 1452759 h 2240047"/>
              <a:gd name="connsiteX150" fmla="*/ 3176052 w 4263593"/>
              <a:gd name="connsiteY150" fmla="*/ 1468991 h 2240047"/>
              <a:gd name="connsiteX151" fmla="*/ 3222043 w 4263593"/>
              <a:gd name="connsiteY151" fmla="*/ 1474402 h 2240047"/>
              <a:gd name="connsiteX152" fmla="*/ 3235569 w 4263593"/>
              <a:gd name="connsiteY152" fmla="*/ 1493339 h 2240047"/>
              <a:gd name="connsiteX153" fmla="*/ 3243685 w 4263593"/>
              <a:gd name="connsiteY153" fmla="*/ 1498750 h 2240047"/>
              <a:gd name="connsiteX154" fmla="*/ 3246390 w 4263593"/>
              <a:gd name="connsiteY154" fmla="*/ 1506866 h 2240047"/>
              <a:gd name="connsiteX155" fmla="*/ 3262622 w 4263593"/>
              <a:gd name="connsiteY155" fmla="*/ 1517687 h 2240047"/>
              <a:gd name="connsiteX156" fmla="*/ 3265328 w 4263593"/>
              <a:gd name="connsiteY156" fmla="*/ 1525803 h 2240047"/>
              <a:gd name="connsiteX157" fmla="*/ 3273444 w 4263593"/>
              <a:gd name="connsiteY157" fmla="*/ 1528509 h 2240047"/>
              <a:gd name="connsiteX158" fmla="*/ 3305908 w 4263593"/>
              <a:gd name="connsiteY158" fmla="*/ 1531214 h 2240047"/>
              <a:gd name="connsiteX159" fmla="*/ 3316729 w 4263593"/>
              <a:gd name="connsiteY159" fmla="*/ 1533919 h 2240047"/>
              <a:gd name="connsiteX160" fmla="*/ 3343782 w 4263593"/>
              <a:gd name="connsiteY160" fmla="*/ 1536625 h 2240047"/>
              <a:gd name="connsiteX161" fmla="*/ 3346488 w 4263593"/>
              <a:gd name="connsiteY161" fmla="*/ 1544741 h 2240047"/>
              <a:gd name="connsiteX162" fmla="*/ 3365425 w 4263593"/>
              <a:gd name="connsiteY162" fmla="*/ 1563678 h 2240047"/>
              <a:gd name="connsiteX163" fmla="*/ 3373541 w 4263593"/>
              <a:gd name="connsiteY163" fmla="*/ 1571794 h 2240047"/>
              <a:gd name="connsiteX164" fmla="*/ 3381657 w 4263593"/>
              <a:gd name="connsiteY164" fmla="*/ 1577204 h 2240047"/>
              <a:gd name="connsiteX165" fmla="*/ 3387067 w 4263593"/>
              <a:gd name="connsiteY165" fmla="*/ 1585320 h 2240047"/>
              <a:gd name="connsiteX166" fmla="*/ 3395183 w 4263593"/>
              <a:gd name="connsiteY166" fmla="*/ 1598847 h 2240047"/>
              <a:gd name="connsiteX167" fmla="*/ 3397889 w 4263593"/>
              <a:gd name="connsiteY167" fmla="*/ 1606963 h 2240047"/>
              <a:gd name="connsiteX168" fmla="*/ 3414121 w 4263593"/>
              <a:gd name="connsiteY168" fmla="*/ 1615079 h 2240047"/>
              <a:gd name="connsiteX169" fmla="*/ 3419531 w 4263593"/>
              <a:gd name="connsiteY169" fmla="*/ 1623195 h 2240047"/>
              <a:gd name="connsiteX170" fmla="*/ 3424942 w 4263593"/>
              <a:gd name="connsiteY170" fmla="*/ 1650248 h 2240047"/>
              <a:gd name="connsiteX171" fmla="*/ 3427647 w 4263593"/>
              <a:gd name="connsiteY171" fmla="*/ 1661070 h 2240047"/>
              <a:gd name="connsiteX172" fmla="*/ 3430353 w 4263593"/>
              <a:gd name="connsiteY172" fmla="*/ 1674596 h 2240047"/>
              <a:gd name="connsiteX173" fmla="*/ 3433058 w 4263593"/>
              <a:gd name="connsiteY173" fmla="*/ 1682712 h 2240047"/>
              <a:gd name="connsiteX174" fmla="*/ 3443879 w 4263593"/>
              <a:gd name="connsiteY174" fmla="*/ 1688123 h 2240047"/>
              <a:gd name="connsiteX175" fmla="*/ 3500691 w 4263593"/>
              <a:gd name="connsiteY175" fmla="*/ 1688123 h 2240047"/>
              <a:gd name="connsiteX176" fmla="*/ 3516923 w 4263593"/>
              <a:gd name="connsiteY176" fmla="*/ 1707060 h 2240047"/>
              <a:gd name="connsiteX177" fmla="*/ 3525039 w 4263593"/>
              <a:gd name="connsiteY177" fmla="*/ 1712471 h 2240047"/>
              <a:gd name="connsiteX178" fmla="*/ 3589967 w 4263593"/>
              <a:gd name="connsiteY178" fmla="*/ 1715176 h 2240047"/>
              <a:gd name="connsiteX179" fmla="*/ 3598083 w 4263593"/>
              <a:gd name="connsiteY179" fmla="*/ 1717881 h 2240047"/>
              <a:gd name="connsiteX180" fmla="*/ 3617020 w 4263593"/>
              <a:gd name="connsiteY180" fmla="*/ 1742229 h 2240047"/>
              <a:gd name="connsiteX181" fmla="*/ 3625136 w 4263593"/>
              <a:gd name="connsiteY181" fmla="*/ 1744935 h 2240047"/>
              <a:gd name="connsiteX182" fmla="*/ 3638663 w 4263593"/>
              <a:gd name="connsiteY182" fmla="*/ 1761167 h 2240047"/>
              <a:gd name="connsiteX183" fmla="*/ 3646779 w 4263593"/>
              <a:gd name="connsiteY183" fmla="*/ 1763872 h 2240047"/>
              <a:gd name="connsiteX184" fmla="*/ 3668421 w 4263593"/>
              <a:gd name="connsiteY184" fmla="*/ 1777398 h 2240047"/>
              <a:gd name="connsiteX185" fmla="*/ 3673832 w 4263593"/>
              <a:gd name="connsiteY185" fmla="*/ 1785514 h 2240047"/>
              <a:gd name="connsiteX186" fmla="*/ 3690064 w 4263593"/>
              <a:gd name="connsiteY186" fmla="*/ 1790925 h 2240047"/>
              <a:gd name="connsiteX187" fmla="*/ 3709001 w 4263593"/>
              <a:gd name="connsiteY187" fmla="*/ 1815273 h 2240047"/>
              <a:gd name="connsiteX188" fmla="*/ 3727938 w 4263593"/>
              <a:gd name="connsiteY188" fmla="*/ 1831505 h 2240047"/>
              <a:gd name="connsiteX189" fmla="*/ 3730644 w 4263593"/>
              <a:gd name="connsiteY189" fmla="*/ 1839621 h 2240047"/>
              <a:gd name="connsiteX190" fmla="*/ 3738760 w 4263593"/>
              <a:gd name="connsiteY190" fmla="*/ 1842326 h 2240047"/>
              <a:gd name="connsiteX191" fmla="*/ 3749581 w 4263593"/>
              <a:gd name="connsiteY191" fmla="*/ 1863969 h 2240047"/>
              <a:gd name="connsiteX192" fmla="*/ 3822625 w 4263593"/>
              <a:gd name="connsiteY192" fmla="*/ 1858558 h 2240047"/>
              <a:gd name="connsiteX193" fmla="*/ 3855089 w 4263593"/>
              <a:gd name="connsiteY193" fmla="*/ 1855853 h 2240047"/>
              <a:gd name="connsiteX194" fmla="*/ 3860499 w 4263593"/>
              <a:gd name="connsiteY194" fmla="*/ 1896433 h 2240047"/>
              <a:gd name="connsiteX195" fmla="*/ 3863205 w 4263593"/>
              <a:gd name="connsiteY195" fmla="*/ 1904549 h 2240047"/>
              <a:gd name="connsiteX196" fmla="*/ 3876731 w 4263593"/>
              <a:gd name="connsiteY196" fmla="*/ 1918075 h 2240047"/>
              <a:gd name="connsiteX197" fmla="*/ 3879437 w 4263593"/>
              <a:gd name="connsiteY197" fmla="*/ 1926191 h 2240047"/>
              <a:gd name="connsiteX198" fmla="*/ 3884847 w 4263593"/>
              <a:gd name="connsiteY198" fmla="*/ 1958655 h 2240047"/>
              <a:gd name="connsiteX199" fmla="*/ 3887553 w 4263593"/>
              <a:gd name="connsiteY199" fmla="*/ 1966771 h 2240047"/>
              <a:gd name="connsiteX200" fmla="*/ 3892963 w 4263593"/>
              <a:gd name="connsiteY200" fmla="*/ 1988414 h 2240047"/>
              <a:gd name="connsiteX201" fmla="*/ 3914606 w 4263593"/>
              <a:gd name="connsiteY201" fmla="*/ 1996530 h 2240047"/>
              <a:gd name="connsiteX202" fmla="*/ 3925427 w 4263593"/>
              <a:gd name="connsiteY202" fmla="*/ 1999235 h 2240047"/>
              <a:gd name="connsiteX203" fmla="*/ 3930838 w 4263593"/>
              <a:gd name="connsiteY203" fmla="*/ 2015467 h 2240047"/>
              <a:gd name="connsiteX204" fmla="*/ 3936248 w 4263593"/>
              <a:gd name="connsiteY204" fmla="*/ 2039815 h 2240047"/>
              <a:gd name="connsiteX205" fmla="*/ 3941659 w 4263593"/>
              <a:gd name="connsiteY205" fmla="*/ 2056047 h 2240047"/>
              <a:gd name="connsiteX206" fmla="*/ 3952480 w 4263593"/>
              <a:gd name="connsiteY206" fmla="*/ 2074984 h 2240047"/>
              <a:gd name="connsiteX207" fmla="*/ 3963302 w 4263593"/>
              <a:gd name="connsiteY207" fmla="*/ 2088511 h 2240047"/>
              <a:gd name="connsiteX208" fmla="*/ 3968712 w 4263593"/>
              <a:gd name="connsiteY208" fmla="*/ 2096627 h 2240047"/>
              <a:gd name="connsiteX209" fmla="*/ 3993060 w 4263593"/>
              <a:gd name="connsiteY209" fmla="*/ 2099332 h 2240047"/>
              <a:gd name="connsiteX210" fmla="*/ 4022819 w 4263593"/>
              <a:gd name="connsiteY210" fmla="*/ 2104743 h 2240047"/>
              <a:gd name="connsiteX211" fmla="*/ 4041756 w 4263593"/>
              <a:gd name="connsiteY211" fmla="*/ 2107448 h 2240047"/>
              <a:gd name="connsiteX212" fmla="*/ 4047167 w 4263593"/>
              <a:gd name="connsiteY212" fmla="*/ 2115564 h 2240047"/>
              <a:gd name="connsiteX213" fmla="*/ 4049872 w 4263593"/>
              <a:gd name="connsiteY213" fmla="*/ 2126385 h 2240047"/>
              <a:gd name="connsiteX214" fmla="*/ 4063399 w 4263593"/>
              <a:gd name="connsiteY214" fmla="*/ 2145323 h 2240047"/>
              <a:gd name="connsiteX215" fmla="*/ 4071515 w 4263593"/>
              <a:gd name="connsiteY215" fmla="*/ 2150733 h 2240047"/>
              <a:gd name="connsiteX216" fmla="*/ 4085041 w 4263593"/>
              <a:gd name="connsiteY216" fmla="*/ 2153439 h 2240047"/>
              <a:gd name="connsiteX217" fmla="*/ 4090452 w 4263593"/>
              <a:gd name="connsiteY217" fmla="*/ 2172376 h 2240047"/>
              <a:gd name="connsiteX218" fmla="*/ 4101273 w 4263593"/>
              <a:gd name="connsiteY218" fmla="*/ 2188608 h 2240047"/>
              <a:gd name="connsiteX219" fmla="*/ 4109389 w 4263593"/>
              <a:gd name="connsiteY219" fmla="*/ 2191313 h 2240047"/>
              <a:gd name="connsiteX220" fmla="*/ 4141853 w 4263593"/>
              <a:gd name="connsiteY220" fmla="*/ 2185903 h 2240047"/>
              <a:gd name="connsiteX221" fmla="*/ 4149969 w 4263593"/>
              <a:gd name="connsiteY221" fmla="*/ 2183197 h 2240047"/>
              <a:gd name="connsiteX222" fmla="*/ 4220308 w 4263593"/>
              <a:gd name="connsiteY222" fmla="*/ 2188608 h 2240047"/>
              <a:gd name="connsiteX223" fmla="*/ 4233834 w 4263593"/>
              <a:gd name="connsiteY223" fmla="*/ 2212956 h 2240047"/>
              <a:gd name="connsiteX224" fmla="*/ 4244656 w 4263593"/>
              <a:gd name="connsiteY224" fmla="*/ 2229188 h 2240047"/>
              <a:gd name="connsiteX225" fmla="*/ 4250066 w 4263593"/>
              <a:gd name="connsiteY225" fmla="*/ 2237304 h 2240047"/>
              <a:gd name="connsiteX226" fmla="*/ 4263593 w 4263593"/>
              <a:gd name="connsiteY22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49375 w 4263593"/>
              <a:gd name="connsiteY21" fmla="*/ 183962 h 2240047"/>
              <a:gd name="connsiteX22" fmla="*/ 757491 w 4263593"/>
              <a:gd name="connsiteY22" fmla="*/ 181256 h 2240047"/>
              <a:gd name="connsiteX23" fmla="*/ 879231 w 4263593"/>
              <a:gd name="connsiteY23" fmla="*/ 183962 h 2240047"/>
              <a:gd name="connsiteX24" fmla="*/ 884641 w 4263593"/>
              <a:gd name="connsiteY24" fmla="*/ 205604 h 2240047"/>
              <a:gd name="connsiteX25" fmla="*/ 895463 w 4263593"/>
              <a:gd name="connsiteY25" fmla="*/ 213720 h 2240047"/>
              <a:gd name="connsiteX26" fmla="*/ 1000970 w 4263593"/>
              <a:gd name="connsiteY26" fmla="*/ 219131 h 2240047"/>
              <a:gd name="connsiteX27" fmla="*/ 1009086 w 4263593"/>
              <a:gd name="connsiteY27" fmla="*/ 221836 h 2240047"/>
              <a:gd name="connsiteX28" fmla="*/ 1025318 w 4263593"/>
              <a:gd name="connsiteY28" fmla="*/ 232658 h 2240047"/>
              <a:gd name="connsiteX29" fmla="*/ 1033434 w 4263593"/>
              <a:gd name="connsiteY29" fmla="*/ 235363 h 2240047"/>
              <a:gd name="connsiteX30" fmla="*/ 1057782 w 4263593"/>
              <a:gd name="connsiteY30" fmla="*/ 240774 h 2240047"/>
              <a:gd name="connsiteX31" fmla="*/ 1065898 w 4263593"/>
              <a:gd name="connsiteY31" fmla="*/ 257006 h 2240047"/>
              <a:gd name="connsiteX32" fmla="*/ 1071309 w 4263593"/>
              <a:gd name="connsiteY32" fmla="*/ 265122 h 2240047"/>
              <a:gd name="connsiteX33" fmla="*/ 1076719 w 4263593"/>
              <a:gd name="connsiteY33" fmla="*/ 294880 h 2240047"/>
              <a:gd name="connsiteX34" fmla="*/ 1082130 w 4263593"/>
              <a:gd name="connsiteY34" fmla="*/ 311112 h 2240047"/>
              <a:gd name="connsiteX35" fmla="*/ 1090246 w 4263593"/>
              <a:gd name="connsiteY35" fmla="*/ 319228 h 2240047"/>
              <a:gd name="connsiteX36" fmla="*/ 1095657 w 4263593"/>
              <a:gd name="connsiteY36" fmla="*/ 327344 h 2240047"/>
              <a:gd name="connsiteX37" fmla="*/ 1155174 w 4263593"/>
              <a:gd name="connsiteY37" fmla="*/ 335460 h 2240047"/>
              <a:gd name="connsiteX38" fmla="*/ 1179522 w 4263593"/>
              <a:gd name="connsiteY38" fmla="*/ 338165 h 2240047"/>
              <a:gd name="connsiteX39" fmla="*/ 1220102 w 4263593"/>
              <a:gd name="connsiteY39" fmla="*/ 340871 h 2240047"/>
              <a:gd name="connsiteX40" fmla="*/ 1228218 w 4263593"/>
              <a:gd name="connsiteY40" fmla="*/ 346281 h 2240047"/>
              <a:gd name="connsiteX41" fmla="*/ 1233628 w 4263593"/>
              <a:gd name="connsiteY41" fmla="*/ 362513 h 2240047"/>
              <a:gd name="connsiteX42" fmla="*/ 1241744 w 4263593"/>
              <a:gd name="connsiteY42" fmla="*/ 365219 h 2240047"/>
              <a:gd name="connsiteX43" fmla="*/ 1306672 w 4263593"/>
              <a:gd name="connsiteY43" fmla="*/ 370629 h 2240047"/>
              <a:gd name="connsiteX44" fmla="*/ 1331020 w 4263593"/>
              <a:gd name="connsiteY44" fmla="*/ 373335 h 2240047"/>
              <a:gd name="connsiteX45" fmla="*/ 1344547 w 4263593"/>
              <a:gd name="connsiteY45" fmla="*/ 392272 h 2240047"/>
              <a:gd name="connsiteX46" fmla="*/ 1406769 w 4263593"/>
              <a:gd name="connsiteY46" fmla="*/ 394977 h 2240047"/>
              <a:gd name="connsiteX47" fmla="*/ 1490634 w 4263593"/>
              <a:gd name="connsiteY47" fmla="*/ 400388 h 2240047"/>
              <a:gd name="connsiteX48" fmla="*/ 1496045 w 4263593"/>
              <a:gd name="connsiteY48" fmla="*/ 408504 h 2240047"/>
              <a:gd name="connsiteX49" fmla="*/ 1501456 w 4263593"/>
              <a:gd name="connsiteY49" fmla="*/ 424736 h 2240047"/>
              <a:gd name="connsiteX50" fmla="*/ 1506866 w 4263593"/>
              <a:gd name="connsiteY50" fmla="*/ 432852 h 2240047"/>
              <a:gd name="connsiteX51" fmla="*/ 1520393 w 4263593"/>
              <a:gd name="connsiteY51" fmla="*/ 451789 h 2240047"/>
              <a:gd name="connsiteX52" fmla="*/ 1636722 w 4263593"/>
              <a:gd name="connsiteY52" fmla="*/ 454494 h 2240047"/>
              <a:gd name="connsiteX53" fmla="*/ 1661070 w 4263593"/>
              <a:gd name="connsiteY53" fmla="*/ 457200 h 2240047"/>
              <a:gd name="connsiteX54" fmla="*/ 1663775 w 4263593"/>
              <a:gd name="connsiteY54" fmla="*/ 465316 h 2240047"/>
              <a:gd name="connsiteX55" fmla="*/ 1666480 w 4263593"/>
              <a:gd name="connsiteY55" fmla="*/ 478842 h 2240047"/>
              <a:gd name="connsiteX56" fmla="*/ 1671891 w 4263593"/>
              <a:gd name="connsiteY56" fmla="*/ 495074 h 2240047"/>
              <a:gd name="connsiteX57" fmla="*/ 1674596 w 4263593"/>
              <a:gd name="connsiteY57" fmla="*/ 508601 h 2240047"/>
              <a:gd name="connsiteX58" fmla="*/ 1682712 w 4263593"/>
              <a:gd name="connsiteY58" fmla="*/ 532949 h 2240047"/>
              <a:gd name="connsiteX59" fmla="*/ 1685418 w 4263593"/>
              <a:gd name="connsiteY59" fmla="*/ 541065 h 2240047"/>
              <a:gd name="connsiteX60" fmla="*/ 1690828 w 4263593"/>
              <a:gd name="connsiteY60" fmla="*/ 562707 h 2240047"/>
              <a:gd name="connsiteX61" fmla="*/ 1693534 w 4263593"/>
              <a:gd name="connsiteY61" fmla="*/ 570823 h 2240047"/>
              <a:gd name="connsiteX62" fmla="*/ 1701650 w 4263593"/>
              <a:gd name="connsiteY62" fmla="*/ 573529 h 2240047"/>
              <a:gd name="connsiteX63" fmla="*/ 1709766 w 4263593"/>
              <a:gd name="connsiteY63" fmla="*/ 578939 h 2240047"/>
              <a:gd name="connsiteX64" fmla="*/ 1815273 w 4263593"/>
              <a:gd name="connsiteY64" fmla="*/ 581645 h 2240047"/>
              <a:gd name="connsiteX65" fmla="*/ 1882906 w 4263593"/>
              <a:gd name="connsiteY65" fmla="*/ 584350 h 2240047"/>
              <a:gd name="connsiteX66" fmla="*/ 1888317 w 4263593"/>
              <a:gd name="connsiteY66" fmla="*/ 592466 h 2240047"/>
              <a:gd name="connsiteX67" fmla="*/ 1896433 w 4263593"/>
              <a:gd name="connsiteY67" fmla="*/ 608698 h 2240047"/>
              <a:gd name="connsiteX68" fmla="*/ 1904549 w 4263593"/>
              <a:gd name="connsiteY68" fmla="*/ 611403 h 2240047"/>
              <a:gd name="connsiteX69" fmla="*/ 1937013 w 4263593"/>
              <a:gd name="connsiteY69" fmla="*/ 614109 h 2240047"/>
              <a:gd name="connsiteX70" fmla="*/ 1964066 w 4263593"/>
              <a:gd name="connsiteY70" fmla="*/ 654688 h 2240047"/>
              <a:gd name="connsiteX71" fmla="*/ 1969477 w 4263593"/>
              <a:gd name="connsiteY71" fmla="*/ 662804 h 2240047"/>
              <a:gd name="connsiteX72" fmla="*/ 1974888 w 4263593"/>
              <a:gd name="connsiteY72" fmla="*/ 670920 h 2240047"/>
              <a:gd name="connsiteX73" fmla="*/ 1985709 w 4263593"/>
              <a:gd name="connsiteY73" fmla="*/ 687152 h 2240047"/>
              <a:gd name="connsiteX74" fmla="*/ 1993825 w 4263593"/>
              <a:gd name="connsiteY74" fmla="*/ 689858 h 2240047"/>
              <a:gd name="connsiteX75" fmla="*/ 2001941 w 4263593"/>
              <a:gd name="connsiteY75" fmla="*/ 695268 h 2240047"/>
              <a:gd name="connsiteX76" fmla="*/ 2018173 w 4263593"/>
              <a:gd name="connsiteY76" fmla="*/ 700679 h 2240047"/>
              <a:gd name="connsiteX77" fmla="*/ 2026289 w 4263593"/>
              <a:gd name="connsiteY77" fmla="*/ 703384 h 2240047"/>
              <a:gd name="connsiteX78" fmla="*/ 2034405 w 4263593"/>
              <a:gd name="connsiteY78" fmla="*/ 706090 h 2240047"/>
              <a:gd name="connsiteX79" fmla="*/ 2053342 w 4263593"/>
              <a:gd name="connsiteY79" fmla="*/ 708795 h 2240047"/>
              <a:gd name="connsiteX80" fmla="*/ 2064163 w 4263593"/>
              <a:gd name="connsiteY80" fmla="*/ 725027 h 2240047"/>
              <a:gd name="connsiteX81" fmla="*/ 2069574 w 4263593"/>
              <a:gd name="connsiteY81" fmla="*/ 733143 h 2240047"/>
              <a:gd name="connsiteX82" fmla="*/ 2077690 w 4263593"/>
              <a:gd name="connsiteY82" fmla="*/ 741259 h 2240047"/>
              <a:gd name="connsiteX83" fmla="*/ 2080395 w 4263593"/>
              <a:gd name="connsiteY83" fmla="*/ 749375 h 2240047"/>
              <a:gd name="connsiteX84" fmla="*/ 2088511 w 4263593"/>
              <a:gd name="connsiteY84" fmla="*/ 757491 h 2240047"/>
              <a:gd name="connsiteX85" fmla="*/ 2158850 w 4263593"/>
              <a:gd name="connsiteY85" fmla="*/ 765607 h 2240047"/>
              <a:gd name="connsiteX86" fmla="*/ 2229188 w 4263593"/>
              <a:gd name="connsiteY86" fmla="*/ 768312 h 2240047"/>
              <a:gd name="connsiteX87" fmla="*/ 2248125 w 4263593"/>
              <a:gd name="connsiteY87" fmla="*/ 789955 h 2240047"/>
              <a:gd name="connsiteX88" fmla="*/ 2288705 w 4263593"/>
              <a:gd name="connsiteY88" fmla="*/ 787249 h 2240047"/>
              <a:gd name="connsiteX89" fmla="*/ 2291411 w 4263593"/>
              <a:gd name="connsiteY89" fmla="*/ 857588 h 2240047"/>
              <a:gd name="connsiteX90" fmla="*/ 2294116 w 4263593"/>
              <a:gd name="connsiteY90" fmla="*/ 868409 h 2240047"/>
              <a:gd name="connsiteX91" fmla="*/ 2296821 w 4263593"/>
              <a:gd name="connsiteY91" fmla="*/ 876525 h 2240047"/>
              <a:gd name="connsiteX92" fmla="*/ 2299527 w 4263593"/>
              <a:gd name="connsiteY92" fmla="*/ 887346 h 2240047"/>
              <a:gd name="connsiteX93" fmla="*/ 2337401 w 4263593"/>
              <a:gd name="connsiteY93" fmla="*/ 890052 h 2240047"/>
              <a:gd name="connsiteX94" fmla="*/ 2342812 w 4263593"/>
              <a:gd name="connsiteY94" fmla="*/ 908989 h 2240047"/>
              <a:gd name="connsiteX95" fmla="*/ 2350928 w 4263593"/>
              <a:gd name="connsiteY95" fmla="*/ 914400 h 2240047"/>
              <a:gd name="connsiteX96" fmla="*/ 2361749 w 4263593"/>
              <a:gd name="connsiteY96" fmla="*/ 938748 h 2240047"/>
              <a:gd name="connsiteX97" fmla="*/ 2377981 w 4263593"/>
              <a:gd name="connsiteY97" fmla="*/ 944158 h 2240047"/>
              <a:gd name="connsiteX98" fmla="*/ 2386097 w 4263593"/>
              <a:gd name="connsiteY98" fmla="*/ 949569 h 2240047"/>
              <a:gd name="connsiteX99" fmla="*/ 2423972 w 4263593"/>
              <a:gd name="connsiteY99" fmla="*/ 954980 h 2240047"/>
              <a:gd name="connsiteX100" fmla="*/ 2437498 w 4263593"/>
              <a:gd name="connsiteY100" fmla="*/ 979327 h 2240047"/>
              <a:gd name="connsiteX101" fmla="*/ 2445614 w 4263593"/>
              <a:gd name="connsiteY101" fmla="*/ 987443 h 2240047"/>
              <a:gd name="connsiteX102" fmla="*/ 2451025 w 4263593"/>
              <a:gd name="connsiteY102" fmla="*/ 995559 h 2240047"/>
              <a:gd name="connsiteX103" fmla="*/ 2459141 w 4263593"/>
              <a:gd name="connsiteY103" fmla="*/ 1003675 h 2240047"/>
              <a:gd name="connsiteX104" fmla="*/ 2464551 w 4263593"/>
              <a:gd name="connsiteY104" fmla="*/ 1011791 h 2240047"/>
              <a:gd name="connsiteX105" fmla="*/ 2472667 w 4263593"/>
              <a:gd name="connsiteY105" fmla="*/ 1014497 h 2240047"/>
              <a:gd name="connsiteX106" fmla="*/ 2480783 w 4263593"/>
              <a:gd name="connsiteY106" fmla="*/ 1022613 h 2240047"/>
              <a:gd name="connsiteX107" fmla="*/ 2486194 w 4263593"/>
              <a:gd name="connsiteY107" fmla="*/ 1030729 h 2240047"/>
              <a:gd name="connsiteX108" fmla="*/ 2494310 w 4263593"/>
              <a:gd name="connsiteY108" fmla="*/ 1036139 h 2240047"/>
              <a:gd name="connsiteX109" fmla="*/ 2499721 w 4263593"/>
              <a:gd name="connsiteY109" fmla="*/ 1044255 h 2240047"/>
              <a:gd name="connsiteX110" fmla="*/ 2507837 w 4263593"/>
              <a:gd name="connsiteY110" fmla="*/ 1049666 h 2240047"/>
              <a:gd name="connsiteX111" fmla="*/ 2518658 w 4263593"/>
              <a:gd name="connsiteY111" fmla="*/ 1065898 h 2240047"/>
              <a:gd name="connsiteX112" fmla="*/ 2524069 w 4263593"/>
              <a:gd name="connsiteY112" fmla="*/ 1074014 h 2240047"/>
              <a:gd name="connsiteX113" fmla="*/ 2532185 w 4263593"/>
              <a:gd name="connsiteY113" fmla="*/ 1079425 h 2240047"/>
              <a:gd name="connsiteX114" fmla="*/ 2545711 w 4263593"/>
              <a:gd name="connsiteY114" fmla="*/ 1095656 h 2240047"/>
              <a:gd name="connsiteX115" fmla="*/ 2575470 w 4263593"/>
              <a:gd name="connsiteY115" fmla="*/ 1101067 h 2240047"/>
              <a:gd name="connsiteX116" fmla="*/ 2686388 w 4263593"/>
              <a:gd name="connsiteY116" fmla="*/ 1103772 h 2240047"/>
              <a:gd name="connsiteX117" fmla="*/ 2697209 w 4263593"/>
              <a:gd name="connsiteY117" fmla="*/ 1128120 h 2240047"/>
              <a:gd name="connsiteX118" fmla="*/ 2702620 w 4263593"/>
              <a:gd name="connsiteY118" fmla="*/ 1149763 h 2240047"/>
              <a:gd name="connsiteX119" fmla="*/ 2710736 w 4263593"/>
              <a:gd name="connsiteY119" fmla="*/ 1155174 h 2240047"/>
              <a:gd name="connsiteX120" fmla="*/ 2764843 w 4263593"/>
              <a:gd name="connsiteY120" fmla="*/ 1160584 h 2240047"/>
              <a:gd name="connsiteX121" fmla="*/ 2791896 w 4263593"/>
              <a:gd name="connsiteY121" fmla="*/ 1190343 h 2240047"/>
              <a:gd name="connsiteX122" fmla="*/ 2794601 w 4263593"/>
              <a:gd name="connsiteY122" fmla="*/ 1201164 h 2240047"/>
              <a:gd name="connsiteX123" fmla="*/ 2800012 w 4263593"/>
              <a:gd name="connsiteY123" fmla="*/ 1217396 h 2240047"/>
              <a:gd name="connsiteX124" fmla="*/ 2802717 w 4263593"/>
              <a:gd name="connsiteY124" fmla="*/ 1225512 h 2240047"/>
              <a:gd name="connsiteX125" fmla="*/ 2821654 w 4263593"/>
              <a:gd name="connsiteY125" fmla="*/ 1230923 h 2240047"/>
              <a:gd name="connsiteX126" fmla="*/ 2848708 w 4263593"/>
              <a:gd name="connsiteY126" fmla="*/ 1228217 h 2240047"/>
              <a:gd name="connsiteX127" fmla="*/ 2867645 w 4263593"/>
              <a:gd name="connsiteY127" fmla="*/ 1225512 h 2240047"/>
              <a:gd name="connsiteX128" fmla="*/ 2889288 w 4263593"/>
              <a:gd name="connsiteY128" fmla="*/ 1228217 h 2240047"/>
              <a:gd name="connsiteX129" fmla="*/ 2908225 w 4263593"/>
              <a:gd name="connsiteY129" fmla="*/ 1252565 h 2240047"/>
              <a:gd name="connsiteX130" fmla="*/ 2913635 w 4263593"/>
              <a:gd name="connsiteY130" fmla="*/ 1260681 h 2240047"/>
              <a:gd name="connsiteX131" fmla="*/ 2929867 w 4263593"/>
              <a:gd name="connsiteY131" fmla="*/ 1268797 h 2240047"/>
              <a:gd name="connsiteX132" fmla="*/ 2935278 w 4263593"/>
              <a:gd name="connsiteY132" fmla="*/ 1276913 h 2240047"/>
              <a:gd name="connsiteX133" fmla="*/ 2951510 w 4263593"/>
              <a:gd name="connsiteY133" fmla="*/ 1285029 h 2240047"/>
              <a:gd name="connsiteX134" fmla="*/ 2959626 w 4263593"/>
              <a:gd name="connsiteY134" fmla="*/ 1309377 h 2240047"/>
              <a:gd name="connsiteX135" fmla="*/ 2962331 w 4263593"/>
              <a:gd name="connsiteY135" fmla="*/ 1317493 h 2240047"/>
              <a:gd name="connsiteX136" fmla="*/ 2965037 w 4263593"/>
              <a:gd name="connsiteY136" fmla="*/ 1331020 h 2240047"/>
              <a:gd name="connsiteX137" fmla="*/ 2978563 w 4263593"/>
              <a:gd name="connsiteY137" fmla="*/ 1336430 h 2240047"/>
              <a:gd name="connsiteX138" fmla="*/ 3043491 w 4263593"/>
              <a:gd name="connsiteY138" fmla="*/ 1339136 h 2240047"/>
              <a:gd name="connsiteX139" fmla="*/ 3054312 w 4263593"/>
              <a:gd name="connsiteY139" fmla="*/ 1341841 h 2240047"/>
              <a:gd name="connsiteX140" fmla="*/ 3057018 w 4263593"/>
              <a:gd name="connsiteY140" fmla="*/ 1352662 h 2240047"/>
              <a:gd name="connsiteX141" fmla="*/ 3062428 w 4263593"/>
              <a:gd name="connsiteY141" fmla="*/ 1368894 h 2240047"/>
              <a:gd name="connsiteX142" fmla="*/ 3065134 w 4263593"/>
              <a:gd name="connsiteY142" fmla="*/ 1379716 h 2240047"/>
              <a:gd name="connsiteX143" fmla="*/ 3078660 w 4263593"/>
              <a:gd name="connsiteY143" fmla="*/ 1401358 h 2240047"/>
              <a:gd name="connsiteX144" fmla="*/ 3135472 w 4263593"/>
              <a:gd name="connsiteY144" fmla="*/ 1404064 h 2240047"/>
              <a:gd name="connsiteX145" fmla="*/ 3143588 w 4263593"/>
              <a:gd name="connsiteY145" fmla="*/ 1420296 h 2240047"/>
              <a:gd name="connsiteX146" fmla="*/ 3146293 w 4263593"/>
              <a:gd name="connsiteY146" fmla="*/ 1428412 h 2240047"/>
              <a:gd name="connsiteX147" fmla="*/ 3154409 w 4263593"/>
              <a:gd name="connsiteY147" fmla="*/ 1436527 h 2240047"/>
              <a:gd name="connsiteX148" fmla="*/ 3165231 w 4263593"/>
              <a:gd name="connsiteY148" fmla="*/ 1452759 h 2240047"/>
              <a:gd name="connsiteX149" fmla="*/ 3176052 w 4263593"/>
              <a:gd name="connsiteY149" fmla="*/ 1468991 h 2240047"/>
              <a:gd name="connsiteX150" fmla="*/ 3222043 w 4263593"/>
              <a:gd name="connsiteY150" fmla="*/ 1474402 h 2240047"/>
              <a:gd name="connsiteX151" fmla="*/ 3235569 w 4263593"/>
              <a:gd name="connsiteY151" fmla="*/ 1493339 h 2240047"/>
              <a:gd name="connsiteX152" fmla="*/ 3243685 w 4263593"/>
              <a:gd name="connsiteY152" fmla="*/ 1498750 h 2240047"/>
              <a:gd name="connsiteX153" fmla="*/ 3246390 w 4263593"/>
              <a:gd name="connsiteY153" fmla="*/ 1506866 h 2240047"/>
              <a:gd name="connsiteX154" fmla="*/ 3262622 w 4263593"/>
              <a:gd name="connsiteY154" fmla="*/ 1517687 h 2240047"/>
              <a:gd name="connsiteX155" fmla="*/ 3265328 w 4263593"/>
              <a:gd name="connsiteY155" fmla="*/ 1525803 h 2240047"/>
              <a:gd name="connsiteX156" fmla="*/ 3273444 w 4263593"/>
              <a:gd name="connsiteY156" fmla="*/ 1528509 h 2240047"/>
              <a:gd name="connsiteX157" fmla="*/ 3305908 w 4263593"/>
              <a:gd name="connsiteY157" fmla="*/ 1531214 h 2240047"/>
              <a:gd name="connsiteX158" fmla="*/ 3316729 w 4263593"/>
              <a:gd name="connsiteY158" fmla="*/ 1533919 h 2240047"/>
              <a:gd name="connsiteX159" fmla="*/ 3343782 w 4263593"/>
              <a:gd name="connsiteY159" fmla="*/ 1536625 h 2240047"/>
              <a:gd name="connsiteX160" fmla="*/ 3346488 w 4263593"/>
              <a:gd name="connsiteY160" fmla="*/ 1544741 h 2240047"/>
              <a:gd name="connsiteX161" fmla="*/ 3365425 w 4263593"/>
              <a:gd name="connsiteY161" fmla="*/ 1563678 h 2240047"/>
              <a:gd name="connsiteX162" fmla="*/ 3373541 w 4263593"/>
              <a:gd name="connsiteY162" fmla="*/ 1571794 h 2240047"/>
              <a:gd name="connsiteX163" fmla="*/ 3381657 w 4263593"/>
              <a:gd name="connsiteY163" fmla="*/ 1577204 h 2240047"/>
              <a:gd name="connsiteX164" fmla="*/ 3387067 w 4263593"/>
              <a:gd name="connsiteY164" fmla="*/ 1585320 h 2240047"/>
              <a:gd name="connsiteX165" fmla="*/ 3395183 w 4263593"/>
              <a:gd name="connsiteY165" fmla="*/ 1598847 h 2240047"/>
              <a:gd name="connsiteX166" fmla="*/ 3397889 w 4263593"/>
              <a:gd name="connsiteY166" fmla="*/ 1606963 h 2240047"/>
              <a:gd name="connsiteX167" fmla="*/ 3414121 w 4263593"/>
              <a:gd name="connsiteY167" fmla="*/ 1615079 h 2240047"/>
              <a:gd name="connsiteX168" fmla="*/ 3419531 w 4263593"/>
              <a:gd name="connsiteY168" fmla="*/ 1623195 h 2240047"/>
              <a:gd name="connsiteX169" fmla="*/ 3424942 w 4263593"/>
              <a:gd name="connsiteY169" fmla="*/ 1650248 h 2240047"/>
              <a:gd name="connsiteX170" fmla="*/ 3427647 w 4263593"/>
              <a:gd name="connsiteY170" fmla="*/ 1661070 h 2240047"/>
              <a:gd name="connsiteX171" fmla="*/ 3430353 w 4263593"/>
              <a:gd name="connsiteY171" fmla="*/ 1674596 h 2240047"/>
              <a:gd name="connsiteX172" fmla="*/ 3433058 w 4263593"/>
              <a:gd name="connsiteY172" fmla="*/ 1682712 h 2240047"/>
              <a:gd name="connsiteX173" fmla="*/ 3443879 w 4263593"/>
              <a:gd name="connsiteY173" fmla="*/ 1688123 h 2240047"/>
              <a:gd name="connsiteX174" fmla="*/ 3500691 w 4263593"/>
              <a:gd name="connsiteY174" fmla="*/ 1688123 h 2240047"/>
              <a:gd name="connsiteX175" fmla="*/ 3516923 w 4263593"/>
              <a:gd name="connsiteY175" fmla="*/ 1707060 h 2240047"/>
              <a:gd name="connsiteX176" fmla="*/ 3525039 w 4263593"/>
              <a:gd name="connsiteY176" fmla="*/ 1712471 h 2240047"/>
              <a:gd name="connsiteX177" fmla="*/ 3589967 w 4263593"/>
              <a:gd name="connsiteY177" fmla="*/ 1715176 h 2240047"/>
              <a:gd name="connsiteX178" fmla="*/ 3598083 w 4263593"/>
              <a:gd name="connsiteY178" fmla="*/ 1717881 h 2240047"/>
              <a:gd name="connsiteX179" fmla="*/ 3617020 w 4263593"/>
              <a:gd name="connsiteY179" fmla="*/ 1742229 h 2240047"/>
              <a:gd name="connsiteX180" fmla="*/ 3625136 w 4263593"/>
              <a:gd name="connsiteY180" fmla="*/ 1744935 h 2240047"/>
              <a:gd name="connsiteX181" fmla="*/ 3638663 w 4263593"/>
              <a:gd name="connsiteY181" fmla="*/ 1761167 h 2240047"/>
              <a:gd name="connsiteX182" fmla="*/ 3646779 w 4263593"/>
              <a:gd name="connsiteY182" fmla="*/ 1763872 h 2240047"/>
              <a:gd name="connsiteX183" fmla="*/ 3668421 w 4263593"/>
              <a:gd name="connsiteY183" fmla="*/ 1777398 h 2240047"/>
              <a:gd name="connsiteX184" fmla="*/ 3673832 w 4263593"/>
              <a:gd name="connsiteY184" fmla="*/ 1785514 h 2240047"/>
              <a:gd name="connsiteX185" fmla="*/ 3690064 w 4263593"/>
              <a:gd name="connsiteY185" fmla="*/ 1790925 h 2240047"/>
              <a:gd name="connsiteX186" fmla="*/ 3709001 w 4263593"/>
              <a:gd name="connsiteY186" fmla="*/ 1815273 h 2240047"/>
              <a:gd name="connsiteX187" fmla="*/ 3727938 w 4263593"/>
              <a:gd name="connsiteY187" fmla="*/ 1831505 h 2240047"/>
              <a:gd name="connsiteX188" fmla="*/ 3730644 w 4263593"/>
              <a:gd name="connsiteY188" fmla="*/ 1839621 h 2240047"/>
              <a:gd name="connsiteX189" fmla="*/ 3738760 w 4263593"/>
              <a:gd name="connsiteY189" fmla="*/ 1842326 h 2240047"/>
              <a:gd name="connsiteX190" fmla="*/ 3749581 w 4263593"/>
              <a:gd name="connsiteY190" fmla="*/ 1863969 h 2240047"/>
              <a:gd name="connsiteX191" fmla="*/ 3822625 w 4263593"/>
              <a:gd name="connsiteY191" fmla="*/ 1858558 h 2240047"/>
              <a:gd name="connsiteX192" fmla="*/ 3855089 w 4263593"/>
              <a:gd name="connsiteY192" fmla="*/ 1855853 h 2240047"/>
              <a:gd name="connsiteX193" fmla="*/ 3860499 w 4263593"/>
              <a:gd name="connsiteY193" fmla="*/ 1896433 h 2240047"/>
              <a:gd name="connsiteX194" fmla="*/ 3863205 w 4263593"/>
              <a:gd name="connsiteY194" fmla="*/ 1904549 h 2240047"/>
              <a:gd name="connsiteX195" fmla="*/ 3876731 w 4263593"/>
              <a:gd name="connsiteY195" fmla="*/ 1918075 h 2240047"/>
              <a:gd name="connsiteX196" fmla="*/ 3879437 w 4263593"/>
              <a:gd name="connsiteY196" fmla="*/ 1926191 h 2240047"/>
              <a:gd name="connsiteX197" fmla="*/ 3884847 w 4263593"/>
              <a:gd name="connsiteY197" fmla="*/ 1958655 h 2240047"/>
              <a:gd name="connsiteX198" fmla="*/ 3887553 w 4263593"/>
              <a:gd name="connsiteY198" fmla="*/ 1966771 h 2240047"/>
              <a:gd name="connsiteX199" fmla="*/ 3892963 w 4263593"/>
              <a:gd name="connsiteY199" fmla="*/ 1988414 h 2240047"/>
              <a:gd name="connsiteX200" fmla="*/ 3914606 w 4263593"/>
              <a:gd name="connsiteY200" fmla="*/ 1996530 h 2240047"/>
              <a:gd name="connsiteX201" fmla="*/ 3925427 w 4263593"/>
              <a:gd name="connsiteY201" fmla="*/ 1999235 h 2240047"/>
              <a:gd name="connsiteX202" fmla="*/ 3930838 w 4263593"/>
              <a:gd name="connsiteY202" fmla="*/ 2015467 h 2240047"/>
              <a:gd name="connsiteX203" fmla="*/ 3936248 w 4263593"/>
              <a:gd name="connsiteY203" fmla="*/ 2039815 h 2240047"/>
              <a:gd name="connsiteX204" fmla="*/ 3941659 w 4263593"/>
              <a:gd name="connsiteY204" fmla="*/ 2056047 h 2240047"/>
              <a:gd name="connsiteX205" fmla="*/ 3952480 w 4263593"/>
              <a:gd name="connsiteY205" fmla="*/ 2074984 h 2240047"/>
              <a:gd name="connsiteX206" fmla="*/ 3963302 w 4263593"/>
              <a:gd name="connsiteY206" fmla="*/ 2088511 h 2240047"/>
              <a:gd name="connsiteX207" fmla="*/ 3968712 w 4263593"/>
              <a:gd name="connsiteY207" fmla="*/ 2096627 h 2240047"/>
              <a:gd name="connsiteX208" fmla="*/ 3993060 w 4263593"/>
              <a:gd name="connsiteY208" fmla="*/ 2099332 h 2240047"/>
              <a:gd name="connsiteX209" fmla="*/ 4022819 w 4263593"/>
              <a:gd name="connsiteY209" fmla="*/ 2104743 h 2240047"/>
              <a:gd name="connsiteX210" fmla="*/ 4041756 w 4263593"/>
              <a:gd name="connsiteY210" fmla="*/ 2107448 h 2240047"/>
              <a:gd name="connsiteX211" fmla="*/ 4047167 w 4263593"/>
              <a:gd name="connsiteY211" fmla="*/ 2115564 h 2240047"/>
              <a:gd name="connsiteX212" fmla="*/ 4049872 w 4263593"/>
              <a:gd name="connsiteY212" fmla="*/ 2126385 h 2240047"/>
              <a:gd name="connsiteX213" fmla="*/ 4063399 w 4263593"/>
              <a:gd name="connsiteY213" fmla="*/ 2145323 h 2240047"/>
              <a:gd name="connsiteX214" fmla="*/ 4071515 w 4263593"/>
              <a:gd name="connsiteY214" fmla="*/ 2150733 h 2240047"/>
              <a:gd name="connsiteX215" fmla="*/ 4085041 w 4263593"/>
              <a:gd name="connsiteY215" fmla="*/ 2153439 h 2240047"/>
              <a:gd name="connsiteX216" fmla="*/ 4090452 w 4263593"/>
              <a:gd name="connsiteY216" fmla="*/ 2172376 h 2240047"/>
              <a:gd name="connsiteX217" fmla="*/ 4101273 w 4263593"/>
              <a:gd name="connsiteY217" fmla="*/ 2188608 h 2240047"/>
              <a:gd name="connsiteX218" fmla="*/ 4109389 w 4263593"/>
              <a:gd name="connsiteY218" fmla="*/ 2191313 h 2240047"/>
              <a:gd name="connsiteX219" fmla="*/ 4141853 w 4263593"/>
              <a:gd name="connsiteY219" fmla="*/ 2185903 h 2240047"/>
              <a:gd name="connsiteX220" fmla="*/ 4149969 w 4263593"/>
              <a:gd name="connsiteY220" fmla="*/ 2183197 h 2240047"/>
              <a:gd name="connsiteX221" fmla="*/ 4220308 w 4263593"/>
              <a:gd name="connsiteY221" fmla="*/ 2188608 h 2240047"/>
              <a:gd name="connsiteX222" fmla="*/ 4233834 w 4263593"/>
              <a:gd name="connsiteY222" fmla="*/ 2212956 h 2240047"/>
              <a:gd name="connsiteX223" fmla="*/ 4244656 w 4263593"/>
              <a:gd name="connsiteY223" fmla="*/ 2229188 h 2240047"/>
              <a:gd name="connsiteX224" fmla="*/ 4250066 w 4263593"/>
              <a:gd name="connsiteY224" fmla="*/ 2237304 h 2240047"/>
              <a:gd name="connsiteX225" fmla="*/ 4263593 w 4263593"/>
              <a:gd name="connsiteY22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49375 w 4263593"/>
              <a:gd name="connsiteY21" fmla="*/ 183962 h 2240047"/>
              <a:gd name="connsiteX22" fmla="*/ 879231 w 4263593"/>
              <a:gd name="connsiteY22" fmla="*/ 183962 h 2240047"/>
              <a:gd name="connsiteX23" fmla="*/ 884641 w 4263593"/>
              <a:gd name="connsiteY23" fmla="*/ 205604 h 2240047"/>
              <a:gd name="connsiteX24" fmla="*/ 895463 w 4263593"/>
              <a:gd name="connsiteY24" fmla="*/ 213720 h 2240047"/>
              <a:gd name="connsiteX25" fmla="*/ 1000970 w 4263593"/>
              <a:gd name="connsiteY25" fmla="*/ 219131 h 2240047"/>
              <a:gd name="connsiteX26" fmla="*/ 1009086 w 4263593"/>
              <a:gd name="connsiteY26" fmla="*/ 221836 h 2240047"/>
              <a:gd name="connsiteX27" fmla="*/ 1025318 w 4263593"/>
              <a:gd name="connsiteY27" fmla="*/ 232658 h 2240047"/>
              <a:gd name="connsiteX28" fmla="*/ 1033434 w 4263593"/>
              <a:gd name="connsiteY28" fmla="*/ 235363 h 2240047"/>
              <a:gd name="connsiteX29" fmla="*/ 1057782 w 4263593"/>
              <a:gd name="connsiteY29" fmla="*/ 240774 h 2240047"/>
              <a:gd name="connsiteX30" fmla="*/ 1065898 w 4263593"/>
              <a:gd name="connsiteY30" fmla="*/ 257006 h 2240047"/>
              <a:gd name="connsiteX31" fmla="*/ 1071309 w 4263593"/>
              <a:gd name="connsiteY31" fmla="*/ 265122 h 2240047"/>
              <a:gd name="connsiteX32" fmla="*/ 1076719 w 4263593"/>
              <a:gd name="connsiteY32" fmla="*/ 294880 h 2240047"/>
              <a:gd name="connsiteX33" fmla="*/ 1082130 w 4263593"/>
              <a:gd name="connsiteY33" fmla="*/ 311112 h 2240047"/>
              <a:gd name="connsiteX34" fmla="*/ 1090246 w 4263593"/>
              <a:gd name="connsiteY34" fmla="*/ 319228 h 2240047"/>
              <a:gd name="connsiteX35" fmla="*/ 1095657 w 4263593"/>
              <a:gd name="connsiteY35" fmla="*/ 327344 h 2240047"/>
              <a:gd name="connsiteX36" fmla="*/ 1155174 w 4263593"/>
              <a:gd name="connsiteY36" fmla="*/ 335460 h 2240047"/>
              <a:gd name="connsiteX37" fmla="*/ 1179522 w 4263593"/>
              <a:gd name="connsiteY37" fmla="*/ 338165 h 2240047"/>
              <a:gd name="connsiteX38" fmla="*/ 1220102 w 4263593"/>
              <a:gd name="connsiteY38" fmla="*/ 340871 h 2240047"/>
              <a:gd name="connsiteX39" fmla="*/ 1228218 w 4263593"/>
              <a:gd name="connsiteY39" fmla="*/ 346281 h 2240047"/>
              <a:gd name="connsiteX40" fmla="*/ 1233628 w 4263593"/>
              <a:gd name="connsiteY40" fmla="*/ 362513 h 2240047"/>
              <a:gd name="connsiteX41" fmla="*/ 1241744 w 4263593"/>
              <a:gd name="connsiteY41" fmla="*/ 365219 h 2240047"/>
              <a:gd name="connsiteX42" fmla="*/ 1306672 w 4263593"/>
              <a:gd name="connsiteY42" fmla="*/ 370629 h 2240047"/>
              <a:gd name="connsiteX43" fmla="*/ 1331020 w 4263593"/>
              <a:gd name="connsiteY43" fmla="*/ 373335 h 2240047"/>
              <a:gd name="connsiteX44" fmla="*/ 1344547 w 4263593"/>
              <a:gd name="connsiteY44" fmla="*/ 392272 h 2240047"/>
              <a:gd name="connsiteX45" fmla="*/ 1406769 w 4263593"/>
              <a:gd name="connsiteY45" fmla="*/ 394977 h 2240047"/>
              <a:gd name="connsiteX46" fmla="*/ 1490634 w 4263593"/>
              <a:gd name="connsiteY46" fmla="*/ 400388 h 2240047"/>
              <a:gd name="connsiteX47" fmla="*/ 1496045 w 4263593"/>
              <a:gd name="connsiteY47" fmla="*/ 408504 h 2240047"/>
              <a:gd name="connsiteX48" fmla="*/ 1501456 w 4263593"/>
              <a:gd name="connsiteY48" fmla="*/ 424736 h 2240047"/>
              <a:gd name="connsiteX49" fmla="*/ 1506866 w 4263593"/>
              <a:gd name="connsiteY49" fmla="*/ 432852 h 2240047"/>
              <a:gd name="connsiteX50" fmla="*/ 1520393 w 4263593"/>
              <a:gd name="connsiteY50" fmla="*/ 451789 h 2240047"/>
              <a:gd name="connsiteX51" fmla="*/ 1636722 w 4263593"/>
              <a:gd name="connsiteY51" fmla="*/ 454494 h 2240047"/>
              <a:gd name="connsiteX52" fmla="*/ 1661070 w 4263593"/>
              <a:gd name="connsiteY52" fmla="*/ 457200 h 2240047"/>
              <a:gd name="connsiteX53" fmla="*/ 1663775 w 4263593"/>
              <a:gd name="connsiteY53" fmla="*/ 465316 h 2240047"/>
              <a:gd name="connsiteX54" fmla="*/ 1666480 w 4263593"/>
              <a:gd name="connsiteY54" fmla="*/ 478842 h 2240047"/>
              <a:gd name="connsiteX55" fmla="*/ 1671891 w 4263593"/>
              <a:gd name="connsiteY55" fmla="*/ 495074 h 2240047"/>
              <a:gd name="connsiteX56" fmla="*/ 1674596 w 4263593"/>
              <a:gd name="connsiteY56" fmla="*/ 508601 h 2240047"/>
              <a:gd name="connsiteX57" fmla="*/ 1682712 w 4263593"/>
              <a:gd name="connsiteY57" fmla="*/ 532949 h 2240047"/>
              <a:gd name="connsiteX58" fmla="*/ 1685418 w 4263593"/>
              <a:gd name="connsiteY58" fmla="*/ 541065 h 2240047"/>
              <a:gd name="connsiteX59" fmla="*/ 1690828 w 4263593"/>
              <a:gd name="connsiteY59" fmla="*/ 562707 h 2240047"/>
              <a:gd name="connsiteX60" fmla="*/ 1693534 w 4263593"/>
              <a:gd name="connsiteY60" fmla="*/ 570823 h 2240047"/>
              <a:gd name="connsiteX61" fmla="*/ 1701650 w 4263593"/>
              <a:gd name="connsiteY61" fmla="*/ 573529 h 2240047"/>
              <a:gd name="connsiteX62" fmla="*/ 1709766 w 4263593"/>
              <a:gd name="connsiteY62" fmla="*/ 578939 h 2240047"/>
              <a:gd name="connsiteX63" fmla="*/ 1815273 w 4263593"/>
              <a:gd name="connsiteY63" fmla="*/ 581645 h 2240047"/>
              <a:gd name="connsiteX64" fmla="*/ 1882906 w 4263593"/>
              <a:gd name="connsiteY64" fmla="*/ 584350 h 2240047"/>
              <a:gd name="connsiteX65" fmla="*/ 1888317 w 4263593"/>
              <a:gd name="connsiteY65" fmla="*/ 592466 h 2240047"/>
              <a:gd name="connsiteX66" fmla="*/ 1896433 w 4263593"/>
              <a:gd name="connsiteY66" fmla="*/ 608698 h 2240047"/>
              <a:gd name="connsiteX67" fmla="*/ 1904549 w 4263593"/>
              <a:gd name="connsiteY67" fmla="*/ 611403 h 2240047"/>
              <a:gd name="connsiteX68" fmla="*/ 1937013 w 4263593"/>
              <a:gd name="connsiteY68" fmla="*/ 614109 h 2240047"/>
              <a:gd name="connsiteX69" fmla="*/ 1964066 w 4263593"/>
              <a:gd name="connsiteY69" fmla="*/ 654688 h 2240047"/>
              <a:gd name="connsiteX70" fmla="*/ 1969477 w 4263593"/>
              <a:gd name="connsiteY70" fmla="*/ 662804 h 2240047"/>
              <a:gd name="connsiteX71" fmla="*/ 1974888 w 4263593"/>
              <a:gd name="connsiteY71" fmla="*/ 670920 h 2240047"/>
              <a:gd name="connsiteX72" fmla="*/ 1985709 w 4263593"/>
              <a:gd name="connsiteY72" fmla="*/ 687152 h 2240047"/>
              <a:gd name="connsiteX73" fmla="*/ 1993825 w 4263593"/>
              <a:gd name="connsiteY73" fmla="*/ 689858 h 2240047"/>
              <a:gd name="connsiteX74" fmla="*/ 2001941 w 4263593"/>
              <a:gd name="connsiteY74" fmla="*/ 695268 h 2240047"/>
              <a:gd name="connsiteX75" fmla="*/ 2018173 w 4263593"/>
              <a:gd name="connsiteY75" fmla="*/ 700679 h 2240047"/>
              <a:gd name="connsiteX76" fmla="*/ 2026289 w 4263593"/>
              <a:gd name="connsiteY76" fmla="*/ 703384 h 2240047"/>
              <a:gd name="connsiteX77" fmla="*/ 2034405 w 4263593"/>
              <a:gd name="connsiteY77" fmla="*/ 706090 h 2240047"/>
              <a:gd name="connsiteX78" fmla="*/ 2053342 w 4263593"/>
              <a:gd name="connsiteY78" fmla="*/ 708795 h 2240047"/>
              <a:gd name="connsiteX79" fmla="*/ 2064163 w 4263593"/>
              <a:gd name="connsiteY79" fmla="*/ 725027 h 2240047"/>
              <a:gd name="connsiteX80" fmla="*/ 2069574 w 4263593"/>
              <a:gd name="connsiteY80" fmla="*/ 733143 h 2240047"/>
              <a:gd name="connsiteX81" fmla="*/ 2077690 w 4263593"/>
              <a:gd name="connsiteY81" fmla="*/ 741259 h 2240047"/>
              <a:gd name="connsiteX82" fmla="*/ 2080395 w 4263593"/>
              <a:gd name="connsiteY82" fmla="*/ 749375 h 2240047"/>
              <a:gd name="connsiteX83" fmla="*/ 2088511 w 4263593"/>
              <a:gd name="connsiteY83" fmla="*/ 757491 h 2240047"/>
              <a:gd name="connsiteX84" fmla="*/ 2158850 w 4263593"/>
              <a:gd name="connsiteY84" fmla="*/ 765607 h 2240047"/>
              <a:gd name="connsiteX85" fmla="*/ 2229188 w 4263593"/>
              <a:gd name="connsiteY85" fmla="*/ 768312 h 2240047"/>
              <a:gd name="connsiteX86" fmla="*/ 2248125 w 4263593"/>
              <a:gd name="connsiteY86" fmla="*/ 789955 h 2240047"/>
              <a:gd name="connsiteX87" fmla="*/ 2288705 w 4263593"/>
              <a:gd name="connsiteY87" fmla="*/ 787249 h 2240047"/>
              <a:gd name="connsiteX88" fmla="*/ 2291411 w 4263593"/>
              <a:gd name="connsiteY88" fmla="*/ 857588 h 2240047"/>
              <a:gd name="connsiteX89" fmla="*/ 2294116 w 4263593"/>
              <a:gd name="connsiteY89" fmla="*/ 868409 h 2240047"/>
              <a:gd name="connsiteX90" fmla="*/ 2296821 w 4263593"/>
              <a:gd name="connsiteY90" fmla="*/ 876525 h 2240047"/>
              <a:gd name="connsiteX91" fmla="*/ 2299527 w 4263593"/>
              <a:gd name="connsiteY91" fmla="*/ 887346 h 2240047"/>
              <a:gd name="connsiteX92" fmla="*/ 2337401 w 4263593"/>
              <a:gd name="connsiteY92" fmla="*/ 890052 h 2240047"/>
              <a:gd name="connsiteX93" fmla="*/ 2342812 w 4263593"/>
              <a:gd name="connsiteY93" fmla="*/ 908989 h 2240047"/>
              <a:gd name="connsiteX94" fmla="*/ 2350928 w 4263593"/>
              <a:gd name="connsiteY94" fmla="*/ 914400 h 2240047"/>
              <a:gd name="connsiteX95" fmla="*/ 2361749 w 4263593"/>
              <a:gd name="connsiteY95" fmla="*/ 938748 h 2240047"/>
              <a:gd name="connsiteX96" fmla="*/ 2377981 w 4263593"/>
              <a:gd name="connsiteY96" fmla="*/ 944158 h 2240047"/>
              <a:gd name="connsiteX97" fmla="*/ 2386097 w 4263593"/>
              <a:gd name="connsiteY97" fmla="*/ 949569 h 2240047"/>
              <a:gd name="connsiteX98" fmla="*/ 2423972 w 4263593"/>
              <a:gd name="connsiteY98" fmla="*/ 954980 h 2240047"/>
              <a:gd name="connsiteX99" fmla="*/ 2437498 w 4263593"/>
              <a:gd name="connsiteY99" fmla="*/ 979327 h 2240047"/>
              <a:gd name="connsiteX100" fmla="*/ 2445614 w 4263593"/>
              <a:gd name="connsiteY100" fmla="*/ 987443 h 2240047"/>
              <a:gd name="connsiteX101" fmla="*/ 2451025 w 4263593"/>
              <a:gd name="connsiteY101" fmla="*/ 995559 h 2240047"/>
              <a:gd name="connsiteX102" fmla="*/ 2459141 w 4263593"/>
              <a:gd name="connsiteY102" fmla="*/ 1003675 h 2240047"/>
              <a:gd name="connsiteX103" fmla="*/ 2464551 w 4263593"/>
              <a:gd name="connsiteY103" fmla="*/ 1011791 h 2240047"/>
              <a:gd name="connsiteX104" fmla="*/ 2472667 w 4263593"/>
              <a:gd name="connsiteY104" fmla="*/ 1014497 h 2240047"/>
              <a:gd name="connsiteX105" fmla="*/ 2480783 w 4263593"/>
              <a:gd name="connsiteY105" fmla="*/ 1022613 h 2240047"/>
              <a:gd name="connsiteX106" fmla="*/ 2486194 w 4263593"/>
              <a:gd name="connsiteY106" fmla="*/ 1030729 h 2240047"/>
              <a:gd name="connsiteX107" fmla="*/ 2494310 w 4263593"/>
              <a:gd name="connsiteY107" fmla="*/ 1036139 h 2240047"/>
              <a:gd name="connsiteX108" fmla="*/ 2499721 w 4263593"/>
              <a:gd name="connsiteY108" fmla="*/ 1044255 h 2240047"/>
              <a:gd name="connsiteX109" fmla="*/ 2507837 w 4263593"/>
              <a:gd name="connsiteY109" fmla="*/ 1049666 h 2240047"/>
              <a:gd name="connsiteX110" fmla="*/ 2518658 w 4263593"/>
              <a:gd name="connsiteY110" fmla="*/ 1065898 h 2240047"/>
              <a:gd name="connsiteX111" fmla="*/ 2524069 w 4263593"/>
              <a:gd name="connsiteY111" fmla="*/ 1074014 h 2240047"/>
              <a:gd name="connsiteX112" fmla="*/ 2532185 w 4263593"/>
              <a:gd name="connsiteY112" fmla="*/ 1079425 h 2240047"/>
              <a:gd name="connsiteX113" fmla="*/ 2545711 w 4263593"/>
              <a:gd name="connsiteY113" fmla="*/ 1095656 h 2240047"/>
              <a:gd name="connsiteX114" fmla="*/ 2575470 w 4263593"/>
              <a:gd name="connsiteY114" fmla="*/ 1101067 h 2240047"/>
              <a:gd name="connsiteX115" fmla="*/ 2686388 w 4263593"/>
              <a:gd name="connsiteY115" fmla="*/ 1103772 h 2240047"/>
              <a:gd name="connsiteX116" fmla="*/ 2697209 w 4263593"/>
              <a:gd name="connsiteY116" fmla="*/ 1128120 h 2240047"/>
              <a:gd name="connsiteX117" fmla="*/ 2702620 w 4263593"/>
              <a:gd name="connsiteY117" fmla="*/ 1149763 h 2240047"/>
              <a:gd name="connsiteX118" fmla="*/ 2710736 w 4263593"/>
              <a:gd name="connsiteY118" fmla="*/ 1155174 h 2240047"/>
              <a:gd name="connsiteX119" fmla="*/ 2764843 w 4263593"/>
              <a:gd name="connsiteY119" fmla="*/ 1160584 h 2240047"/>
              <a:gd name="connsiteX120" fmla="*/ 2791896 w 4263593"/>
              <a:gd name="connsiteY120" fmla="*/ 1190343 h 2240047"/>
              <a:gd name="connsiteX121" fmla="*/ 2794601 w 4263593"/>
              <a:gd name="connsiteY121" fmla="*/ 1201164 h 2240047"/>
              <a:gd name="connsiteX122" fmla="*/ 2800012 w 4263593"/>
              <a:gd name="connsiteY122" fmla="*/ 1217396 h 2240047"/>
              <a:gd name="connsiteX123" fmla="*/ 2802717 w 4263593"/>
              <a:gd name="connsiteY123" fmla="*/ 1225512 h 2240047"/>
              <a:gd name="connsiteX124" fmla="*/ 2821654 w 4263593"/>
              <a:gd name="connsiteY124" fmla="*/ 1230923 h 2240047"/>
              <a:gd name="connsiteX125" fmla="*/ 2848708 w 4263593"/>
              <a:gd name="connsiteY125" fmla="*/ 1228217 h 2240047"/>
              <a:gd name="connsiteX126" fmla="*/ 2867645 w 4263593"/>
              <a:gd name="connsiteY126" fmla="*/ 1225512 h 2240047"/>
              <a:gd name="connsiteX127" fmla="*/ 2889288 w 4263593"/>
              <a:gd name="connsiteY127" fmla="*/ 1228217 h 2240047"/>
              <a:gd name="connsiteX128" fmla="*/ 2908225 w 4263593"/>
              <a:gd name="connsiteY128" fmla="*/ 1252565 h 2240047"/>
              <a:gd name="connsiteX129" fmla="*/ 2913635 w 4263593"/>
              <a:gd name="connsiteY129" fmla="*/ 1260681 h 2240047"/>
              <a:gd name="connsiteX130" fmla="*/ 2929867 w 4263593"/>
              <a:gd name="connsiteY130" fmla="*/ 1268797 h 2240047"/>
              <a:gd name="connsiteX131" fmla="*/ 2935278 w 4263593"/>
              <a:gd name="connsiteY131" fmla="*/ 1276913 h 2240047"/>
              <a:gd name="connsiteX132" fmla="*/ 2951510 w 4263593"/>
              <a:gd name="connsiteY132" fmla="*/ 1285029 h 2240047"/>
              <a:gd name="connsiteX133" fmla="*/ 2959626 w 4263593"/>
              <a:gd name="connsiteY133" fmla="*/ 1309377 h 2240047"/>
              <a:gd name="connsiteX134" fmla="*/ 2962331 w 4263593"/>
              <a:gd name="connsiteY134" fmla="*/ 1317493 h 2240047"/>
              <a:gd name="connsiteX135" fmla="*/ 2965037 w 4263593"/>
              <a:gd name="connsiteY135" fmla="*/ 1331020 h 2240047"/>
              <a:gd name="connsiteX136" fmla="*/ 2978563 w 4263593"/>
              <a:gd name="connsiteY136" fmla="*/ 1336430 h 2240047"/>
              <a:gd name="connsiteX137" fmla="*/ 3043491 w 4263593"/>
              <a:gd name="connsiteY137" fmla="*/ 1339136 h 2240047"/>
              <a:gd name="connsiteX138" fmla="*/ 3054312 w 4263593"/>
              <a:gd name="connsiteY138" fmla="*/ 1341841 h 2240047"/>
              <a:gd name="connsiteX139" fmla="*/ 3057018 w 4263593"/>
              <a:gd name="connsiteY139" fmla="*/ 1352662 h 2240047"/>
              <a:gd name="connsiteX140" fmla="*/ 3062428 w 4263593"/>
              <a:gd name="connsiteY140" fmla="*/ 1368894 h 2240047"/>
              <a:gd name="connsiteX141" fmla="*/ 3065134 w 4263593"/>
              <a:gd name="connsiteY141" fmla="*/ 1379716 h 2240047"/>
              <a:gd name="connsiteX142" fmla="*/ 3078660 w 4263593"/>
              <a:gd name="connsiteY142" fmla="*/ 1401358 h 2240047"/>
              <a:gd name="connsiteX143" fmla="*/ 3135472 w 4263593"/>
              <a:gd name="connsiteY143" fmla="*/ 1404064 h 2240047"/>
              <a:gd name="connsiteX144" fmla="*/ 3143588 w 4263593"/>
              <a:gd name="connsiteY144" fmla="*/ 1420296 h 2240047"/>
              <a:gd name="connsiteX145" fmla="*/ 3146293 w 4263593"/>
              <a:gd name="connsiteY145" fmla="*/ 1428412 h 2240047"/>
              <a:gd name="connsiteX146" fmla="*/ 3154409 w 4263593"/>
              <a:gd name="connsiteY146" fmla="*/ 1436527 h 2240047"/>
              <a:gd name="connsiteX147" fmla="*/ 3165231 w 4263593"/>
              <a:gd name="connsiteY147" fmla="*/ 1452759 h 2240047"/>
              <a:gd name="connsiteX148" fmla="*/ 3176052 w 4263593"/>
              <a:gd name="connsiteY148" fmla="*/ 1468991 h 2240047"/>
              <a:gd name="connsiteX149" fmla="*/ 3222043 w 4263593"/>
              <a:gd name="connsiteY149" fmla="*/ 1474402 h 2240047"/>
              <a:gd name="connsiteX150" fmla="*/ 3235569 w 4263593"/>
              <a:gd name="connsiteY150" fmla="*/ 1493339 h 2240047"/>
              <a:gd name="connsiteX151" fmla="*/ 3243685 w 4263593"/>
              <a:gd name="connsiteY151" fmla="*/ 1498750 h 2240047"/>
              <a:gd name="connsiteX152" fmla="*/ 3246390 w 4263593"/>
              <a:gd name="connsiteY152" fmla="*/ 1506866 h 2240047"/>
              <a:gd name="connsiteX153" fmla="*/ 3262622 w 4263593"/>
              <a:gd name="connsiteY153" fmla="*/ 1517687 h 2240047"/>
              <a:gd name="connsiteX154" fmla="*/ 3265328 w 4263593"/>
              <a:gd name="connsiteY154" fmla="*/ 1525803 h 2240047"/>
              <a:gd name="connsiteX155" fmla="*/ 3273444 w 4263593"/>
              <a:gd name="connsiteY155" fmla="*/ 1528509 h 2240047"/>
              <a:gd name="connsiteX156" fmla="*/ 3305908 w 4263593"/>
              <a:gd name="connsiteY156" fmla="*/ 1531214 h 2240047"/>
              <a:gd name="connsiteX157" fmla="*/ 3316729 w 4263593"/>
              <a:gd name="connsiteY157" fmla="*/ 1533919 h 2240047"/>
              <a:gd name="connsiteX158" fmla="*/ 3343782 w 4263593"/>
              <a:gd name="connsiteY158" fmla="*/ 1536625 h 2240047"/>
              <a:gd name="connsiteX159" fmla="*/ 3346488 w 4263593"/>
              <a:gd name="connsiteY159" fmla="*/ 1544741 h 2240047"/>
              <a:gd name="connsiteX160" fmla="*/ 3365425 w 4263593"/>
              <a:gd name="connsiteY160" fmla="*/ 1563678 h 2240047"/>
              <a:gd name="connsiteX161" fmla="*/ 3373541 w 4263593"/>
              <a:gd name="connsiteY161" fmla="*/ 1571794 h 2240047"/>
              <a:gd name="connsiteX162" fmla="*/ 3381657 w 4263593"/>
              <a:gd name="connsiteY162" fmla="*/ 1577204 h 2240047"/>
              <a:gd name="connsiteX163" fmla="*/ 3387067 w 4263593"/>
              <a:gd name="connsiteY163" fmla="*/ 1585320 h 2240047"/>
              <a:gd name="connsiteX164" fmla="*/ 3395183 w 4263593"/>
              <a:gd name="connsiteY164" fmla="*/ 1598847 h 2240047"/>
              <a:gd name="connsiteX165" fmla="*/ 3397889 w 4263593"/>
              <a:gd name="connsiteY165" fmla="*/ 1606963 h 2240047"/>
              <a:gd name="connsiteX166" fmla="*/ 3414121 w 4263593"/>
              <a:gd name="connsiteY166" fmla="*/ 1615079 h 2240047"/>
              <a:gd name="connsiteX167" fmla="*/ 3419531 w 4263593"/>
              <a:gd name="connsiteY167" fmla="*/ 1623195 h 2240047"/>
              <a:gd name="connsiteX168" fmla="*/ 3424942 w 4263593"/>
              <a:gd name="connsiteY168" fmla="*/ 1650248 h 2240047"/>
              <a:gd name="connsiteX169" fmla="*/ 3427647 w 4263593"/>
              <a:gd name="connsiteY169" fmla="*/ 1661070 h 2240047"/>
              <a:gd name="connsiteX170" fmla="*/ 3430353 w 4263593"/>
              <a:gd name="connsiteY170" fmla="*/ 1674596 h 2240047"/>
              <a:gd name="connsiteX171" fmla="*/ 3433058 w 4263593"/>
              <a:gd name="connsiteY171" fmla="*/ 1682712 h 2240047"/>
              <a:gd name="connsiteX172" fmla="*/ 3443879 w 4263593"/>
              <a:gd name="connsiteY172" fmla="*/ 1688123 h 2240047"/>
              <a:gd name="connsiteX173" fmla="*/ 3500691 w 4263593"/>
              <a:gd name="connsiteY173" fmla="*/ 1688123 h 2240047"/>
              <a:gd name="connsiteX174" fmla="*/ 3516923 w 4263593"/>
              <a:gd name="connsiteY174" fmla="*/ 1707060 h 2240047"/>
              <a:gd name="connsiteX175" fmla="*/ 3525039 w 4263593"/>
              <a:gd name="connsiteY175" fmla="*/ 1712471 h 2240047"/>
              <a:gd name="connsiteX176" fmla="*/ 3589967 w 4263593"/>
              <a:gd name="connsiteY176" fmla="*/ 1715176 h 2240047"/>
              <a:gd name="connsiteX177" fmla="*/ 3598083 w 4263593"/>
              <a:gd name="connsiteY177" fmla="*/ 1717881 h 2240047"/>
              <a:gd name="connsiteX178" fmla="*/ 3617020 w 4263593"/>
              <a:gd name="connsiteY178" fmla="*/ 1742229 h 2240047"/>
              <a:gd name="connsiteX179" fmla="*/ 3625136 w 4263593"/>
              <a:gd name="connsiteY179" fmla="*/ 1744935 h 2240047"/>
              <a:gd name="connsiteX180" fmla="*/ 3638663 w 4263593"/>
              <a:gd name="connsiteY180" fmla="*/ 1761167 h 2240047"/>
              <a:gd name="connsiteX181" fmla="*/ 3646779 w 4263593"/>
              <a:gd name="connsiteY181" fmla="*/ 1763872 h 2240047"/>
              <a:gd name="connsiteX182" fmla="*/ 3668421 w 4263593"/>
              <a:gd name="connsiteY182" fmla="*/ 1777398 h 2240047"/>
              <a:gd name="connsiteX183" fmla="*/ 3673832 w 4263593"/>
              <a:gd name="connsiteY183" fmla="*/ 1785514 h 2240047"/>
              <a:gd name="connsiteX184" fmla="*/ 3690064 w 4263593"/>
              <a:gd name="connsiteY184" fmla="*/ 1790925 h 2240047"/>
              <a:gd name="connsiteX185" fmla="*/ 3709001 w 4263593"/>
              <a:gd name="connsiteY185" fmla="*/ 1815273 h 2240047"/>
              <a:gd name="connsiteX186" fmla="*/ 3727938 w 4263593"/>
              <a:gd name="connsiteY186" fmla="*/ 1831505 h 2240047"/>
              <a:gd name="connsiteX187" fmla="*/ 3730644 w 4263593"/>
              <a:gd name="connsiteY187" fmla="*/ 1839621 h 2240047"/>
              <a:gd name="connsiteX188" fmla="*/ 3738760 w 4263593"/>
              <a:gd name="connsiteY188" fmla="*/ 1842326 h 2240047"/>
              <a:gd name="connsiteX189" fmla="*/ 3749581 w 4263593"/>
              <a:gd name="connsiteY189" fmla="*/ 1863969 h 2240047"/>
              <a:gd name="connsiteX190" fmla="*/ 3822625 w 4263593"/>
              <a:gd name="connsiteY190" fmla="*/ 1858558 h 2240047"/>
              <a:gd name="connsiteX191" fmla="*/ 3855089 w 4263593"/>
              <a:gd name="connsiteY191" fmla="*/ 1855853 h 2240047"/>
              <a:gd name="connsiteX192" fmla="*/ 3860499 w 4263593"/>
              <a:gd name="connsiteY192" fmla="*/ 1896433 h 2240047"/>
              <a:gd name="connsiteX193" fmla="*/ 3863205 w 4263593"/>
              <a:gd name="connsiteY193" fmla="*/ 1904549 h 2240047"/>
              <a:gd name="connsiteX194" fmla="*/ 3876731 w 4263593"/>
              <a:gd name="connsiteY194" fmla="*/ 1918075 h 2240047"/>
              <a:gd name="connsiteX195" fmla="*/ 3879437 w 4263593"/>
              <a:gd name="connsiteY195" fmla="*/ 1926191 h 2240047"/>
              <a:gd name="connsiteX196" fmla="*/ 3884847 w 4263593"/>
              <a:gd name="connsiteY196" fmla="*/ 1958655 h 2240047"/>
              <a:gd name="connsiteX197" fmla="*/ 3887553 w 4263593"/>
              <a:gd name="connsiteY197" fmla="*/ 1966771 h 2240047"/>
              <a:gd name="connsiteX198" fmla="*/ 3892963 w 4263593"/>
              <a:gd name="connsiteY198" fmla="*/ 1988414 h 2240047"/>
              <a:gd name="connsiteX199" fmla="*/ 3914606 w 4263593"/>
              <a:gd name="connsiteY199" fmla="*/ 1996530 h 2240047"/>
              <a:gd name="connsiteX200" fmla="*/ 3925427 w 4263593"/>
              <a:gd name="connsiteY200" fmla="*/ 1999235 h 2240047"/>
              <a:gd name="connsiteX201" fmla="*/ 3930838 w 4263593"/>
              <a:gd name="connsiteY201" fmla="*/ 2015467 h 2240047"/>
              <a:gd name="connsiteX202" fmla="*/ 3936248 w 4263593"/>
              <a:gd name="connsiteY202" fmla="*/ 2039815 h 2240047"/>
              <a:gd name="connsiteX203" fmla="*/ 3941659 w 4263593"/>
              <a:gd name="connsiteY203" fmla="*/ 2056047 h 2240047"/>
              <a:gd name="connsiteX204" fmla="*/ 3952480 w 4263593"/>
              <a:gd name="connsiteY204" fmla="*/ 2074984 h 2240047"/>
              <a:gd name="connsiteX205" fmla="*/ 3963302 w 4263593"/>
              <a:gd name="connsiteY205" fmla="*/ 2088511 h 2240047"/>
              <a:gd name="connsiteX206" fmla="*/ 3968712 w 4263593"/>
              <a:gd name="connsiteY206" fmla="*/ 2096627 h 2240047"/>
              <a:gd name="connsiteX207" fmla="*/ 3993060 w 4263593"/>
              <a:gd name="connsiteY207" fmla="*/ 2099332 h 2240047"/>
              <a:gd name="connsiteX208" fmla="*/ 4022819 w 4263593"/>
              <a:gd name="connsiteY208" fmla="*/ 2104743 h 2240047"/>
              <a:gd name="connsiteX209" fmla="*/ 4041756 w 4263593"/>
              <a:gd name="connsiteY209" fmla="*/ 2107448 h 2240047"/>
              <a:gd name="connsiteX210" fmla="*/ 4047167 w 4263593"/>
              <a:gd name="connsiteY210" fmla="*/ 2115564 h 2240047"/>
              <a:gd name="connsiteX211" fmla="*/ 4049872 w 4263593"/>
              <a:gd name="connsiteY211" fmla="*/ 2126385 h 2240047"/>
              <a:gd name="connsiteX212" fmla="*/ 4063399 w 4263593"/>
              <a:gd name="connsiteY212" fmla="*/ 2145323 h 2240047"/>
              <a:gd name="connsiteX213" fmla="*/ 4071515 w 4263593"/>
              <a:gd name="connsiteY213" fmla="*/ 2150733 h 2240047"/>
              <a:gd name="connsiteX214" fmla="*/ 4085041 w 4263593"/>
              <a:gd name="connsiteY214" fmla="*/ 2153439 h 2240047"/>
              <a:gd name="connsiteX215" fmla="*/ 4090452 w 4263593"/>
              <a:gd name="connsiteY215" fmla="*/ 2172376 h 2240047"/>
              <a:gd name="connsiteX216" fmla="*/ 4101273 w 4263593"/>
              <a:gd name="connsiteY216" fmla="*/ 2188608 h 2240047"/>
              <a:gd name="connsiteX217" fmla="*/ 4109389 w 4263593"/>
              <a:gd name="connsiteY217" fmla="*/ 2191313 h 2240047"/>
              <a:gd name="connsiteX218" fmla="*/ 4141853 w 4263593"/>
              <a:gd name="connsiteY218" fmla="*/ 2185903 h 2240047"/>
              <a:gd name="connsiteX219" fmla="*/ 4149969 w 4263593"/>
              <a:gd name="connsiteY219" fmla="*/ 2183197 h 2240047"/>
              <a:gd name="connsiteX220" fmla="*/ 4220308 w 4263593"/>
              <a:gd name="connsiteY220" fmla="*/ 2188608 h 2240047"/>
              <a:gd name="connsiteX221" fmla="*/ 4233834 w 4263593"/>
              <a:gd name="connsiteY221" fmla="*/ 2212956 h 2240047"/>
              <a:gd name="connsiteX222" fmla="*/ 4244656 w 4263593"/>
              <a:gd name="connsiteY222" fmla="*/ 2229188 h 2240047"/>
              <a:gd name="connsiteX223" fmla="*/ 4250066 w 4263593"/>
              <a:gd name="connsiteY223" fmla="*/ 2237304 h 2240047"/>
              <a:gd name="connsiteX224" fmla="*/ 4263593 w 4263593"/>
              <a:gd name="connsiteY224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08504 h 2240047"/>
              <a:gd name="connsiteX47" fmla="*/ 1501456 w 4263593"/>
              <a:gd name="connsiteY47" fmla="*/ 424736 h 2240047"/>
              <a:gd name="connsiteX48" fmla="*/ 1506866 w 4263593"/>
              <a:gd name="connsiteY48" fmla="*/ 432852 h 2240047"/>
              <a:gd name="connsiteX49" fmla="*/ 1520393 w 4263593"/>
              <a:gd name="connsiteY49" fmla="*/ 451789 h 2240047"/>
              <a:gd name="connsiteX50" fmla="*/ 1636722 w 4263593"/>
              <a:gd name="connsiteY50" fmla="*/ 454494 h 2240047"/>
              <a:gd name="connsiteX51" fmla="*/ 1661070 w 4263593"/>
              <a:gd name="connsiteY51" fmla="*/ 457200 h 2240047"/>
              <a:gd name="connsiteX52" fmla="*/ 1663775 w 4263593"/>
              <a:gd name="connsiteY52" fmla="*/ 465316 h 2240047"/>
              <a:gd name="connsiteX53" fmla="*/ 1666480 w 4263593"/>
              <a:gd name="connsiteY53" fmla="*/ 478842 h 2240047"/>
              <a:gd name="connsiteX54" fmla="*/ 1671891 w 4263593"/>
              <a:gd name="connsiteY54" fmla="*/ 495074 h 2240047"/>
              <a:gd name="connsiteX55" fmla="*/ 1674596 w 4263593"/>
              <a:gd name="connsiteY55" fmla="*/ 508601 h 2240047"/>
              <a:gd name="connsiteX56" fmla="*/ 1682712 w 4263593"/>
              <a:gd name="connsiteY56" fmla="*/ 532949 h 2240047"/>
              <a:gd name="connsiteX57" fmla="*/ 1685418 w 4263593"/>
              <a:gd name="connsiteY57" fmla="*/ 541065 h 2240047"/>
              <a:gd name="connsiteX58" fmla="*/ 1690828 w 4263593"/>
              <a:gd name="connsiteY58" fmla="*/ 562707 h 2240047"/>
              <a:gd name="connsiteX59" fmla="*/ 1693534 w 4263593"/>
              <a:gd name="connsiteY59" fmla="*/ 570823 h 2240047"/>
              <a:gd name="connsiteX60" fmla="*/ 1701650 w 4263593"/>
              <a:gd name="connsiteY60" fmla="*/ 573529 h 2240047"/>
              <a:gd name="connsiteX61" fmla="*/ 1709766 w 4263593"/>
              <a:gd name="connsiteY61" fmla="*/ 578939 h 2240047"/>
              <a:gd name="connsiteX62" fmla="*/ 1815273 w 4263593"/>
              <a:gd name="connsiteY62" fmla="*/ 581645 h 2240047"/>
              <a:gd name="connsiteX63" fmla="*/ 1882906 w 4263593"/>
              <a:gd name="connsiteY63" fmla="*/ 584350 h 2240047"/>
              <a:gd name="connsiteX64" fmla="*/ 1888317 w 4263593"/>
              <a:gd name="connsiteY64" fmla="*/ 592466 h 2240047"/>
              <a:gd name="connsiteX65" fmla="*/ 1896433 w 4263593"/>
              <a:gd name="connsiteY65" fmla="*/ 608698 h 2240047"/>
              <a:gd name="connsiteX66" fmla="*/ 1904549 w 4263593"/>
              <a:gd name="connsiteY66" fmla="*/ 611403 h 2240047"/>
              <a:gd name="connsiteX67" fmla="*/ 1937013 w 4263593"/>
              <a:gd name="connsiteY67" fmla="*/ 614109 h 2240047"/>
              <a:gd name="connsiteX68" fmla="*/ 1964066 w 4263593"/>
              <a:gd name="connsiteY68" fmla="*/ 654688 h 2240047"/>
              <a:gd name="connsiteX69" fmla="*/ 1969477 w 4263593"/>
              <a:gd name="connsiteY69" fmla="*/ 662804 h 2240047"/>
              <a:gd name="connsiteX70" fmla="*/ 1974888 w 4263593"/>
              <a:gd name="connsiteY70" fmla="*/ 670920 h 2240047"/>
              <a:gd name="connsiteX71" fmla="*/ 1985709 w 4263593"/>
              <a:gd name="connsiteY71" fmla="*/ 687152 h 2240047"/>
              <a:gd name="connsiteX72" fmla="*/ 1993825 w 4263593"/>
              <a:gd name="connsiteY72" fmla="*/ 689858 h 2240047"/>
              <a:gd name="connsiteX73" fmla="*/ 2001941 w 4263593"/>
              <a:gd name="connsiteY73" fmla="*/ 695268 h 2240047"/>
              <a:gd name="connsiteX74" fmla="*/ 2018173 w 4263593"/>
              <a:gd name="connsiteY74" fmla="*/ 700679 h 2240047"/>
              <a:gd name="connsiteX75" fmla="*/ 2026289 w 4263593"/>
              <a:gd name="connsiteY75" fmla="*/ 703384 h 2240047"/>
              <a:gd name="connsiteX76" fmla="*/ 2034405 w 4263593"/>
              <a:gd name="connsiteY76" fmla="*/ 706090 h 2240047"/>
              <a:gd name="connsiteX77" fmla="*/ 2053342 w 4263593"/>
              <a:gd name="connsiteY77" fmla="*/ 708795 h 2240047"/>
              <a:gd name="connsiteX78" fmla="*/ 2064163 w 4263593"/>
              <a:gd name="connsiteY78" fmla="*/ 725027 h 2240047"/>
              <a:gd name="connsiteX79" fmla="*/ 2069574 w 4263593"/>
              <a:gd name="connsiteY79" fmla="*/ 733143 h 2240047"/>
              <a:gd name="connsiteX80" fmla="*/ 2077690 w 4263593"/>
              <a:gd name="connsiteY80" fmla="*/ 741259 h 2240047"/>
              <a:gd name="connsiteX81" fmla="*/ 2080395 w 4263593"/>
              <a:gd name="connsiteY81" fmla="*/ 749375 h 2240047"/>
              <a:gd name="connsiteX82" fmla="*/ 2088511 w 4263593"/>
              <a:gd name="connsiteY82" fmla="*/ 757491 h 2240047"/>
              <a:gd name="connsiteX83" fmla="*/ 2158850 w 4263593"/>
              <a:gd name="connsiteY83" fmla="*/ 765607 h 2240047"/>
              <a:gd name="connsiteX84" fmla="*/ 2229188 w 4263593"/>
              <a:gd name="connsiteY84" fmla="*/ 768312 h 2240047"/>
              <a:gd name="connsiteX85" fmla="*/ 2248125 w 4263593"/>
              <a:gd name="connsiteY85" fmla="*/ 789955 h 2240047"/>
              <a:gd name="connsiteX86" fmla="*/ 2288705 w 4263593"/>
              <a:gd name="connsiteY86" fmla="*/ 787249 h 2240047"/>
              <a:gd name="connsiteX87" fmla="*/ 2291411 w 4263593"/>
              <a:gd name="connsiteY87" fmla="*/ 857588 h 2240047"/>
              <a:gd name="connsiteX88" fmla="*/ 2294116 w 4263593"/>
              <a:gd name="connsiteY88" fmla="*/ 868409 h 2240047"/>
              <a:gd name="connsiteX89" fmla="*/ 2296821 w 4263593"/>
              <a:gd name="connsiteY89" fmla="*/ 876525 h 2240047"/>
              <a:gd name="connsiteX90" fmla="*/ 2299527 w 4263593"/>
              <a:gd name="connsiteY90" fmla="*/ 887346 h 2240047"/>
              <a:gd name="connsiteX91" fmla="*/ 2337401 w 4263593"/>
              <a:gd name="connsiteY91" fmla="*/ 890052 h 2240047"/>
              <a:gd name="connsiteX92" fmla="*/ 2342812 w 4263593"/>
              <a:gd name="connsiteY92" fmla="*/ 908989 h 2240047"/>
              <a:gd name="connsiteX93" fmla="*/ 2350928 w 4263593"/>
              <a:gd name="connsiteY93" fmla="*/ 914400 h 2240047"/>
              <a:gd name="connsiteX94" fmla="*/ 2361749 w 4263593"/>
              <a:gd name="connsiteY94" fmla="*/ 938748 h 2240047"/>
              <a:gd name="connsiteX95" fmla="*/ 2377981 w 4263593"/>
              <a:gd name="connsiteY95" fmla="*/ 944158 h 2240047"/>
              <a:gd name="connsiteX96" fmla="*/ 2386097 w 4263593"/>
              <a:gd name="connsiteY96" fmla="*/ 949569 h 2240047"/>
              <a:gd name="connsiteX97" fmla="*/ 2423972 w 4263593"/>
              <a:gd name="connsiteY97" fmla="*/ 954980 h 2240047"/>
              <a:gd name="connsiteX98" fmla="*/ 2437498 w 4263593"/>
              <a:gd name="connsiteY98" fmla="*/ 979327 h 2240047"/>
              <a:gd name="connsiteX99" fmla="*/ 2445614 w 4263593"/>
              <a:gd name="connsiteY99" fmla="*/ 987443 h 2240047"/>
              <a:gd name="connsiteX100" fmla="*/ 2451025 w 4263593"/>
              <a:gd name="connsiteY100" fmla="*/ 995559 h 2240047"/>
              <a:gd name="connsiteX101" fmla="*/ 2459141 w 4263593"/>
              <a:gd name="connsiteY101" fmla="*/ 1003675 h 2240047"/>
              <a:gd name="connsiteX102" fmla="*/ 2464551 w 4263593"/>
              <a:gd name="connsiteY102" fmla="*/ 1011791 h 2240047"/>
              <a:gd name="connsiteX103" fmla="*/ 2472667 w 4263593"/>
              <a:gd name="connsiteY103" fmla="*/ 1014497 h 2240047"/>
              <a:gd name="connsiteX104" fmla="*/ 2480783 w 4263593"/>
              <a:gd name="connsiteY104" fmla="*/ 1022613 h 2240047"/>
              <a:gd name="connsiteX105" fmla="*/ 2486194 w 4263593"/>
              <a:gd name="connsiteY105" fmla="*/ 1030729 h 2240047"/>
              <a:gd name="connsiteX106" fmla="*/ 2494310 w 4263593"/>
              <a:gd name="connsiteY106" fmla="*/ 1036139 h 2240047"/>
              <a:gd name="connsiteX107" fmla="*/ 2499721 w 4263593"/>
              <a:gd name="connsiteY107" fmla="*/ 1044255 h 2240047"/>
              <a:gd name="connsiteX108" fmla="*/ 2507837 w 4263593"/>
              <a:gd name="connsiteY108" fmla="*/ 1049666 h 2240047"/>
              <a:gd name="connsiteX109" fmla="*/ 2518658 w 4263593"/>
              <a:gd name="connsiteY109" fmla="*/ 1065898 h 2240047"/>
              <a:gd name="connsiteX110" fmla="*/ 2524069 w 4263593"/>
              <a:gd name="connsiteY110" fmla="*/ 1074014 h 2240047"/>
              <a:gd name="connsiteX111" fmla="*/ 2532185 w 4263593"/>
              <a:gd name="connsiteY111" fmla="*/ 1079425 h 2240047"/>
              <a:gd name="connsiteX112" fmla="*/ 2545711 w 4263593"/>
              <a:gd name="connsiteY112" fmla="*/ 1095656 h 2240047"/>
              <a:gd name="connsiteX113" fmla="*/ 2575470 w 4263593"/>
              <a:gd name="connsiteY113" fmla="*/ 1101067 h 2240047"/>
              <a:gd name="connsiteX114" fmla="*/ 2686388 w 4263593"/>
              <a:gd name="connsiteY114" fmla="*/ 1103772 h 2240047"/>
              <a:gd name="connsiteX115" fmla="*/ 2697209 w 4263593"/>
              <a:gd name="connsiteY115" fmla="*/ 1128120 h 2240047"/>
              <a:gd name="connsiteX116" fmla="*/ 2702620 w 4263593"/>
              <a:gd name="connsiteY116" fmla="*/ 1149763 h 2240047"/>
              <a:gd name="connsiteX117" fmla="*/ 2710736 w 4263593"/>
              <a:gd name="connsiteY117" fmla="*/ 1155174 h 2240047"/>
              <a:gd name="connsiteX118" fmla="*/ 2764843 w 4263593"/>
              <a:gd name="connsiteY118" fmla="*/ 1160584 h 2240047"/>
              <a:gd name="connsiteX119" fmla="*/ 2791896 w 4263593"/>
              <a:gd name="connsiteY119" fmla="*/ 1190343 h 2240047"/>
              <a:gd name="connsiteX120" fmla="*/ 2794601 w 4263593"/>
              <a:gd name="connsiteY120" fmla="*/ 1201164 h 2240047"/>
              <a:gd name="connsiteX121" fmla="*/ 2800012 w 4263593"/>
              <a:gd name="connsiteY121" fmla="*/ 1217396 h 2240047"/>
              <a:gd name="connsiteX122" fmla="*/ 2802717 w 4263593"/>
              <a:gd name="connsiteY122" fmla="*/ 1225512 h 2240047"/>
              <a:gd name="connsiteX123" fmla="*/ 2821654 w 4263593"/>
              <a:gd name="connsiteY123" fmla="*/ 1230923 h 2240047"/>
              <a:gd name="connsiteX124" fmla="*/ 2848708 w 4263593"/>
              <a:gd name="connsiteY124" fmla="*/ 1228217 h 2240047"/>
              <a:gd name="connsiteX125" fmla="*/ 2867645 w 4263593"/>
              <a:gd name="connsiteY125" fmla="*/ 1225512 h 2240047"/>
              <a:gd name="connsiteX126" fmla="*/ 2889288 w 4263593"/>
              <a:gd name="connsiteY126" fmla="*/ 1228217 h 2240047"/>
              <a:gd name="connsiteX127" fmla="*/ 2908225 w 4263593"/>
              <a:gd name="connsiteY127" fmla="*/ 1252565 h 2240047"/>
              <a:gd name="connsiteX128" fmla="*/ 2913635 w 4263593"/>
              <a:gd name="connsiteY128" fmla="*/ 1260681 h 2240047"/>
              <a:gd name="connsiteX129" fmla="*/ 2929867 w 4263593"/>
              <a:gd name="connsiteY129" fmla="*/ 1268797 h 2240047"/>
              <a:gd name="connsiteX130" fmla="*/ 2935278 w 4263593"/>
              <a:gd name="connsiteY130" fmla="*/ 1276913 h 2240047"/>
              <a:gd name="connsiteX131" fmla="*/ 2951510 w 4263593"/>
              <a:gd name="connsiteY131" fmla="*/ 1285029 h 2240047"/>
              <a:gd name="connsiteX132" fmla="*/ 2959626 w 4263593"/>
              <a:gd name="connsiteY132" fmla="*/ 1309377 h 2240047"/>
              <a:gd name="connsiteX133" fmla="*/ 2962331 w 4263593"/>
              <a:gd name="connsiteY133" fmla="*/ 1317493 h 2240047"/>
              <a:gd name="connsiteX134" fmla="*/ 2965037 w 4263593"/>
              <a:gd name="connsiteY134" fmla="*/ 1331020 h 2240047"/>
              <a:gd name="connsiteX135" fmla="*/ 2978563 w 4263593"/>
              <a:gd name="connsiteY135" fmla="*/ 1336430 h 2240047"/>
              <a:gd name="connsiteX136" fmla="*/ 3043491 w 4263593"/>
              <a:gd name="connsiteY136" fmla="*/ 1339136 h 2240047"/>
              <a:gd name="connsiteX137" fmla="*/ 3054312 w 4263593"/>
              <a:gd name="connsiteY137" fmla="*/ 1341841 h 2240047"/>
              <a:gd name="connsiteX138" fmla="*/ 3057018 w 4263593"/>
              <a:gd name="connsiteY138" fmla="*/ 1352662 h 2240047"/>
              <a:gd name="connsiteX139" fmla="*/ 3062428 w 4263593"/>
              <a:gd name="connsiteY139" fmla="*/ 1368894 h 2240047"/>
              <a:gd name="connsiteX140" fmla="*/ 3065134 w 4263593"/>
              <a:gd name="connsiteY140" fmla="*/ 1379716 h 2240047"/>
              <a:gd name="connsiteX141" fmla="*/ 3078660 w 4263593"/>
              <a:gd name="connsiteY141" fmla="*/ 1401358 h 2240047"/>
              <a:gd name="connsiteX142" fmla="*/ 3135472 w 4263593"/>
              <a:gd name="connsiteY142" fmla="*/ 1404064 h 2240047"/>
              <a:gd name="connsiteX143" fmla="*/ 3143588 w 4263593"/>
              <a:gd name="connsiteY143" fmla="*/ 1420296 h 2240047"/>
              <a:gd name="connsiteX144" fmla="*/ 3146293 w 4263593"/>
              <a:gd name="connsiteY144" fmla="*/ 1428412 h 2240047"/>
              <a:gd name="connsiteX145" fmla="*/ 3154409 w 4263593"/>
              <a:gd name="connsiteY145" fmla="*/ 1436527 h 2240047"/>
              <a:gd name="connsiteX146" fmla="*/ 3165231 w 4263593"/>
              <a:gd name="connsiteY146" fmla="*/ 1452759 h 2240047"/>
              <a:gd name="connsiteX147" fmla="*/ 3176052 w 4263593"/>
              <a:gd name="connsiteY147" fmla="*/ 1468991 h 2240047"/>
              <a:gd name="connsiteX148" fmla="*/ 3222043 w 4263593"/>
              <a:gd name="connsiteY148" fmla="*/ 1474402 h 2240047"/>
              <a:gd name="connsiteX149" fmla="*/ 3235569 w 4263593"/>
              <a:gd name="connsiteY149" fmla="*/ 1493339 h 2240047"/>
              <a:gd name="connsiteX150" fmla="*/ 3243685 w 4263593"/>
              <a:gd name="connsiteY150" fmla="*/ 1498750 h 2240047"/>
              <a:gd name="connsiteX151" fmla="*/ 3246390 w 4263593"/>
              <a:gd name="connsiteY151" fmla="*/ 1506866 h 2240047"/>
              <a:gd name="connsiteX152" fmla="*/ 3262622 w 4263593"/>
              <a:gd name="connsiteY152" fmla="*/ 1517687 h 2240047"/>
              <a:gd name="connsiteX153" fmla="*/ 3265328 w 4263593"/>
              <a:gd name="connsiteY153" fmla="*/ 1525803 h 2240047"/>
              <a:gd name="connsiteX154" fmla="*/ 3273444 w 4263593"/>
              <a:gd name="connsiteY154" fmla="*/ 1528509 h 2240047"/>
              <a:gd name="connsiteX155" fmla="*/ 3305908 w 4263593"/>
              <a:gd name="connsiteY155" fmla="*/ 1531214 h 2240047"/>
              <a:gd name="connsiteX156" fmla="*/ 3316729 w 4263593"/>
              <a:gd name="connsiteY156" fmla="*/ 1533919 h 2240047"/>
              <a:gd name="connsiteX157" fmla="*/ 3343782 w 4263593"/>
              <a:gd name="connsiteY157" fmla="*/ 1536625 h 2240047"/>
              <a:gd name="connsiteX158" fmla="*/ 3346488 w 4263593"/>
              <a:gd name="connsiteY158" fmla="*/ 1544741 h 2240047"/>
              <a:gd name="connsiteX159" fmla="*/ 3365425 w 4263593"/>
              <a:gd name="connsiteY159" fmla="*/ 1563678 h 2240047"/>
              <a:gd name="connsiteX160" fmla="*/ 3373541 w 4263593"/>
              <a:gd name="connsiteY160" fmla="*/ 1571794 h 2240047"/>
              <a:gd name="connsiteX161" fmla="*/ 3381657 w 4263593"/>
              <a:gd name="connsiteY161" fmla="*/ 1577204 h 2240047"/>
              <a:gd name="connsiteX162" fmla="*/ 3387067 w 4263593"/>
              <a:gd name="connsiteY162" fmla="*/ 1585320 h 2240047"/>
              <a:gd name="connsiteX163" fmla="*/ 3395183 w 4263593"/>
              <a:gd name="connsiteY163" fmla="*/ 1598847 h 2240047"/>
              <a:gd name="connsiteX164" fmla="*/ 3397889 w 4263593"/>
              <a:gd name="connsiteY164" fmla="*/ 1606963 h 2240047"/>
              <a:gd name="connsiteX165" fmla="*/ 3414121 w 4263593"/>
              <a:gd name="connsiteY165" fmla="*/ 1615079 h 2240047"/>
              <a:gd name="connsiteX166" fmla="*/ 3419531 w 4263593"/>
              <a:gd name="connsiteY166" fmla="*/ 1623195 h 2240047"/>
              <a:gd name="connsiteX167" fmla="*/ 3424942 w 4263593"/>
              <a:gd name="connsiteY167" fmla="*/ 1650248 h 2240047"/>
              <a:gd name="connsiteX168" fmla="*/ 3427647 w 4263593"/>
              <a:gd name="connsiteY168" fmla="*/ 1661070 h 2240047"/>
              <a:gd name="connsiteX169" fmla="*/ 3430353 w 4263593"/>
              <a:gd name="connsiteY169" fmla="*/ 1674596 h 2240047"/>
              <a:gd name="connsiteX170" fmla="*/ 3433058 w 4263593"/>
              <a:gd name="connsiteY170" fmla="*/ 1682712 h 2240047"/>
              <a:gd name="connsiteX171" fmla="*/ 3443879 w 4263593"/>
              <a:gd name="connsiteY171" fmla="*/ 1688123 h 2240047"/>
              <a:gd name="connsiteX172" fmla="*/ 3500691 w 4263593"/>
              <a:gd name="connsiteY172" fmla="*/ 1688123 h 2240047"/>
              <a:gd name="connsiteX173" fmla="*/ 3516923 w 4263593"/>
              <a:gd name="connsiteY173" fmla="*/ 1707060 h 2240047"/>
              <a:gd name="connsiteX174" fmla="*/ 3525039 w 4263593"/>
              <a:gd name="connsiteY174" fmla="*/ 1712471 h 2240047"/>
              <a:gd name="connsiteX175" fmla="*/ 3589967 w 4263593"/>
              <a:gd name="connsiteY175" fmla="*/ 1715176 h 2240047"/>
              <a:gd name="connsiteX176" fmla="*/ 3598083 w 4263593"/>
              <a:gd name="connsiteY176" fmla="*/ 1717881 h 2240047"/>
              <a:gd name="connsiteX177" fmla="*/ 3617020 w 4263593"/>
              <a:gd name="connsiteY177" fmla="*/ 1742229 h 2240047"/>
              <a:gd name="connsiteX178" fmla="*/ 3625136 w 4263593"/>
              <a:gd name="connsiteY178" fmla="*/ 1744935 h 2240047"/>
              <a:gd name="connsiteX179" fmla="*/ 3638663 w 4263593"/>
              <a:gd name="connsiteY179" fmla="*/ 1761167 h 2240047"/>
              <a:gd name="connsiteX180" fmla="*/ 3646779 w 4263593"/>
              <a:gd name="connsiteY180" fmla="*/ 1763872 h 2240047"/>
              <a:gd name="connsiteX181" fmla="*/ 3668421 w 4263593"/>
              <a:gd name="connsiteY181" fmla="*/ 1777398 h 2240047"/>
              <a:gd name="connsiteX182" fmla="*/ 3673832 w 4263593"/>
              <a:gd name="connsiteY182" fmla="*/ 1785514 h 2240047"/>
              <a:gd name="connsiteX183" fmla="*/ 3690064 w 4263593"/>
              <a:gd name="connsiteY183" fmla="*/ 1790925 h 2240047"/>
              <a:gd name="connsiteX184" fmla="*/ 3709001 w 4263593"/>
              <a:gd name="connsiteY184" fmla="*/ 1815273 h 2240047"/>
              <a:gd name="connsiteX185" fmla="*/ 3727938 w 4263593"/>
              <a:gd name="connsiteY185" fmla="*/ 1831505 h 2240047"/>
              <a:gd name="connsiteX186" fmla="*/ 3730644 w 4263593"/>
              <a:gd name="connsiteY186" fmla="*/ 1839621 h 2240047"/>
              <a:gd name="connsiteX187" fmla="*/ 3738760 w 4263593"/>
              <a:gd name="connsiteY187" fmla="*/ 1842326 h 2240047"/>
              <a:gd name="connsiteX188" fmla="*/ 3749581 w 4263593"/>
              <a:gd name="connsiteY188" fmla="*/ 1863969 h 2240047"/>
              <a:gd name="connsiteX189" fmla="*/ 3822625 w 4263593"/>
              <a:gd name="connsiteY189" fmla="*/ 1858558 h 2240047"/>
              <a:gd name="connsiteX190" fmla="*/ 3855089 w 4263593"/>
              <a:gd name="connsiteY190" fmla="*/ 1855853 h 2240047"/>
              <a:gd name="connsiteX191" fmla="*/ 3860499 w 4263593"/>
              <a:gd name="connsiteY191" fmla="*/ 1896433 h 2240047"/>
              <a:gd name="connsiteX192" fmla="*/ 3863205 w 4263593"/>
              <a:gd name="connsiteY192" fmla="*/ 1904549 h 2240047"/>
              <a:gd name="connsiteX193" fmla="*/ 3876731 w 4263593"/>
              <a:gd name="connsiteY193" fmla="*/ 1918075 h 2240047"/>
              <a:gd name="connsiteX194" fmla="*/ 3879437 w 4263593"/>
              <a:gd name="connsiteY194" fmla="*/ 1926191 h 2240047"/>
              <a:gd name="connsiteX195" fmla="*/ 3884847 w 4263593"/>
              <a:gd name="connsiteY195" fmla="*/ 1958655 h 2240047"/>
              <a:gd name="connsiteX196" fmla="*/ 3887553 w 4263593"/>
              <a:gd name="connsiteY196" fmla="*/ 1966771 h 2240047"/>
              <a:gd name="connsiteX197" fmla="*/ 3892963 w 4263593"/>
              <a:gd name="connsiteY197" fmla="*/ 1988414 h 2240047"/>
              <a:gd name="connsiteX198" fmla="*/ 3914606 w 4263593"/>
              <a:gd name="connsiteY198" fmla="*/ 1996530 h 2240047"/>
              <a:gd name="connsiteX199" fmla="*/ 3925427 w 4263593"/>
              <a:gd name="connsiteY199" fmla="*/ 1999235 h 2240047"/>
              <a:gd name="connsiteX200" fmla="*/ 3930838 w 4263593"/>
              <a:gd name="connsiteY200" fmla="*/ 2015467 h 2240047"/>
              <a:gd name="connsiteX201" fmla="*/ 3936248 w 4263593"/>
              <a:gd name="connsiteY201" fmla="*/ 2039815 h 2240047"/>
              <a:gd name="connsiteX202" fmla="*/ 3941659 w 4263593"/>
              <a:gd name="connsiteY202" fmla="*/ 2056047 h 2240047"/>
              <a:gd name="connsiteX203" fmla="*/ 3952480 w 4263593"/>
              <a:gd name="connsiteY203" fmla="*/ 2074984 h 2240047"/>
              <a:gd name="connsiteX204" fmla="*/ 3963302 w 4263593"/>
              <a:gd name="connsiteY204" fmla="*/ 2088511 h 2240047"/>
              <a:gd name="connsiteX205" fmla="*/ 3968712 w 4263593"/>
              <a:gd name="connsiteY205" fmla="*/ 2096627 h 2240047"/>
              <a:gd name="connsiteX206" fmla="*/ 3993060 w 4263593"/>
              <a:gd name="connsiteY206" fmla="*/ 2099332 h 2240047"/>
              <a:gd name="connsiteX207" fmla="*/ 4022819 w 4263593"/>
              <a:gd name="connsiteY207" fmla="*/ 2104743 h 2240047"/>
              <a:gd name="connsiteX208" fmla="*/ 4041756 w 4263593"/>
              <a:gd name="connsiteY208" fmla="*/ 2107448 h 2240047"/>
              <a:gd name="connsiteX209" fmla="*/ 4047167 w 4263593"/>
              <a:gd name="connsiteY209" fmla="*/ 2115564 h 2240047"/>
              <a:gd name="connsiteX210" fmla="*/ 4049872 w 4263593"/>
              <a:gd name="connsiteY210" fmla="*/ 2126385 h 2240047"/>
              <a:gd name="connsiteX211" fmla="*/ 4063399 w 4263593"/>
              <a:gd name="connsiteY211" fmla="*/ 2145323 h 2240047"/>
              <a:gd name="connsiteX212" fmla="*/ 4071515 w 4263593"/>
              <a:gd name="connsiteY212" fmla="*/ 2150733 h 2240047"/>
              <a:gd name="connsiteX213" fmla="*/ 4085041 w 4263593"/>
              <a:gd name="connsiteY213" fmla="*/ 2153439 h 2240047"/>
              <a:gd name="connsiteX214" fmla="*/ 4090452 w 4263593"/>
              <a:gd name="connsiteY214" fmla="*/ 2172376 h 2240047"/>
              <a:gd name="connsiteX215" fmla="*/ 4101273 w 4263593"/>
              <a:gd name="connsiteY215" fmla="*/ 2188608 h 2240047"/>
              <a:gd name="connsiteX216" fmla="*/ 4109389 w 4263593"/>
              <a:gd name="connsiteY216" fmla="*/ 2191313 h 2240047"/>
              <a:gd name="connsiteX217" fmla="*/ 4141853 w 4263593"/>
              <a:gd name="connsiteY217" fmla="*/ 2185903 h 2240047"/>
              <a:gd name="connsiteX218" fmla="*/ 4149969 w 4263593"/>
              <a:gd name="connsiteY218" fmla="*/ 2183197 h 2240047"/>
              <a:gd name="connsiteX219" fmla="*/ 4220308 w 4263593"/>
              <a:gd name="connsiteY219" fmla="*/ 2188608 h 2240047"/>
              <a:gd name="connsiteX220" fmla="*/ 4233834 w 4263593"/>
              <a:gd name="connsiteY220" fmla="*/ 2212956 h 2240047"/>
              <a:gd name="connsiteX221" fmla="*/ 4244656 w 4263593"/>
              <a:gd name="connsiteY221" fmla="*/ 2229188 h 2240047"/>
              <a:gd name="connsiteX222" fmla="*/ 4250066 w 4263593"/>
              <a:gd name="connsiteY222" fmla="*/ 2237304 h 2240047"/>
              <a:gd name="connsiteX223" fmla="*/ 4263593 w 4263593"/>
              <a:gd name="connsiteY223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08504 h 2240047"/>
              <a:gd name="connsiteX47" fmla="*/ 1501456 w 4263593"/>
              <a:gd name="connsiteY47" fmla="*/ 424736 h 2240047"/>
              <a:gd name="connsiteX48" fmla="*/ 1506866 w 4263593"/>
              <a:gd name="connsiteY48" fmla="*/ 432852 h 2240047"/>
              <a:gd name="connsiteX49" fmla="*/ 1496045 w 4263593"/>
              <a:gd name="connsiteY49" fmla="*/ 449083 h 2240047"/>
              <a:gd name="connsiteX50" fmla="*/ 1636722 w 4263593"/>
              <a:gd name="connsiteY50" fmla="*/ 454494 h 2240047"/>
              <a:gd name="connsiteX51" fmla="*/ 1661070 w 4263593"/>
              <a:gd name="connsiteY51" fmla="*/ 457200 h 2240047"/>
              <a:gd name="connsiteX52" fmla="*/ 1663775 w 4263593"/>
              <a:gd name="connsiteY52" fmla="*/ 465316 h 2240047"/>
              <a:gd name="connsiteX53" fmla="*/ 1666480 w 4263593"/>
              <a:gd name="connsiteY53" fmla="*/ 478842 h 2240047"/>
              <a:gd name="connsiteX54" fmla="*/ 1671891 w 4263593"/>
              <a:gd name="connsiteY54" fmla="*/ 495074 h 2240047"/>
              <a:gd name="connsiteX55" fmla="*/ 1674596 w 4263593"/>
              <a:gd name="connsiteY55" fmla="*/ 508601 h 2240047"/>
              <a:gd name="connsiteX56" fmla="*/ 1682712 w 4263593"/>
              <a:gd name="connsiteY56" fmla="*/ 532949 h 2240047"/>
              <a:gd name="connsiteX57" fmla="*/ 1685418 w 4263593"/>
              <a:gd name="connsiteY57" fmla="*/ 541065 h 2240047"/>
              <a:gd name="connsiteX58" fmla="*/ 1690828 w 4263593"/>
              <a:gd name="connsiteY58" fmla="*/ 562707 h 2240047"/>
              <a:gd name="connsiteX59" fmla="*/ 1693534 w 4263593"/>
              <a:gd name="connsiteY59" fmla="*/ 570823 h 2240047"/>
              <a:gd name="connsiteX60" fmla="*/ 1701650 w 4263593"/>
              <a:gd name="connsiteY60" fmla="*/ 573529 h 2240047"/>
              <a:gd name="connsiteX61" fmla="*/ 1709766 w 4263593"/>
              <a:gd name="connsiteY61" fmla="*/ 578939 h 2240047"/>
              <a:gd name="connsiteX62" fmla="*/ 1815273 w 4263593"/>
              <a:gd name="connsiteY62" fmla="*/ 581645 h 2240047"/>
              <a:gd name="connsiteX63" fmla="*/ 1882906 w 4263593"/>
              <a:gd name="connsiteY63" fmla="*/ 584350 h 2240047"/>
              <a:gd name="connsiteX64" fmla="*/ 1888317 w 4263593"/>
              <a:gd name="connsiteY64" fmla="*/ 592466 h 2240047"/>
              <a:gd name="connsiteX65" fmla="*/ 1896433 w 4263593"/>
              <a:gd name="connsiteY65" fmla="*/ 608698 h 2240047"/>
              <a:gd name="connsiteX66" fmla="*/ 1904549 w 4263593"/>
              <a:gd name="connsiteY66" fmla="*/ 611403 h 2240047"/>
              <a:gd name="connsiteX67" fmla="*/ 1937013 w 4263593"/>
              <a:gd name="connsiteY67" fmla="*/ 614109 h 2240047"/>
              <a:gd name="connsiteX68" fmla="*/ 1964066 w 4263593"/>
              <a:gd name="connsiteY68" fmla="*/ 654688 h 2240047"/>
              <a:gd name="connsiteX69" fmla="*/ 1969477 w 4263593"/>
              <a:gd name="connsiteY69" fmla="*/ 662804 h 2240047"/>
              <a:gd name="connsiteX70" fmla="*/ 1974888 w 4263593"/>
              <a:gd name="connsiteY70" fmla="*/ 670920 h 2240047"/>
              <a:gd name="connsiteX71" fmla="*/ 1985709 w 4263593"/>
              <a:gd name="connsiteY71" fmla="*/ 687152 h 2240047"/>
              <a:gd name="connsiteX72" fmla="*/ 1993825 w 4263593"/>
              <a:gd name="connsiteY72" fmla="*/ 689858 h 2240047"/>
              <a:gd name="connsiteX73" fmla="*/ 2001941 w 4263593"/>
              <a:gd name="connsiteY73" fmla="*/ 695268 h 2240047"/>
              <a:gd name="connsiteX74" fmla="*/ 2018173 w 4263593"/>
              <a:gd name="connsiteY74" fmla="*/ 700679 h 2240047"/>
              <a:gd name="connsiteX75" fmla="*/ 2026289 w 4263593"/>
              <a:gd name="connsiteY75" fmla="*/ 703384 h 2240047"/>
              <a:gd name="connsiteX76" fmla="*/ 2034405 w 4263593"/>
              <a:gd name="connsiteY76" fmla="*/ 706090 h 2240047"/>
              <a:gd name="connsiteX77" fmla="*/ 2053342 w 4263593"/>
              <a:gd name="connsiteY77" fmla="*/ 708795 h 2240047"/>
              <a:gd name="connsiteX78" fmla="*/ 2064163 w 4263593"/>
              <a:gd name="connsiteY78" fmla="*/ 725027 h 2240047"/>
              <a:gd name="connsiteX79" fmla="*/ 2069574 w 4263593"/>
              <a:gd name="connsiteY79" fmla="*/ 733143 h 2240047"/>
              <a:gd name="connsiteX80" fmla="*/ 2077690 w 4263593"/>
              <a:gd name="connsiteY80" fmla="*/ 741259 h 2240047"/>
              <a:gd name="connsiteX81" fmla="*/ 2080395 w 4263593"/>
              <a:gd name="connsiteY81" fmla="*/ 749375 h 2240047"/>
              <a:gd name="connsiteX82" fmla="*/ 2088511 w 4263593"/>
              <a:gd name="connsiteY82" fmla="*/ 757491 h 2240047"/>
              <a:gd name="connsiteX83" fmla="*/ 2158850 w 4263593"/>
              <a:gd name="connsiteY83" fmla="*/ 765607 h 2240047"/>
              <a:gd name="connsiteX84" fmla="*/ 2229188 w 4263593"/>
              <a:gd name="connsiteY84" fmla="*/ 768312 h 2240047"/>
              <a:gd name="connsiteX85" fmla="*/ 2248125 w 4263593"/>
              <a:gd name="connsiteY85" fmla="*/ 789955 h 2240047"/>
              <a:gd name="connsiteX86" fmla="*/ 2288705 w 4263593"/>
              <a:gd name="connsiteY86" fmla="*/ 787249 h 2240047"/>
              <a:gd name="connsiteX87" fmla="*/ 2291411 w 4263593"/>
              <a:gd name="connsiteY87" fmla="*/ 857588 h 2240047"/>
              <a:gd name="connsiteX88" fmla="*/ 2294116 w 4263593"/>
              <a:gd name="connsiteY88" fmla="*/ 868409 h 2240047"/>
              <a:gd name="connsiteX89" fmla="*/ 2296821 w 4263593"/>
              <a:gd name="connsiteY89" fmla="*/ 876525 h 2240047"/>
              <a:gd name="connsiteX90" fmla="*/ 2299527 w 4263593"/>
              <a:gd name="connsiteY90" fmla="*/ 887346 h 2240047"/>
              <a:gd name="connsiteX91" fmla="*/ 2337401 w 4263593"/>
              <a:gd name="connsiteY91" fmla="*/ 890052 h 2240047"/>
              <a:gd name="connsiteX92" fmla="*/ 2342812 w 4263593"/>
              <a:gd name="connsiteY92" fmla="*/ 908989 h 2240047"/>
              <a:gd name="connsiteX93" fmla="*/ 2350928 w 4263593"/>
              <a:gd name="connsiteY93" fmla="*/ 914400 h 2240047"/>
              <a:gd name="connsiteX94" fmla="*/ 2361749 w 4263593"/>
              <a:gd name="connsiteY94" fmla="*/ 938748 h 2240047"/>
              <a:gd name="connsiteX95" fmla="*/ 2377981 w 4263593"/>
              <a:gd name="connsiteY95" fmla="*/ 944158 h 2240047"/>
              <a:gd name="connsiteX96" fmla="*/ 2386097 w 4263593"/>
              <a:gd name="connsiteY96" fmla="*/ 949569 h 2240047"/>
              <a:gd name="connsiteX97" fmla="*/ 2423972 w 4263593"/>
              <a:gd name="connsiteY97" fmla="*/ 954980 h 2240047"/>
              <a:gd name="connsiteX98" fmla="*/ 2437498 w 4263593"/>
              <a:gd name="connsiteY98" fmla="*/ 979327 h 2240047"/>
              <a:gd name="connsiteX99" fmla="*/ 2445614 w 4263593"/>
              <a:gd name="connsiteY99" fmla="*/ 987443 h 2240047"/>
              <a:gd name="connsiteX100" fmla="*/ 2451025 w 4263593"/>
              <a:gd name="connsiteY100" fmla="*/ 995559 h 2240047"/>
              <a:gd name="connsiteX101" fmla="*/ 2459141 w 4263593"/>
              <a:gd name="connsiteY101" fmla="*/ 1003675 h 2240047"/>
              <a:gd name="connsiteX102" fmla="*/ 2464551 w 4263593"/>
              <a:gd name="connsiteY102" fmla="*/ 1011791 h 2240047"/>
              <a:gd name="connsiteX103" fmla="*/ 2472667 w 4263593"/>
              <a:gd name="connsiteY103" fmla="*/ 1014497 h 2240047"/>
              <a:gd name="connsiteX104" fmla="*/ 2480783 w 4263593"/>
              <a:gd name="connsiteY104" fmla="*/ 1022613 h 2240047"/>
              <a:gd name="connsiteX105" fmla="*/ 2486194 w 4263593"/>
              <a:gd name="connsiteY105" fmla="*/ 1030729 h 2240047"/>
              <a:gd name="connsiteX106" fmla="*/ 2494310 w 4263593"/>
              <a:gd name="connsiteY106" fmla="*/ 1036139 h 2240047"/>
              <a:gd name="connsiteX107" fmla="*/ 2499721 w 4263593"/>
              <a:gd name="connsiteY107" fmla="*/ 1044255 h 2240047"/>
              <a:gd name="connsiteX108" fmla="*/ 2507837 w 4263593"/>
              <a:gd name="connsiteY108" fmla="*/ 1049666 h 2240047"/>
              <a:gd name="connsiteX109" fmla="*/ 2518658 w 4263593"/>
              <a:gd name="connsiteY109" fmla="*/ 1065898 h 2240047"/>
              <a:gd name="connsiteX110" fmla="*/ 2524069 w 4263593"/>
              <a:gd name="connsiteY110" fmla="*/ 1074014 h 2240047"/>
              <a:gd name="connsiteX111" fmla="*/ 2532185 w 4263593"/>
              <a:gd name="connsiteY111" fmla="*/ 1079425 h 2240047"/>
              <a:gd name="connsiteX112" fmla="*/ 2545711 w 4263593"/>
              <a:gd name="connsiteY112" fmla="*/ 1095656 h 2240047"/>
              <a:gd name="connsiteX113" fmla="*/ 2575470 w 4263593"/>
              <a:gd name="connsiteY113" fmla="*/ 1101067 h 2240047"/>
              <a:gd name="connsiteX114" fmla="*/ 2686388 w 4263593"/>
              <a:gd name="connsiteY114" fmla="*/ 1103772 h 2240047"/>
              <a:gd name="connsiteX115" fmla="*/ 2697209 w 4263593"/>
              <a:gd name="connsiteY115" fmla="*/ 1128120 h 2240047"/>
              <a:gd name="connsiteX116" fmla="*/ 2702620 w 4263593"/>
              <a:gd name="connsiteY116" fmla="*/ 1149763 h 2240047"/>
              <a:gd name="connsiteX117" fmla="*/ 2710736 w 4263593"/>
              <a:gd name="connsiteY117" fmla="*/ 1155174 h 2240047"/>
              <a:gd name="connsiteX118" fmla="*/ 2764843 w 4263593"/>
              <a:gd name="connsiteY118" fmla="*/ 1160584 h 2240047"/>
              <a:gd name="connsiteX119" fmla="*/ 2791896 w 4263593"/>
              <a:gd name="connsiteY119" fmla="*/ 1190343 h 2240047"/>
              <a:gd name="connsiteX120" fmla="*/ 2794601 w 4263593"/>
              <a:gd name="connsiteY120" fmla="*/ 1201164 h 2240047"/>
              <a:gd name="connsiteX121" fmla="*/ 2800012 w 4263593"/>
              <a:gd name="connsiteY121" fmla="*/ 1217396 h 2240047"/>
              <a:gd name="connsiteX122" fmla="*/ 2802717 w 4263593"/>
              <a:gd name="connsiteY122" fmla="*/ 1225512 h 2240047"/>
              <a:gd name="connsiteX123" fmla="*/ 2821654 w 4263593"/>
              <a:gd name="connsiteY123" fmla="*/ 1230923 h 2240047"/>
              <a:gd name="connsiteX124" fmla="*/ 2848708 w 4263593"/>
              <a:gd name="connsiteY124" fmla="*/ 1228217 h 2240047"/>
              <a:gd name="connsiteX125" fmla="*/ 2867645 w 4263593"/>
              <a:gd name="connsiteY125" fmla="*/ 1225512 h 2240047"/>
              <a:gd name="connsiteX126" fmla="*/ 2889288 w 4263593"/>
              <a:gd name="connsiteY126" fmla="*/ 1228217 h 2240047"/>
              <a:gd name="connsiteX127" fmla="*/ 2908225 w 4263593"/>
              <a:gd name="connsiteY127" fmla="*/ 1252565 h 2240047"/>
              <a:gd name="connsiteX128" fmla="*/ 2913635 w 4263593"/>
              <a:gd name="connsiteY128" fmla="*/ 1260681 h 2240047"/>
              <a:gd name="connsiteX129" fmla="*/ 2929867 w 4263593"/>
              <a:gd name="connsiteY129" fmla="*/ 1268797 h 2240047"/>
              <a:gd name="connsiteX130" fmla="*/ 2935278 w 4263593"/>
              <a:gd name="connsiteY130" fmla="*/ 1276913 h 2240047"/>
              <a:gd name="connsiteX131" fmla="*/ 2951510 w 4263593"/>
              <a:gd name="connsiteY131" fmla="*/ 1285029 h 2240047"/>
              <a:gd name="connsiteX132" fmla="*/ 2959626 w 4263593"/>
              <a:gd name="connsiteY132" fmla="*/ 1309377 h 2240047"/>
              <a:gd name="connsiteX133" fmla="*/ 2962331 w 4263593"/>
              <a:gd name="connsiteY133" fmla="*/ 1317493 h 2240047"/>
              <a:gd name="connsiteX134" fmla="*/ 2965037 w 4263593"/>
              <a:gd name="connsiteY134" fmla="*/ 1331020 h 2240047"/>
              <a:gd name="connsiteX135" fmla="*/ 2978563 w 4263593"/>
              <a:gd name="connsiteY135" fmla="*/ 1336430 h 2240047"/>
              <a:gd name="connsiteX136" fmla="*/ 3043491 w 4263593"/>
              <a:gd name="connsiteY136" fmla="*/ 1339136 h 2240047"/>
              <a:gd name="connsiteX137" fmla="*/ 3054312 w 4263593"/>
              <a:gd name="connsiteY137" fmla="*/ 1341841 h 2240047"/>
              <a:gd name="connsiteX138" fmla="*/ 3057018 w 4263593"/>
              <a:gd name="connsiteY138" fmla="*/ 1352662 h 2240047"/>
              <a:gd name="connsiteX139" fmla="*/ 3062428 w 4263593"/>
              <a:gd name="connsiteY139" fmla="*/ 1368894 h 2240047"/>
              <a:gd name="connsiteX140" fmla="*/ 3065134 w 4263593"/>
              <a:gd name="connsiteY140" fmla="*/ 1379716 h 2240047"/>
              <a:gd name="connsiteX141" fmla="*/ 3078660 w 4263593"/>
              <a:gd name="connsiteY141" fmla="*/ 1401358 h 2240047"/>
              <a:gd name="connsiteX142" fmla="*/ 3135472 w 4263593"/>
              <a:gd name="connsiteY142" fmla="*/ 1404064 h 2240047"/>
              <a:gd name="connsiteX143" fmla="*/ 3143588 w 4263593"/>
              <a:gd name="connsiteY143" fmla="*/ 1420296 h 2240047"/>
              <a:gd name="connsiteX144" fmla="*/ 3146293 w 4263593"/>
              <a:gd name="connsiteY144" fmla="*/ 1428412 h 2240047"/>
              <a:gd name="connsiteX145" fmla="*/ 3154409 w 4263593"/>
              <a:gd name="connsiteY145" fmla="*/ 1436527 h 2240047"/>
              <a:gd name="connsiteX146" fmla="*/ 3165231 w 4263593"/>
              <a:gd name="connsiteY146" fmla="*/ 1452759 h 2240047"/>
              <a:gd name="connsiteX147" fmla="*/ 3176052 w 4263593"/>
              <a:gd name="connsiteY147" fmla="*/ 1468991 h 2240047"/>
              <a:gd name="connsiteX148" fmla="*/ 3222043 w 4263593"/>
              <a:gd name="connsiteY148" fmla="*/ 1474402 h 2240047"/>
              <a:gd name="connsiteX149" fmla="*/ 3235569 w 4263593"/>
              <a:gd name="connsiteY149" fmla="*/ 1493339 h 2240047"/>
              <a:gd name="connsiteX150" fmla="*/ 3243685 w 4263593"/>
              <a:gd name="connsiteY150" fmla="*/ 1498750 h 2240047"/>
              <a:gd name="connsiteX151" fmla="*/ 3246390 w 4263593"/>
              <a:gd name="connsiteY151" fmla="*/ 1506866 h 2240047"/>
              <a:gd name="connsiteX152" fmla="*/ 3262622 w 4263593"/>
              <a:gd name="connsiteY152" fmla="*/ 1517687 h 2240047"/>
              <a:gd name="connsiteX153" fmla="*/ 3265328 w 4263593"/>
              <a:gd name="connsiteY153" fmla="*/ 1525803 h 2240047"/>
              <a:gd name="connsiteX154" fmla="*/ 3273444 w 4263593"/>
              <a:gd name="connsiteY154" fmla="*/ 1528509 h 2240047"/>
              <a:gd name="connsiteX155" fmla="*/ 3305908 w 4263593"/>
              <a:gd name="connsiteY155" fmla="*/ 1531214 h 2240047"/>
              <a:gd name="connsiteX156" fmla="*/ 3316729 w 4263593"/>
              <a:gd name="connsiteY156" fmla="*/ 1533919 h 2240047"/>
              <a:gd name="connsiteX157" fmla="*/ 3343782 w 4263593"/>
              <a:gd name="connsiteY157" fmla="*/ 1536625 h 2240047"/>
              <a:gd name="connsiteX158" fmla="*/ 3346488 w 4263593"/>
              <a:gd name="connsiteY158" fmla="*/ 1544741 h 2240047"/>
              <a:gd name="connsiteX159" fmla="*/ 3365425 w 4263593"/>
              <a:gd name="connsiteY159" fmla="*/ 1563678 h 2240047"/>
              <a:gd name="connsiteX160" fmla="*/ 3373541 w 4263593"/>
              <a:gd name="connsiteY160" fmla="*/ 1571794 h 2240047"/>
              <a:gd name="connsiteX161" fmla="*/ 3381657 w 4263593"/>
              <a:gd name="connsiteY161" fmla="*/ 1577204 h 2240047"/>
              <a:gd name="connsiteX162" fmla="*/ 3387067 w 4263593"/>
              <a:gd name="connsiteY162" fmla="*/ 1585320 h 2240047"/>
              <a:gd name="connsiteX163" fmla="*/ 3395183 w 4263593"/>
              <a:gd name="connsiteY163" fmla="*/ 1598847 h 2240047"/>
              <a:gd name="connsiteX164" fmla="*/ 3397889 w 4263593"/>
              <a:gd name="connsiteY164" fmla="*/ 1606963 h 2240047"/>
              <a:gd name="connsiteX165" fmla="*/ 3414121 w 4263593"/>
              <a:gd name="connsiteY165" fmla="*/ 1615079 h 2240047"/>
              <a:gd name="connsiteX166" fmla="*/ 3419531 w 4263593"/>
              <a:gd name="connsiteY166" fmla="*/ 1623195 h 2240047"/>
              <a:gd name="connsiteX167" fmla="*/ 3424942 w 4263593"/>
              <a:gd name="connsiteY167" fmla="*/ 1650248 h 2240047"/>
              <a:gd name="connsiteX168" fmla="*/ 3427647 w 4263593"/>
              <a:gd name="connsiteY168" fmla="*/ 1661070 h 2240047"/>
              <a:gd name="connsiteX169" fmla="*/ 3430353 w 4263593"/>
              <a:gd name="connsiteY169" fmla="*/ 1674596 h 2240047"/>
              <a:gd name="connsiteX170" fmla="*/ 3433058 w 4263593"/>
              <a:gd name="connsiteY170" fmla="*/ 1682712 h 2240047"/>
              <a:gd name="connsiteX171" fmla="*/ 3443879 w 4263593"/>
              <a:gd name="connsiteY171" fmla="*/ 1688123 h 2240047"/>
              <a:gd name="connsiteX172" fmla="*/ 3500691 w 4263593"/>
              <a:gd name="connsiteY172" fmla="*/ 1688123 h 2240047"/>
              <a:gd name="connsiteX173" fmla="*/ 3516923 w 4263593"/>
              <a:gd name="connsiteY173" fmla="*/ 1707060 h 2240047"/>
              <a:gd name="connsiteX174" fmla="*/ 3525039 w 4263593"/>
              <a:gd name="connsiteY174" fmla="*/ 1712471 h 2240047"/>
              <a:gd name="connsiteX175" fmla="*/ 3589967 w 4263593"/>
              <a:gd name="connsiteY175" fmla="*/ 1715176 h 2240047"/>
              <a:gd name="connsiteX176" fmla="*/ 3598083 w 4263593"/>
              <a:gd name="connsiteY176" fmla="*/ 1717881 h 2240047"/>
              <a:gd name="connsiteX177" fmla="*/ 3617020 w 4263593"/>
              <a:gd name="connsiteY177" fmla="*/ 1742229 h 2240047"/>
              <a:gd name="connsiteX178" fmla="*/ 3625136 w 4263593"/>
              <a:gd name="connsiteY178" fmla="*/ 1744935 h 2240047"/>
              <a:gd name="connsiteX179" fmla="*/ 3638663 w 4263593"/>
              <a:gd name="connsiteY179" fmla="*/ 1761167 h 2240047"/>
              <a:gd name="connsiteX180" fmla="*/ 3646779 w 4263593"/>
              <a:gd name="connsiteY180" fmla="*/ 1763872 h 2240047"/>
              <a:gd name="connsiteX181" fmla="*/ 3668421 w 4263593"/>
              <a:gd name="connsiteY181" fmla="*/ 1777398 h 2240047"/>
              <a:gd name="connsiteX182" fmla="*/ 3673832 w 4263593"/>
              <a:gd name="connsiteY182" fmla="*/ 1785514 h 2240047"/>
              <a:gd name="connsiteX183" fmla="*/ 3690064 w 4263593"/>
              <a:gd name="connsiteY183" fmla="*/ 1790925 h 2240047"/>
              <a:gd name="connsiteX184" fmla="*/ 3709001 w 4263593"/>
              <a:gd name="connsiteY184" fmla="*/ 1815273 h 2240047"/>
              <a:gd name="connsiteX185" fmla="*/ 3727938 w 4263593"/>
              <a:gd name="connsiteY185" fmla="*/ 1831505 h 2240047"/>
              <a:gd name="connsiteX186" fmla="*/ 3730644 w 4263593"/>
              <a:gd name="connsiteY186" fmla="*/ 1839621 h 2240047"/>
              <a:gd name="connsiteX187" fmla="*/ 3738760 w 4263593"/>
              <a:gd name="connsiteY187" fmla="*/ 1842326 h 2240047"/>
              <a:gd name="connsiteX188" fmla="*/ 3749581 w 4263593"/>
              <a:gd name="connsiteY188" fmla="*/ 1863969 h 2240047"/>
              <a:gd name="connsiteX189" fmla="*/ 3822625 w 4263593"/>
              <a:gd name="connsiteY189" fmla="*/ 1858558 h 2240047"/>
              <a:gd name="connsiteX190" fmla="*/ 3855089 w 4263593"/>
              <a:gd name="connsiteY190" fmla="*/ 1855853 h 2240047"/>
              <a:gd name="connsiteX191" fmla="*/ 3860499 w 4263593"/>
              <a:gd name="connsiteY191" fmla="*/ 1896433 h 2240047"/>
              <a:gd name="connsiteX192" fmla="*/ 3863205 w 4263593"/>
              <a:gd name="connsiteY192" fmla="*/ 1904549 h 2240047"/>
              <a:gd name="connsiteX193" fmla="*/ 3876731 w 4263593"/>
              <a:gd name="connsiteY193" fmla="*/ 1918075 h 2240047"/>
              <a:gd name="connsiteX194" fmla="*/ 3879437 w 4263593"/>
              <a:gd name="connsiteY194" fmla="*/ 1926191 h 2240047"/>
              <a:gd name="connsiteX195" fmla="*/ 3884847 w 4263593"/>
              <a:gd name="connsiteY195" fmla="*/ 1958655 h 2240047"/>
              <a:gd name="connsiteX196" fmla="*/ 3887553 w 4263593"/>
              <a:gd name="connsiteY196" fmla="*/ 1966771 h 2240047"/>
              <a:gd name="connsiteX197" fmla="*/ 3892963 w 4263593"/>
              <a:gd name="connsiteY197" fmla="*/ 1988414 h 2240047"/>
              <a:gd name="connsiteX198" fmla="*/ 3914606 w 4263593"/>
              <a:gd name="connsiteY198" fmla="*/ 1996530 h 2240047"/>
              <a:gd name="connsiteX199" fmla="*/ 3925427 w 4263593"/>
              <a:gd name="connsiteY199" fmla="*/ 1999235 h 2240047"/>
              <a:gd name="connsiteX200" fmla="*/ 3930838 w 4263593"/>
              <a:gd name="connsiteY200" fmla="*/ 2015467 h 2240047"/>
              <a:gd name="connsiteX201" fmla="*/ 3936248 w 4263593"/>
              <a:gd name="connsiteY201" fmla="*/ 2039815 h 2240047"/>
              <a:gd name="connsiteX202" fmla="*/ 3941659 w 4263593"/>
              <a:gd name="connsiteY202" fmla="*/ 2056047 h 2240047"/>
              <a:gd name="connsiteX203" fmla="*/ 3952480 w 4263593"/>
              <a:gd name="connsiteY203" fmla="*/ 2074984 h 2240047"/>
              <a:gd name="connsiteX204" fmla="*/ 3963302 w 4263593"/>
              <a:gd name="connsiteY204" fmla="*/ 2088511 h 2240047"/>
              <a:gd name="connsiteX205" fmla="*/ 3968712 w 4263593"/>
              <a:gd name="connsiteY205" fmla="*/ 2096627 h 2240047"/>
              <a:gd name="connsiteX206" fmla="*/ 3993060 w 4263593"/>
              <a:gd name="connsiteY206" fmla="*/ 2099332 h 2240047"/>
              <a:gd name="connsiteX207" fmla="*/ 4022819 w 4263593"/>
              <a:gd name="connsiteY207" fmla="*/ 2104743 h 2240047"/>
              <a:gd name="connsiteX208" fmla="*/ 4041756 w 4263593"/>
              <a:gd name="connsiteY208" fmla="*/ 2107448 h 2240047"/>
              <a:gd name="connsiteX209" fmla="*/ 4047167 w 4263593"/>
              <a:gd name="connsiteY209" fmla="*/ 2115564 h 2240047"/>
              <a:gd name="connsiteX210" fmla="*/ 4049872 w 4263593"/>
              <a:gd name="connsiteY210" fmla="*/ 2126385 h 2240047"/>
              <a:gd name="connsiteX211" fmla="*/ 4063399 w 4263593"/>
              <a:gd name="connsiteY211" fmla="*/ 2145323 h 2240047"/>
              <a:gd name="connsiteX212" fmla="*/ 4071515 w 4263593"/>
              <a:gd name="connsiteY212" fmla="*/ 2150733 h 2240047"/>
              <a:gd name="connsiteX213" fmla="*/ 4085041 w 4263593"/>
              <a:gd name="connsiteY213" fmla="*/ 2153439 h 2240047"/>
              <a:gd name="connsiteX214" fmla="*/ 4090452 w 4263593"/>
              <a:gd name="connsiteY214" fmla="*/ 2172376 h 2240047"/>
              <a:gd name="connsiteX215" fmla="*/ 4101273 w 4263593"/>
              <a:gd name="connsiteY215" fmla="*/ 2188608 h 2240047"/>
              <a:gd name="connsiteX216" fmla="*/ 4109389 w 4263593"/>
              <a:gd name="connsiteY216" fmla="*/ 2191313 h 2240047"/>
              <a:gd name="connsiteX217" fmla="*/ 4141853 w 4263593"/>
              <a:gd name="connsiteY217" fmla="*/ 2185903 h 2240047"/>
              <a:gd name="connsiteX218" fmla="*/ 4149969 w 4263593"/>
              <a:gd name="connsiteY218" fmla="*/ 2183197 h 2240047"/>
              <a:gd name="connsiteX219" fmla="*/ 4220308 w 4263593"/>
              <a:gd name="connsiteY219" fmla="*/ 2188608 h 2240047"/>
              <a:gd name="connsiteX220" fmla="*/ 4233834 w 4263593"/>
              <a:gd name="connsiteY220" fmla="*/ 2212956 h 2240047"/>
              <a:gd name="connsiteX221" fmla="*/ 4244656 w 4263593"/>
              <a:gd name="connsiteY221" fmla="*/ 2229188 h 2240047"/>
              <a:gd name="connsiteX222" fmla="*/ 4250066 w 4263593"/>
              <a:gd name="connsiteY222" fmla="*/ 2237304 h 2240047"/>
              <a:gd name="connsiteX223" fmla="*/ 4263593 w 4263593"/>
              <a:gd name="connsiteY223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08504 h 2240047"/>
              <a:gd name="connsiteX47" fmla="*/ 1506866 w 4263593"/>
              <a:gd name="connsiteY47" fmla="*/ 432852 h 2240047"/>
              <a:gd name="connsiteX48" fmla="*/ 1496045 w 4263593"/>
              <a:gd name="connsiteY48" fmla="*/ 449083 h 2240047"/>
              <a:gd name="connsiteX49" fmla="*/ 1636722 w 4263593"/>
              <a:gd name="connsiteY49" fmla="*/ 454494 h 2240047"/>
              <a:gd name="connsiteX50" fmla="*/ 1661070 w 4263593"/>
              <a:gd name="connsiteY50" fmla="*/ 457200 h 2240047"/>
              <a:gd name="connsiteX51" fmla="*/ 1663775 w 4263593"/>
              <a:gd name="connsiteY51" fmla="*/ 465316 h 2240047"/>
              <a:gd name="connsiteX52" fmla="*/ 1666480 w 4263593"/>
              <a:gd name="connsiteY52" fmla="*/ 478842 h 2240047"/>
              <a:gd name="connsiteX53" fmla="*/ 1671891 w 4263593"/>
              <a:gd name="connsiteY53" fmla="*/ 495074 h 2240047"/>
              <a:gd name="connsiteX54" fmla="*/ 1674596 w 4263593"/>
              <a:gd name="connsiteY54" fmla="*/ 508601 h 2240047"/>
              <a:gd name="connsiteX55" fmla="*/ 1682712 w 4263593"/>
              <a:gd name="connsiteY55" fmla="*/ 532949 h 2240047"/>
              <a:gd name="connsiteX56" fmla="*/ 1685418 w 4263593"/>
              <a:gd name="connsiteY56" fmla="*/ 541065 h 2240047"/>
              <a:gd name="connsiteX57" fmla="*/ 1690828 w 4263593"/>
              <a:gd name="connsiteY57" fmla="*/ 562707 h 2240047"/>
              <a:gd name="connsiteX58" fmla="*/ 1693534 w 4263593"/>
              <a:gd name="connsiteY58" fmla="*/ 570823 h 2240047"/>
              <a:gd name="connsiteX59" fmla="*/ 1701650 w 4263593"/>
              <a:gd name="connsiteY59" fmla="*/ 573529 h 2240047"/>
              <a:gd name="connsiteX60" fmla="*/ 1709766 w 4263593"/>
              <a:gd name="connsiteY60" fmla="*/ 578939 h 2240047"/>
              <a:gd name="connsiteX61" fmla="*/ 1815273 w 4263593"/>
              <a:gd name="connsiteY61" fmla="*/ 581645 h 2240047"/>
              <a:gd name="connsiteX62" fmla="*/ 1882906 w 4263593"/>
              <a:gd name="connsiteY62" fmla="*/ 584350 h 2240047"/>
              <a:gd name="connsiteX63" fmla="*/ 1888317 w 4263593"/>
              <a:gd name="connsiteY63" fmla="*/ 592466 h 2240047"/>
              <a:gd name="connsiteX64" fmla="*/ 1896433 w 4263593"/>
              <a:gd name="connsiteY64" fmla="*/ 608698 h 2240047"/>
              <a:gd name="connsiteX65" fmla="*/ 1904549 w 4263593"/>
              <a:gd name="connsiteY65" fmla="*/ 611403 h 2240047"/>
              <a:gd name="connsiteX66" fmla="*/ 1937013 w 4263593"/>
              <a:gd name="connsiteY66" fmla="*/ 614109 h 2240047"/>
              <a:gd name="connsiteX67" fmla="*/ 1964066 w 4263593"/>
              <a:gd name="connsiteY67" fmla="*/ 654688 h 2240047"/>
              <a:gd name="connsiteX68" fmla="*/ 1969477 w 4263593"/>
              <a:gd name="connsiteY68" fmla="*/ 662804 h 2240047"/>
              <a:gd name="connsiteX69" fmla="*/ 1974888 w 4263593"/>
              <a:gd name="connsiteY69" fmla="*/ 670920 h 2240047"/>
              <a:gd name="connsiteX70" fmla="*/ 1985709 w 4263593"/>
              <a:gd name="connsiteY70" fmla="*/ 687152 h 2240047"/>
              <a:gd name="connsiteX71" fmla="*/ 1993825 w 4263593"/>
              <a:gd name="connsiteY71" fmla="*/ 689858 h 2240047"/>
              <a:gd name="connsiteX72" fmla="*/ 2001941 w 4263593"/>
              <a:gd name="connsiteY72" fmla="*/ 695268 h 2240047"/>
              <a:gd name="connsiteX73" fmla="*/ 2018173 w 4263593"/>
              <a:gd name="connsiteY73" fmla="*/ 700679 h 2240047"/>
              <a:gd name="connsiteX74" fmla="*/ 2026289 w 4263593"/>
              <a:gd name="connsiteY74" fmla="*/ 703384 h 2240047"/>
              <a:gd name="connsiteX75" fmla="*/ 2034405 w 4263593"/>
              <a:gd name="connsiteY75" fmla="*/ 706090 h 2240047"/>
              <a:gd name="connsiteX76" fmla="*/ 2053342 w 4263593"/>
              <a:gd name="connsiteY76" fmla="*/ 708795 h 2240047"/>
              <a:gd name="connsiteX77" fmla="*/ 2064163 w 4263593"/>
              <a:gd name="connsiteY77" fmla="*/ 725027 h 2240047"/>
              <a:gd name="connsiteX78" fmla="*/ 2069574 w 4263593"/>
              <a:gd name="connsiteY78" fmla="*/ 733143 h 2240047"/>
              <a:gd name="connsiteX79" fmla="*/ 2077690 w 4263593"/>
              <a:gd name="connsiteY79" fmla="*/ 741259 h 2240047"/>
              <a:gd name="connsiteX80" fmla="*/ 2080395 w 4263593"/>
              <a:gd name="connsiteY80" fmla="*/ 749375 h 2240047"/>
              <a:gd name="connsiteX81" fmla="*/ 2088511 w 4263593"/>
              <a:gd name="connsiteY81" fmla="*/ 757491 h 2240047"/>
              <a:gd name="connsiteX82" fmla="*/ 2158850 w 4263593"/>
              <a:gd name="connsiteY82" fmla="*/ 765607 h 2240047"/>
              <a:gd name="connsiteX83" fmla="*/ 2229188 w 4263593"/>
              <a:gd name="connsiteY83" fmla="*/ 768312 h 2240047"/>
              <a:gd name="connsiteX84" fmla="*/ 2248125 w 4263593"/>
              <a:gd name="connsiteY84" fmla="*/ 789955 h 2240047"/>
              <a:gd name="connsiteX85" fmla="*/ 2288705 w 4263593"/>
              <a:gd name="connsiteY85" fmla="*/ 787249 h 2240047"/>
              <a:gd name="connsiteX86" fmla="*/ 2291411 w 4263593"/>
              <a:gd name="connsiteY86" fmla="*/ 857588 h 2240047"/>
              <a:gd name="connsiteX87" fmla="*/ 2294116 w 4263593"/>
              <a:gd name="connsiteY87" fmla="*/ 868409 h 2240047"/>
              <a:gd name="connsiteX88" fmla="*/ 2296821 w 4263593"/>
              <a:gd name="connsiteY88" fmla="*/ 876525 h 2240047"/>
              <a:gd name="connsiteX89" fmla="*/ 2299527 w 4263593"/>
              <a:gd name="connsiteY89" fmla="*/ 887346 h 2240047"/>
              <a:gd name="connsiteX90" fmla="*/ 2337401 w 4263593"/>
              <a:gd name="connsiteY90" fmla="*/ 890052 h 2240047"/>
              <a:gd name="connsiteX91" fmla="*/ 2342812 w 4263593"/>
              <a:gd name="connsiteY91" fmla="*/ 908989 h 2240047"/>
              <a:gd name="connsiteX92" fmla="*/ 2350928 w 4263593"/>
              <a:gd name="connsiteY92" fmla="*/ 914400 h 2240047"/>
              <a:gd name="connsiteX93" fmla="*/ 2361749 w 4263593"/>
              <a:gd name="connsiteY93" fmla="*/ 938748 h 2240047"/>
              <a:gd name="connsiteX94" fmla="*/ 2377981 w 4263593"/>
              <a:gd name="connsiteY94" fmla="*/ 944158 h 2240047"/>
              <a:gd name="connsiteX95" fmla="*/ 2386097 w 4263593"/>
              <a:gd name="connsiteY95" fmla="*/ 949569 h 2240047"/>
              <a:gd name="connsiteX96" fmla="*/ 2423972 w 4263593"/>
              <a:gd name="connsiteY96" fmla="*/ 954980 h 2240047"/>
              <a:gd name="connsiteX97" fmla="*/ 2437498 w 4263593"/>
              <a:gd name="connsiteY97" fmla="*/ 979327 h 2240047"/>
              <a:gd name="connsiteX98" fmla="*/ 2445614 w 4263593"/>
              <a:gd name="connsiteY98" fmla="*/ 987443 h 2240047"/>
              <a:gd name="connsiteX99" fmla="*/ 2451025 w 4263593"/>
              <a:gd name="connsiteY99" fmla="*/ 995559 h 2240047"/>
              <a:gd name="connsiteX100" fmla="*/ 2459141 w 4263593"/>
              <a:gd name="connsiteY100" fmla="*/ 1003675 h 2240047"/>
              <a:gd name="connsiteX101" fmla="*/ 2464551 w 4263593"/>
              <a:gd name="connsiteY101" fmla="*/ 1011791 h 2240047"/>
              <a:gd name="connsiteX102" fmla="*/ 2472667 w 4263593"/>
              <a:gd name="connsiteY102" fmla="*/ 1014497 h 2240047"/>
              <a:gd name="connsiteX103" fmla="*/ 2480783 w 4263593"/>
              <a:gd name="connsiteY103" fmla="*/ 1022613 h 2240047"/>
              <a:gd name="connsiteX104" fmla="*/ 2486194 w 4263593"/>
              <a:gd name="connsiteY104" fmla="*/ 1030729 h 2240047"/>
              <a:gd name="connsiteX105" fmla="*/ 2494310 w 4263593"/>
              <a:gd name="connsiteY105" fmla="*/ 1036139 h 2240047"/>
              <a:gd name="connsiteX106" fmla="*/ 2499721 w 4263593"/>
              <a:gd name="connsiteY106" fmla="*/ 1044255 h 2240047"/>
              <a:gd name="connsiteX107" fmla="*/ 2507837 w 4263593"/>
              <a:gd name="connsiteY107" fmla="*/ 1049666 h 2240047"/>
              <a:gd name="connsiteX108" fmla="*/ 2518658 w 4263593"/>
              <a:gd name="connsiteY108" fmla="*/ 1065898 h 2240047"/>
              <a:gd name="connsiteX109" fmla="*/ 2524069 w 4263593"/>
              <a:gd name="connsiteY109" fmla="*/ 1074014 h 2240047"/>
              <a:gd name="connsiteX110" fmla="*/ 2532185 w 4263593"/>
              <a:gd name="connsiteY110" fmla="*/ 1079425 h 2240047"/>
              <a:gd name="connsiteX111" fmla="*/ 2545711 w 4263593"/>
              <a:gd name="connsiteY111" fmla="*/ 1095656 h 2240047"/>
              <a:gd name="connsiteX112" fmla="*/ 2575470 w 4263593"/>
              <a:gd name="connsiteY112" fmla="*/ 1101067 h 2240047"/>
              <a:gd name="connsiteX113" fmla="*/ 2686388 w 4263593"/>
              <a:gd name="connsiteY113" fmla="*/ 1103772 h 2240047"/>
              <a:gd name="connsiteX114" fmla="*/ 2697209 w 4263593"/>
              <a:gd name="connsiteY114" fmla="*/ 1128120 h 2240047"/>
              <a:gd name="connsiteX115" fmla="*/ 2702620 w 4263593"/>
              <a:gd name="connsiteY115" fmla="*/ 1149763 h 2240047"/>
              <a:gd name="connsiteX116" fmla="*/ 2710736 w 4263593"/>
              <a:gd name="connsiteY116" fmla="*/ 1155174 h 2240047"/>
              <a:gd name="connsiteX117" fmla="*/ 2764843 w 4263593"/>
              <a:gd name="connsiteY117" fmla="*/ 1160584 h 2240047"/>
              <a:gd name="connsiteX118" fmla="*/ 2791896 w 4263593"/>
              <a:gd name="connsiteY118" fmla="*/ 1190343 h 2240047"/>
              <a:gd name="connsiteX119" fmla="*/ 2794601 w 4263593"/>
              <a:gd name="connsiteY119" fmla="*/ 1201164 h 2240047"/>
              <a:gd name="connsiteX120" fmla="*/ 2800012 w 4263593"/>
              <a:gd name="connsiteY120" fmla="*/ 1217396 h 2240047"/>
              <a:gd name="connsiteX121" fmla="*/ 2802717 w 4263593"/>
              <a:gd name="connsiteY121" fmla="*/ 1225512 h 2240047"/>
              <a:gd name="connsiteX122" fmla="*/ 2821654 w 4263593"/>
              <a:gd name="connsiteY122" fmla="*/ 1230923 h 2240047"/>
              <a:gd name="connsiteX123" fmla="*/ 2848708 w 4263593"/>
              <a:gd name="connsiteY123" fmla="*/ 1228217 h 2240047"/>
              <a:gd name="connsiteX124" fmla="*/ 2867645 w 4263593"/>
              <a:gd name="connsiteY124" fmla="*/ 1225512 h 2240047"/>
              <a:gd name="connsiteX125" fmla="*/ 2889288 w 4263593"/>
              <a:gd name="connsiteY125" fmla="*/ 1228217 h 2240047"/>
              <a:gd name="connsiteX126" fmla="*/ 2908225 w 4263593"/>
              <a:gd name="connsiteY126" fmla="*/ 1252565 h 2240047"/>
              <a:gd name="connsiteX127" fmla="*/ 2913635 w 4263593"/>
              <a:gd name="connsiteY127" fmla="*/ 1260681 h 2240047"/>
              <a:gd name="connsiteX128" fmla="*/ 2929867 w 4263593"/>
              <a:gd name="connsiteY128" fmla="*/ 1268797 h 2240047"/>
              <a:gd name="connsiteX129" fmla="*/ 2935278 w 4263593"/>
              <a:gd name="connsiteY129" fmla="*/ 1276913 h 2240047"/>
              <a:gd name="connsiteX130" fmla="*/ 2951510 w 4263593"/>
              <a:gd name="connsiteY130" fmla="*/ 1285029 h 2240047"/>
              <a:gd name="connsiteX131" fmla="*/ 2959626 w 4263593"/>
              <a:gd name="connsiteY131" fmla="*/ 1309377 h 2240047"/>
              <a:gd name="connsiteX132" fmla="*/ 2962331 w 4263593"/>
              <a:gd name="connsiteY132" fmla="*/ 1317493 h 2240047"/>
              <a:gd name="connsiteX133" fmla="*/ 2965037 w 4263593"/>
              <a:gd name="connsiteY133" fmla="*/ 1331020 h 2240047"/>
              <a:gd name="connsiteX134" fmla="*/ 2978563 w 4263593"/>
              <a:gd name="connsiteY134" fmla="*/ 1336430 h 2240047"/>
              <a:gd name="connsiteX135" fmla="*/ 3043491 w 4263593"/>
              <a:gd name="connsiteY135" fmla="*/ 1339136 h 2240047"/>
              <a:gd name="connsiteX136" fmla="*/ 3054312 w 4263593"/>
              <a:gd name="connsiteY136" fmla="*/ 1341841 h 2240047"/>
              <a:gd name="connsiteX137" fmla="*/ 3057018 w 4263593"/>
              <a:gd name="connsiteY137" fmla="*/ 1352662 h 2240047"/>
              <a:gd name="connsiteX138" fmla="*/ 3062428 w 4263593"/>
              <a:gd name="connsiteY138" fmla="*/ 1368894 h 2240047"/>
              <a:gd name="connsiteX139" fmla="*/ 3065134 w 4263593"/>
              <a:gd name="connsiteY139" fmla="*/ 1379716 h 2240047"/>
              <a:gd name="connsiteX140" fmla="*/ 3078660 w 4263593"/>
              <a:gd name="connsiteY140" fmla="*/ 1401358 h 2240047"/>
              <a:gd name="connsiteX141" fmla="*/ 3135472 w 4263593"/>
              <a:gd name="connsiteY141" fmla="*/ 1404064 h 2240047"/>
              <a:gd name="connsiteX142" fmla="*/ 3143588 w 4263593"/>
              <a:gd name="connsiteY142" fmla="*/ 1420296 h 2240047"/>
              <a:gd name="connsiteX143" fmla="*/ 3146293 w 4263593"/>
              <a:gd name="connsiteY143" fmla="*/ 1428412 h 2240047"/>
              <a:gd name="connsiteX144" fmla="*/ 3154409 w 4263593"/>
              <a:gd name="connsiteY144" fmla="*/ 1436527 h 2240047"/>
              <a:gd name="connsiteX145" fmla="*/ 3165231 w 4263593"/>
              <a:gd name="connsiteY145" fmla="*/ 1452759 h 2240047"/>
              <a:gd name="connsiteX146" fmla="*/ 3176052 w 4263593"/>
              <a:gd name="connsiteY146" fmla="*/ 1468991 h 2240047"/>
              <a:gd name="connsiteX147" fmla="*/ 3222043 w 4263593"/>
              <a:gd name="connsiteY147" fmla="*/ 1474402 h 2240047"/>
              <a:gd name="connsiteX148" fmla="*/ 3235569 w 4263593"/>
              <a:gd name="connsiteY148" fmla="*/ 1493339 h 2240047"/>
              <a:gd name="connsiteX149" fmla="*/ 3243685 w 4263593"/>
              <a:gd name="connsiteY149" fmla="*/ 1498750 h 2240047"/>
              <a:gd name="connsiteX150" fmla="*/ 3246390 w 4263593"/>
              <a:gd name="connsiteY150" fmla="*/ 1506866 h 2240047"/>
              <a:gd name="connsiteX151" fmla="*/ 3262622 w 4263593"/>
              <a:gd name="connsiteY151" fmla="*/ 1517687 h 2240047"/>
              <a:gd name="connsiteX152" fmla="*/ 3265328 w 4263593"/>
              <a:gd name="connsiteY152" fmla="*/ 1525803 h 2240047"/>
              <a:gd name="connsiteX153" fmla="*/ 3273444 w 4263593"/>
              <a:gd name="connsiteY153" fmla="*/ 1528509 h 2240047"/>
              <a:gd name="connsiteX154" fmla="*/ 3305908 w 4263593"/>
              <a:gd name="connsiteY154" fmla="*/ 1531214 h 2240047"/>
              <a:gd name="connsiteX155" fmla="*/ 3316729 w 4263593"/>
              <a:gd name="connsiteY155" fmla="*/ 1533919 h 2240047"/>
              <a:gd name="connsiteX156" fmla="*/ 3343782 w 4263593"/>
              <a:gd name="connsiteY156" fmla="*/ 1536625 h 2240047"/>
              <a:gd name="connsiteX157" fmla="*/ 3346488 w 4263593"/>
              <a:gd name="connsiteY157" fmla="*/ 1544741 h 2240047"/>
              <a:gd name="connsiteX158" fmla="*/ 3365425 w 4263593"/>
              <a:gd name="connsiteY158" fmla="*/ 1563678 h 2240047"/>
              <a:gd name="connsiteX159" fmla="*/ 3373541 w 4263593"/>
              <a:gd name="connsiteY159" fmla="*/ 1571794 h 2240047"/>
              <a:gd name="connsiteX160" fmla="*/ 3381657 w 4263593"/>
              <a:gd name="connsiteY160" fmla="*/ 1577204 h 2240047"/>
              <a:gd name="connsiteX161" fmla="*/ 3387067 w 4263593"/>
              <a:gd name="connsiteY161" fmla="*/ 1585320 h 2240047"/>
              <a:gd name="connsiteX162" fmla="*/ 3395183 w 4263593"/>
              <a:gd name="connsiteY162" fmla="*/ 1598847 h 2240047"/>
              <a:gd name="connsiteX163" fmla="*/ 3397889 w 4263593"/>
              <a:gd name="connsiteY163" fmla="*/ 1606963 h 2240047"/>
              <a:gd name="connsiteX164" fmla="*/ 3414121 w 4263593"/>
              <a:gd name="connsiteY164" fmla="*/ 1615079 h 2240047"/>
              <a:gd name="connsiteX165" fmla="*/ 3419531 w 4263593"/>
              <a:gd name="connsiteY165" fmla="*/ 1623195 h 2240047"/>
              <a:gd name="connsiteX166" fmla="*/ 3424942 w 4263593"/>
              <a:gd name="connsiteY166" fmla="*/ 1650248 h 2240047"/>
              <a:gd name="connsiteX167" fmla="*/ 3427647 w 4263593"/>
              <a:gd name="connsiteY167" fmla="*/ 1661070 h 2240047"/>
              <a:gd name="connsiteX168" fmla="*/ 3430353 w 4263593"/>
              <a:gd name="connsiteY168" fmla="*/ 1674596 h 2240047"/>
              <a:gd name="connsiteX169" fmla="*/ 3433058 w 4263593"/>
              <a:gd name="connsiteY169" fmla="*/ 1682712 h 2240047"/>
              <a:gd name="connsiteX170" fmla="*/ 3443879 w 4263593"/>
              <a:gd name="connsiteY170" fmla="*/ 1688123 h 2240047"/>
              <a:gd name="connsiteX171" fmla="*/ 3500691 w 4263593"/>
              <a:gd name="connsiteY171" fmla="*/ 1688123 h 2240047"/>
              <a:gd name="connsiteX172" fmla="*/ 3516923 w 4263593"/>
              <a:gd name="connsiteY172" fmla="*/ 1707060 h 2240047"/>
              <a:gd name="connsiteX173" fmla="*/ 3525039 w 4263593"/>
              <a:gd name="connsiteY173" fmla="*/ 1712471 h 2240047"/>
              <a:gd name="connsiteX174" fmla="*/ 3589967 w 4263593"/>
              <a:gd name="connsiteY174" fmla="*/ 1715176 h 2240047"/>
              <a:gd name="connsiteX175" fmla="*/ 3598083 w 4263593"/>
              <a:gd name="connsiteY175" fmla="*/ 1717881 h 2240047"/>
              <a:gd name="connsiteX176" fmla="*/ 3617020 w 4263593"/>
              <a:gd name="connsiteY176" fmla="*/ 1742229 h 2240047"/>
              <a:gd name="connsiteX177" fmla="*/ 3625136 w 4263593"/>
              <a:gd name="connsiteY177" fmla="*/ 1744935 h 2240047"/>
              <a:gd name="connsiteX178" fmla="*/ 3638663 w 4263593"/>
              <a:gd name="connsiteY178" fmla="*/ 1761167 h 2240047"/>
              <a:gd name="connsiteX179" fmla="*/ 3646779 w 4263593"/>
              <a:gd name="connsiteY179" fmla="*/ 1763872 h 2240047"/>
              <a:gd name="connsiteX180" fmla="*/ 3668421 w 4263593"/>
              <a:gd name="connsiteY180" fmla="*/ 1777398 h 2240047"/>
              <a:gd name="connsiteX181" fmla="*/ 3673832 w 4263593"/>
              <a:gd name="connsiteY181" fmla="*/ 1785514 h 2240047"/>
              <a:gd name="connsiteX182" fmla="*/ 3690064 w 4263593"/>
              <a:gd name="connsiteY182" fmla="*/ 1790925 h 2240047"/>
              <a:gd name="connsiteX183" fmla="*/ 3709001 w 4263593"/>
              <a:gd name="connsiteY183" fmla="*/ 1815273 h 2240047"/>
              <a:gd name="connsiteX184" fmla="*/ 3727938 w 4263593"/>
              <a:gd name="connsiteY184" fmla="*/ 1831505 h 2240047"/>
              <a:gd name="connsiteX185" fmla="*/ 3730644 w 4263593"/>
              <a:gd name="connsiteY185" fmla="*/ 1839621 h 2240047"/>
              <a:gd name="connsiteX186" fmla="*/ 3738760 w 4263593"/>
              <a:gd name="connsiteY186" fmla="*/ 1842326 h 2240047"/>
              <a:gd name="connsiteX187" fmla="*/ 3749581 w 4263593"/>
              <a:gd name="connsiteY187" fmla="*/ 1863969 h 2240047"/>
              <a:gd name="connsiteX188" fmla="*/ 3822625 w 4263593"/>
              <a:gd name="connsiteY188" fmla="*/ 1858558 h 2240047"/>
              <a:gd name="connsiteX189" fmla="*/ 3855089 w 4263593"/>
              <a:gd name="connsiteY189" fmla="*/ 1855853 h 2240047"/>
              <a:gd name="connsiteX190" fmla="*/ 3860499 w 4263593"/>
              <a:gd name="connsiteY190" fmla="*/ 1896433 h 2240047"/>
              <a:gd name="connsiteX191" fmla="*/ 3863205 w 4263593"/>
              <a:gd name="connsiteY191" fmla="*/ 1904549 h 2240047"/>
              <a:gd name="connsiteX192" fmla="*/ 3876731 w 4263593"/>
              <a:gd name="connsiteY192" fmla="*/ 1918075 h 2240047"/>
              <a:gd name="connsiteX193" fmla="*/ 3879437 w 4263593"/>
              <a:gd name="connsiteY193" fmla="*/ 1926191 h 2240047"/>
              <a:gd name="connsiteX194" fmla="*/ 3884847 w 4263593"/>
              <a:gd name="connsiteY194" fmla="*/ 1958655 h 2240047"/>
              <a:gd name="connsiteX195" fmla="*/ 3887553 w 4263593"/>
              <a:gd name="connsiteY195" fmla="*/ 1966771 h 2240047"/>
              <a:gd name="connsiteX196" fmla="*/ 3892963 w 4263593"/>
              <a:gd name="connsiteY196" fmla="*/ 1988414 h 2240047"/>
              <a:gd name="connsiteX197" fmla="*/ 3914606 w 4263593"/>
              <a:gd name="connsiteY197" fmla="*/ 1996530 h 2240047"/>
              <a:gd name="connsiteX198" fmla="*/ 3925427 w 4263593"/>
              <a:gd name="connsiteY198" fmla="*/ 1999235 h 2240047"/>
              <a:gd name="connsiteX199" fmla="*/ 3930838 w 4263593"/>
              <a:gd name="connsiteY199" fmla="*/ 2015467 h 2240047"/>
              <a:gd name="connsiteX200" fmla="*/ 3936248 w 4263593"/>
              <a:gd name="connsiteY200" fmla="*/ 2039815 h 2240047"/>
              <a:gd name="connsiteX201" fmla="*/ 3941659 w 4263593"/>
              <a:gd name="connsiteY201" fmla="*/ 2056047 h 2240047"/>
              <a:gd name="connsiteX202" fmla="*/ 3952480 w 4263593"/>
              <a:gd name="connsiteY202" fmla="*/ 2074984 h 2240047"/>
              <a:gd name="connsiteX203" fmla="*/ 3963302 w 4263593"/>
              <a:gd name="connsiteY203" fmla="*/ 2088511 h 2240047"/>
              <a:gd name="connsiteX204" fmla="*/ 3968712 w 4263593"/>
              <a:gd name="connsiteY204" fmla="*/ 2096627 h 2240047"/>
              <a:gd name="connsiteX205" fmla="*/ 3993060 w 4263593"/>
              <a:gd name="connsiteY205" fmla="*/ 2099332 h 2240047"/>
              <a:gd name="connsiteX206" fmla="*/ 4022819 w 4263593"/>
              <a:gd name="connsiteY206" fmla="*/ 2104743 h 2240047"/>
              <a:gd name="connsiteX207" fmla="*/ 4041756 w 4263593"/>
              <a:gd name="connsiteY207" fmla="*/ 2107448 h 2240047"/>
              <a:gd name="connsiteX208" fmla="*/ 4047167 w 4263593"/>
              <a:gd name="connsiteY208" fmla="*/ 2115564 h 2240047"/>
              <a:gd name="connsiteX209" fmla="*/ 4049872 w 4263593"/>
              <a:gd name="connsiteY209" fmla="*/ 2126385 h 2240047"/>
              <a:gd name="connsiteX210" fmla="*/ 4063399 w 4263593"/>
              <a:gd name="connsiteY210" fmla="*/ 2145323 h 2240047"/>
              <a:gd name="connsiteX211" fmla="*/ 4071515 w 4263593"/>
              <a:gd name="connsiteY211" fmla="*/ 2150733 h 2240047"/>
              <a:gd name="connsiteX212" fmla="*/ 4085041 w 4263593"/>
              <a:gd name="connsiteY212" fmla="*/ 2153439 h 2240047"/>
              <a:gd name="connsiteX213" fmla="*/ 4090452 w 4263593"/>
              <a:gd name="connsiteY213" fmla="*/ 2172376 h 2240047"/>
              <a:gd name="connsiteX214" fmla="*/ 4101273 w 4263593"/>
              <a:gd name="connsiteY214" fmla="*/ 2188608 h 2240047"/>
              <a:gd name="connsiteX215" fmla="*/ 4109389 w 4263593"/>
              <a:gd name="connsiteY215" fmla="*/ 2191313 h 2240047"/>
              <a:gd name="connsiteX216" fmla="*/ 4141853 w 4263593"/>
              <a:gd name="connsiteY216" fmla="*/ 2185903 h 2240047"/>
              <a:gd name="connsiteX217" fmla="*/ 4149969 w 4263593"/>
              <a:gd name="connsiteY217" fmla="*/ 2183197 h 2240047"/>
              <a:gd name="connsiteX218" fmla="*/ 4220308 w 4263593"/>
              <a:gd name="connsiteY218" fmla="*/ 2188608 h 2240047"/>
              <a:gd name="connsiteX219" fmla="*/ 4233834 w 4263593"/>
              <a:gd name="connsiteY219" fmla="*/ 2212956 h 2240047"/>
              <a:gd name="connsiteX220" fmla="*/ 4244656 w 4263593"/>
              <a:gd name="connsiteY220" fmla="*/ 2229188 h 2240047"/>
              <a:gd name="connsiteX221" fmla="*/ 4250066 w 4263593"/>
              <a:gd name="connsiteY221" fmla="*/ 2237304 h 2240047"/>
              <a:gd name="connsiteX222" fmla="*/ 4263593 w 4263593"/>
              <a:gd name="connsiteY22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08504 h 2240047"/>
              <a:gd name="connsiteX47" fmla="*/ 1496045 w 4263593"/>
              <a:gd name="connsiteY47" fmla="*/ 449083 h 2240047"/>
              <a:gd name="connsiteX48" fmla="*/ 1636722 w 4263593"/>
              <a:gd name="connsiteY48" fmla="*/ 454494 h 2240047"/>
              <a:gd name="connsiteX49" fmla="*/ 1661070 w 4263593"/>
              <a:gd name="connsiteY49" fmla="*/ 457200 h 2240047"/>
              <a:gd name="connsiteX50" fmla="*/ 1663775 w 4263593"/>
              <a:gd name="connsiteY50" fmla="*/ 465316 h 2240047"/>
              <a:gd name="connsiteX51" fmla="*/ 1666480 w 4263593"/>
              <a:gd name="connsiteY51" fmla="*/ 478842 h 2240047"/>
              <a:gd name="connsiteX52" fmla="*/ 1671891 w 4263593"/>
              <a:gd name="connsiteY52" fmla="*/ 495074 h 2240047"/>
              <a:gd name="connsiteX53" fmla="*/ 1674596 w 4263593"/>
              <a:gd name="connsiteY53" fmla="*/ 508601 h 2240047"/>
              <a:gd name="connsiteX54" fmla="*/ 1682712 w 4263593"/>
              <a:gd name="connsiteY54" fmla="*/ 532949 h 2240047"/>
              <a:gd name="connsiteX55" fmla="*/ 1685418 w 4263593"/>
              <a:gd name="connsiteY55" fmla="*/ 541065 h 2240047"/>
              <a:gd name="connsiteX56" fmla="*/ 1690828 w 4263593"/>
              <a:gd name="connsiteY56" fmla="*/ 562707 h 2240047"/>
              <a:gd name="connsiteX57" fmla="*/ 1693534 w 4263593"/>
              <a:gd name="connsiteY57" fmla="*/ 570823 h 2240047"/>
              <a:gd name="connsiteX58" fmla="*/ 1701650 w 4263593"/>
              <a:gd name="connsiteY58" fmla="*/ 573529 h 2240047"/>
              <a:gd name="connsiteX59" fmla="*/ 1709766 w 4263593"/>
              <a:gd name="connsiteY59" fmla="*/ 578939 h 2240047"/>
              <a:gd name="connsiteX60" fmla="*/ 1815273 w 4263593"/>
              <a:gd name="connsiteY60" fmla="*/ 581645 h 2240047"/>
              <a:gd name="connsiteX61" fmla="*/ 1882906 w 4263593"/>
              <a:gd name="connsiteY61" fmla="*/ 584350 h 2240047"/>
              <a:gd name="connsiteX62" fmla="*/ 1888317 w 4263593"/>
              <a:gd name="connsiteY62" fmla="*/ 592466 h 2240047"/>
              <a:gd name="connsiteX63" fmla="*/ 1896433 w 4263593"/>
              <a:gd name="connsiteY63" fmla="*/ 608698 h 2240047"/>
              <a:gd name="connsiteX64" fmla="*/ 1904549 w 4263593"/>
              <a:gd name="connsiteY64" fmla="*/ 611403 h 2240047"/>
              <a:gd name="connsiteX65" fmla="*/ 1937013 w 4263593"/>
              <a:gd name="connsiteY65" fmla="*/ 614109 h 2240047"/>
              <a:gd name="connsiteX66" fmla="*/ 1964066 w 4263593"/>
              <a:gd name="connsiteY66" fmla="*/ 654688 h 2240047"/>
              <a:gd name="connsiteX67" fmla="*/ 1969477 w 4263593"/>
              <a:gd name="connsiteY67" fmla="*/ 662804 h 2240047"/>
              <a:gd name="connsiteX68" fmla="*/ 1974888 w 4263593"/>
              <a:gd name="connsiteY68" fmla="*/ 670920 h 2240047"/>
              <a:gd name="connsiteX69" fmla="*/ 1985709 w 4263593"/>
              <a:gd name="connsiteY69" fmla="*/ 687152 h 2240047"/>
              <a:gd name="connsiteX70" fmla="*/ 1993825 w 4263593"/>
              <a:gd name="connsiteY70" fmla="*/ 689858 h 2240047"/>
              <a:gd name="connsiteX71" fmla="*/ 2001941 w 4263593"/>
              <a:gd name="connsiteY71" fmla="*/ 695268 h 2240047"/>
              <a:gd name="connsiteX72" fmla="*/ 2018173 w 4263593"/>
              <a:gd name="connsiteY72" fmla="*/ 700679 h 2240047"/>
              <a:gd name="connsiteX73" fmla="*/ 2026289 w 4263593"/>
              <a:gd name="connsiteY73" fmla="*/ 703384 h 2240047"/>
              <a:gd name="connsiteX74" fmla="*/ 2034405 w 4263593"/>
              <a:gd name="connsiteY74" fmla="*/ 706090 h 2240047"/>
              <a:gd name="connsiteX75" fmla="*/ 2053342 w 4263593"/>
              <a:gd name="connsiteY75" fmla="*/ 708795 h 2240047"/>
              <a:gd name="connsiteX76" fmla="*/ 2064163 w 4263593"/>
              <a:gd name="connsiteY76" fmla="*/ 725027 h 2240047"/>
              <a:gd name="connsiteX77" fmla="*/ 2069574 w 4263593"/>
              <a:gd name="connsiteY77" fmla="*/ 733143 h 2240047"/>
              <a:gd name="connsiteX78" fmla="*/ 2077690 w 4263593"/>
              <a:gd name="connsiteY78" fmla="*/ 741259 h 2240047"/>
              <a:gd name="connsiteX79" fmla="*/ 2080395 w 4263593"/>
              <a:gd name="connsiteY79" fmla="*/ 749375 h 2240047"/>
              <a:gd name="connsiteX80" fmla="*/ 2088511 w 4263593"/>
              <a:gd name="connsiteY80" fmla="*/ 757491 h 2240047"/>
              <a:gd name="connsiteX81" fmla="*/ 2158850 w 4263593"/>
              <a:gd name="connsiteY81" fmla="*/ 765607 h 2240047"/>
              <a:gd name="connsiteX82" fmla="*/ 2229188 w 4263593"/>
              <a:gd name="connsiteY82" fmla="*/ 768312 h 2240047"/>
              <a:gd name="connsiteX83" fmla="*/ 2248125 w 4263593"/>
              <a:gd name="connsiteY83" fmla="*/ 789955 h 2240047"/>
              <a:gd name="connsiteX84" fmla="*/ 2288705 w 4263593"/>
              <a:gd name="connsiteY84" fmla="*/ 787249 h 2240047"/>
              <a:gd name="connsiteX85" fmla="*/ 2291411 w 4263593"/>
              <a:gd name="connsiteY85" fmla="*/ 857588 h 2240047"/>
              <a:gd name="connsiteX86" fmla="*/ 2294116 w 4263593"/>
              <a:gd name="connsiteY86" fmla="*/ 868409 h 2240047"/>
              <a:gd name="connsiteX87" fmla="*/ 2296821 w 4263593"/>
              <a:gd name="connsiteY87" fmla="*/ 876525 h 2240047"/>
              <a:gd name="connsiteX88" fmla="*/ 2299527 w 4263593"/>
              <a:gd name="connsiteY88" fmla="*/ 887346 h 2240047"/>
              <a:gd name="connsiteX89" fmla="*/ 2337401 w 4263593"/>
              <a:gd name="connsiteY89" fmla="*/ 890052 h 2240047"/>
              <a:gd name="connsiteX90" fmla="*/ 2342812 w 4263593"/>
              <a:gd name="connsiteY90" fmla="*/ 908989 h 2240047"/>
              <a:gd name="connsiteX91" fmla="*/ 2350928 w 4263593"/>
              <a:gd name="connsiteY91" fmla="*/ 914400 h 2240047"/>
              <a:gd name="connsiteX92" fmla="*/ 2361749 w 4263593"/>
              <a:gd name="connsiteY92" fmla="*/ 938748 h 2240047"/>
              <a:gd name="connsiteX93" fmla="*/ 2377981 w 4263593"/>
              <a:gd name="connsiteY93" fmla="*/ 944158 h 2240047"/>
              <a:gd name="connsiteX94" fmla="*/ 2386097 w 4263593"/>
              <a:gd name="connsiteY94" fmla="*/ 949569 h 2240047"/>
              <a:gd name="connsiteX95" fmla="*/ 2423972 w 4263593"/>
              <a:gd name="connsiteY95" fmla="*/ 954980 h 2240047"/>
              <a:gd name="connsiteX96" fmla="*/ 2437498 w 4263593"/>
              <a:gd name="connsiteY96" fmla="*/ 979327 h 2240047"/>
              <a:gd name="connsiteX97" fmla="*/ 2445614 w 4263593"/>
              <a:gd name="connsiteY97" fmla="*/ 987443 h 2240047"/>
              <a:gd name="connsiteX98" fmla="*/ 2451025 w 4263593"/>
              <a:gd name="connsiteY98" fmla="*/ 995559 h 2240047"/>
              <a:gd name="connsiteX99" fmla="*/ 2459141 w 4263593"/>
              <a:gd name="connsiteY99" fmla="*/ 1003675 h 2240047"/>
              <a:gd name="connsiteX100" fmla="*/ 2464551 w 4263593"/>
              <a:gd name="connsiteY100" fmla="*/ 1011791 h 2240047"/>
              <a:gd name="connsiteX101" fmla="*/ 2472667 w 4263593"/>
              <a:gd name="connsiteY101" fmla="*/ 1014497 h 2240047"/>
              <a:gd name="connsiteX102" fmla="*/ 2480783 w 4263593"/>
              <a:gd name="connsiteY102" fmla="*/ 1022613 h 2240047"/>
              <a:gd name="connsiteX103" fmla="*/ 2486194 w 4263593"/>
              <a:gd name="connsiteY103" fmla="*/ 1030729 h 2240047"/>
              <a:gd name="connsiteX104" fmla="*/ 2494310 w 4263593"/>
              <a:gd name="connsiteY104" fmla="*/ 1036139 h 2240047"/>
              <a:gd name="connsiteX105" fmla="*/ 2499721 w 4263593"/>
              <a:gd name="connsiteY105" fmla="*/ 1044255 h 2240047"/>
              <a:gd name="connsiteX106" fmla="*/ 2507837 w 4263593"/>
              <a:gd name="connsiteY106" fmla="*/ 1049666 h 2240047"/>
              <a:gd name="connsiteX107" fmla="*/ 2518658 w 4263593"/>
              <a:gd name="connsiteY107" fmla="*/ 1065898 h 2240047"/>
              <a:gd name="connsiteX108" fmla="*/ 2524069 w 4263593"/>
              <a:gd name="connsiteY108" fmla="*/ 1074014 h 2240047"/>
              <a:gd name="connsiteX109" fmla="*/ 2532185 w 4263593"/>
              <a:gd name="connsiteY109" fmla="*/ 1079425 h 2240047"/>
              <a:gd name="connsiteX110" fmla="*/ 2545711 w 4263593"/>
              <a:gd name="connsiteY110" fmla="*/ 1095656 h 2240047"/>
              <a:gd name="connsiteX111" fmla="*/ 2575470 w 4263593"/>
              <a:gd name="connsiteY111" fmla="*/ 1101067 h 2240047"/>
              <a:gd name="connsiteX112" fmla="*/ 2686388 w 4263593"/>
              <a:gd name="connsiteY112" fmla="*/ 1103772 h 2240047"/>
              <a:gd name="connsiteX113" fmla="*/ 2697209 w 4263593"/>
              <a:gd name="connsiteY113" fmla="*/ 1128120 h 2240047"/>
              <a:gd name="connsiteX114" fmla="*/ 2702620 w 4263593"/>
              <a:gd name="connsiteY114" fmla="*/ 1149763 h 2240047"/>
              <a:gd name="connsiteX115" fmla="*/ 2710736 w 4263593"/>
              <a:gd name="connsiteY115" fmla="*/ 1155174 h 2240047"/>
              <a:gd name="connsiteX116" fmla="*/ 2764843 w 4263593"/>
              <a:gd name="connsiteY116" fmla="*/ 1160584 h 2240047"/>
              <a:gd name="connsiteX117" fmla="*/ 2791896 w 4263593"/>
              <a:gd name="connsiteY117" fmla="*/ 1190343 h 2240047"/>
              <a:gd name="connsiteX118" fmla="*/ 2794601 w 4263593"/>
              <a:gd name="connsiteY118" fmla="*/ 1201164 h 2240047"/>
              <a:gd name="connsiteX119" fmla="*/ 2800012 w 4263593"/>
              <a:gd name="connsiteY119" fmla="*/ 1217396 h 2240047"/>
              <a:gd name="connsiteX120" fmla="*/ 2802717 w 4263593"/>
              <a:gd name="connsiteY120" fmla="*/ 1225512 h 2240047"/>
              <a:gd name="connsiteX121" fmla="*/ 2821654 w 4263593"/>
              <a:gd name="connsiteY121" fmla="*/ 1230923 h 2240047"/>
              <a:gd name="connsiteX122" fmla="*/ 2848708 w 4263593"/>
              <a:gd name="connsiteY122" fmla="*/ 1228217 h 2240047"/>
              <a:gd name="connsiteX123" fmla="*/ 2867645 w 4263593"/>
              <a:gd name="connsiteY123" fmla="*/ 1225512 h 2240047"/>
              <a:gd name="connsiteX124" fmla="*/ 2889288 w 4263593"/>
              <a:gd name="connsiteY124" fmla="*/ 1228217 h 2240047"/>
              <a:gd name="connsiteX125" fmla="*/ 2908225 w 4263593"/>
              <a:gd name="connsiteY125" fmla="*/ 1252565 h 2240047"/>
              <a:gd name="connsiteX126" fmla="*/ 2913635 w 4263593"/>
              <a:gd name="connsiteY126" fmla="*/ 1260681 h 2240047"/>
              <a:gd name="connsiteX127" fmla="*/ 2929867 w 4263593"/>
              <a:gd name="connsiteY127" fmla="*/ 1268797 h 2240047"/>
              <a:gd name="connsiteX128" fmla="*/ 2935278 w 4263593"/>
              <a:gd name="connsiteY128" fmla="*/ 1276913 h 2240047"/>
              <a:gd name="connsiteX129" fmla="*/ 2951510 w 4263593"/>
              <a:gd name="connsiteY129" fmla="*/ 1285029 h 2240047"/>
              <a:gd name="connsiteX130" fmla="*/ 2959626 w 4263593"/>
              <a:gd name="connsiteY130" fmla="*/ 1309377 h 2240047"/>
              <a:gd name="connsiteX131" fmla="*/ 2962331 w 4263593"/>
              <a:gd name="connsiteY131" fmla="*/ 1317493 h 2240047"/>
              <a:gd name="connsiteX132" fmla="*/ 2965037 w 4263593"/>
              <a:gd name="connsiteY132" fmla="*/ 1331020 h 2240047"/>
              <a:gd name="connsiteX133" fmla="*/ 2978563 w 4263593"/>
              <a:gd name="connsiteY133" fmla="*/ 1336430 h 2240047"/>
              <a:gd name="connsiteX134" fmla="*/ 3043491 w 4263593"/>
              <a:gd name="connsiteY134" fmla="*/ 1339136 h 2240047"/>
              <a:gd name="connsiteX135" fmla="*/ 3054312 w 4263593"/>
              <a:gd name="connsiteY135" fmla="*/ 1341841 h 2240047"/>
              <a:gd name="connsiteX136" fmla="*/ 3057018 w 4263593"/>
              <a:gd name="connsiteY136" fmla="*/ 1352662 h 2240047"/>
              <a:gd name="connsiteX137" fmla="*/ 3062428 w 4263593"/>
              <a:gd name="connsiteY137" fmla="*/ 1368894 h 2240047"/>
              <a:gd name="connsiteX138" fmla="*/ 3065134 w 4263593"/>
              <a:gd name="connsiteY138" fmla="*/ 1379716 h 2240047"/>
              <a:gd name="connsiteX139" fmla="*/ 3078660 w 4263593"/>
              <a:gd name="connsiteY139" fmla="*/ 1401358 h 2240047"/>
              <a:gd name="connsiteX140" fmla="*/ 3135472 w 4263593"/>
              <a:gd name="connsiteY140" fmla="*/ 1404064 h 2240047"/>
              <a:gd name="connsiteX141" fmla="*/ 3143588 w 4263593"/>
              <a:gd name="connsiteY141" fmla="*/ 1420296 h 2240047"/>
              <a:gd name="connsiteX142" fmla="*/ 3146293 w 4263593"/>
              <a:gd name="connsiteY142" fmla="*/ 1428412 h 2240047"/>
              <a:gd name="connsiteX143" fmla="*/ 3154409 w 4263593"/>
              <a:gd name="connsiteY143" fmla="*/ 1436527 h 2240047"/>
              <a:gd name="connsiteX144" fmla="*/ 3165231 w 4263593"/>
              <a:gd name="connsiteY144" fmla="*/ 1452759 h 2240047"/>
              <a:gd name="connsiteX145" fmla="*/ 3176052 w 4263593"/>
              <a:gd name="connsiteY145" fmla="*/ 1468991 h 2240047"/>
              <a:gd name="connsiteX146" fmla="*/ 3222043 w 4263593"/>
              <a:gd name="connsiteY146" fmla="*/ 1474402 h 2240047"/>
              <a:gd name="connsiteX147" fmla="*/ 3235569 w 4263593"/>
              <a:gd name="connsiteY147" fmla="*/ 1493339 h 2240047"/>
              <a:gd name="connsiteX148" fmla="*/ 3243685 w 4263593"/>
              <a:gd name="connsiteY148" fmla="*/ 1498750 h 2240047"/>
              <a:gd name="connsiteX149" fmla="*/ 3246390 w 4263593"/>
              <a:gd name="connsiteY149" fmla="*/ 1506866 h 2240047"/>
              <a:gd name="connsiteX150" fmla="*/ 3262622 w 4263593"/>
              <a:gd name="connsiteY150" fmla="*/ 1517687 h 2240047"/>
              <a:gd name="connsiteX151" fmla="*/ 3265328 w 4263593"/>
              <a:gd name="connsiteY151" fmla="*/ 1525803 h 2240047"/>
              <a:gd name="connsiteX152" fmla="*/ 3273444 w 4263593"/>
              <a:gd name="connsiteY152" fmla="*/ 1528509 h 2240047"/>
              <a:gd name="connsiteX153" fmla="*/ 3305908 w 4263593"/>
              <a:gd name="connsiteY153" fmla="*/ 1531214 h 2240047"/>
              <a:gd name="connsiteX154" fmla="*/ 3316729 w 4263593"/>
              <a:gd name="connsiteY154" fmla="*/ 1533919 h 2240047"/>
              <a:gd name="connsiteX155" fmla="*/ 3343782 w 4263593"/>
              <a:gd name="connsiteY155" fmla="*/ 1536625 h 2240047"/>
              <a:gd name="connsiteX156" fmla="*/ 3346488 w 4263593"/>
              <a:gd name="connsiteY156" fmla="*/ 1544741 h 2240047"/>
              <a:gd name="connsiteX157" fmla="*/ 3365425 w 4263593"/>
              <a:gd name="connsiteY157" fmla="*/ 1563678 h 2240047"/>
              <a:gd name="connsiteX158" fmla="*/ 3373541 w 4263593"/>
              <a:gd name="connsiteY158" fmla="*/ 1571794 h 2240047"/>
              <a:gd name="connsiteX159" fmla="*/ 3381657 w 4263593"/>
              <a:gd name="connsiteY159" fmla="*/ 1577204 h 2240047"/>
              <a:gd name="connsiteX160" fmla="*/ 3387067 w 4263593"/>
              <a:gd name="connsiteY160" fmla="*/ 1585320 h 2240047"/>
              <a:gd name="connsiteX161" fmla="*/ 3395183 w 4263593"/>
              <a:gd name="connsiteY161" fmla="*/ 1598847 h 2240047"/>
              <a:gd name="connsiteX162" fmla="*/ 3397889 w 4263593"/>
              <a:gd name="connsiteY162" fmla="*/ 1606963 h 2240047"/>
              <a:gd name="connsiteX163" fmla="*/ 3414121 w 4263593"/>
              <a:gd name="connsiteY163" fmla="*/ 1615079 h 2240047"/>
              <a:gd name="connsiteX164" fmla="*/ 3419531 w 4263593"/>
              <a:gd name="connsiteY164" fmla="*/ 1623195 h 2240047"/>
              <a:gd name="connsiteX165" fmla="*/ 3424942 w 4263593"/>
              <a:gd name="connsiteY165" fmla="*/ 1650248 h 2240047"/>
              <a:gd name="connsiteX166" fmla="*/ 3427647 w 4263593"/>
              <a:gd name="connsiteY166" fmla="*/ 1661070 h 2240047"/>
              <a:gd name="connsiteX167" fmla="*/ 3430353 w 4263593"/>
              <a:gd name="connsiteY167" fmla="*/ 1674596 h 2240047"/>
              <a:gd name="connsiteX168" fmla="*/ 3433058 w 4263593"/>
              <a:gd name="connsiteY168" fmla="*/ 1682712 h 2240047"/>
              <a:gd name="connsiteX169" fmla="*/ 3443879 w 4263593"/>
              <a:gd name="connsiteY169" fmla="*/ 1688123 h 2240047"/>
              <a:gd name="connsiteX170" fmla="*/ 3500691 w 4263593"/>
              <a:gd name="connsiteY170" fmla="*/ 1688123 h 2240047"/>
              <a:gd name="connsiteX171" fmla="*/ 3516923 w 4263593"/>
              <a:gd name="connsiteY171" fmla="*/ 1707060 h 2240047"/>
              <a:gd name="connsiteX172" fmla="*/ 3525039 w 4263593"/>
              <a:gd name="connsiteY172" fmla="*/ 1712471 h 2240047"/>
              <a:gd name="connsiteX173" fmla="*/ 3589967 w 4263593"/>
              <a:gd name="connsiteY173" fmla="*/ 1715176 h 2240047"/>
              <a:gd name="connsiteX174" fmla="*/ 3598083 w 4263593"/>
              <a:gd name="connsiteY174" fmla="*/ 1717881 h 2240047"/>
              <a:gd name="connsiteX175" fmla="*/ 3617020 w 4263593"/>
              <a:gd name="connsiteY175" fmla="*/ 1742229 h 2240047"/>
              <a:gd name="connsiteX176" fmla="*/ 3625136 w 4263593"/>
              <a:gd name="connsiteY176" fmla="*/ 1744935 h 2240047"/>
              <a:gd name="connsiteX177" fmla="*/ 3638663 w 4263593"/>
              <a:gd name="connsiteY177" fmla="*/ 1761167 h 2240047"/>
              <a:gd name="connsiteX178" fmla="*/ 3646779 w 4263593"/>
              <a:gd name="connsiteY178" fmla="*/ 1763872 h 2240047"/>
              <a:gd name="connsiteX179" fmla="*/ 3668421 w 4263593"/>
              <a:gd name="connsiteY179" fmla="*/ 1777398 h 2240047"/>
              <a:gd name="connsiteX180" fmla="*/ 3673832 w 4263593"/>
              <a:gd name="connsiteY180" fmla="*/ 1785514 h 2240047"/>
              <a:gd name="connsiteX181" fmla="*/ 3690064 w 4263593"/>
              <a:gd name="connsiteY181" fmla="*/ 1790925 h 2240047"/>
              <a:gd name="connsiteX182" fmla="*/ 3709001 w 4263593"/>
              <a:gd name="connsiteY182" fmla="*/ 1815273 h 2240047"/>
              <a:gd name="connsiteX183" fmla="*/ 3727938 w 4263593"/>
              <a:gd name="connsiteY183" fmla="*/ 1831505 h 2240047"/>
              <a:gd name="connsiteX184" fmla="*/ 3730644 w 4263593"/>
              <a:gd name="connsiteY184" fmla="*/ 1839621 h 2240047"/>
              <a:gd name="connsiteX185" fmla="*/ 3738760 w 4263593"/>
              <a:gd name="connsiteY185" fmla="*/ 1842326 h 2240047"/>
              <a:gd name="connsiteX186" fmla="*/ 3749581 w 4263593"/>
              <a:gd name="connsiteY186" fmla="*/ 1863969 h 2240047"/>
              <a:gd name="connsiteX187" fmla="*/ 3822625 w 4263593"/>
              <a:gd name="connsiteY187" fmla="*/ 1858558 h 2240047"/>
              <a:gd name="connsiteX188" fmla="*/ 3855089 w 4263593"/>
              <a:gd name="connsiteY188" fmla="*/ 1855853 h 2240047"/>
              <a:gd name="connsiteX189" fmla="*/ 3860499 w 4263593"/>
              <a:gd name="connsiteY189" fmla="*/ 1896433 h 2240047"/>
              <a:gd name="connsiteX190" fmla="*/ 3863205 w 4263593"/>
              <a:gd name="connsiteY190" fmla="*/ 1904549 h 2240047"/>
              <a:gd name="connsiteX191" fmla="*/ 3876731 w 4263593"/>
              <a:gd name="connsiteY191" fmla="*/ 1918075 h 2240047"/>
              <a:gd name="connsiteX192" fmla="*/ 3879437 w 4263593"/>
              <a:gd name="connsiteY192" fmla="*/ 1926191 h 2240047"/>
              <a:gd name="connsiteX193" fmla="*/ 3884847 w 4263593"/>
              <a:gd name="connsiteY193" fmla="*/ 1958655 h 2240047"/>
              <a:gd name="connsiteX194" fmla="*/ 3887553 w 4263593"/>
              <a:gd name="connsiteY194" fmla="*/ 1966771 h 2240047"/>
              <a:gd name="connsiteX195" fmla="*/ 3892963 w 4263593"/>
              <a:gd name="connsiteY195" fmla="*/ 1988414 h 2240047"/>
              <a:gd name="connsiteX196" fmla="*/ 3914606 w 4263593"/>
              <a:gd name="connsiteY196" fmla="*/ 1996530 h 2240047"/>
              <a:gd name="connsiteX197" fmla="*/ 3925427 w 4263593"/>
              <a:gd name="connsiteY197" fmla="*/ 1999235 h 2240047"/>
              <a:gd name="connsiteX198" fmla="*/ 3930838 w 4263593"/>
              <a:gd name="connsiteY198" fmla="*/ 2015467 h 2240047"/>
              <a:gd name="connsiteX199" fmla="*/ 3936248 w 4263593"/>
              <a:gd name="connsiteY199" fmla="*/ 2039815 h 2240047"/>
              <a:gd name="connsiteX200" fmla="*/ 3941659 w 4263593"/>
              <a:gd name="connsiteY200" fmla="*/ 2056047 h 2240047"/>
              <a:gd name="connsiteX201" fmla="*/ 3952480 w 4263593"/>
              <a:gd name="connsiteY201" fmla="*/ 2074984 h 2240047"/>
              <a:gd name="connsiteX202" fmla="*/ 3963302 w 4263593"/>
              <a:gd name="connsiteY202" fmla="*/ 2088511 h 2240047"/>
              <a:gd name="connsiteX203" fmla="*/ 3968712 w 4263593"/>
              <a:gd name="connsiteY203" fmla="*/ 2096627 h 2240047"/>
              <a:gd name="connsiteX204" fmla="*/ 3993060 w 4263593"/>
              <a:gd name="connsiteY204" fmla="*/ 2099332 h 2240047"/>
              <a:gd name="connsiteX205" fmla="*/ 4022819 w 4263593"/>
              <a:gd name="connsiteY205" fmla="*/ 2104743 h 2240047"/>
              <a:gd name="connsiteX206" fmla="*/ 4041756 w 4263593"/>
              <a:gd name="connsiteY206" fmla="*/ 2107448 h 2240047"/>
              <a:gd name="connsiteX207" fmla="*/ 4047167 w 4263593"/>
              <a:gd name="connsiteY207" fmla="*/ 2115564 h 2240047"/>
              <a:gd name="connsiteX208" fmla="*/ 4049872 w 4263593"/>
              <a:gd name="connsiteY208" fmla="*/ 2126385 h 2240047"/>
              <a:gd name="connsiteX209" fmla="*/ 4063399 w 4263593"/>
              <a:gd name="connsiteY209" fmla="*/ 2145323 h 2240047"/>
              <a:gd name="connsiteX210" fmla="*/ 4071515 w 4263593"/>
              <a:gd name="connsiteY210" fmla="*/ 2150733 h 2240047"/>
              <a:gd name="connsiteX211" fmla="*/ 4085041 w 4263593"/>
              <a:gd name="connsiteY211" fmla="*/ 2153439 h 2240047"/>
              <a:gd name="connsiteX212" fmla="*/ 4090452 w 4263593"/>
              <a:gd name="connsiteY212" fmla="*/ 2172376 h 2240047"/>
              <a:gd name="connsiteX213" fmla="*/ 4101273 w 4263593"/>
              <a:gd name="connsiteY213" fmla="*/ 2188608 h 2240047"/>
              <a:gd name="connsiteX214" fmla="*/ 4109389 w 4263593"/>
              <a:gd name="connsiteY214" fmla="*/ 2191313 h 2240047"/>
              <a:gd name="connsiteX215" fmla="*/ 4141853 w 4263593"/>
              <a:gd name="connsiteY215" fmla="*/ 2185903 h 2240047"/>
              <a:gd name="connsiteX216" fmla="*/ 4149969 w 4263593"/>
              <a:gd name="connsiteY216" fmla="*/ 2183197 h 2240047"/>
              <a:gd name="connsiteX217" fmla="*/ 4220308 w 4263593"/>
              <a:gd name="connsiteY217" fmla="*/ 2188608 h 2240047"/>
              <a:gd name="connsiteX218" fmla="*/ 4233834 w 4263593"/>
              <a:gd name="connsiteY218" fmla="*/ 2212956 h 2240047"/>
              <a:gd name="connsiteX219" fmla="*/ 4244656 w 4263593"/>
              <a:gd name="connsiteY219" fmla="*/ 2229188 h 2240047"/>
              <a:gd name="connsiteX220" fmla="*/ 4250066 w 4263593"/>
              <a:gd name="connsiteY220" fmla="*/ 2237304 h 2240047"/>
              <a:gd name="connsiteX221" fmla="*/ 4263593 w 4263593"/>
              <a:gd name="connsiteY221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88705 w 4263593"/>
              <a:gd name="connsiteY83" fmla="*/ 78724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88705 w 4263593"/>
              <a:gd name="connsiteY83" fmla="*/ 78724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88705 w 4263593"/>
              <a:gd name="connsiteY83" fmla="*/ 78724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88705 w 4263593"/>
              <a:gd name="connsiteY83" fmla="*/ 78724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689093 w 4263593"/>
              <a:gd name="connsiteY113" fmla="*/ 1157879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89093 w 4263593"/>
              <a:gd name="connsiteY112" fmla="*/ 1157879 h 2240047"/>
              <a:gd name="connsiteX113" fmla="*/ 2710736 w 4263593"/>
              <a:gd name="connsiteY113" fmla="*/ 1155174 h 2240047"/>
              <a:gd name="connsiteX114" fmla="*/ 2764843 w 4263593"/>
              <a:gd name="connsiteY114" fmla="*/ 1160584 h 2240047"/>
              <a:gd name="connsiteX115" fmla="*/ 2791896 w 4263593"/>
              <a:gd name="connsiteY115" fmla="*/ 1190343 h 2240047"/>
              <a:gd name="connsiteX116" fmla="*/ 2794601 w 4263593"/>
              <a:gd name="connsiteY116" fmla="*/ 1201164 h 2240047"/>
              <a:gd name="connsiteX117" fmla="*/ 2800012 w 4263593"/>
              <a:gd name="connsiteY117" fmla="*/ 1217396 h 2240047"/>
              <a:gd name="connsiteX118" fmla="*/ 2802717 w 4263593"/>
              <a:gd name="connsiteY118" fmla="*/ 1225512 h 2240047"/>
              <a:gd name="connsiteX119" fmla="*/ 2821654 w 4263593"/>
              <a:gd name="connsiteY119" fmla="*/ 1230923 h 2240047"/>
              <a:gd name="connsiteX120" fmla="*/ 2848708 w 4263593"/>
              <a:gd name="connsiteY120" fmla="*/ 1228217 h 2240047"/>
              <a:gd name="connsiteX121" fmla="*/ 2867645 w 4263593"/>
              <a:gd name="connsiteY121" fmla="*/ 1225512 h 2240047"/>
              <a:gd name="connsiteX122" fmla="*/ 2889288 w 4263593"/>
              <a:gd name="connsiteY122" fmla="*/ 1228217 h 2240047"/>
              <a:gd name="connsiteX123" fmla="*/ 2908225 w 4263593"/>
              <a:gd name="connsiteY123" fmla="*/ 1252565 h 2240047"/>
              <a:gd name="connsiteX124" fmla="*/ 2913635 w 4263593"/>
              <a:gd name="connsiteY124" fmla="*/ 1260681 h 2240047"/>
              <a:gd name="connsiteX125" fmla="*/ 2929867 w 4263593"/>
              <a:gd name="connsiteY125" fmla="*/ 1268797 h 2240047"/>
              <a:gd name="connsiteX126" fmla="*/ 2935278 w 4263593"/>
              <a:gd name="connsiteY126" fmla="*/ 1276913 h 2240047"/>
              <a:gd name="connsiteX127" fmla="*/ 2951510 w 4263593"/>
              <a:gd name="connsiteY127" fmla="*/ 1285029 h 2240047"/>
              <a:gd name="connsiteX128" fmla="*/ 2959626 w 4263593"/>
              <a:gd name="connsiteY128" fmla="*/ 1309377 h 2240047"/>
              <a:gd name="connsiteX129" fmla="*/ 2962331 w 4263593"/>
              <a:gd name="connsiteY129" fmla="*/ 1317493 h 2240047"/>
              <a:gd name="connsiteX130" fmla="*/ 2965037 w 4263593"/>
              <a:gd name="connsiteY130" fmla="*/ 1331020 h 2240047"/>
              <a:gd name="connsiteX131" fmla="*/ 2978563 w 4263593"/>
              <a:gd name="connsiteY131" fmla="*/ 1336430 h 2240047"/>
              <a:gd name="connsiteX132" fmla="*/ 3043491 w 4263593"/>
              <a:gd name="connsiteY132" fmla="*/ 1339136 h 2240047"/>
              <a:gd name="connsiteX133" fmla="*/ 3054312 w 4263593"/>
              <a:gd name="connsiteY133" fmla="*/ 1341841 h 2240047"/>
              <a:gd name="connsiteX134" fmla="*/ 3057018 w 4263593"/>
              <a:gd name="connsiteY134" fmla="*/ 1352662 h 2240047"/>
              <a:gd name="connsiteX135" fmla="*/ 3062428 w 4263593"/>
              <a:gd name="connsiteY135" fmla="*/ 1368894 h 2240047"/>
              <a:gd name="connsiteX136" fmla="*/ 3065134 w 4263593"/>
              <a:gd name="connsiteY136" fmla="*/ 1379716 h 2240047"/>
              <a:gd name="connsiteX137" fmla="*/ 3078660 w 4263593"/>
              <a:gd name="connsiteY137" fmla="*/ 1401358 h 2240047"/>
              <a:gd name="connsiteX138" fmla="*/ 3135472 w 4263593"/>
              <a:gd name="connsiteY138" fmla="*/ 1404064 h 2240047"/>
              <a:gd name="connsiteX139" fmla="*/ 3143588 w 4263593"/>
              <a:gd name="connsiteY139" fmla="*/ 1420296 h 2240047"/>
              <a:gd name="connsiteX140" fmla="*/ 3146293 w 4263593"/>
              <a:gd name="connsiteY140" fmla="*/ 1428412 h 2240047"/>
              <a:gd name="connsiteX141" fmla="*/ 3154409 w 4263593"/>
              <a:gd name="connsiteY141" fmla="*/ 1436527 h 2240047"/>
              <a:gd name="connsiteX142" fmla="*/ 3165231 w 4263593"/>
              <a:gd name="connsiteY142" fmla="*/ 1452759 h 2240047"/>
              <a:gd name="connsiteX143" fmla="*/ 3176052 w 4263593"/>
              <a:gd name="connsiteY143" fmla="*/ 1468991 h 2240047"/>
              <a:gd name="connsiteX144" fmla="*/ 3222043 w 4263593"/>
              <a:gd name="connsiteY144" fmla="*/ 1474402 h 2240047"/>
              <a:gd name="connsiteX145" fmla="*/ 3235569 w 4263593"/>
              <a:gd name="connsiteY145" fmla="*/ 1493339 h 2240047"/>
              <a:gd name="connsiteX146" fmla="*/ 3243685 w 4263593"/>
              <a:gd name="connsiteY146" fmla="*/ 1498750 h 2240047"/>
              <a:gd name="connsiteX147" fmla="*/ 3246390 w 4263593"/>
              <a:gd name="connsiteY147" fmla="*/ 1506866 h 2240047"/>
              <a:gd name="connsiteX148" fmla="*/ 3262622 w 4263593"/>
              <a:gd name="connsiteY148" fmla="*/ 1517687 h 2240047"/>
              <a:gd name="connsiteX149" fmla="*/ 3265328 w 4263593"/>
              <a:gd name="connsiteY149" fmla="*/ 1525803 h 2240047"/>
              <a:gd name="connsiteX150" fmla="*/ 3273444 w 4263593"/>
              <a:gd name="connsiteY150" fmla="*/ 1528509 h 2240047"/>
              <a:gd name="connsiteX151" fmla="*/ 3305908 w 4263593"/>
              <a:gd name="connsiteY151" fmla="*/ 1531214 h 2240047"/>
              <a:gd name="connsiteX152" fmla="*/ 3316729 w 4263593"/>
              <a:gd name="connsiteY152" fmla="*/ 1533919 h 2240047"/>
              <a:gd name="connsiteX153" fmla="*/ 3343782 w 4263593"/>
              <a:gd name="connsiteY153" fmla="*/ 1536625 h 2240047"/>
              <a:gd name="connsiteX154" fmla="*/ 3346488 w 4263593"/>
              <a:gd name="connsiteY154" fmla="*/ 1544741 h 2240047"/>
              <a:gd name="connsiteX155" fmla="*/ 3365425 w 4263593"/>
              <a:gd name="connsiteY155" fmla="*/ 1563678 h 2240047"/>
              <a:gd name="connsiteX156" fmla="*/ 3373541 w 4263593"/>
              <a:gd name="connsiteY156" fmla="*/ 1571794 h 2240047"/>
              <a:gd name="connsiteX157" fmla="*/ 3381657 w 4263593"/>
              <a:gd name="connsiteY157" fmla="*/ 1577204 h 2240047"/>
              <a:gd name="connsiteX158" fmla="*/ 3387067 w 4263593"/>
              <a:gd name="connsiteY158" fmla="*/ 1585320 h 2240047"/>
              <a:gd name="connsiteX159" fmla="*/ 3395183 w 4263593"/>
              <a:gd name="connsiteY159" fmla="*/ 1598847 h 2240047"/>
              <a:gd name="connsiteX160" fmla="*/ 3397889 w 4263593"/>
              <a:gd name="connsiteY160" fmla="*/ 1606963 h 2240047"/>
              <a:gd name="connsiteX161" fmla="*/ 3414121 w 4263593"/>
              <a:gd name="connsiteY161" fmla="*/ 1615079 h 2240047"/>
              <a:gd name="connsiteX162" fmla="*/ 3419531 w 4263593"/>
              <a:gd name="connsiteY162" fmla="*/ 1623195 h 2240047"/>
              <a:gd name="connsiteX163" fmla="*/ 3424942 w 4263593"/>
              <a:gd name="connsiteY163" fmla="*/ 1650248 h 2240047"/>
              <a:gd name="connsiteX164" fmla="*/ 3427647 w 4263593"/>
              <a:gd name="connsiteY164" fmla="*/ 1661070 h 2240047"/>
              <a:gd name="connsiteX165" fmla="*/ 3430353 w 4263593"/>
              <a:gd name="connsiteY165" fmla="*/ 1674596 h 2240047"/>
              <a:gd name="connsiteX166" fmla="*/ 3433058 w 4263593"/>
              <a:gd name="connsiteY166" fmla="*/ 1682712 h 2240047"/>
              <a:gd name="connsiteX167" fmla="*/ 3443879 w 4263593"/>
              <a:gd name="connsiteY167" fmla="*/ 1688123 h 2240047"/>
              <a:gd name="connsiteX168" fmla="*/ 3500691 w 4263593"/>
              <a:gd name="connsiteY168" fmla="*/ 1688123 h 2240047"/>
              <a:gd name="connsiteX169" fmla="*/ 3516923 w 4263593"/>
              <a:gd name="connsiteY169" fmla="*/ 1707060 h 2240047"/>
              <a:gd name="connsiteX170" fmla="*/ 3525039 w 4263593"/>
              <a:gd name="connsiteY170" fmla="*/ 1712471 h 2240047"/>
              <a:gd name="connsiteX171" fmla="*/ 3589967 w 4263593"/>
              <a:gd name="connsiteY171" fmla="*/ 1715176 h 2240047"/>
              <a:gd name="connsiteX172" fmla="*/ 3598083 w 4263593"/>
              <a:gd name="connsiteY172" fmla="*/ 1717881 h 2240047"/>
              <a:gd name="connsiteX173" fmla="*/ 3617020 w 4263593"/>
              <a:gd name="connsiteY173" fmla="*/ 1742229 h 2240047"/>
              <a:gd name="connsiteX174" fmla="*/ 3625136 w 4263593"/>
              <a:gd name="connsiteY174" fmla="*/ 1744935 h 2240047"/>
              <a:gd name="connsiteX175" fmla="*/ 3638663 w 4263593"/>
              <a:gd name="connsiteY175" fmla="*/ 1761167 h 2240047"/>
              <a:gd name="connsiteX176" fmla="*/ 3646779 w 4263593"/>
              <a:gd name="connsiteY176" fmla="*/ 1763872 h 2240047"/>
              <a:gd name="connsiteX177" fmla="*/ 3668421 w 4263593"/>
              <a:gd name="connsiteY177" fmla="*/ 1777398 h 2240047"/>
              <a:gd name="connsiteX178" fmla="*/ 3673832 w 4263593"/>
              <a:gd name="connsiteY178" fmla="*/ 1785514 h 2240047"/>
              <a:gd name="connsiteX179" fmla="*/ 3690064 w 4263593"/>
              <a:gd name="connsiteY179" fmla="*/ 1790925 h 2240047"/>
              <a:gd name="connsiteX180" fmla="*/ 3709001 w 4263593"/>
              <a:gd name="connsiteY180" fmla="*/ 1815273 h 2240047"/>
              <a:gd name="connsiteX181" fmla="*/ 3727938 w 4263593"/>
              <a:gd name="connsiteY181" fmla="*/ 1831505 h 2240047"/>
              <a:gd name="connsiteX182" fmla="*/ 3730644 w 4263593"/>
              <a:gd name="connsiteY182" fmla="*/ 1839621 h 2240047"/>
              <a:gd name="connsiteX183" fmla="*/ 3738760 w 4263593"/>
              <a:gd name="connsiteY183" fmla="*/ 1842326 h 2240047"/>
              <a:gd name="connsiteX184" fmla="*/ 3749581 w 4263593"/>
              <a:gd name="connsiteY184" fmla="*/ 1863969 h 2240047"/>
              <a:gd name="connsiteX185" fmla="*/ 3822625 w 4263593"/>
              <a:gd name="connsiteY185" fmla="*/ 1858558 h 2240047"/>
              <a:gd name="connsiteX186" fmla="*/ 3855089 w 4263593"/>
              <a:gd name="connsiteY186" fmla="*/ 1855853 h 2240047"/>
              <a:gd name="connsiteX187" fmla="*/ 3860499 w 4263593"/>
              <a:gd name="connsiteY187" fmla="*/ 1896433 h 2240047"/>
              <a:gd name="connsiteX188" fmla="*/ 3863205 w 4263593"/>
              <a:gd name="connsiteY188" fmla="*/ 1904549 h 2240047"/>
              <a:gd name="connsiteX189" fmla="*/ 3876731 w 4263593"/>
              <a:gd name="connsiteY189" fmla="*/ 1918075 h 2240047"/>
              <a:gd name="connsiteX190" fmla="*/ 3879437 w 4263593"/>
              <a:gd name="connsiteY190" fmla="*/ 1926191 h 2240047"/>
              <a:gd name="connsiteX191" fmla="*/ 3884847 w 4263593"/>
              <a:gd name="connsiteY191" fmla="*/ 1958655 h 2240047"/>
              <a:gd name="connsiteX192" fmla="*/ 3887553 w 4263593"/>
              <a:gd name="connsiteY192" fmla="*/ 1966771 h 2240047"/>
              <a:gd name="connsiteX193" fmla="*/ 3892963 w 4263593"/>
              <a:gd name="connsiteY193" fmla="*/ 1988414 h 2240047"/>
              <a:gd name="connsiteX194" fmla="*/ 3914606 w 4263593"/>
              <a:gd name="connsiteY194" fmla="*/ 1996530 h 2240047"/>
              <a:gd name="connsiteX195" fmla="*/ 3925427 w 4263593"/>
              <a:gd name="connsiteY195" fmla="*/ 1999235 h 2240047"/>
              <a:gd name="connsiteX196" fmla="*/ 3930838 w 4263593"/>
              <a:gd name="connsiteY196" fmla="*/ 2015467 h 2240047"/>
              <a:gd name="connsiteX197" fmla="*/ 3936248 w 4263593"/>
              <a:gd name="connsiteY197" fmla="*/ 2039815 h 2240047"/>
              <a:gd name="connsiteX198" fmla="*/ 3941659 w 4263593"/>
              <a:gd name="connsiteY198" fmla="*/ 2056047 h 2240047"/>
              <a:gd name="connsiteX199" fmla="*/ 3952480 w 4263593"/>
              <a:gd name="connsiteY199" fmla="*/ 2074984 h 2240047"/>
              <a:gd name="connsiteX200" fmla="*/ 3963302 w 4263593"/>
              <a:gd name="connsiteY200" fmla="*/ 2088511 h 2240047"/>
              <a:gd name="connsiteX201" fmla="*/ 3968712 w 4263593"/>
              <a:gd name="connsiteY201" fmla="*/ 2096627 h 2240047"/>
              <a:gd name="connsiteX202" fmla="*/ 3993060 w 4263593"/>
              <a:gd name="connsiteY202" fmla="*/ 2099332 h 2240047"/>
              <a:gd name="connsiteX203" fmla="*/ 4022819 w 4263593"/>
              <a:gd name="connsiteY203" fmla="*/ 2104743 h 2240047"/>
              <a:gd name="connsiteX204" fmla="*/ 4041756 w 4263593"/>
              <a:gd name="connsiteY204" fmla="*/ 2107448 h 2240047"/>
              <a:gd name="connsiteX205" fmla="*/ 4047167 w 4263593"/>
              <a:gd name="connsiteY205" fmla="*/ 2115564 h 2240047"/>
              <a:gd name="connsiteX206" fmla="*/ 4049872 w 4263593"/>
              <a:gd name="connsiteY206" fmla="*/ 2126385 h 2240047"/>
              <a:gd name="connsiteX207" fmla="*/ 4063399 w 4263593"/>
              <a:gd name="connsiteY207" fmla="*/ 2145323 h 2240047"/>
              <a:gd name="connsiteX208" fmla="*/ 4071515 w 4263593"/>
              <a:gd name="connsiteY208" fmla="*/ 2150733 h 2240047"/>
              <a:gd name="connsiteX209" fmla="*/ 4085041 w 4263593"/>
              <a:gd name="connsiteY209" fmla="*/ 2153439 h 2240047"/>
              <a:gd name="connsiteX210" fmla="*/ 4090452 w 4263593"/>
              <a:gd name="connsiteY210" fmla="*/ 2172376 h 2240047"/>
              <a:gd name="connsiteX211" fmla="*/ 4101273 w 4263593"/>
              <a:gd name="connsiteY211" fmla="*/ 2188608 h 2240047"/>
              <a:gd name="connsiteX212" fmla="*/ 4109389 w 4263593"/>
              <a:gd name="connsiteY212" fmla="*/ 2191313 h 2240047"/>
              <a:gd name="connsiteX213" fmla="*/ 4141853 w 4263593"/>
              <a:gd name="connsiteY213" fmla="*/ 2185903 h 2240047"/>
              <a:gd name="connsiteX214" fmla="*/ 4149969 w 4263593"/>
              <a:gd name="connsiteY214" fmla="*/ 2183197 h 2240047"/>
              <a:gd name="connsiteX215" fmla="*/ 4220308 w 4263593"/>
              <a:gd name="connsiteY215" fmla="*/ 2188608 h 2240047"/>
              <a:gd name="connsiteX216" fmla="*/ 4233834 w 4263593"/>
              <a:gd name="connsiteY216" fmla="*/ 2212956 h 2240047"/>
              <a:gd name="connsiteX217" fmla="*/ 4244656 w 4263593"/>
              <a:gd name="connsiteY217" fmla="*/ 2229188 h 2240047"/>
              <a:gd name="connsiteX218" fmla="*/ 4250066 w 4263593"/>
              <a:gd name="connsiteY218" fmla="*/ 2237304 h 2240047"/>
              <a:gd name="connsiteX219" fmla="*/ 4263593 w 4263593"/>
              <a:gd name="connsiteY219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02717 w 4263593"/>
              <a:gd name="connsiteY116" fmla="*/ 1225512 h 2240047"/>
              <a:gd name="connsiteX117" fmla="*/ 2821654 w 4263593"/>
              <a:gd name="connsiteY117" fmla="*/ 1230923 h 2240047"/>
              <a:gd name="connsiteX118" fmla="*/ 2848708 w 4263593"/>
              <a:gd name="connsiteY118" fmla="*/ 1228217 h 2240047"/>
              <a:gd name="connsiteX119" fmla="*/ 2867645 w 4263593"/>
              <a:gd name="connsiteY119" fmla="*/ 1225512 h 2240047"/>
              <a:gd name="connsiteX120" fmla="*/ 2889288 w 4263593"/>
              <a:gd name="connsiteY120" fmla="*/ 1228217 h 2240047"/>
              <a:gd name="connsiteX121" fmla="*/ 2908225 w 4263593"/>
              <a:gd name="connsiteY121" fmla="*/ 1252565 h 2240047"/>
              <a:gd name="connsiteX122" fmla="*/ 2913635 w 4263593"/>
              <a:gd name="connsiteY122" fmla="*/ 1260681 h 2240047"/>
              <a:gd name="connsiteX123" fmla="*/ 2929867 w 4263593"/>
              <a:gd name="connsiteY123" fmla="*/ 1268797 h 2240047"/>
              <a:gd name="connsiteX124" fmla="*/ 2935278 w 4263593"/>
              <a:gd name="connsiteY124" fmla="*/ 1276913 h 2240047"/>
              <a:gd name="connsiteX125" fmla="*/ 2951510 w 4263593"/>
              <a:gd name="connsiteY125" fmla="*/ 1285029 h 2240047"/>
              <a:gd name="connsiteX126" fmla="*/ 2959626 w 4263593"/>
              <a:gd name="connsiteY126" fmla="*/ 1309377 h 2240047"/>
              <a:gd name="connsiteX127" fmla="*/ 2962331 w 4263593"/>
              <a:gd name="connsiteY127" fmla="*/ 1317493 h 2240047"/>
              <a:gd name="connsiteX128" fmla="*/ 2965037 w 4263593"/>
              <a:gd name="connsiteY128" fmla="*/ 1331020 h 2240047"/>
              <a:gd name="connsiteX129" fmla="*/ 2978563 w 4263593"/>
              <a:gd name="connsiteY129" fmla="*/ 1336430 h 2240047"/>
              <a:gd name="connsiteX130" fmla="*/ 3043491 w 4263593"/>
              <a:gd name="connsiteY130" fmla="*/ 1339136 h 2240047"/>
              <a:gd name="connsiteX131" fmla="*/ 3054312 w 4263593"/>
              <a:gd name="connsiteY131" fmla="*/ 1341841 h 2240047"/>
              <a:gd name="connsiteX132" fmla="*/ 3057018 w 4263593"/>
              <a:gd name="connsiteY132" fmla="*/ 1352662 h 2240047"/>
              <a:gd name="connsiteX133" fmla="*/ 3062428 w 4263593"/>
              <a:gd name="connsiteY133" fmla="*/ 1368894 h 2240047"/>
              <a:gd name="connsiteX134" fmla="*/ 3065134 w 4263593"/>
              <a:gd name="connsiteY134" fmla="*/ 1379716 h 2240047"/>
              <a:gd name="connsiteX135" fmla="*/ 3078660 w 4263593"/>
              <a:gd name="connsiteY135" fmla="*/ 1401358 h 2240047"/>
              <a:gd name="connsiteX136" fmla="*/ 3135472 w 4263593"/>
              <a:gd name="connsiteY136" fmla="*/ 1404064 h 2240047"/>
              <a:gd name="connsiteX137" fmla="*/ 3143588 w 4263593"/>
              <a:gd name="connsiteY137" fmla="*/ 1420296 h 2240047"/>
              <a:gd name="connsiteX138" fmla="*/ 3146293 w 4263593"/>
              <a:gd name="connsiteY138" fmla="*/ 1428412 h 2240047"/>
              <a:gd name="connsiteX139" fmla="*/ 3154409 w 4263593"/>
              <a:gd name="connsiteY139" fmla="*/ 1436527 h 2240047"/>
              <a:gd name="connsiteX140" fmla="*/ 3165231 w 4263593"/>
              <a:gd name="connsiteY140" fmla="*/ 1452759 h 2240047"/>
              <a:gd name="connsiteX141" fmla="*/ 3176052 w 4263593"/>
              <a:gd name="connsiteY141" fmla="*/ 1468991 h 2240047"/>
              <a:gd name="connsiteX142" fmla="*/ 3222043 w 4263593"/>
              <a:gd name="connsiteY142" fmla="*/ 1474402 h 2240047"/>
              <a:gd name="connsiteX143" fmla="*/ 3235569 w 4263593"/>
              <a:gd name="connsiteY143" fmla="*/ 1493339 h 2240047"/>
              <a:gd name="connsiteX144" fmla="*/ 3243685 w 4263593"/>
              <a:gd name="connsiteY144" fmla="*/ 1498750 h 2240047"/>
              <a:gd name="connsiteX145" fmla="*/ 3246390 w 4263593"/>
              <a:gd name="connsiteY145" fmla="*/ 1506866 h 2240047"/>
              <a:gd name="connsiteX146" fmla="*/ 3262622 w 4263593"/>
              <a:gd name="connsiteY146" fmla="*/ 1517687 h 2240047"/>
              <a:gd name="connsiteX147" fmla="*/ 3265328 w 4263593"/>
              <a:gd name="connsiteY147" fmla="*/ 1525803 h 2240047"/>
              <a:gd name="connsiteX148" fmla="*/ 3273444 w 4263593"/>
              <a:gd name="connsiteY148" fmla="*/ 1528509 h 2240047"/>
              <a:gd name="connsiteX149" fmla="*/ 3305908 w 4263593"/>
              <a:gd name="connsiteY149" fmla="*/ 1531214 h 2240047"/>
              <a:gd name="connsiteX150" fmla="*/ 3316729 w 4263593"/>
              <a:gd name="connsiteY150" fmla="*/ 1533919 h 2240047"/>
              <a:gd name="connsiteX151" fmla="*/ 3343782 w 4263593"/>
              <a:gd name="connsiteY151" fmla="*/ 1536625 h 2240047"/>
              <a:gd name="connsiteX152" fmla="*/ 3346488 w 4263593"/>
              <a:gd name="connsiteY152" fmla="*/ 1544741 h 2240047"/>
              <a:gd name="connsiteX153" fmla="*/ 3365425 w 4263593"/>
              <a:gd name="connsiteY153" fmla="*/ 1563678 h 2240047"/>
              <a:gd name="connsiteX154" fmla="*/ 3373541 w 4263593"/>
              <a:gd name="connsiteY154" fmla="*/ 1571794 h 2240047"/>
              <a:gd name="connsiteX155" fmla="*/ 3381657 w 4263593"/>
              <a:gd name="connsiteY155" fmla="*/ 1577204 h 2240047"/>
              <a:gd name="connsiteX156" fmla="*/ 3387067 w 4263593"/>
              <a:gd name="connsiteY156" fmla="*/ 1585320 h 2240047"/>
              <a:gd name="connsiteX157" fmla="*/ 3395183 w 4263593"/>
              <a:gd name="connsiteY157" fmla="*/ 1598847 h 2240047"/>
              <a:gd name="connsiteX158" fmla="*/ 3397889 w 4263593"/>
              <a:gd name="connsiteY158" fmla="*/ 1606963 h 2240047"/>
              <a:gd name="connsiteX159" fmla="*/ 3414121 w 4263593"/>
              <a:gd name="connsiteY159" fmla="*/ 1615079 h 2240047"/>
              <a:gd name="connsiteX160" fmla="*/ 3419531 w 4263593"/>
              <a:gd name="connsiteY160" fmla="*/ 1623195 h 2240047"/>
              <a:gd name="connsiteX161" fmla="*/ 3424942 w 4263593"/>
              <a:gd name="connsiteY161" fmla="*/ 1650248 h 2240047"/>
              <a:gd name="connsiteX162" fmla="*/ 3427647 w 4263593"/>
              <a:gd name="connsiteY162" fmla="*/ 1661070 h 2240047"/>
              <a:gd name="connsiteX163" fmla="*/ 3430353 w 4263593"/>
              <a:gd name="connsiteY163" fmla="*/ 1674596 h 2240047"/>
              <a:gd name="connsiteX164" fmla="*/ 3433058 w 4263593"/>
              <a:gd name="connsiteY164" fmla="*/ 1682712 h 2240047"/>
              <a:gd name="connsiteX165" fmla="*/ 3443879 w 4263593"/>
              <a:gd name="connsiteY165" fmla="*/ 1688123 h 2240047"/>
              <a:gd name="connsiteX166" fmla="*/ 3500691 w 4263593"/>
              <a:gd name="connsiteY166" fmla="*/ 1688123 h 2240047"/>
              <a:gd name="connsiteX167" fmla="*/ 3516923 w 4263593"/>
              <a:gd name="connsiteY167" fmla="*/ 1707060 h 2240047"/>
              <a:gd name="connsiteX168" fmla="*/ 3525039 w 4263593"/>
              <a:gd name="connsiteY168" fmla="*/ 1712471 h 2240047"/>
              <a:gd name="connsiteX169" fmla="*/ 3589967 w 4263593"/>
              <a:gd name="connsiteY169" fmla="*/ 1715176 h 2240047"/>
              <a:gd name="connsiteX170" fmla="*/ 3598083 w 4263593"/>
              <a:gd name="connsiteY170" fmla="*/ 1717881 h 2240047"/>
              <a:gd name="connsiteX171" fmla="*/ 3617020 w 4263593"/>
              <a:gd name="connsiteY171" fmla="*/ 1742229 h 2240047"/>
              <a:gd name="connsiteX172" fmla="*/ 3625136 w 4263593"/>
              <a:gd name="connsiteY172" fmla="*/ 1744935 h 2240047"/>
              <a:gd name="connsiteX173" fmla="*/ 3638663 w 4263593"/>
              <a:gd name="connsiteY173" fmla="*/ 1761167 h 2240047"/>
              <a:gd name="connsiteX174" fmla="*/ 3646779 w 4263593"/>
              <a:gd name="connsiteY174" fmla="*/ 1763872 h 2240047"/>
              <a:gd name="connsiteX175" fmla="*/ 3668421 w 4263593"/>
              <a:gd name="connsiteY175" fmla="*/ 1777398 h 2240047"/>
              <a:gd name="connsiteX176" fmla="*/ 3673832 w 4263593"/>
              <a:gd name="connsiteY176" fmla="*/ 1785514 h 2240047"/>
              <a:gd name="connsiteX177" fmla="*/ 3690064 w 4263593"/>
              <a:gd name="connsiteY177" fmla="*/ 1790925 h 2240047"/>
              <a:gd name="connsiteX178" fmla="*/ 3709001 w 4263593"/>
              <a:gd name="connsiteY178" fmla="*/ 1815273 h 2240047"/>
              <a:gd name="connsiteX179" fmla="*/ 3727938 w 4263593"/>
              <a:gd name="connsiteY179" fmla="*/ 1831505 h 2240047"/>
              <a:gd name="connsiteX180" fmla="*/ 3730644 w 4263593"/>
              <a:gd name="connsiteY180" fmla="*/ 1839621 h 2240047"/>
              <a:gd name="connsiteX181" fmla="*/ 3738760 w 4263593"/>
              <a:gd name="connsiteY181" fmla="*/ 1842326 h 2240047"/>
              <a:gd name="connsiteX182" fmla="*/ 3749581 w 4263593"/>
              <a:gd name="connsiteY182" fmla="*/ 1863969 h 2240047"/>
              <a:gd name="connsiteX183" fmla="*/ 3822625 w 4263593"/>
              <a:gd name="connsiteY183" fmla="*/ 1858558 h 2240047"/>
              <a:gd name="connsiteX184" fmla="*/ 3855089 w 4263593"/>
              <a:gd name="connsiteY184" fmla="*/ 1855853 h 2240047"/>
              <a:gd name="connsiteX185" fmla="*/ 3860499 w 4263593"/>
              <a:gd name="connsiteY185" fmla="*/ 1896433 h 2240047"/>
              <a:gd name="connsiteX186" fmla="*/ 3863205 w 4263593"/>
              <a:gd name="connsiteY186" fmla="*/ 1904549 h 2240047"/>
              <a:gd name="connsiteX187" fmla="*/ 3876731 w 4263593"/>
              <a:gd name="connsiteY187" fmla="*/ 1918075 h 2240047"/>
              <a:gd name="connsiteX188" fmla="*/ 3879437 w 4263593"/>
              <a:gd name="connsiteY188" fmla="*/ 1926191 h 2240047"/>
              <a:gd name="connsiteX189" fmla="*/ 3884847 w 4263593"/>
              <a:gd name="connsiteY189" fmla="*/ 1958655 h 2240047"/>
              <a:gd name="connsiteX190" fmla="*/ 3887553 w 4263593"/>
              <a:gd name="connsiteY190" fmla="*/ 1966771 h 2240047"/>
              <a:gd name="connsiteX191" fmla="*/ 3892963 w 4263593"/>
              <a:gd name="connsiteY191" fmla="*/ 1988414 h 2240047"/>
              <a:gd name="connsiteX192" fmla="*/ 3914606 w 4263593"/>
              <a:gd name="connsiteY192" fmla="*/ 1996530 h 2240047"/>
              <a:gd name="connsiteX193" fmla="*/ 3925427 w 4263593"/>
              <a:gd name="connsiteY193" fmla="*/ 1999235 h 2240047"/>
              <a:gd name="connsiteX194" fmla="*/ 3930838 w 4263593"/>
              <a:gd name="connsiteY194" fmla="*/ 2015467 h 2240047"/>
              <a:gd name="connsiteX195" fmla="*/ 3936248 w 4263593"/>
              <a:gd name="connsiteY195" fmla="*/ 2039815 h 2240047"/>
              <a:gd name="connsiteX196" fmla="*/ 3941659 w 4263593"/>
              <a:gd name="connsiteY196" fmla="*/ 2056047 h 2240047"/>
              <a:gd name="connsiteX197" fmla="*/ 3952480 w 4263593"/>
              <a:gd name="connsiteY197" fmla="*/ 2074984 h 2240047"/>
              <a:gd name="connsiteX198" fmla="*/ 3963302 w 4263593"/>
              <a:gd name="connsiteY198" fmla="*/ 2088511 h 2240047"/>
              <a:gd name="connsiteX199" fmla="*/ 3968712 w 4263593"/>
              <a:gd name="connsiteY199" fmla="*/ 2096627 h 2240047"/>
              <a:gd name="connsiteX200" fmla="*/ 3993060 w 4263593"/>
              <a:gd name="connsiteY200" fmla="*/ 2099332 h 2240047"/>
              <a:gd name="connsiteX201" fmla="*/ 4022819 w 4263593"/>
              <a:gd name="connsiteY201" fmla="*/ 2104743 h 2240047"/>
              <a:gd name="connsiteX202" fmla="*/ 4041756 w 4263593"/>
              <a:gd name="connsiteY202" fmla="*/ 2107448 h 2240047"/>
              <a:gd name="connsiteX203" fmla="*/ 4047167 w 4263593"/>
              <a:gd name="connsiteY203" fmla="*/ 2115564 h 2240047"/>
              <a:gd name="connsiteX204" fmla="*/ 4049872 w 4263593"/>
              <a:gd name="connsiteY204" fmla="*/ 2126385 h 2240047"/>
              <a:gd name="connsiteX205" fmla="*/ 4063399 w 4263593"/>
              <a:gd name="connsiteY205" fmla="*/ 2145323 h 2240047"/>
              <a:gd name="connsiteX206" fmla="*/ 4071515 w 4263593"/>
              <a:gd name="connsiteY206" fmla="*/ 2150733 h 2240047"/>
              <a:gd name="connsiteX207" fmla="*/ 4085041 w 4263593"/>
              <a:gd name="connsiteY207" fmla="*/ 2153439 h 2240047"/>
              <a:gd name="connsiteX208" fmla="*/ 4090452 w 4263593"/>
              <a:gd name="connsiteY208" fmla="*/ 2172376 h 2240047"/>
              <a:gd name="connsiteX209" fmla="*/ 4101273 w 4263593"/>
              <a:gd name="connsiteY209" fmla="*/ 2188608 h 2240047"/>
              <a:gd name="connsiteX210" fmla="*/ 4109389 w 4263593"/>
              <a:gd name="connsiteY210" fmla="*/ 2191313 h 2240047"/>
              <a:gd name="connsiteX211" fmla="*/ 4141853 w 4263593"/>
              <a:gd name="connsiteY211" fmla="*/ 2185903 h 2240047"/>
              <a:gd name="connsiteX212" fmla="*/ 4149969 w 4263593"/>
              <a:gd name="connsiteY212" fmla="*/ 2183197 h 2240047"/>
              <a:gd name="connsiteX213" fmla="*/ 4220308 w 4263593"/>
              <a:gd name="connsiteY213" fmla="*/ 2188608 h 2240047"/>
              <a:gd name="connsiteX214" fmla="*/ 4233834 w 4263593"/>
              <a:gd name="connsiteY214" fmla="*/ 2212956 h 2240047"/>
              <a:gd name="connsiteX215" fmla="*/ 4244656 w 4263593"/>
              <a:gd name="connsiteY215" fmla="*/ 2229188 h 2240047"/>
              <a:gd name="connsiteX216" fmla="*/ 4250066 w 4263593"/>
              <a:gd name="connsiteY216" fmla="*/ 2237304 h 2240047"/>
              <a:gd name="connsiteX217" fmla="*/ 4263593 w 4263593"/>
              <a:gd name="connsiteY21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9626 w 4263593"/>
              <a:gd name="connsiteY125" fmla="*/ 1309377 h 2240047"/>
              <a:gd name="connsiteX126" fmla="*/ 2962331 w 4263593"/>
              <a:gd name="connsiteY126" fmla="*/ 1317493 h 2240047"/>
              <a:gd name="connsiteX127" fmla="*/ 2965037 w 4263593"/>
              <a:gd name="connsiteY127" fmla="*/ 1331020 h 2240047"/>
              <a:gd name="connsiteX128" fmla="*/ 2978563 w 4263593"/>
              <a:gd name="connsiteY128" fmla="*/ 1336430 h 2240047"/>
              <a:gd name="connsiteX129" fmla="*/ 3043491 w 4263593"/>
              <a:gd name="connsiteY129" fmla="*/ 1339136 h 2240047"/>
              <a:gd name="connsiteX130" fmla="*/ 3054312 w 4263593"/>
              <a:gd name="connsiteY130" fmla="*/ 1341841 h 2240047"/>
              <a:gd name="connsiteX131" fmla="*/ 3057018 w 4263593"/>
              <a:gd name="connsiteY131" fmla="*/ 1352662 h 2240047"/>
              <a:gd name="connsiteX132" fmla="*/ 3062428 w 4263593"/>
              <a:gd name="connsiteY132" fmla="*/ 1368894 h 2240047"/>
              <a:gd name="connsiteX133" fmla="*/ 3065134 w 4263593"/>
              <a:gd name="connsiteY133" fmla="*/ 1379716 h 2240047"/>
              <a:gd name="connsiteX134" fmla="*/ 3078660 w 4263593"/>
              <a:gd name="connsiteY134" fmla="*/ 1401358 h 2240047"/>
              <a:gd name="connsiteX135" fmla="*/ 3135472 w 4263593"/>
              <a:gd name="connsiteY135" fmla="*/ 1404064 h 2240047"/>
              <a:gd name="connsiteX136" fmla="*/ 3143588 w 4263593"/>
              <a:gd name="connsiteY136" fmla="*/ 1420296 h 2240047"/>
              <a:gd name="connsiteX137" fmla="*/ 3146293 w 4263593"/>
              <a:gd name="connsiteY137" fmla="*/ 1428412 h 2240047"/>
              <a:gd name="connsiteX138" fmla="*/ 3154409 w 4263593"/>
              <a:gd name="connsiteY138" fmla="*/ 1436527 h 2240047"/>
              <a:gd name="connsiteX139" fmla="*/ 3165231 w 4263593"/>
              <a:gd name="connsiteY139" fmla="*/ 1452759 h 2240047"/>
              <a:gd name="connsiteX140" fmla="*/ 3176052 w 4263593"/>
              <a:gd name="connsiteY140" fmla="*/ 1468991 h 2240047"/>
              <a:gd name="connsiteX141" fmla="*/ 3222043 w 4263593"/>
              <a:gd name="connsiteY141" fmla="*/ 1474402 h 2240047"/>
              <a:gd name="connsiteX142" fmla="*/ 3235569 w 4263593"/>
              <a:gd name="connsiteY142" fmla="*/ 1493339 h 2240047"/>
              <a:gd name="connsiteX143" fmla="*/ 3243685 w 4263593"/>
              <a:gd name="connsiteY143" fmla="*/ 1498750 h 2240047"/>
              <a:gd name="connsiteX144" fmla="*/ 3246390 w 4263593"/>
              <a:gd name="connsiteY144" fmla="*/ 1506866 h 2240047"/>
              <a:gd name="connsiteX145" fmla="*/ 3262622 w 4263593"/>
              <a:gd name="connsiteY145" fmla="*/ 1517687 h 2240047"/>
              <a:gd name="connsiteX146" fmla="*/ 3265328 w 4263593"/>
              <a:gd name="connsiteY146" fmla="*/ 1525803 h 2240047"/>
              <a:gd name="connsiteX147" fmla="*/ 3273444 w 4263593"/>
              <a:gd name="connsiteY147" fmla="*/ 1528509 h 2240047"/>
              <a:gd name="connsiteX148" fmla="*/ 3305908 w 4263593"/>
              <a:gd name="connsiteY148" fmla="*/ 1531214 h 2240047"/>
              <a:gd name="connsiteX149" fmla="*/ 3316729 w 4263593"/>
              <a:gd name="connsiteY149" fmla="*/ 1533919 h 2240047"/>
              <a:gd name="connsiteX150" fmla="*/ 3343782 w 4263593"/>
              <a:gd name="connsiteY150" fmla="*/ 1536625 h 2240047"/>
              <a:gd name="connsiteX151" fmla="*/ 3346488 w 4263593"/>
              <a:gd name="connsiteY151" fmla="*/ 1544741 h 2240047"/>
              <a:gd name="connsiteX152" fmla="*/ 3365425 w 4263593"/>
              <a:gd name="connsiteY152" fmla="*/ 1563678 h 2240047"/>
              <a:gd name="connsiteX153" fmla="*/ 3373541 w 4263593"/>
              <a:gd name="connsiteY153" fmla="*/ 1571794 h 2240047"/>
              <a:gd name="connsiteX154" fmla="*/ 3381657 w 4263593"/>
              <a:gd name="connsiteY154" fmla="*/ 1577204 h 2240047"/>
              <a:gd name="connsiteX155" fmla="*/ 3387067 w 4263593"/>
              <a:gd name="connsiteY155" fmla="*/ 1585320 h 2240047"/>
              <a:gd name="connsiteX156" fmla="*/ 3395183 w 4263593"/>
              <a:gd name="connsiteY156" fmla="*/ 1598847 h 2240047"/>
              <a:gd name="connsiteX157" fmla="*/ 3397889 w 4263593"/>
              <a:gd name="connsiteY157" fmla="*/ 1606963 h 2240047"/>
              <a:gd name="connsiteX158" fmla="*/ 3414121 w 4263593"/>
              <a:gd name="connsiteY158" fmla="*/ 1615079 h 2240047"/>
              <a:gd name="connsiteX159" fmla="*/ 3419531 w 4263593"/>
              <a:gd name="connsiteY159" fmla="*/ 1623195 h 2240047"/>
              <a:gd name="connsiteX160" fmla="*/ 3424942 w 4263593"/>
              <a:gd name="connsiteY160" fmla="*/ 1650248 h 2240047"/>
              <a:gd name="connsiteX161" fmla="*/ 3427647 w 4263593"/>
              <a:gd name="connsiteY161" fmla="*/ 1661070 h 2240047"/>
              <a:gd name="connsiteX162" fmla="*/ 3430353 w 4263593"/>
              <a:gd name="connsiteY162" fmla="*/ 1674596 h 2240047"/>
              <a:gd name="connsiteX163" fmla="*/ 3433058 w 4263593"/>
              <a:gd name="connsiteY163" fmla="*/ 1682712 h 2240047"/>
              <a:gd name="connsiteX164" fmla="*/ 3443879 w 4263593"/>
              <a:gd name="connsiteY164" fmla="*/ 1688123 h 2240047"/>
              <a:gd name="connsiteX165" fmla="*/ 3500691 w 4263593"/>
              <a:gd name="connsiteY165" fmla="*/ 1688123 h 2240047"/>
              <a:gd name="connsiteX166" fmla="*/ 3516923 w 4263593"/>
              <a:gd name="connsiteY166" fmla="*/ 1707060 h 2240047"/>
              <a:gd name="connsiteX167" fmla="*/ 3525039 w 4263593"/>
              <a:gd name="connsiteY167" fmla="*/ 1712471 h 2240047"/>
              <a:gd name="connsiteX168" fmla="*/ 3589967 w 4263593"/>
              <a:gd name="connsiteY168" fmla="*/ 1715176 h 2240047"/>
              <a:gd name="connsiteX169" fmla="*/ 3598083 w 4263593"/>
              <a:gd name="connsiteY169" fmla="*/ 1717881 h 2240047"/>
              <a:gd name="connsiteX170" fmla="*/ 3617020 w 4263593"/>
              <a:gd name="connsiteY170" fmla="*/ 1742229 h 2240047"/>
              <a:gd name="connsiteX171" fmla="*/ 3625136 w 4263593"/>
              <a:gd name="connsiteY171" fmla="*/ 1744935 h 2240047"/>
              <a:gd name="connsiteX172" fmla="*/ 3638663 w 4263593"/>
              <a:gd name="connsiteY172" fmla="*/ 1761167 h 2240047"/>
              <a:gd name="connsiteX173" fmla="*/ 3646779 w 4263593"/>
              <a:gd name="connsiteY173" fmla="*/ 1763872 h 2240047"/>
              <a:gd name="connsiteX174" fmla="*/ 3668421 w 4263593"/>
              <a:gd name="connsiteY174" fmla="*/ 1777398 h 2240047"/>
              <a:gd name="connsiteX175" fmla="*/ 3673832 w 4263593"/>
              <a:gd name="connsiteY175" fmla="*/ 1785514 h 2240047"/>
              <a:gd name="connsiteX176" fmla="*/ 3690064 w 4263593"/>
              <a:gd name="connsiteY176" fmla="*/ 1790925 h 2240047"/>
              <a:gd name="connsiteX177" fmla="*/ 3709001 w 4263593"/>
              <a:gd name="connsiteY177" fmla="*/ 1815273 h 2240047"/>
              <a:gd name="connsiteX178" fmla="*/ 3727938 w 4263593"/>
              <a:gd name="connsiteY178" fmla="*/ 1831505 h 2240047"/>
              <a:gd name="connsiteX179" fmla="*/ 3730644 w 4263593"/>
              <a:gd name="connsiteY179" fmla="*/ 1839621 h 2240047"/>
              <a:gd name="connsiteX180" fmla="*/ 3738760 w 4263593"/>
              <a:gd name="connsiteY180" fmla="*/ 1842326 h 2240047"/>
              <a:gd name="connsiteX181" fmla="*/ 3749581 w 4263593"/>
              <a:gd name="connsiteY181" fmla="*/ 1863969 h 2240047"/>
              <a:gd name="connsiteX182" fmla="*/ 3822625 w 4263593"/>
              <a:gd name="connsiteY182" fmla="*/ 1858558 h 2240047"/>
              <a:gd name="connsiteX183" fmla="*/ 3855089 w 4263593"/>
              <a:gd name="connsiteY183" fmla="*/ 1855853 h 2240047"/>
              <a:gd name="connsiteX184" fmla="*/ 3860499 w 4263593"/>
              <a:gd name="connsiteY184" fmla="*/ 1896433 h 2240047"/>
              <a:gd name="connsiteX185" fmla="*/ 3863205 w 4263593"/>
              <a:gd name="connsiteY185" fmla="*/ 1904549 h 2240047"/>
              <a:gd name="connsiteX186" fmla="*/ 3876731 w 4263593"/>
              <a:gd name="connsiteY186" fmla="*/ 1918075 h 2240047"/>
              <a:gd name="connsiteX187" fmla="*/ 3879437 w 4263593"/>
              <a:gd name="connsiteY187" fmla="*/ 1926191 h 2240047"/>
              <a:gd name="connsiteX188" fmla="*/ 3884847 w 4263593"/>
              <a:gd name="connsiteY188" fmla="*/ 1958655 h 2240047"/>
              <a:gd name="connsiteX189" fmla="*/ 3887553 w 4263593"/>
              <a:gd name="connsiteY189" fmla="*/ 1966771 h 2240047"/>
              <a:gd name="connsiteX190" fmla="*/ 3892963 w 4263593"/>
              <a:gd name="connsiteY190" fmla="*/ 1988414 h 2240047"/>
              <a:gd name="connsiteX191" fmla="*/ 3914606 w 4263593"/>
              <a:gd name="connsiteY191" fmla="*/ 1996530 h 2240047"/>
              <a:gd name="connsiteX192" fmla="*/ 3925427 w 4263593"/>
              <a:gd name="connsiteY192" fmla="*/ 1999235 h 2240047"/>
              <a:gd name="connsiteX193" fmla="*/ 3930838 w 4263593"/>
              <a:gd name="connsiteY193" fmla="*/ 2015467 h 2240047"/>
              <a:gd name="connsiteX194" fmla="*/ 3936248 w 4263593"/>
              <a:gd name="connsiteY194" fmla="*/ 2039815 h 2240047"/>
              <a:gd name="connsiteX195" fmla="*/ 3941659 w 4263593"/>
              <a:gd name="connsiteY195" fmla="*/ 2056047 h 2240047"/>
              <a:gd name="connsiteX196" fmla="*/ 3952480 w 4263593"/>
              <a:gd name="connsiteY196" fmla="*/ 2074984 h 2240047"/>
              <a:gd name="connsiteX197" fmla="*/ 3963302 w 4263593"/>
              <a:gd name="connsiteY197" fmla="*/ 2088511 h 2240047"/>
              <a:gd name="connsiteX198" fmla="*/ 3968712 w 4263593"/>
              <a:gd name="connsiteY198" fmla="*/ 2096627 h 2240047"/>
              <a:gd name="connsiteX199" fmla="*/ 3993060 w 4263593"/>
              <a:gd name="connsiteY199" fmla="*/ 2099332 h 2240047"/>
              <a:gd name="connsiteX200" fmla="*/ 4022819 w 4263593"/>
              <a:gd name="connsiteY200" fmla="*/ 2104743 h 2240047"/>
              <a:gd name="connsiteX201" fmla="*/ 4041756 w 4263593"/>
              <a:gd name="connsiteY201" fmla="*/ 2107448 h 2240047"/>
              <a:gd name="connsiteX202" fmla="*/ 4047167 w 4263593"/>
              <a:gd name="connsiteY202" fmla="*/ 2115564 h 2240047"/>
              <a:gd name="connsiteX203" fmla="*/ 4049872 w 4263593"/>
              <a:gd name="connsiteY203" fmla="*/ 2126385 h 2240047"/>
              <a:gd name="connsiteX204" fmla="*/ 4063399 w 4263593"/>
              <a:gd name="connsiteY204" fmla="*/ 2145323 h 2240047"/>
              <a:gd name="connsiteX205" fmla="*/ 4071515 w 4263593"/>
              <a:gd name="connsiteY205" fmla="*/ 2150733 h 2240047"/>
              <a:gd name="connsiteX206" fmla="*/ 4085041 w 4263593"/>
              <a:gd name="connsiteY206" fmla="*/ 2153439 h 2240047"/>
              <a:gd name="connsiteX207" fmla="*/ 4090452 w 4263593"/>
              <a:gd name="connsiteY207" fmla="*/ 2172376 h 2240047"/>
              <a:gd name="connsiteX208" fmla="*/ 4101273 w 4263593"/>
              <a:gd name="connsiteY208" fmla="*/ 2188608 h 2240047"/>
              <a:gd name="connsiteX209" fmla="*/ 4109389 w 4263593"/>
              <a:gd name="connsiteY209" fmla="*/ 2191313 h 2240047"/>
              <a:gd name="connsiteX210" fmla="*/ 4141853 w 4263593"/>
              <a:gd name="connsiteY210" fmla="*/ 2185903 h 2240047"/>
              <a:gd name="connsiteX211" fmla="*/ 4149969 w 4263593"/>
              <a:gd name="connsiteY211" fmla="*/ 2183197 h 2240047"/>
              <a:gd name="connsiteX212" fmla="*/ 4220308 w 4263593"/>
              <a:gd name="connsiteY212" fmla="*/ 2188608 h 2240047"/>
              <a:gd name="connsiteX213" fmla="*/ 4233834 w 4263593"/>
              <a:gd name="connsiteY213" fmla="*/ 2212956 h 2240047"/>
              <a:gd name="connsiteX214" fmla="*/ 4244656 w 4263593"/>
              <a:gd name="connsiteY214" fmla="*/ 2229188 h 2240047"/>
              <a:gd name="connsiteX215" fmla="*/ 4250066 w 4263593"/>
              <a:gd name="connsiteY215" fmla="*/ 2237304 h 2240047"/>
              <a:gd name="connsiteX216" fmla="*/ 4263593 w 4263593"/>
              <a:gd name="connsiteY21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9626 w 4263593"/>
              <a:gd name="connsiteY125" fmla="*/ 1309377 h 2240047"/>
              <a:gd name="connsiteX126" fmla="*/ 2962331 w 4263593"/>
              <a:gd name="connsiteY126" fmla="*/ 1317493 h 2240047"/>
              <a:gd name="connsiteX127" fmla="*/ 2965037 w 4263593"/>
              <a:gd name="connsiteY127" fmla="*/ 1331020 h 2240047"/>
              <a:gd name="connsiteX128" fmla="*/ 3043491 w 4263593"/>
              <a:gd name="connsiteY128" fmla="*/ 1339136 h 2240047"/>
              <a:gd name="connsiteX129" fmla="*/ 3054312 w 4263593"/>
              <a:gd name="connsiteY129" fmla="*/ 1341841 h 2240047"/>
              <a:gd name="connsiteX130" fmla="*/ 3057018 w 4263593"/>
              <a:gd name="connsiteY130" fmla="*/ 1352662 h 2240047"/>
              <a:gd name="connsiteX131" fmla="*/ 3062428 w 4263593"/>
              <a:gd name="connsiteY131" fmla="*/ 1368894 h 2240047"/>
              <a:gd name="connsiteX132" fmla="*/ 3065134 w 4263593"/>
              <a:gd name="connsiteY132" fmla="*/ 1379716 h 2240047"/>
              <a:gd name="connsiteX133" fmla="*/ 3078660 w 4263593"/>
              <a:gd name="connsiteY133" fmla="*/ 1401358 h 2240047"/>
              <a:gd name="connsiteX134" fmla="*/ 3135472 w 4263593"/>
              <a:gd name="connsiteY134" fmla="*/ 1404064 h 2240047"/>
              <a:gd name="connsiteX135" fmla="*/ 3143588 w 4263593"/>
              <a:gd name="connsiteY135" fmla="*/ 1420296 h 2240047"/>
              <a:gd name="connsiteX136" fmla="*/ 3146293 w 4263593"/>
              <a:gd name="connsiteY136" fmla="*/ 1428412 h 2240047"/>
              <a:gd name="connsiteX137" fmla="*/ 3154409 w 4263593"/>
              <a:gd name="connsiteY137" fmla="*/ 1436527 h 2240047"/>
              <a:gd name="connsiteX138" fmla="*/ 3165231 w 4263593"/>
              <a:gd name="connsiteY138" fmla="*/ 1452759 h 2240047"/>
              <a:gd name="connsiteX139" fmla="*/ 3176052 w 4263593"/>
              <a:gd name="connsiteY139" fmla="*/ 1468991 h 2240047"/>
              <a:gd name="connsiteX140" fmla="*/ 3222043 w 4263593"/>
              <a:gd name="connsiteY140" fmla="*/ 1474402 h 2240047"/>
              <a:gd name="connsiteX141" fmla="*/ 3235569 w 4263593"/>
              <a:gd name="connsiteY141" fmla="*/ 1493339 h 2240047"/>
              <a:gd name="connsiteX142" fmla="*/ 3243685 w 4263593"/>
              <a:gd name="connsiteY142" fmla="*/ 1498750 h 2240047"/>
              <a:gd name="connsiteX143" fmla="*/ 3246390 w 4263593"/>
              <a:gd name="connsiteY143" fmla="*/ 1506866 h 2240047"/>
              <a:gd name="connsiteX144" fmla="*/ 3262622 w 4263593"/>
              <a:gd name="connsiteY144" fmla="*/ 1517687 h 2240047"/>
              <a:gd name="connsiteX145" fmla="*/ 3265328 w 4263593"/>
              <a:gd name="connsiteY145" fmla="*/ 1525803 h 2240047"/>
              <a:gd name="connsiteX146" fmla="*/ 3273444 w 4263593"/>
              <a:gd name="connsiteY146" fmla="*/ 1528509 h 2240047"/>
              <a:gd name="connsiteX147" fmla="*/ 3305908 w 4263593"/>
              <a:gd name="connsiteY147" fmla="*/ 1531214 h 2240047"/>
              <a:gd name="connsiteX148" fmla="*/ 3316729 w 4263593"/>
              <a:gd name="connsiteY148" fmla="*/ 1533919 h 2240047"/>
              <a:gd name="connsiteX149" fmla="*/ 3343782 w 4263593"/>
              <a:gd name="connsiteY149" fmla="*/ 1536625 h 2240047"/>
              <a:gd name="connsiteX150" fmla="*/ 3346488 w 4263593"/>
              <a:gd name="connsiteY150" fmla="*/ 1544741 h 2240047"/>
              <a:gd name="connsiteX151" fmla="*/ 3365425 w 4263593"/>
              <a:gd name="connsiteY151" fmla="*/ 1563678 h 2240047"/>
              <a:gd name="connsiteX152" fmla="*/ 3373541 w 4263593"/>
              <a:gd name="connsiteY152" fmla="*/ 1571794 h 2240047"/>
              <a:gd name="connsiteX153" fmla="*/ 3381657 w 4263593"/>
              <a:gd name="connsiteY153" fmla="*/ 1577204 h 2240047"/>
              <a:gd name="connsiteX154" fmla="*/ 3387067 w 4263593"/>
              <a:gd name="connsiteY154" fmla="*/ 1585320 h 2240047"/>
              <a:gd name="connsiteX155" fmla="*/ 3395183 w 4263593"/>
              <a:gd name="connsiteY155" fmla="*/ 1598847 h 2240047"/>
              <a:gd name="connsiteX156" fmla="*/ 3397889 w 4263593"/>
              <a:gd name="connsiteY156" fmla="*/ 1606963 h 2240047"/>
              <a:gd name="connsiteX157" fmla="*/ 3414121 w 4263593"/>
              <a:gd name="connsiteY157" fmla="*/ 1615079 h 2240047"/>
              <a:gd name="connsiteX158" fmla="*/ 3419531 w 4263593"/>
              <a:gd name="connsiteY158" fmla="*/ 1623195 h 2240047"/>
              <a:gd name="connsiteX159" fmla="*/ 3424942 w 4263593"/>
              <a:gd name="connsiteY159" fmla="*/ 1650248 h 2240047"/>
              <a:gd name="connsiteX160" fmla="*/ 3427647 w 4263593"/>
              <a:gd name="connsiteY160" fmla="*/ 1661070 h 2240047"/>
              <a:gd name="connsiteX161" fmla="*/ 3430353 w 4263593"/>
              <a:gd name="connsiteY161" fmla="*/ 1674596 h 2240047"/>
              <a:gd name="connsiteX162" fmla="*/ 3433058 w 4263593"/>
              <a:gd name="connsiteY162" fmla="*/ 1682712 h 2240047"/>
              <a:gd name="connsiteX163" fmla="*/ 3443879 w 4263593"/>
              <a:gd name="connsiteY163" fmla="*/ 1688123 h 2240047"/>
              <a:gd name="connsiteX164" fmla="*/ 3500691 w 4263593"/>
              <a:gd name="connsiteY164" fmla="*/ 1688123 h 2240047"/>
              <a:gd name="connsiteX165" fmla="*/ 3516923 w 4263593"/>
              <a:gd name="connsiteY165" fmla="*/ 1707060 h 2240047"/>
              <a:gd name="connsiteX166" fmla="*/ 3525039 w 4263593"/>
              <a:gd name="connsiteY166" fmla="*/ 1712471 h 2240047"/>
              <a:gd name="connsiteX167" fmla="*/ 3589967 w 4263593"/>
              <a:gd name="connsiteY167" fmla="*/ 1715176 h 2240047"/>
              <a:gd name="connsiteX168" fmla="*/ 3598083 w 4263593"/>
              <a:gd name="connsiteY168" fmla="*/ 1717881 h 2240047"/>
              <a:gd name="connsiteX169" fmla="*/ 3617020 w 4263593"/>
              <a:gd name="connsiteY169" fmla="*/ 1742229 h 2240047"/>
              <a:gd name="connsiteX170" fmla="*/ 3625136 w 4263593"/>
              <a:gd name="connsiteY170" fmla="*/ 1744935 h 2240047"/>
              <a:gd name="connsiteX171" fmla="*/ 3638663 w 4263593"/>
              <a:gd name="connsiteY171" fmla="*/ 1761167 h 2240047"/>
              <a:gd name="connsiteX172" fmla="*/ 3646779 w 4263593"/>
              <a:gd name="connsiteY172" fmla="*/ 1763872 h 2240047"/>
              <a:gd name="connsiteX173" fmla="*/ 3668421 w 4263593"/>
              <a:gd name="connsiteY173" fmla="*/ 1777398 h 2240047"/>
              <a:gd name="connsiteX174" fmla="*/ 3673832 w 4263593"/>
              <a:gd name="connsiteY174" fmla="*/ 1785514 h 2240047"/>
              <a:gd name="connsiteX175" fmla="*/ 3690064 w 4263593"/>
              <a:gd name="connsiteY175" fmla="*/ 1790925 h 2240047"/>
              <a:gd name="connsiteX176" fmla="*/ 3709001 w 4263593"/>
              <a:gd name="connsiteY176" fmla="*/ 1815273 h 2240047"/>
              <a:gd name="connsiteX177" fmla="*/ 3727938 w 4263593"/>
              <a:gd name="connsiteY177" fmla="*/ 1831505 h 2240047"/>
              <a:gd name="connsiteX178" fmla="*/ 3730644 w 4263593"/>
              <a:gd name="connsiteY178" fmla="*/ 1839621 h 2240047"/>
              <a:gd name="connsiteX179" fmla="*/ 3738760 w 4263593"/>
              <a:gd name="connsiteY179" fmla="*/ 1842326 h 2240047"/>
              <a:gd name="connsiteX180" fmla="*/ 3749581 w 4263593"/>
              <a:gd name="connsiteY180" fmla="*/ 1863969 h 2240047"/>
              <a:gd name="connsiteX181" fmla="*/ 3822625 w 4263593"/>
              <a:gd name="connsiteY181" fmla="*/ 1858558 h 2240047"/>
              <a:gd name="connsiteX182" fmla="*/ 3855089 w 4263593"/>
              <a:gd name="connsiteY182" fmla="*/ 1855853 h 2240047"/>
              <a:gd name="connsiteX183" fmla="*/ 3860499 w 4263593"/>
              <a:gd name="connsiteY183" fmla="*/ 1896433 h 2240047"/>
              <a:gd name="connsiteX184" fmla="*/ 3863205 w 4263593"/>
              <a:gd name="connsiteY184" fmla="*/ 1904549 h 2240047"/>
              <a:gd name="connsiteX185" fmla="*/ 3876731 w 4263593"/>
              <a:gd name="connsiteY185" fmla="*/ 1918075 h 2240047"/>
              <a:gd name="connsiteX186" fmla="*/ 3879437 w 4263593"/>
              <a:gd name="connsiteY186" fmla="*/ 1926191 h 2240047"/>
              <a:gd name="connsiteX187" fmla="*/ 3884847 w 4263593"/>
              <a:gd name="connsiteY187" fmla="*/ 1958655 h 2240047"/>
              <a:gd name="connsiteX188" fmla="*/ 3887553 w 4263593"/>
              <a:gd name="connsiteY188" fmla="*/ 1966771 h 2240047"/>
              <a:gd name="connsiteX189" fmla="*/ 3892963 w 4263593"/>
              <a:gd name="connsiteY189" fmla="*/ 1988414 h 2240047"/>
              <a:gd name="connsiteX190" fmla="*/ 3914606 w 4263593"/>
              <a:gd name="connsiteY190" fmla="*/ 1996530 h 2240047"/>
              <a:gd name="connsiteX191" fmla="*/ 3925427 w 4263593"/>
              <a:gd name="connsiteY191" fmla="*/ 1999235 h 2240047"/>
              <a:gd name="connsiteX192" fmla="*/ 3930838 w 4263593"/>
              <a:gd name="connsiteY192" fmla="*/ 2015467 h 2240047"/>
              <a:gd name="connsiteX193" fmla="*/ 3936248 w 4263593"/>
              <a:gd name="connsiteY193" fmla="*/ 2039815 h 2240047"/>
              <a:gd name="connsiteX194" fmla="*/ 3941659 w 4263593"/>
              <a:gd name="connsiteY194" fmla="*/ 2056047 h 2240047"/>
              <a:gd name="connsiteX195" fmla="*/ 3952480 w 4263593"/>
              <a:gd name="connsiteY195" fmla="*/ 2074984 h 2240047"/>
              <a:gd name="connsiteX196" fmla="*/ 3963302 w 4263593"/>
              <a:gd name="connsiteY196" fmla="*/ 2088511 h 2240047"/>
              <a:gd name="connsiteX197" fmla="*/ 3968712 w 4263593"/>
              <a:gd name="connsiteY197" fmla="*/ 2096627 h 2240047"/>
              <a:gd name="connsiteX198" fmla="*/ 3993060 w 4263593"/>
              <a:gd name="connsiteY198" fmla="*/ 2099332 h 2240047"/>
              <a:gd name="connsiteX199" fmla="*/ 4022819 w 4263593"/>
              <a:gd name="connsiteY199" fmla="*/ 2104743 h 2240047"/>
              <a:gd name="connsiteX200" fmla="*/ 4041756 w 4263593"/>
              <a:gd name="connsiteY200" fmla="*/ 2107448 h 2240047"/>
              <a:gd name="connsiteX201" fmla="*/ 4047167 w 4263593"/>
              <a:gd name="connsiteY201" fmla="*/ 2115564 h 2240047"/>
              <a:gd name="connsiteX202" fmla="*/ 4049872 w 4263593"/>
              <a:gd name="connsiteY202" fmla="*/ 2126385 h 2240047"/>
              <a:gd name="connsiteX203" fmla="*/ 4063399 w 4263593"/>
              <a:gd name="connsiteY203" fmla="*/ 2145323 h 2240047"/>
              <a:gd name="connsiteX204" fmla="*/ 4071515 w 4263593"/>
              <a:gd name="connsiteY204" fmla="*/ 2150733 h 2240047"/>
              <a:gd name="connsiteX205" fmla="*/ 4085041 w 4263593"/>
              <a:gd name="connsiteY205" fmla="*/ 2153439 h 2240047"/>
              <a:gd name="connsiteX206" fmla="*/ 4090452 w 4263593"/>
              <a:gd name="connsiteY206" fmla="*/ 2172376 h 2240047"/>
              <a:gd name="connsiteX207" fmla="*/ 4101273 w 4263593"/>
              <a:gd name="connsiteY207" fmla="*/ 2188608 h 2240047"/>
              <a:gd name="connsiteX208" fmla="*/ 4109389 w 4263593"/>
              <a:gd name="connsiteY208" fmla="*/ 2191313 h 2240047"/>
              <a:gd name="connsiteX209" fmla="*/ 4141853 w 4263593"/>
              <a:gd name="connsiteY209" fmla="*/ 2185903 h 2240047"/>
              <a:gd name="connsiteX210" fmla="*/ 4149969 w 4263593"/>
              <a:gd name="connsiteY210" fmla="*/ 2183197 h 2240047"/>
              <a:gd name="connsiteX211" fmla="*/ 4220308 w 4263593"/>
              <a:gd name="connsiteY211" fmla="*/ 2188608 h 2240047"/>
              <a:gd name="connsiteX212" fmla="*/ 4233834 w 4263593"/>
              <a:gd name="connsiteY212" fmla="*/ 2212956 h 2240047"/>
              <a:gd name="connsiteX213" fmla="*/ 4244656 w 4263593"/>
              <a:gd name="connsiteY213" fmla="*/ 2229188 h 2240047"/>
              <a:gd name="connsiteX214" fmla="*/ 4250066 w 4263593"/>
              <a:gd name="connsiteY214" fmla="*/ 2237304 h 2240047"/>
              <a:gd name="connsiteX215" fmla="*/ 4263593 w 4263593"/>
              <a:gd name="connsiteY21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9626 w 4263593"/>
              <a:gd name="connsiteY125" fmla="*/ 1309377 h 2240047"/>
              <a:gd name="connsiteX126" fmla="*/ 2962331 w 4263593"/>
              <a:gd name="connsiteY126" fmla="*/ 1317493 h 2240047"/>
              <a:gd name="connsiteX127" fmla="*/ 2954216 w 4263593"/>
              <a:gd name="connsiteY127" fmla="*/ 1333725 h 2240047"/>
              <a:gd name="connsiteX128" fmla="*/ 3043491 w 4263593"/>
              <a:gd name="connsiteY128" fmla="*/ 1339136 h 2240047"/>
              <a:gd name="connsiteX129" fmla="*/ 3054312 w 4263593"/>
              <a:gd name="connsiteY129" fmla="*/ 1341841 h 2240047"/>
              <a:gd name="connsiteX130" fmla="*/ 3057018 w 4263593"/>
              <a:gd name="connsiteY130" fmla="*/ 1352662 h 2240047"/>
              <a:gd name="connsiteX131" fmla="*/ 3062428 w 4263593"/>
              <a:gd name="connsiteY131" fmla="*/ 1368894 h 2240047"/>
              <a:gd name="connsiteX132" fmla="*/ 3065134 w 4263593"/>
              <a:gd name="connsiteY132" fmla="*/ 1379716 h 2240047"/>
              <a:gd name="connsiteX133" fmla="*/ 3078660 w 4263593"/>
              <a:gd name="connsiteY133" fmla="*/ 1401358 h 2240047"/>
              <a:gd name="connsiteX134" fmla="*/ 3135472 w 4263593"/>
              <a:gd name="connsiteY134" fmla="*/ 1404064 h 2240047"/>
              <a:gd name="connsiteX135" fmla="*/ 3143588 w 4263593"/>
              <a:gd name="connsiteY135" fmla="*/ 1420296 h 2240047"/>
              <a:gd name="connsiteX136" fmla="*/ 3146293 w 4263593"/>
              <a:gd name="connsiteY136" fmla="*/ 1428412 h 2240047"/>
              <a:gd name="connsiteX137" fmla="*/ 3154409 w 4263593"/>
              <a:gd name="connsiteY137" fmla="*/ 1436527 h 2240047"/>
              <a:gd name="connsiteX138" fmla="*/ 3165231 w 4263593"/>
              <a:gd name="connsiteY138" fmla="*/ 1452759 h 2240047"/>
              <a:gd name="connsiteX139" fmla="*/ 3176052 w 4263593"/>
              <a:gd name="connsiteY139" fmla="*/ 1468991 h 2240047"/>
              <a:gd name="connsiteX140" fmla="*/ 3222043 w 4263593"/>
              <a:gd name="connsiteY140" fmla="*/ 1474402 h 2240047"/>
              <a:gd name="connsiteX141" fmla="*/ 3235569 w 4263593"/>
              <a:gd name="connsiteY141" fmla="*/ 1493339 h 2240047"/>
              <a:gd name="connsiteX142" fmla="*/ 3243685 w 4263593"/>
              <a:gd name="connsiteY142" fmla="*/ 1498750 h 2240047"/>
              <a:gd name="connsiteX143" fmla="*/ 3246390 w 4263593"/>
              <a:gd name="connsiteY143" fmla="*/ 1506866 h 2240047"/>
              <a:gd name="connsiteX144" fmla="*/ 3262622 w 4263593"/>
              <a:gd name="connsiteY144" fmla="*/ 1517687 h 2240047"/>
              <a:gd name="connsiteX145" fmla="*/ 3265328 w 4263593"/>
              <a:gd name="connsiteY145" fmla="*/ 1525803 h 2240047"/>
              <a:gd name="connsiteX146" fmla="*/ 3273444 w 4263593"/>
              <a:gd name="connsiteY146" fmla="*/ 1528509 h 2240047"/>
              <a:gd name="connsiteX147" fmla="*/ 3305908 w 4263593"/>
              <a:gd name="connsiteY147" fmla="*/ 1531214 h 2240047"/>
              <a:gd name="connsiteX148" fmla="*/ 3316729 w 4263593"/>
              <a:gd name="connsiteY148" fmla="*/ 1533919 h 2240047"/>
              <a:gd name="connsiteX149" fmla="*/ 3343782 w 4263593"/>
              <a:gd name="connsiteY149" fmla="*/ 1536625 h 2240047"/>
              <a:gd name="connsiteX150" fmla="*/ 3346488 w 4263593"/>
              <a:gd name="connsiteY150" fmla="*/ 1544741 h 2240047"/>
              <a:gd name="connsiteX151" fmla="*/ 3365425 w 4263593"/>
              <a:gd name="connsiteY151" fmla="*/ 1563678 h 2240047"/>
              <a:gd name="connsiteX152" fmla="*/ 3373541 w 4263593"/>
              <a:gd name="connsiteY152" fmla="*/ 1571794 h 2240047"/>
              <a:gd name="connsiteX153" fmla="*/ 3381657 w 4263593"/>
              <a:gd name="connsiteY153" fmla="*/ 1577204 h 2240047"/>
              <a:gd name="connsiteX154" fmla="*/ 3387067 w 4263593"/>
              <a:gd name="connsiteY154" fmla="*/ 1585320 h 2240047"/>
              <a:gd name="connsiteX155" fmla="*/ 3395183 w 4263593"/>
              <a:gd name="connsiteY155" fmla="*/ 1598847 h 2240047"/>
              <a:gd name="connsiteX156" fmla="*/ 3397889 w 4263593"/>
              <a:gd name="connsiteY156" fmla="*/ 1606963 h 2240047"/>
              <a:gd name="connsiteX157" fmla="*/ 3414121 w 4263593"/>
              <a:gd name="connsiteY157" fmla="*/ 1615079 h 2240047"/>
              <a:gd name="connsiteX158" fmla="*/ 3419531 w 4263593"/>
              <a:gd name="connsiteY158" fmla="*/ 1623195 h 2240047"/>
              <a:gd name="connsiteX159" fmla="*/ 3424942 w 4263593"/>
              <a:gd name="connsiteY159" fmla="*/ 1650248 h 2240047"/>
              <a:gd name="connsiteX160" fmla="*/ 3427647 w 4263593"/>
              <a:gd name="connsiteY160" fmla="*/ 1661070 h 2240047"/>
              <a:gd name="connsiteX161" fmla="*/ 3430353 w 4263593"/>
              <a:gd name="connsiteY161" fmla="*/ 1674596 h 2240047"/>
              <a:gd name="connsiteX162" fmla="*/ 3433058 w 4263593"/>
              <a:gd name="connsiteY162" fmla="*/ 1682712 h 2240047"/>
              <a:gd name="connsiteX163" fmla="*/ 3443879 w 4263593"/>
              <a:gd name="connsiteY163" fmla="*/ 1688123 h 2240047"/>
              <a:gd name="connsiteX164" fmla="*/ 3500691 w 4263593"/>
              <a:gd name="connsiteY164" fmla="*/ 1688123 h 2240047"/>
              <a:gd name="connsiteX165" fmla="*/ 3516923 w 4263593"/>
              <a:gd name="connsiteY165" fmla="*/ 1707060 h 2240047"/>
              <a:gd name="connsiteX166" fmla="*/ 3525039 w 4263593"/>
              <a:gd name="connsiteY166" fmla="*/ 1712471 h 2240047"/>
              <a:gd name="connsiteX167" fmla="*/ 3589967 w 4263593"/>
              <a:gd name="connsiteY167" fmla="*/ 1715176 h 2240047"/>
              <a:gd name="connsiteX168" fmla="*/ 3598083 w 4263593"/>
              <a:gd name="connsiteY168" fmla="*/ 1717881 h 2240047"/>
              <a:gd name="connsiteX169" fmla="*/ 3617020 w 4263593"/>
              <a:gd name="connsiteY169" fmla="*/ 1742229 h 2240047"/>
              <a:gd name="connsiteX170" fmla="*/ 3625136 w 4263593"/>
              <a:gd name="connsiteY170" fmla="*/ 1744935 h 2240047"/>
              <a:gd name="connsiteX171" fmla="*/ 3638663 w 4263593"/>
              <a:gd name="connsiteY171" fmla="*/ 1761167 h 2240047"/>
              <a:gd name="connsiteX172" fmla="*/ 3646779 w 4263593"/>
              <a:gd name="connsiteY172" fmla="*/ 1763872 h 2240047"/>
              <a:gd name="connsiteX173" fmla="*/ 3668421 w 4263593"/>
              <a:gd name="connsiteY173" fmla="*/ 1777398 h 2240047"/>
              <a:gd name="connsiteX174" fmla="*/ 3673832 w 4263593"/>
              <a:gd name="connsiteY174" fmla="*/ 1785514 h 2240047"/>
              <a:gd name="connsiteX175" fmla="*/ 3690064 w 4263593"/>
              <a:gd name="connsiteY175" fmla="*/ 1790925 h 2240047"/>
              <a:gd name="connsiteX176" fmla="*/ 3709001 w 4263593"/>
              <a:gd name="connsiteY176" fmla="*/ 1815273 h 2240047"/>
              <a:gd name="connsiteX177" fmla="*/ 3727938 w 4263593"/>
              <a:gd name="connsiteY177" fmla="*/ 1831505 h 2240047"/>
              <a:gd name="connsiteX178" fmla="*/ 3730644 w 4263593"/>
              <a:gd name="connsiteY178" fmla="*/ 1839621 h 2240047"/>
              <a:gd name="connsiteX179" fmla="*/ 3738760 w 4263593"/>
              <a:gd name="connsiteY179" fmla="*/ 1842326 h 2240047"/>
              <a:gd name="connsiteX180" fmla="*/ 3749581 w 4263593"/>
              <a:gd name="connsiteY180" fmla="*/ 1863969 h 2240047"/>
              <a:gd name="connsiteX181" fmla="*/ 3822625 w 4263593"/>
              <a:gd name="connsiteY181" fmla="*/ 1858558 h 2240047"/>
              <a:gd name="connsiteX182" fmla="*/ 3855089 w 4263593"/>
              <a:gd name="connsiteY182" fmla="*/ 1855853 h 2240047"/>
              <a:gd name="connsiteX183" fmla="*/ 3860499 w 4263593"/>
              <a:gd name="connsiteY183" fmla="*/ 1896433 h 2240047"/>
              <a:gd name="connsiteX184" fmla="*/ 3863205 w 4263593"/>
              <a:gd name="connsiteY184" fmla="*/ 1904549 h 2240047"/>
              <a:gd name="connsiteX185" fmla="*/ 3876731 w 4263593"/>
              <a:gd name="connsiteY185" fmla="*/ 1918075 h 2240047"/>
              <a:gd name="connsiteX186" fmla="*/ 3879437 w 4263593"/>
              <a:gd name="connsiteY186" fmla="*/ 1926191 h 2240047"/>
              <a:gd name="connsiteX187" fmla="*/ 3884847 w 4263593"/>
              <a:gd name="connsiteY187" fmla="*/ 1958655 h 2240047"/>
              <a:gd name="connsiteX188" fmla="*/ 3887553 w 4263593"/>
              <a:gd name="connsiteY188" fmla="*/ 1966771 h 2240047"/>
              <a:gd name="connsiteX189" fmla="*/ 3892963 w 4263593"/>
              <a:gd name="connsiteY189" fmla="*/ 1988414 h 2240047"/>
              <a:gd name="connsiteX190" fmla="*/ 3914606 w 4263593"/>
              <a:gd name="connsiteY190" fmla="*/ 1996530 h 2240047"/>
              <a:gd name="connsiteX191" fmla="*/ 3925427 w 4263593"/>
              <a:gd name="connsiteY191" fmla="*/ 1999235 h 2240047"/>
              <a:gd name="connsiteX192" fmla="*/ 3930838 w 4263593"/>
              <a:gd name="connsiteY192" fmla="*/ 2015467 h 2240047"/>
              <a:gd name="connsiteX193" fmla="*/ 3936248 w 4263593"/>
              <a:gd name="connsiteY193" fmla="*/ 2039815 h 2240047"/>
              <a:gd name="connsiteX194" fmla="*/ 3941659 w 4263593"/>
              <a:gd name="connsiteY194" fmla="*/ 2056047 h 2240047"/>
              <a:gd name="connsiteX195" fmla="*/ 3952480 w 4263593"/>
              <a:gd name="connsiteY195" fmla="*/ 2074984 h 2240047"/>
              <a:gd name="connsiteX196" fmla="*/ 3963302 w 4263593"/>
              <a:gd name="connsiteY196" fmla="*/ 2088511 h 2240047"/>
              <a:gd name="connsiteX197" fmla="*/ 3968712 w 4263593"/>
              <a:gd name="connsiteY197" fmla="*/ 2096627 h 2240047"/>
              <a:gd name="connsiteX198" fmla="*/ 3993060 w 4263593"/>
              <a:gd name="connsiteY198" fmla="*/ 2099332 h 2240047"/>
              <a:gd name="connsiteX199" fmla="*/ 4022819 w 4263593"/>
              <a:gd name="connsiteY199" fmla="*/ 2104743 h 2240047"/>
              <a:gd name="connsiteX200" fmla="*/ 4041756 w 4263593"/>
              <a:gd name="connsiteY200" fmla="*/ 2107448 h 2240047"/>
              <a:gd name="connsiteX201" fmla="*/ 4047167 w 4263593"/>
              <a:gd name="connsiteY201" fmla="*/ 2115564 h 2240047"/>
              <a:gd name="connsiteX202" fmla="*/ 4049872 w 4263593"/>
              <a:gd name="connsiteY202" fmla="*/ 2126385 h 2240047"/>
              <a:gd name="connsiteX203" fmla="*/ 4063399 w 4263593"/>
              <a:gd name="connsiteY203" fmla="*/ 2145323 h 2240047"/>
              <a:gd name="connsiteX204" fmla="*/ 4071515 w 4263593"/>
              <a:gd name="connsiteY204" fmla="*/ 2150733 h 2240047"/>
              <a:gd name="connsiteX205" fmla="*/ 4085041 w 4263593"/>
              <a:gd name="connsiteY205" fmla="*/ 2153439 h 2240047"/>
              <a:gd name="connsiteX206" fmla="*/ 4090452 w 4263593"/>
              <a:gd name="connsiteY206" fmla="*/ 2172376 h 2240047"/>
              <a:gd name="connsiteX207" fmla="*/ 4101273 w 4263593"/>
              <a:gd name="connsiteY207" fmla="*/ 2188608 h 2240047"/>
              <a:gd name="connsiteX208" fmla="*/ 4109389 w 4263593"/>
              <a:gd name="connsiteY208" fmla="*/ 2191313 h 2240047"/>
              <a:gd name="connsiteX209" fmla="*/ 4141853 w 4263593"/>
              <a:gd name="connsiteY209" fmla="*/ 2185903 h 2240047"/>
              <a:gd name="connsiteX210" fmla="*/ 4149969 w 4263593"/>
              <a:gd name="connsiteY210" fmla="*/ 2183197 h 2240047"/>
              <a:gd name="connsiteX211" fmla="*/ 4220308 w 4263593"/>
              <a:gd name="connsiteY211" fmla="*/ 2188608 h 2240047"/>
              <a:gd name="connsiteX212" fmla="*/ 4233834 w 4263593"/>
              <a:gd name="connsiteY212" fmla="*/ 2212956 h 2240047"/>
              <a:gd name="connsiteX213" fmla="*/ 4244656 w 4263593"/>
              <a:gd name="connsiteY213" fmla="*/ 2229188 h 2240047"/>
              <a:gd name="connsiteX214" fmla="*/ 4250066 w 4263593"/>
              <a:gd name="connsiteY214" fmla="*/ 2237304 h 2240047"/>
              <a:gd name="connsiteX215" fmla="*/ 4263593 w 4263593"/>
              <a:gd name="connsiteY21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9626 w 4263593"/>
              <a:gd name="connsiteY125" fmla="*/ 1309377 h 2240047"/>
              <a:gd name="connsiteX126" fmla="*/ 2954216 w 4263593"/>
              <a:gd name="connsiteY126" fmla="*/ 1333725 h 2240047"/>
              <a:gd name="connsiteX127" fmla="*/ 3043491 w 4263593"/>
              <a:gd name="connsiteY127" fmla="*/ 1339136 h 2240047"/>
              <a:gd name="connsiteX128" fmla="*/ 3054312 w 4263593"/>
              <a:gd name="connsiteY128" fmla="*/ 1341841 h 2240047"/>
              <a:gd name="connsiteX129" fmla="*/ 3057018 w 4263593"/>
              <a:gd name="connsiteY129" fmla="*/ 1352662 h 2240047"/>
              <a:gd name="connsiteX130" fmla="*/ 3062428 w 4263593"/>
              <a:gd name="connsiteY130" fmla="*/ 1368894 h 2240047"/>
              <a:gd name="connsiteX131" fmla="*/ 3065134 w 4263593"/>
              <a:gd name="connsiteY131" fmla="*/ 1379716 h 2240047"/>
              <a:gd name="connsiteX132" fmla="*/ 3078660 w 4263593"/>
              <a:gd name="connsiteY132" fmla="*/ 1401358 h 2240047"/>
              <a:gd name="connsiteX133" fmla="*/ 3135472 w 4263593"/>
              <a:gd name="connsiteY133" fmla="*/ 1404064 h 2240047"/>
              <a:gd name="connsiteX134" fmla="*/ 3143588 w 4263593"/>
              <a:gd name="connsiteY134" fmla="*/ 1420296 h 2240047"/>
              <a:gd name="connsiteX135" fmla="*/ 3146293 w 4263593"/>
              <a:gd name="connsiteY135" fmla="*/ 1428412 h 2240047"/>
              <a:gd name="connsiteX136" fmla="*/ 3154409 w 4263593"/>
              <a:gd name="connsiteY136" fmla="*/ 1436527 h 2240047"/>
              <a:gd name="connsiteX137" fmla="*/ 3165231 w 4263593"/>
              <a:gd name="connsiteY137" fmla="*/ 1452759 h 2240047"/>
              <a:gd name="connsiteX138" fmla="*/ 3176052 w 4263593"/>
              <a:gd name="connsiteY138" fmla="*/ 1468991 h 2240047"/>
              <a:gd name="connsiteX139" fmla="*/ 3222043 w 4263593"/>
              <a:gd name="connsiteY139" fmla="*/ 1474402 h 2240047"/>
              <a:gd name="connsiteX140" fmla="*/ 3235569 w 4263593"/>
              <a:gd name="connsiteY140" fmla="*/ 1493339 h 2240047"/>
              <a:gd name="connsiteX141" fmla="*/ 3243685 w 4263593"/>
              <a:gd name="connsiteY141" fmla="*/ 1498750 h 2240047"/>
              <a:gd name="connsiteX142" fmla="*/ 3246390 w 4263593"/>
              <a:gd name="connsiteY142" fmla="*/ 1506866 h 2240047"/>
              <a:gd name="connsiteX143" fmla="*/ 3262622 w 4263593"/>
              <a:gd name="connsiteY143" fmla="*/ 1517687 h 2240047"/>
              <a:gd name="connsiteX144" fmla="*/ 3265328 w 4263593"/>
              <a:gd name="connsiteY144" fmla="*/ 1525803 h 2240047"/>
              <a:gd name="connsiteX145" fmla="*/ 3273444 w 4263593"/>
              <a:gd name="connsiteY145" fmla="*/ 1528509 h 2240047"/>
              <a:gd name="connsiteX146" fmla="*/ 3305908 w 4263593"/>
              <a:gd name="connsiteY146" fmla="*/ 1531214 h 2240047"/>
              <a:gd name="connsiteX147" fmla="*/ 3316729 w 4263593"/>
              <a:gd name="connsiteY147" fmla="*/ 1533919 h 2240047"/>
              <a:gd name="connsiteX148" fmla="*/ 3343782 w 4263593"/>
              <a:gd name="connsiteY148" fmla="*/ 1536625 h 2240047"/>
              <a:gd name="connsiteX149" fmla="*/ 3346488 w 4263593"/>
              <a:gd name="connsiteY149" fmla="*/ 1544741 h 2240047"/>
              <a:gd name="connsiteX150" fmla="*/ 3365425 w 4263593"/>
              <a:gd name="connsiteY150" fmla="*/ 1563678 h 2240047"/>
              <a:gd name="connsiteX151" fmla="*/ 3373541 w 4263593"/>
              <a:gd name="connsiteY151" fmla="*/ 1571794 h 2240047"/>
              <a:gd name="connsiteX152" fmla="*/ 3381657 w 4263593"/>
              <a:gd name="connsiteY152" fmla="*/ 1577204 h 2240047"/>
              <a:gd name="connsiteX153" fmla="*/ 3387067 w 4263593"/>
              <a:gd name="connsiteY153" fmla="*/ 1585320 h 2240047"/>
              <a:gd name="connsiteX154" fmla="*/ 3395183 w 4263593"/>
              <a:gd name="connsiteY154" fmla="*/ 1598847 h 2240047"/>
              <a:gd name="connsiteX155" fmla="*/ 3397889 w 4263593"/>
              <a:gd name="connsiteY155" fmla="*/ 1606963 h 2240047"/>
              <a:gd name="connsiteX156" fmla="*/ 3414121 w 4263593"/>
              <a:gd name="connsiteY156" fmla="*/ 1615079 h 2240047"/>
              <a:gd name="connsiteX157" fmla="*/ 3419531 w 4263593"/>
              <a:gd name="connsiteY157" fmla="*/ 1623195 h 2240047"/>
              <a:gd name="connsiteX158" fmla="*/ 3424942 w 4263593"/>
              <a:gd name="connsiteY158" fmla="*/ 1650248 h 2240047"/>
              <a:gd name="connsiteX159" fmla="*/ 3427647 w 4263593"/>
              <a:gd name="connsiteY159" fmla="*/ 1661070 h 2240047"/>
              <a:gd name="connsiteX160" fmla="*/ 3430353 w 4263593"/>
              <a:gd name="connsiteY160" fmla="*/ 1674596 h 2240047"/>
              <a:gd name="connsiteX161" fmla="*/ 3433058 w 4263593"/>
              <a:gd name="connsiteY161" fmla="*/ 1682712 h 2240047"/>
              <a:gd name="connsiteX162" fmla="*/ 3443879 w 4263593"/>
              <a:gd name="connsiteY162" fmla="*/ 1688123 h 2240047"/>
              <a:gd name="connsiteX163" fmla="*/ 3500691 w 4263593"/>
              <a:gd name="connsiteY163" fmla="*/ 1688123 h 2240047"/>
              <a:gd name="connsiteX164" fmla="*/ 3516923 w 4263593"/>
              <a:gd name="connsiteY164" fmla="*/ 1707060 h 2240047"/>
              <a:gd name="connsiteX165" fmla="*/ 3525039 w 4263593"/>
              <a:gd name="connsiteY165" fmla="*/ 1712471 h 2240047"/>
              <a:gd name="connsiteX166" fmla="*/ 3589967 w 4263593"/>
              <a:gd name="connsiteY166" fmla="*/ 1715176 h 2240047"/>
              <a:gd name="connsiteX167" fmla="*/ 3598083 w 4263593"/>
              <a:gd name="connsiteY167" fmla="*/ 1717881 h 2240047"/>
              <a:gd name="connsiteX168" fmla="*/ 3617020 w 4263593"/>
              <a:gd name="connsiteY168" fmla="*/ 1742229 h 2240047"/>
              <a:gd name="connsiteX169" fmla="*/ 3625136 w 4263593"/>
              <a:gd name="connsiteY169" fmla="*/ 1744935 h 2240047"/>
              <a:gd name="connsiteX170" fmla="*/ 3638663 w 4263593"/>
              <a:gd name="connsiteY170" fmla="*/ 1761167 h 2240047"/>
              <a:gd name="connsiteX171" fmla="*/ 3646779 w 4263593"/>
              <a:gd name="connsiteY171" fmla="*/ 1763872 h 2240047"/>
              <a:gd name="connsiteX172" fmla="*/ 3668421 w 4263593"/>
              <a:gd name="connsiteY172" fmla="*/ 1777398 h 2240047"/>
              <a:gd name="connsiteX173" fmla="*/ 3673832 w 4263593"/>
              <a:gd name="connsiteY173" fmla="*/ 1785514 h 2240047"/>
              <a:gd name="connsiteX174" fmla="*/ 3690064 w 4263593"/>
              <a:gd name="connsiteY174" fmla="*/ 1790925 h 2240047"/>
              <a:gd name="connsiteX175" fmla="*/ 3709001 w 4263593"/>
              <a:gd name="connsiteY175" fmla="*/ 1815273 h 2240047"/>
              <a:gd name="connsiteX176" fmla="*/ 3727938 w 4263593"/>
              <a:gd name="connsiteY176" fmla="*/ 1831505 h 2240047"/>
              <a:gd name="connsiteX177" fmla="*/ 3730644 w 4263593"/>
              <a:gd name="connsiteY177" fmla="*/ 1839621 h 2240047"/>
              <a:gd name="connsiteX178" fmla="*/ 3738760 w 4263593"/>
              <a:gd name="connsiteY178" fmla="*/ 1842326 h 2240047"/>
              <a:gd name="connsiteX179" fmla="*/ 3749581 w 4263593"/>
              <a:gd name="connsiteY179" fmla="*/ 1863969 h 2240047"/>
              <a:gd name="connsiteX180" fmla="*/ 3822625 w 4263593"/>
              <a:gd name="connsiteY180" fmla="*/ 1858558 h 2240047"/>
              <a:gd name="connsiteX181" fmla="*/ 3855089 w 4263593"/>
              <a:gd name="connsiteY181" fmla="*/ 1855853 h 2240047"/>
              <a:gd name="connsiteX182" fmla="*/ 3860499 w 4263593"/>
              <a:gd name="connsiteY182" fmla="*/ 1896433 h 2240047"/>
              <a:gd name="connsiteX183" fmla="*/ 3863205 w 4263593"/>
              <a:gd name="connsiteY183" fmla="*/ 1904549 h 2240047"/>
              <a:gd name="connsiteX184" fmla="*/ 3876731 w 4263593"/>
              <a:gd name="connsiteY184" fmla="*/ 1918075 h 2240047"/>
              <a:gd name="connsiteX185" fmla="*/ 3879437 w 4263593"/>
              <a:gd name="connsiteY185" fmla="*/ 1926191 h 2240047"/>
              <a:gd name="connsiteX186" fmla="*/ 3884847 w 4263593"/>
              <a:gd name="connsiteY186" fmla="*/ 1958655 h 2240047"/>
              <a:gd name="connsiteX187" fmla="*/ 3887553 w 4263593"/>
              <a:gd name="connsiteY187" fmla="*/ 1966771 h 2240047"/>
              <a:gd name="connsiteX188" fmla="*/ 3892963 w 4263593"/>
              <a:gd name="connsiteY188" fmla="*/ 1988414 h 2240047"/>
              <a:gd name="connsiteX189" fmla="*/ 3914606 w 4263593"/>
              <a:gd name="connsiteY189" fmla="*/ 1996530 h 2240047"/>
              <a:gd name="connsiteX190" fmla="*/ 3925427 w 4263593"/>
              <a:gd name="connsiteY190" fmla="*/ 1999235 h 2240047"/>
              <a:gd name="connsiteX191" fmla="*/ 3930838 w 4263593"/>
              <a:gd name="connsiteY191" fmla="*/ 2015467 h 2240047"/>
              <a:gd name="connsiteX192" fmla="*/ 3936248 w 4263593"/>
              <a:gd name="connsiteY192" fmla="*/ 2039815 h 2240047"/>
              <a:gd name="connsiteX193" fmla="*/ 3941659 w 4263593"/>
              <a:gd name="connsiteY193" fmla="*/ 2056047 h 2240047"/>
              <a:gd name="connsiteX194" fmla="*/ 3952480 w 4263593"/>
              <a:gd name="connsiteY194" fmla="*/ 2074984 h 2240047"/>
              <a:gd name="connsiteX195" fmla="*/ 3963302 w 4263593"/>
              <a:gd name="connsiteY195" fmla="*/ 2088511 h 2240047"/>
              <a:gd name="connsiteX196" fmla="*/ 3968712 w 4263593"/>
              <a:gd name="connsiteY196" fmla="*/ 2096627 h 2240047"/>
              <a:gd name="connsiteX197" fmla="*/ 3993060 w 4263593"/>
              <a:gd name="connsiteY197" fmla="*/ 2099332 h 2240047"/>
              <a:gd name="connsiteX198" fmla="*/ 4022819 w 4263593"/>
              <a:gd name="connsiteY198" fmla="*/ 2104743 h 2240047"/>
              <a:gd name="connsiteX199" fmla="*/ 4041756 w 4263593"/>
              <a:gd name="connsiteY199" fmla="*/ 2107448 h 2240047"/>
              <a:gd name="connsiteX200" fmla="*/ 4047167 w 4263593"/>
              <a:gd name="connsiteY200" fmla="*/ 2115564 h 2240047"/>
              <a:gd name="connsiteX201" fmla="*/ 4049872 w 4263593"/>
              <a:gd name="connsiteY201" fmla="*/ 2126385 h 2240047"/>
              <a:gd name="connsiteX202" fmla="*/ 4063399 w 4263593"/>
              <a:gd name="connsiteY202" fmla="*/ 2145323 h 2240047"/>
              <a:gd name="connsiteX203" fmla="*/ 4071515 w 4263593"/>
              <a:gd name="connsiteY203" fmla="*/ 2150733 h 2240047"/>
              <a:gd name="connsiteX204" fmla="*/ 4085041 w 4263593"/>
              <a:gd name="connsiteY204" fmla="*/ 2153439 h 2240047"/>
              <a:gd name="connsiteX205" fmla="*/ 4090452 w 4263593"/>
              <a:gd name="connsiteY205" fmla="*/ 2172376 h 2240047"/>
              <a:gd name="connsiteX206" fmla="*/ 4101273 w 4263593"/>
              <a:gd name="connsiteY206" fmla="*/ 2188608 h 2240047"/>
              <a:gd name="connsiteX207" fmla="*/ 4109389 w 4263593"/>
              <a:gd name="connsiteY207" fmla="*/ 2191313 h 2240047"/>
              <a:gd name="connsiteX208" fmla="*/ 4141853 w 4263593"/>
              <a:gd name="connsiteY208" fmla="*/ 2185903 h 2240047"/>
              <a:gd name="connsiteX209" fmla="*/ 4149969 w 4263593"/>
              <a:gd name="connsiteY209" fmla="*/ 2183197 h 2240047"/>
              <a:gd name="connsiteX210" fmla="*/ 4220308 w 4263593"/>
              <a:gd name="connsiteY210" fmla="*/ 2188608 h 2240047"/>
              <a:gd name="connsiteX211" fmla="*/ 4233834 w 4263593"/>
              <a:gd name="connsiteY211" fmla="*/ 2212956 h 2240047"/>
              <a:gd name="connsiteX212" fmla="*/ 4244656 w 4263593"/>
              <a:gd name="connsiteY212" fmla="*/ 2229188 h 2240047"/>
              <a:gd name="connsiteX213" fmla="*/ 4250066 w 4263593"/>
              <a:gd name="connsiteY213" fmla="*/ 2237304 h 2240047"/>
              <a:gd name="connsiteX214" fmla="*/ 4263593 w 4263593"/>
              <a:gd name="connsiteY214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4216 w 4263593"/>
              <a:gd name="connsiteY125" fmla="*/ 1333725 h 2240047"/>
              <a:gd name="connsiteX126" fmla="*/ 3043491 w 4263593"/>
              <a:gd name="connsiteY126" fmla="*/ 1339136 h 2240047"/>
              <a:gd name="connsiteX127" fmla="*/ 3054312 w 4263593"/>
              <a:gd name="connsiteY127" fmla="*/ 1341841 h 2240047"/>
              <a:gd name="connsiteX128" fmla="*/ 3057018 w 4263593"/>
              <a:gd name="connsiteY128" fmla="*/ 1352662 h 2240047"/>
              <a:gd name="connsiteX129" fmla="*/ 3062428 w 4263593"/>
              <a:gd name="connsiteY129" fmla="*/ 1368894 h 2240047"/>
              <a:gd name="connsiteX130" fmla="*/ 3065134 w 4263593"/>
              <a:gd name="connsiteY130" fmla="*/ 1379716 h 2240047"/>
              <a:gd name="connsiteX131" fmla="*/ 3078660 w 4263593"/>
              <a:gd name="connsiteY131" fmla="*/ 1401358 h 2240047"/>
              <a:gd name="connsiteX132" fmla="*/ 3135472 w 4263593"/>
              <a:gd name="connsiteY132" fmla="*/ 1404064 h 2240047"/>
              <a:gd name="connsiteX133" fmla="*/ 3143588 w 4263593"/>
              <a:gd name="connsiteY133" fmla="*/ 1420296 h 2240047"/>
              <a:gd name="connsiteX134" fmla="*/ 3146293 w 4263593"/>
              <a:gd name="connsiteY134" fmla="*/ 1428412 h 2240047"/>
              <a:gd name="connsiteX135" fmla="*/ 3154409 w 4263593"/>
              <a:gd name="connsiteY135" fmla="*/ 1436527 h 2240047"/>
              <a:gd name="connsiteX136" fmla="*/ 3165231 w 4263593"/>
              <a:gd name="connsiteY136" fmla="*/ 1452759 h 2240047"/>
              <a:gd name="connsiteX137" fmla="*/ 3176052 w 4263593"/>
              <a:gd name="connsiteY137" fmla="*/ 1468991 h 2240047"/>
              <a:gd name="connsiteX138" fmla="*/ 3222043 w 4263593"/>
              <a:gd name="connsiteY138" fmla="*/ 1474402 h 2240047"/>
              <a:gd name="connsiteX139" fmla="*/ 3235569 w 4263593"/>
              <a:gd name="connsiteY139" fmla="*/ 1493339 h 2240047"/>
              <a:gd name="connsiteX140" fmla="*/ 3243685 w 4263593"/>
              <a:gd name="connsiteY140" fmla="*/ 1498750 h 2240047"/>
              <a:gd name="connsiteX141" fmla="*/ 3246390 w 4263593"/>
              <a:gd name="connsiteY141" fmla="*/ 1506866 h 2240047"/>
              <a:gd name="connsiteX142" fmla="*/ 3262622 w 4263593"/>
              <a:gd name="connsiteY142" fmla="*/ 1517687 h 2240047"/>
              <a:gd name="connsiteX143" fmla="*/ 3265328 w 4263593"/>
              <a:gd name="connsiteY143" fmla="*/ 1525803 h 2240047"/>
              <a:gd name="connsiteX144" fmla="*/ 3273444 w 4263593"/>
              <a:gd name="connsiteY144" fmla="*/ 1528509 h 2240047"/>
              <a:gd name="connsiteX145" fmla="*/ 3305908 w 4263593"/>
              <a:gd name="connsiteY145" fmla="*/ 1531214 h 2240047"/>
              <a:gd name="connsiteX146" fmla="*/ 3316729 w 4263593"/>
              <a:gd name="connsiteY146" fmla="*/ 1533919 h 2240047"/>
              <a:gd name="connsiteX147" fmla="*/ 3343782 w 4263593"/>
              <a:gd name="connsiteY147" fmla="*/ 1536625 h 2240047"/>
              <a:gd name="connsiteX148" fmla="*/ 3346488 w 4263593"/>
              <a:gd name="connsiteY148" fmla="*/ 1544741 h 2240047"/>
              <a:gd name="connsiteX149" fmla="*/ 3365425 w 4263593"/>
              <a:gd name="connsiteY149" fmla="*/ 1563678 h 2240047"/>
              <a:gd name="connsiteX150" fmla="*/ 3373541 w 4263593"/>
              <a:gd name="connsiteY150" fmla="*/ 1571794 h 2240047"/>
              <a:gd name="connsiteX151" fmla="*/ 3381657 w 4263593"/>
              <a:gd name="connsiteY151" fmla="*/ 1577204 h 2240047"/>
              <a:gd name="connsiteX152" fmla="*/ 3387067 w 4263593"/>
              <a:gd name="connsiteY152" fmla="*/ 1585320 h 2240047"/>
              <a:gd name="connsiteX153" fmla="*/ 3395183 w 4263593"/>
              <a:gd name="connsiteY153" fmla="*/ 1598847 h 2240047"/>
              <a:gd name="connsiteX154" fmla="*/ 3397889 w 4263593"/>
              <a:gd name="connsiteY154" fmla="*/ 1606963 h 2240047"/>
              <a:gd name="connsiteX155" fmla="*/ 3414121 w 4263593"/>
              <a:gd name="connsiteY155" fmla="*/ 1615079 h 2240047"/>
              <a:gd name="connsiteX156" fmla="*/ 3419531 w 4263593"/>
              <a:gd name="connsiteY156" fmla="*/ 1623195 h 2240047"/>
              <a:gd name="connsiteX157" fmla="*/ 3424942 w 4263593"/>
              <a:gd name="connsiteY157" fmla="*/ 1650248 h 2240047"/>
              <a:gd name="connsiteX158" fmla="*/ 3427647 w 4263593"/>
              <a:gd name="connsiteY158" fmla="*/ 1661070 h 2240047"/>
              <a:gd name="connsiteX159" fmla="*/ 3430353 w 4263593"/>
              <a:gd name="connsiteY159" fmla="*/ 1674596 h 2240047"/>
              <a:gd name="connsiteX160" fmla="*/ 3433058 w 4263593"/>
              <a:gd name="connsiteY160" fmla="*/ 1682712 h 2240047"/>
              <a:gd name="connsiteX161" fmla="*/ 3443879 w 4263593"/>
              <a:gd name="connsiteY161" fmla="*/ 1688123 h 2240047"/>
              <a:gd name="connsiteX162" fmla="*/ 3500691 w 4263593"/>
              <a:gd name="connsiteY162" fmla="*/ 1688123 h 2240047"/>
              <a:gd name="connsiteX163" fmla="*/ 3516923 w 4263593"/>
              <a:gd name="connsiteY163" fmla="*/ 1707060 h 2240047"/>
              <a:gd name="connsiteX164" fmla="*/ 3525039 w 4263593"/>
              <a:gd name="connsiteY164" fmla="*/ 1712471 h 2240047"/>
              <a:gd name="connsiteX165" fmla="*/ 3589967 w 4263593"/>
              <a:gd name="connsiteY165" fmla="*/ 1715176 h 2240047"/>
              <a:gd name="connsiteX166" fmla="*/ 3598083 w 4263593"/>
              <a:gd name="connsiteY166" fmla="*/ 1717881 h 2240047"/>
              <a:gd name="connsiteX167" fmla="*/ 3617020 w 4263593"/>
              <a:gd name="connsiteY167" fmla="*/ 1742229 h 2240047"/>
              <a:gd name="connsiteX168" fmla="*/ 3625136 w 4263593"/>
              <a:gd name="connsiteY168" fmla="*/ 1744935 h 2240047"/>
              <a:gd name="connsiteX169" fmla="*/ 3638663 w 4263593"/>
              <a:gd name="connsiteY169" fmla="*/ 1761167 h 2240047"/>
              <a:gd name="connsiteX170" fmla="*/ 3646779 w 4263593"/>
              <a:gd name="connsiteY170" fmla="*/ 1763872 h 2240047"/>
              <a:gd name="connsiteX171" fmla="*/ 3668421 w 4263593"/>
              <a:gd name="connsiteY171" fmla="*/ 1777398 h 2240047"/>
              <a:gd name="connsiteX172" fmla="*/ 3673832 w 4263593"/>
              <a:gd name="connsiteY172" fmla="*/ 1785514 h 2240047"/>
              <a:gd name="connsiteX173" fmla="*/ 3690064 w 4263593"/>
              <a:gd name="connsiteY173" fmla="*/ 1790925 h 2240047"/>
              <a:gd name="connsiteX174" fmla="*/ 3709001 w 4263593"/>
              <a:gd name="connsiteY174" fmla="*/ 1815273 h 2240047"/>
              <a:gd name="connsiteX175" fmla="*/ 3727938 w 4263593"/>
              <a:gd name="connsiteY175" fmla="*/ 1831505 h 2240047"/>
              <a:gd name="connsiteX176" fmla="*/ 3730644 w 4263593"/>
              <a:gd name="connsiteY176" fmla="*/ 1839621 h 2240047"/>
              <a:gd name="connsiteX177" fmla="*/ 3738760 w 4263593"/>
              <a:gd name="connsiteY177" fmla="*/ 1842326 h 2240047"/>
              <a:gd name="connsiteX178" fmla="*/ 3749581 w 4263593"/>
              <a:gd name="connsiteY178" fmla="*/ 1863969 h 2240047"/>
              <a:gd name="connsiteX179" fmla="*/ 3822625 w 4263593"/>
              <a:gd name="connsiteY179" fmla="*/ 1858558 h 2240047"/>
              <a:gd name="connsiteX180" fmla="*/ 3855089 w 4263593"/>
              <a:gd name="connsiteY180" fmla="*/ 1855853 h 2240047"/>
              <a:gd name="connsiteX181" fmla="*/ 3860499 w 4263593"/>
              <a:gd name="connsiteY181" fmla="*/ 1896433 h 2240047"/>
              <a:gd name="connsiteX182" fmla="*/ 3863205 w 4263593"/>
              <a:gd name="connsiteY182" fmla="*/ 1904549 h 2240047"/>
              <a:gd name="connsiteX183" fmla="*/ 3876731 w 4263593"/>
              <a:gd name="connsiteY183" fmla="*/ 1918075 h 2240047"/>
              <a:gd name="connsiteX184" fmla="*/ 3879437 w 4263593"/>
              <a:gd name="connsiteY184" fmla="*/ 1926191 h 2240047"/>
              <a:gd name="connsiteX185" fmla="*/ 3884847 w 4263593"/>
              <a:gd name="connsiteY185" fmla="*/ 1958655 h 2240047"/>
              <a:gd name="connsiteX186" fmla="*/ 3887553 w 4263593"/>
              <a:gd name="connsiteY186" fmla="*/ 1966771 h 2240047"/>
              <a:gd name="connsiteX187" fmla="*/ 3892963 w 4263593"/>
              <a:gd name="connsiteY187" fmla="*/ 1988414 h 2240047"/>
              <a:gd name="connsiteX188" fmla="*/ 3914606 w 4263593"/>
              <a:gd name="connsiteY188" fmla="*/ 1996530 h 2240047"/>
              <a:gd name="connsiteX189" fmla="*/ 3925427 w 4263593"/>
              <a:gd name="connsiteY189" fmla="*/ 1999235 h 2240047"/>
              <a:gd name="connsiteX190" fmla="*/ 3930838 w 4263593"/>
              <a:gd name="connsiteY190" fmla="*/ 2015467 h 2240047"/>
              <a:gd name="connsiteX191" fmla="*/ 3936248 w 4263593"/>
              <a:gd name="connsiteY191" fmla="*/ 2039815 h 2240047"/>
              <a:gd name="connsiteX192" fmla="*/ 3941659 w 4263593"/>
              <a:gd name="connsiteY192" fmla="*/ 2056047 h 2240047"/>
              <a:gd name="connsiteX193" fmla="*/ 3952480 w 4263593"/>
              <a:gd name="connsiteY193" fmla="*/ 2074984 h 2240047"/>
              <a:gd name="connsiteX194" fmla="*/ 3963302 w 4263593"/>
              <a:gd name="connsiteY194" fmla="*/ 2088511 h 2240047"/>
              <a:gd name="connsiteX195" fmla="*/ 3968712 w 4263593"/>
              <a:gd name="connsiteY195" fmla="*/ 2096627 h 2240047"/>
              <a:gd name="connsiteX196" fmla="*/ 3993060 w 4263593"/>
              <a:gd name="connsiteY196" fmla="*/ 2099332 h 2240047"/>
              <a:gd name="connsiteX197" fmla="*/ 4022819 w 4263593"/>
              <a:gd name="connsiteY197" fmla="*/ 2104743 h 2240047"/>
              <a:gd name="connsiteX198" fmla="*/ 4041756 w 4263593"/>
              <a:gd name="connsiteY198" fmla="*/ 2107448 h 2240047"/>
              <a:gd name="connsiteX199" fmla="*/ 4047167 w 4263593"/>
              <a:gd name="connsiteY199" fmla="*/ 2115564 h 2240047"/>
              <a:gd name="connsiteX200" fmla="*/ 4049872 w 4263593"/>
              <a:gd name="connsiteY200" fmla="*/ 2126385 h 2240047"/>
              <a:gd name="connsiteX201" fmla="*/ 4063399 w 4263593"/>
              <a:gd name="connsiteY201" fmla="*/ 2145323 h 2240047"/>
              <a:gd name="connsiteX202" fmla="*/ 4071515 w 4263593"/>
              <a:gd name="connsiteY202" fmla="*/ 2150733 h 2240047"/>
              <a:gd name="connsiteX203" fmla="*/ 4085041 w 4263593"/>
              <a:gd name="connsiteY203" fmla="*/ 2153439 h 2240047"/>
              <a:gd name="connsiteX204" fmla="*/ 4090452 w 4263593"/>
              <a:gd name="connsiteY204" fmla="*/ 2172376 h 2240047"/>
              <a:gd name="connsiteX205" fmla="*/ 4101273 w 4263593"/>
              <a:gd name="connsiteY205" fmla="*/ 2188608 h 2240047"/>
              <a:gd name="connsiteX206" fmla="*/ 4109389 w 4263593"/>
              <a:gd name="connsiteY206" fmla="*/ 2191313 h 2240047"/>
              <a:gd name="connsiteX207" fmla="*/ 4141853 w 4263593"/>
              <a:gd name="connsiteY207" fmla="*/ 2185903 h 2240047"/>
              <a:gd name="connsiteX208" fmla="*/ 4149969 w 4263593"/>
              <a:gd name="connsiteY208" fmla="*/ 2183197 h 2240047"/>
              <a:gd name="connsiteX209" fmla="*/ 4220308 w 4263593"/>
              <a:gd name="connsiteY209" fmla="*/ 2188608 h 2240047"/>
              <a:gd name="connsiteX210" fmla="*/ 4233834 w 4263593"/>
              <a:gd name="connsiteY210" fmla="*/ 2212956 h 2240047"/>
              <a:gd name="connsiteX211" fmla="*/ 4244656 w 4263593"/>
              <a:gd name="connsiteY211" fmla="*/ 2229188 h 2240047"/>
              <a:gd name="connsiteX212" fmla="*/ 4250066 w 4263593"/>
              <a:gd name="connsiteY212" fmla="*/ 2237304 h 2240047"/>
              <a:gd name="connsiteX213" fmla="*/ 4263593 w 4263593"/>
              <a:gd name="connsiteY213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4216 w 4263593"/>
              <a:gd name="connsiteY125" fmla="*/ 1333725 h 2240047"/>
              <a:gd name="connsiteX126" fmla="*/ 3043491 w 4263593"/>
              <a:gd name="connsiteY126" fmla="*/ 1339136 h 2240047"/>
              <a:gd name="connsiteX127" fmla="*/ 3054312 w 4263593"/>
              <a:gd name="connsiteY127" fmla="*/ 1341841 h 2240047"/>
              <a:gd name="connsiteX128" fmla="*/ 3057018 w 4263593"/>
              <a:gd name="connsiteY128" fmla="*/ 1352662 h 2240047"/>
              <a:gd name="connsiteX129" fmla="*/ 3062428 w 4263593"/>
              <a:gd name="connsiteY129" fmla="*/ 1368894 h 2240047"/>
              <a:gd name="connsiteX130" fmla="*/ 3065134 w 4263593"/>
              <a:gd name="connsiteY130" fmla="*/ 1379716 h 2240047"/>
              <a:gd name="connsiteX131" fmla="*/ 3078660 w 4263593"/>
              <a:gd name="connsiteY131" fmla="*/ 1401358 h 2240047"/>
              <a:gd name="connsiteX132" fmla="*/ 3135472 w 4263593"/>
              <a:gd name="connsiteY132" fmla="*/ 1404064 h 2240047"/>
              <a:gd name="connsiteX133" fmla="*/ 3143588 w 4263593"/>
              <a:gd name="connsiteY133" fmla="*/ 1420296 h 2240047"/>
              <a:gd name="connsiteX134" fmla="*/ 3146293 w 4263593"/>
              <a:gd name="connsiteY134" fmla="*/ 1428412 h 2240047"/>
              <a:gd name="connsiteX135" fmla="*/ 3154409 w 4263593"/>
              <a:gd name="connsiteY135" fmla="*/ 1436527 h 2240047"/>
              <a:gd name="connsiteX136" fmla="*/ 3165231 w 4263593"/>
              <a:gd name="connsiteY136" fmla="*/ 1452759 h 2240047"/>
              <a:gd name="connsiteX137" fmla="*/ 3176052 w 4263593"/>
              <a:gd name="connsiteY137" fmla="*/ 1468991 h 2240047"/>
              <a:gd name="connsiteX138" fmla="*/ 3222043 w 4263593"/>
              <a:gd name="connsiteY138" fmla="*/ 1474402 h 2240047"/>
              <a:gd name="connsiteX139" fmla="*/ 3235569 w 4263593"/>
              <a:gd name="connsiteY139" fmla="*/ 1493339 h 2240047"/>
              <a:gd name="connsiteX140" fmla="*/ 3243685 w 4263593"/>
              <a:gd name="connsiteY140" fmla="*/ 1498750 h 2240047"/>
              <a:gd name="connsiteX141" fmla="*/ 3246390 w 4263593"/>
              <a:gd name="connsiteY141" fmla="*/ 1506866 h 2240047"/>
              <a:gd name="connsiteX142" fmla="*/ 3262622 w 4263593"/>
              <a:gd name="connsiteY142" fmla="*/ 1517687 h 2240047"/>
              <a:gd name="connsiteX143" fmla="*/ 3265328 w 4263593"/>
              <a:gd name="connsiteY143" fmla="*/ 1525803 h 2240047"/>
              <a:gd name="connsiteX144" fmla="*/ 3273444 w 4263593"/>
              <a:gd name="connsiteY144" fmla="*/ 1528509 h 2240047"/>
              <a:gd name="connsiteX145" fmla="*/ 3305908 w 4263593"/>
              <a:gd name="connsiteY145" fmla="*/ 1531214 h 2240047"/>
              <a:gd name="connsiteX146" fmla="*/ 3316729 w 4263593"/>
              <a:gd name="connsiteY146" fmla="*/ 1533919 h 2240047"/>
              <a:gd name="connsiteX147" fmla="*/ 3343782 w 4263593"/>
              <a:gd name="connsiteY147" fmla="*/ 1536625 h 2240047"/>
              <a:gd name="connsiteX148" fmla="*/ 3346488 w 4263593"/>
              <a:gd name="connsiteY148" fmla="*/ 1544741 h 2240047"/>
              <a:gd name="connsiteX149" fmla="*/ 3365425 w 4263593"/>
              <a:gd name="connsiteY149" fmla="*/ 1563678 h 2240047"/>
              <a:gd name="connsiteX150" fmla="*/ 3373541 w 4263593"/>
              <a:gd name="connsiteY150" fmla="*/ 1571794 h 2240047"/>
              <a:gd name="connsiteX151" fmla="*/ 3381657 w 4263593"/>
              <a:gd name="connsiteY151" fmla="*/ 1577204 h 2240047"/>
              <a:gd name="connsiteX152" fmla="*/ 3387067 w 4263593"/>
              <a:gd name="connsiteY152" fmla="*/ 1585320 h 2240047"/>
              <a:gd name="connsiteX153" fmla="*/ 3395183 w 4263593"/>
              <a:gd name="connsiteY153" fmla="*/ 1598847 h 2240047"/>
              <a:gd name="connsiteX154" fmla="*/ 3397889 w 4263593"/>
              <a:gd name="connsiteY154" fmla="*/ 1606963 h 2240047"/>
              <a:gd name="connsiteX155" fmla="*/ 3414121 w 4263593"/>
              <a:gd name="connsiteY155" fmla="*/ 1615079 h 2240047"/>
              <a:gd name="connsiteX156" fmla="*/ 3419531 w 4263593"/>
              <a:gd name="connsiteY156" fmla="*/ 1623195 h 2240047"/>
              <a:gd name="connsiteX157" fmla="*/ 3424942 w 4263593"/>
              <a:gd name="connsiteY157" fmla="*/ 1650248 h 2240047"/>
              <a:gd name="connsiteX158" fmla="*/ 3427647 w 4263593"/>
              <a:gd name="connsiteY158" fmla="*/ 1661070 h 2240047"/>
              <a:gd name="connsiteX159" fmla="*/ 3430353 w 4263593"/>
              <a:gd name="connsiteY159" fmla="*/ 1674596 h 2240047"/>
              <a:gd name="connsiteX160" fmla="*/ 3433058 w 4263593"/>
              <a:gd name="connsiteY160" fmla="*/ 1682712 h 2240047"/>
              <a:gd name="connsiteX161" fmla="*/ 3443879 w 4263593"/>
              <a:gd name="connsiteY161" fmla="*/ 1688123 h 2240047"/>
              <a:gd name="connsiteX162" fmla="*/ 3500691 w 4263593"/>
              <a:gd name="connsiteY162" fmla="*/ 1688123 h 2240047"/>
              <a:gd name="connsiteX163" fmla="*/ 3516923 w 4263593"/>
              <a:gd name="connsiteY163" fmla="*/ 1707060 h 2240047"/>
              <a:gd name="connsiteX164" fmla="*/ 3525039 w 4263593"/>
              <a:gd name="connsiteY164" fmla="*/ 1712471 h 2240047"/>
              <a:gd name="connsiteX165" fmla="*/ 3589967 w 4263593"/>
              <a:gd name="connsiteY165" fmla="*/ 1715176 h 2240047"/>
              <a:gd name="connsiteX166" fmla="*/ 3598083 w 4263593"/>
              <a:gd name="connsiteY166" fmla="*/ 1717881 h 2240047"/>
              <a:gd name="connsiteX167" fmla="*/ 3617020 w 4263593"/>
              <a:gd name="connsiteY167" fmla="*/ 1742229 h 2240047"/>
              <a:gd name="connsiteX168" fmla="*/ 3625136 w 4263593"/>
              <a:gd name="connsiteY168" fmla="*/ 1744935 h 2240047"/>
              <a:gd name="connsiteX169" fmla="*/ 3638663 w 4263593"/>
              <a:gd name="connsiteY169" fmla="*/ 1761167 h 2240047"/>
              <a:gd name="connsiteX170" fmla="*/ 3646779 w 4263593"/>
              <a:gd name="connsiteY170" fmla="*/ 1763872 h 2240047"/>
              <a:gd name="connsiteX171" fmla="*/ 3668421 w 4263593"/>
              <a:gd name="connsiteY171" fmla="*/ 1777398 h 2240047"/>
              <a:gd name="connsiteX172" fmla="*/ 3673832 w 4263593"/>
              <a:gd name="connsiteY172" fmla="*/ 1785514 h 2240047"/>
              <a:gd name="connsiteX173" fmla="*/ 3690064 w 4263593"/>
              <a:gd name="connsiteY173" fmla="*/ 1790925 h 2240047"/>
              <a:gd name="connsiteX174" fmla="*/ 3709001 w 4263593"/>
              <a:gd name="connsiteY174" fmla="*/ 1815273 h 2240047"/>
              <a:gd name="connsiteX175" fmla="*/ 3727938 w 4263593"/>
              <a:gd name="connsiteY175" fmla="*/ 1831505 h 2240047"/>
              <a:gd name="connsiteX176" fmla="*/ 3730644 w 4263593"/>
              <a:gd name="connsiteY176" fmla="*/ 1839621 h 2240047"/>
              <a:gd name="connsiteX177" fmla="*/ 3738760 w 4263593"/>
              <a:gd name="connsiteY177" fmla="*/ 1842326 h 2240047"/>
              <a:gd name="connsiteX178" fmla="*/ 3749581 w 4263593"/>
              <a:gd name="connsiteY178" fmla="*/ 1863969 h 2240047"/>
              <a:gd name="connsiteX179" fmla="*/ 3822625 w 4263593"/>
              <a:gd name="connsiteY179" fmla="*/ 1858558 h 2240047"/>
              <a:gd name="connsiteX180" fmla="*/ 3855089 w 4263593"/>
              <a:gd name="connsiteY180" fmla="*/ 1855853 h 2240047"/>
              <a:gd name="connsiteX181" fmla="*/ 3860499 w 4263593"/>
              <a:gd name="connsiteY181" fmla="*/ 1896433 h 2240047"/>
              <a:gd name="connsiteX182" fmla="*/ 3863205 w 4263593"/>
              <a:gd name="connsiteY182" fmla="*/ 1904549 h 2240047"/>
              <a:gd name="connsiteX183" fmla="*/ 3876731 w 4263593"/>
              <a:gd name="connsiteY183" fmla="*/ 1918075 h 2240047"/>
              <a:gd name="connsiteX184" fmla="*/ 3879437 w 4263593"/>
              <a:gd name="connsiteY184" fmla="*/ 1926191 h 2240047"/>
              <a:gd name="connsiteX185" fmla="*/ 3884847 w 4263593"/>
              <a:gd name="connsiteY185" fmla="*/ 1958655 h 2240047"/>
              <a:gd name="connsiteX186" fmla="*/ 3887553 w 4263593"/>
              <a:gd name="connsiteY186" fmla="*/ 1966771 h 2240047"/>
              <a:gd name="connsiteX187" fmla="*/ 3892963 w 4263593"/>
              <a:gd name="connsiteY187" fmla="*/ 1988414 h 2240047"/>
              <a:gd name="connsiteX188" fmla="*/ 3914606 w 4263593"/>
              <a:gd name="connsiteY188" fmla="*/ 1996530 h 2240047"/>
              <a:gd name="connsiteX189" fmla="*/ 3925427 w 4263593"/>
              <a:gd name="connsiteY189" fmla="*/ 1999235 h 2240047"/>
              <a:gd name="connsiteX190" fmla="*/ 3930838 w 4263593"/>
              <a:gd name="connsiteY190" fmla="*/ 2015467 h 2240047"/>
              <a:gd name="connsiteX191" fmla="*/ 3936248 w 4263593"/>
              <a:gd name="connsiteY191" fmla="*/ 2039815 h 2240047"/>
              <a:gd name="connsiteX192" fmla="*/ 3941659 w 4263593"/>
              <a:gd name="connsiteY192" fmla="*/ 2056047 h 2240047"/>
              <a:gd name="connsiteX193" fmla="*/ 3952480 w 4263593"/>
              <a:gd name="connsiteY193" fmla="*/ 2074984 h 2240047"/>
              <a:gd name="connsiteX194" fmla="*/ 3963302 w 4263593"/>
              <a:gd name="connsiteY194" fmla="*/ 2088511 h 2240047"/>
              <a:gd name="connsiteX195" fmla="*/ 3968712 w 4263593"/>
              <a:gd name="connsiteY195" fmla="*/ 2096627 h 2240047"/>
              <a:gd name="connsiteX196" fmla="*/ 3993060 w 4263593"/>
              <a:gd name="connsiteY196" fmla="*/ 2099332 h 2240047"/>
              <a:gd name="connsiteX197" fmla="*/ 4022819 w 4263593"/>
              <a:gd name="connsiteY197" fmla="*/ 2104743 h 2240047"/>
              <a:gd name="connsiteX198" fmla="*/ 4041756 w 4263593"/>
              <a:gd name="connsiteY198" fmla="*/ 2107448 h 2240047"/>
              <a:gd name="connsiteX199" fmla="*/ 4047167 w 4263593"/>
              <a:gd name="connsiteY199" fmla="*/ 2115564 h 2240047"/>
              <a:gd name="connsiteX200" fmla="*/ 4049872 w 4263593"/>
              <a:gd name="connsiteY200" fmla="*/ 2126385 h 2240047"/>
              <a:gd name="connsiteX201" fmla="*/ 4063399 w 4263593"/>
              <a:gd name="connsiteY201" fmla="*/ 2145323 h 2240047"/>
              <a:gd name="connsiteX202" fmla="*/ 4071515 w 4263593"/>
              <a:gd name="connsiteY202" fmla="*/ 2150733 h 2240047"/>
              <a:gd name="connsiteX203" fmla="*/ 4085041 w 4263593"/>
              <a:gd name="connsiteY203" fmla="*/ 2153439 h 2240047"/>
              <a:gd name="connsiteX204" fmla="*/ 4090452 w 4263593"/>
              <a:gd name="connsiteY204" fmla="*/ 2172376 h 2240047"/>
              <a:gd name="connsiteX205" fmla="*/ 4101273 w 4263593"/>
              <a:gd name="connsiteY205" fmla="*/ 2188608 h 2240047"/>
              <a:gd name="connsiteX206" fmla="*/ 4109389 w 4263593"/>
              <a:gd name="connsiteY206" fmla="*/ 2191313 h 2240047"/>
              <a:gd name="connsiteX207" fmla="*/ 4141853 w 4263593"/>
              <a:gd name="connsiteY207" fmla="*/ 2185903 h 2240047"/>
              <a:gd name="connsiteX208" fmla="*/ 4149969 w 4263593"/>
              <a:gd name="connsiteY208" fmla="*/ 2183197 h 2240047"/>
              <a:gd name="connsiteX209" fmla="*/ 4220308 w 4263593"/>
              <a:gd name="connsiteY209" fmla="*/ 2188608 h 2240047"/>
              <a:gd name="connsiteX210" fmla="*/ 4233834 w 4263593"/>
              <a:gd name="connsiteY210" fmla="*/ 2212956 h 2240047"/>
              <a:gd name="connsiteX211" fmla="*/ 4244656 w 4263593"/>
              <a:gd name="connsiteY211" fmla="*/ 2229188 h 2240047"/>
              <a:gd name="connsiteX212" fmla="*/ 4250066 w 4263593"/>
              <a:gd name="connsiteY212" fmla="*/ 2237304 h 2240047"/>
              <a:gd name="connsiteX213" fmla="*/ 4263593 w 4263593"/>
              <a:gd name="connsiteY213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57018 w 4263593"/>
              <a:gd name="connsiteY127" fmla="*/ 1352662 h 2240047"/>
              <a:gd name="connsiteX128" fmla="*/ 3062428 w 4263593"/>
              <a:gd name="connsiteY128" fmla="*/ 1368894 h 2240047"/>
              <a:gd name="connsiteX129" fmla="*/ 3065134 w 4263593"/>
              <a:gd name="connsiteY129" fmla="*/ 1379716 h 2240047"/>
              <a:gd name="connsiteX130" fmla="*/ 3078660 w 4263593"/>
              <a:gd name="connsiteY130" fmla="*/ 1401358 h 2240047"/>
              <a:gd name="connsiteX131" fmla="*/ 3135472 w 4263593"/>
              <a:gd name="connsiteY131" fmla="*/ 1404064 h 2240047"/>
              <a:gd name="connsiteX132" fmla="*/ 3143588 w 4263593"/>
              <a:gd name="connsiteY132" fmla="*/ 1420296 h 2240047"/>
              <a:gd name="connsiteX133" fmla="*/ 3146293 w 4263593"/>
              <a:gd name="connsiteY133" fmla="*/ 1428412 h 2240047"/>
              <a:gd name="connsiteX134" fmla="*/ 3154409 w 4263593"/>
              <a:gd name="connsiteY134" fmla="*/ 1436527 h 2240047"/>
              <a:gd name="connsiteX135" fmla="*/ 3165231 w 4263593"/>
              <a:gd name="connsiteY135" fmla="*/ 1452759 h 2240047"/>
              <a:gd name="connsiteX136" fmla="*/ 3176052 w 4263593"/>
              <a:gd name="connsiteY136" fmla="*/ 1468991 h 2240047"/>
              <a:gd name="connsiteX137" fmla="*/ 3222043 w 4263593"/>
              <a:gd name="connsiteY137" fmla="*/ 1474402 h 2240047"/>
              <a:gd name="connsiteX138" fmla="*/ 3235569 w 4263593"/>
              <a:gd name="connsiteY138" fmla="*/ 1493339 h 2240047"/>
              <a:gd name="connsiteX139" fmla="*/ 3243685 w 4263593"/>
              <a:gd name="connsiteY139" fmla="*/ 1498750 h 2240047"/>
              <a:gd name="connsiteX140" fmla="*/ 3246390 w 4263593"/>
              <a:gd name="connsiteY140" fmla="*/ 1506866 h 2240047"/>
              <a:gd name="connsiteX141" fmla="*/ 3262622 w 4263593"/>
              <a:gd name="connsiteY141" fmla="*/ 1517687 h 2240047"/>
              <a:gd name="connsiteX142" fmla="*/ 3265328 w 4263593"/>
              <a:gd name="connsiteY142" fmla="*/ 1525803 h 2240047"/>
              <a:gd name="connsiteX143" fmla="*/ 3273444 w 4263593"/>
              <a:gd name="connsiteY143" fmla="*/ 1528509 h 2240047"/>
              <a:gd name="connsiteX144" fmla="*/ 3305908 w 4263593"/>
              <a:gd name="connsiteY144" fmla="*/ 1531214 h 2240047"/>
              <a:gd name="connsiteX145" fmla="*/ 3316729 w 4263593"/>
              <a:gd name="connsiteY145" fmla="*/ 1533919 h 2240047"/>
              <a:gd name="connsiteX146" fmla="*/ 3343782 w 4263593"/>
              <a:gd name="connsiteY146" fmla="*/ 1536625 h 2240047"/>
              <a:gd name="connsiteX147" fmla="*/ 3346488 w 4263593"/>
              <a:gd name="connsiteY147" fmla="*/ 1544741 h 2240047"/>
              <a:gd name="connsiteX148" fmla="*/ 3365425 w 4263593"/>
              <a:gd name="connsiteY148" fmla="*/ 1563678 h 2240047"/>
              <a:gd name="connsiteX149" fmla="*/ 3373541 w 4263593"/>
              <a:gd name="connsiteY149" fmla="*/ 1571794 h 2240047"/>
              <a:gd name="connsiteX150" fmla="*/ 3381657 w 4263593"/>
              <a:gd name="connsiteY150" fmla="*/ 1577204 h 2240047"/>
              <a:gd name="connsiteX151" fmla="*/ 3387067 w 4263593"/>
              <a:gd name="connsiteY151" fmla="*/ 1585320 h 2240047"/>
              <a:gd name="connsiteX152" fmla="*/ 3395183 w 4263593"/>
              <a:gd name="connsiteY152" fmla="*/ 1598847 h 2240047"/>
              <a:gd name="connsiteX153" fmla="*/ 3397889 w 4263593"/>
              <a:gd name="connsiteY153" fmla="*/ 1606963 h 2240047"/>
              <a:gd name="connsiteX154" fmla="*/ 3414121 w 4263593"/>
              <a:gd name="connsiteY154" fmla="*/ 1615079 h 2240047"/>
              <a:gd name="connsiteX155" fmla="*/ 3419531 w 4263593"/>
              <a:gd name="connsiteY155" fmla="*/ 1623195 h 2240047"/>
              <a:gd name="connsiteX156" fmla="*/ 3424942 w 4263593"/>
              <a:gd name="connsiteY156" fmla="*/ 1650248 h 2240047"/>
              <a:gd name="connsiteX157" fmla="*/ 3427647 w 4263593"/>
              <a:gd name="connsiteY157" fmla="*/ 1661070 h 2240047"/>
              <a:gd name="connsiteX158" fmla="*/ 3430353 w 4263593"/>
              <a:gd name="connsiteY158" fmla="*/ 1674596 h 2240047"/>
              <a:gd name="connsiteX159" fmla="*/ 3433058 w 4263593"/>
              <a:gd name="connsiteY159" fmla="*/ 1682712 h 2240047"/>
              <a:gd name="connsiteX160" fmla="*/ 3443879 w 4263593"/>
              <a:gd name="connsiteY160" fmla="*/ 1688123 h 2240047"/>
              <a:gd name="connsiteX161" fmla="*/ 3500691 w 4263593"/>
              <a:gd name="connsiteY161" fmla="*/ 1688123 h 2240047"/>
              <a:gd name="connsiteX162" fmla="*/ 3516923 w 4263593"/>
              <a:gd name="connsiteY162" fmla="*/ 1707060 h 2240047"/>
              <a:gd name="connsiteX163" fmla="*/ 3525039 w 4263593"/>
              <a:gd name="connsiteY163" fmla="*/ 1712471 h 2240047"/>
              <a:gd name="connsiteX164" fmla="*/ 3589967 w 4263593"/>
              <a:gd name="connsiteY164" fmla="*/ 1715176 h 2240047"/>
              <a:gd name="connsiteX165" fmla="*/ 3598083 w 4263593"/>
              <a:gd name="connsiteY165" fmla="*/ 1717881 h 2240047"/>
              <a:gd name="connsiteX166" fmla="*/ 3617020 w 4263593"/>
              <a:gd name="connsiteY166" fmla="*/ 1742229 h 2240047"/>
              <a:gd name="connsiteX167" fmla="*/ 3625136 w 4263593"/>
              <a:gd name="connsiteY167" fmla="*/ 1744935 h 2240047"/>
              <a:gd name="connsiteX168" fmla="*/ 3638663 w 4263593"/>
              <a:gd name="connsiteY168" fmla="*/ 1761167 h 2240047"/>
              <a:gd name="connsiteX169" fmla="*/ 3646779 w 4263593"/>
              <a:gd name="connsiteY169" fmla="*/ 1763872 h 2240047"/>
              <a:gd name="connsiteX170" fmla="*/ 3668421 w 4263593"/>
              <a:gd name="connsiteY170" fmla="*/ 1777398 h 2240047"/>
              <a:gd name="connsiteX171" fmla="*/ 3673832 w 4263593"/>
              <a:gd name="connsiteY171" fmla="*/ 1785514 h 2240047"/>
              <a:gd name="connsiteX172" fmla="*/ 3690064 w 4263593"/>
              <a:gd name="connsiteY172" fmla="*/ 1790925 h 2240047"/>
              <a:gd name="connsiteX173" fmla="*/ 3709001 w 4263593"/>
              <a:gd name="connsiteY173" fmla="*/ 1815273 h 2240047"/>
              <a:gd name="connsiteX174" fmla="*/ 3727938 w 4263593"/>
              <a:gd name="connsiteY174" fmla="*/ 1831505 h 2240047"/>
              <a:gd name="connsiteX175" fmla="*/ 3730644 w 4263593"/>
              <a:gd name="connsiteY175" fmla="*/ 1839621 h 2240047"/>
              <a:gd name="connsiteX176" fmla="*/ 3738760 w 4263593"/>
              <a:gd name="connsiteY176" fmla="*/ 1842326 h 2240047"/>
              <a:gd name="connsiteX177" fmla="*/ 3749581 w 4263593"/>
              <a:gd name="connsiteY177" fmla="*/ 1863969 h 2240047"/>
              <a:gd name="connsiteX178" fmla="*/ 3822625 w 4263593"/>
              <a:gd name="connsiteY178" fmla="*/ 1858558 h 2240047"/>
              <a:gd name="connsiteX179" fmla="*/ 3855089 w 4263593"/>
              <a:gd name="connsiteY179" fmla="*/ 1855853 h 2240047"/>
              <a:gd name="connsiteX180" fmla="*/ 3860499 w 4263593"/>
              <a:gd name="connsiteY180" fmla="*/ 1896433 h 2240047"/>
              <a:gd name="connsiteX181" fmla="*/ 3863205 w 4263593"/>
              <a:gd name="connsiteY181" fmla="*/ 1904549 h 2240047"/>
              <a:gd name="connsiteX182" fmla="*/ 3876731 w 4263593"/>
              <a:gd name="connsiteY182" fmla="*/ 1918075 h 2240047"/>
              <a:gd name="connsiteX183" fmla="*/ 3879437 w 4263593"/>
              <a:gd name="connsiteY183" fmla="*/ 1926191 h 2240047"/>
              <a:gd name="connsiteX184" fmla="*/ 3884847 w 4263593"/>
              <a:gd name="connsiteY184" fmla="*/ 1958655 h 2240047"/>
              <a:gd name="connsiteX185" fmla="*/ 3887553 w 4263593"/>
              <a:gd name="connsiteY185" fmla="*/ 1966771 h 2240047"/>
              <a:gd name="connsiteX186" fmla="*/ 3892963 w 4263593"/>
              <a:gd name="connsiteY186" fmla="*/ 1988414 h 2240047"/>
              <a:gd name="connsiteX187" fmla="*/ 3914606 w 4263593"/>
              <a:gd name="connsiteY187" fmla="*/ 1996530 h 2240047"/>
              <a:gd name="connsiteX188" fmla="*/ 3925427 w 4263593"/>
              <a:gd name="connsiteY188" fmla="*/ 1999235 h 2240047"/>
              <a:gd name="connsiteX189" fmla="*/ 3930838 w 4263593"/>
              <a:gd name="connsiteY189" fmla="*/ 2015467 h 2240047"/>
              <a:gd name="connsiteX190" fmla="*/ 3936248 w 4263593"/>
              <a:gd name="connsiteY190" fmla="*/ 2039815 h 2240047"/>
              <a:gd name="connsiteX191" fmla="*/ 3941659 w 4263593"/>
              <a:gd name="connsiteY191" fmla="*/ 2056047 h 2240047"/>
              <a:gd name="connsiteX192" fmla="*/ 3952480 w 4263593"/>
              <a:gd name="connsiteY192" fmla="*/ 2074984 h 2240047"/>
              <a:gd name="connsiteX193" fmla="*/ 3963302 w 4263593"/>
              <a:gd name="connsiteY193" fmla="*/ 2088511 h 2240047"/>
              <a:gd name="connsiteX194" fmla="*/ 3968712 w 4263593"/>
              <a:gd name="connsiteY194" fmla="*/ 2096627 h 2240047"/>
              <a:gd name="connsiteX195" fmla="*/ 3993060 w 4263593"/>
              <a:gd name="connsiteY195" fmla="*/ 2099332 h 2240047"/>
              <a:gd name="connsiteX196" fmla="*/ 4022819 w 4263593"/>
              <a:gd name="connsiteY196" fmla="*/ 2104743 h 2240047"/>
              <a:gd name="connsiteX197" fmla="*/ 4041756 w 4263593"/>
              <a:gd name="connsiteY197" fmla="*/ 2107448 h 2240047"/>
              <a:gd name="connsiteX198" fmla="*/ 4047167 w 4263593"/>
              <a:gd name="connsiteY198" fmla="*/ 2115564 h 2240047"/>
              <a:gd name="connsiteX199" fmla="*/ 4049872 w 4263593"/>
              <a:gd name="connsiteY199" fmla="*/ 2126385 h 2240047"/>
              <a:gd name="connsiteX200" fmla="*/ 4063399 w 4263593"/>
              <a:gd name="connsiteY200" fmla="*/ 2145323 h 2240047"/>
              <a:gd name="connsiteX201" fmla="*/ 4071515 w 4263593"/>
              <a:gd name="connsiteY201" fmla="*/ 2150733 h 2240047"/>
              <a:gd name="connsiteX202" fmla="*/ 4085041 w 4263593"/>
              <a:gd name="connsiteY202" fmla="*/ 2153439 h 2240047"/>
              <a:gd name="connsiteX203" fmla="*/ 4090452 w 4263593"/>
              <a:gd name="connsiteY203" fmla="*/ 2172376 h 2240047"/>
              <a:gd name="connsiteX204" fmla="*/ 4101273 w 4263593"/>
              <a:gd name="connsiteY204" fmla="*/ 2188608 h 2240047"/>
              <a:gd name="connsiteX205" fmla="*/ 4109389 w 4263593"/>
              <a:gd name="connsiteY205" fmla="*/ 2191313 h 2240047"/>
              <a:gd name="connsiteX206" fmla="*/ 4141853 w 4263593"/>
              <a:gd name="connsiteY206" fmla="*/ 2185903 h 2240047"/>
              <a:gd name="connsiteX207" fmla="*/ 4149969 w 4263593"/>
              <a:gd name="connsiteY207" fmla="*/ 2183197 h 2240047"/>
              <a:gd name="connsiteX208" fmla="*/ 4220308 w 4263593"/>
              <a:gd name="connsiteY208" fmla="*/ 2188608 h 2240047"/>
              <a:gd name="connsiteX209" fmla="*/ 4233834 w 4263593"/>
              <a:gd name="connsiteY209" fmla="*/ 2212956 h 2240047"/>
              <a:gd name="connsiteX210" fmla="*/ 4244656 w 4263593"/>
              <a:gd name="connsiteY210" fmla="*/ 2229188 h 2240047"/>
              <a:gd name="connsiteX211" fmla="*/ 4250066 w 4263593"/>
              <a:gd name="connsiteY211" fmla="*/ 2237304 h 2240047"/>
              <a:gd name="connsiteX212" fmla="*/ 4263593 w 4263593"/>
              <a:gd name="connsiteY21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57018 w 4263593"/>
              <a:gd name="connsiteY127" fmla="*/ 1352662 h 2240047"/>
              <a:gd name="connsiteX128" fmla="*/ 3062428 w 4263593"/>
              <a:gd name="connsiteY128" fmla="*/ 1368894 h 2240047"/>
              <a:gd name="connsiteX129" fmla="*/ 3065134 w 4263593"/>
              <a:gd name="connsiteY129" fmla="*/ 1379716 h 2240047"/>
              <a:gd name="connsiteX130" fmla="*/ 3078660 w 4263593"/>
              <a:gd name="connsiteY130" fmla="*/ 1401358 h 2240047"/>
              <a:gd name="connsiteX131" fmla="*/ 3135472 w 4263593"/>
              <a:gd name="connsiteY131" fmla="*/ 1404064 h 2240047"/>
              <a:gd name="connsiteX132" fmla="*/ 3143588 w 4263593"/>
              <a:gd name="connsiteY132" fmla="*/ 1420296 h 2240047"/>
              <a:gd name="connsiteX133" fmla="*/ 3146293 w 4263593"/>
              <a:gd name="connsiteY133" fmla="*/ 1428412 h 2240047"/>
              <a:gd name="connsiteX134" fmla="*/ 3154409 w 4263593"/>
              <a:gd name="connsiteY134" fmla="*/ 1436527 h 2240047"/>
              <a:gd name="connsiteX135" fmla="*/ 3165231 w 4263593"/>
              <a:gd name="connsiteY135" fmla="*/ 1452759 h 2240047"/>
              <a:gd name="connsiteX136" fmla="*/ 3176052 w 4263593"/>
              <a:gd name="connsiteY136" fmla="*/ 1468991 h 2240047"/>
              <a:gd name="connsiteX137" fmla="*/ 3222043 w 4263593"/>
              <a:gd name="connsiteY137" fmla="*/ 1474402 h 2240047"/>
              <a:gd name="connsiteX138" fmla="*/ 3235569 w 4263593"/>
              <a:gd name="connsiteY138" fmla="*/ 1493339 h 2240047"/>
              <a:gd name="connsiteX139" fmla="*/ 3243685 w 4263593"/>
              <a:gd name="connsiteY139" fmla="*/ 1498750 h 2240047"/>
              <a:gd name="connsiteX140" fmla="*/ 3246390 w 4263593"/>
              <a:gd name="connsiteY140" fmla="*/ 1506866 h 2240047"/>
              <a:gd name="connsiteX141" fmla="*/ 3262622 w 4263593"/>
              <a:gd name="connsiteY141" fmla="*/ 1517687 h 2240047"/>
              <a:gd name="connsiteX142" fmla="*/ 3265328 w 4263593"/>
              <a:gd name="connsiteY142" fmla="*/ 1525803 h 2240047"/>
              <a:gd name="connsiteX143" fmla="*/ 3273444 w 4263593"/>
              <a:gd name="connsiteY143" fmla="*/ 1528509 h 2240047"/>
              <a:gd name="connsiteX144" fmla="*/ 3305908 w 4263593"/>
              <a:gd name="connsiteY144" fmla="*/ 1531214 h 2240047"/>
              <a:gd name="connsiteX145" fmla="*/ 3316729 w 4263593"/>
              <a:gd name="connsiteY145" fmla="*/ 1533919 h 2240047"/>
              <a:gd name="connsiteX146" fmla="*/ 3343782 w 4263593"/>
              <a:gd name="connsiteY146" fmla="*/ 1536625 h 2240047"/>
              <a:gd name="connsiteX147" fmla="*/ 3346488 w 4263593"/>
              <a:gd name="connsiteY147" fmla="*/ 1544741 h 2240047"/>
              <a:gd name="connsiteX148" fmla="*/ 3365425 w 4263593"/>
              <a:gd name="connsiteY148" fmla="*/ 1563678 h 2240047"/>
              <a:gd name="connsiteX149" fmla="*/ 3373541 w 4263593"/>
              <a:gd name="connsiteY149" fmla="*/ 1571794 h 2240047"/>
              <a:gd name="connsiteX150" fmla="*/ 3381657 w 4263593"/>
              <a:gd name="connsiteY150" fmla="*/ 1577204 h 2240047"/>
              <a:gd name="connsiteX151" fmla="*/ 3387067 w 4263593"/>
              <a:gd name="connsiteY151" fmla="*/ 1585320 h 2240047"/>
              <a:gd name="connsiteX152" fmla="*/ 3395183 w 4263593"/>
              <a:gd name="connsiteY152" fmla="*/ 1598847 h 2240047"/>
              <a:gd name="connsiteX153" fmla="*/ 3397889 w 4263593"/>
              <a:gd name="connsiteY153" fmla="*/ 1606963 h 2240047"/>
              <a:gd name="connsiteX154" fmla="*/ 3414121 w 4263593"/>
              <a:gd name="connsiteY154" fmla="*/ 1615079 h 2240047"/>
              <a:gd name="connsiteX155" fmla="*/ 3419531 w 4263593"/>
              <a:gd name="connsiteY155" fmla="*/ 1623195 h 2240047"/>
              <a:gd name="connsiteX156" fmla="*/ 3424942 w 4263593"/>
              <a:gd name="connsiteY156" fmla="*/ 1650248 h 2240047"/>
              <a:gd name="connsiteX157" fmla="*/ 3427647 w 4263593"/>
              <a:gd name="connsiteY157" fmla="*/ 1661070 h 2240047"/>
              <a:gd name="connsiteX158" fmla="*/ 3430353 w 4263593"/>
              <a:gd name="connsiteY158" fmla="*/ 1674596 h 2240047"/>
              <a:gd name="connsiteX159" fmla="*/ 3433058 w 4263593"/>
              <a:gd name="connsiteY159" fmla="*/ 1682712 h 2240047"/>
              <a:gd name="connsiteX160" fmla="*/ 3443879 w 4263593"/>
              <a:gd name="connsiteY160" fmla="*/ 1688123 h 2240047"/>
              <a:gd name="connsiteX161" fmla="*/ 3500691 w 4263593"/>
              <a:gd name="connsiteY161" fmla="*/ 1688123 h 2240047"/>
              <a:gd name="connsiteX162" fmla="*/ 3516923 w 4263593"/>
              <a:gd name="connsiteY162" fmla="*/ 1707060 h 2240047"/>
              <a:gd name="connsiteX163" fmla="*/ 3525039 w 4263593"/>
              <a:gd name="connsiteY163" fmla="*/ 1712471 h 2240047"/>
              <a:gd name="connsiteX164" fmla="*/ 3589967 w 4263593"/>
              <a:gd name="connsiteY164" fmla="*/ 1715176 h 2240047"/>
              <a:gd name="connsiteX165" fmla="*/ 3598083 w 4263593"/>
              <a:gd name="connsiteY165" fmla="*/ 1717881 h 2240047"/>
              <a:gd name="connsiteX166" fmla="*/ 3617020 w 4263593"/>
              <a:gd name="connsiteY166" fmla="*/ 1742229 h 2240047"/>
              <a:gd name="connsiteX167" fmla="*/ 3625136 w 4263593"/>
              <a:gd name="connsiteY167" fmla="*/ 1744935 h 2240047"/>
              <a:gd name="connsiteX168" fmla="*/ 3638663 w 4263593"/>
              <a:gd name="connsiteY168" fmla="*/ 1761167 h 2240047"/>
              <a:gd name="connsiteX169" fmla="*/ 3646779 w 4263593"/>
              <a:gd name="connsiteY169" fmla="*/ 1763872 h 2240047"/>
              <a:gd name="connsiteX170" fmla="*/ 3668421 w 4263593"/>
              <a:gd name="connsiteY170" fmla="*/ 1777398 h 2240047"/>
              <a:gd name="connsiteX171" fmla="*/ 3673832 w 4263593"/>
              <a:gd name="connsiteY171" fmla="*/ 1785514 h 2240047"/>
              <a:gd name="connsiteX172" fmla="*/ 3690064 w 4263593"/>
              <a:gd name="connsiteY172" fmla="*/ 1790925 h 2240047"/>
              <a:gd name="connsiteX173" fmla="*/ 3709001 w 4263593"/>
              <a:gd name="connsiteY173" fmla="*/ 1815273 h 2240047"/>
              <a:gd name="connsiteX174" fmla="*/ 3727938 w 4263593"/>
              <a:gd name="connsiteY174" fmla="*/ 1831505 h 2240047"/>
              <a:gd name="connsiteX175" fmla="*/ 3730644 w 4263593"/>
              <a:gd name="connsiteY175" fmla="*/ 1839621 h 2240047"/>
              <a:gd name="connsiteX176" fmla="*/ 3738760 w 4263593"/>
              <a:gd name="connsiteY176" fmla="*/ 1842326 h 2240047"/>
              <a:gd name="connsiteX177" fmla="*/ 3749581 w 4263593"/>
              <a:gd name="connsiteY177" fmla="*/ 1863969 h 2240047"/>
              <a:gd name="connsiteX178" fmla="*/ 3822625 w 4263593"/>
              <a:gd name="connsiteY178" fmla="*/ 1858558 h 2240047"/>
              <a:gd name="connsiteX179" fmla="*/ 3855089 w 4263593"/>
              <a:gd name="connsiteY179" fmla="*/ 1855853 h 2240047"/>
              <a:gd name="connsiteX180" fmla="*/ 3860499 w 4263593"/>
              <a:gd name="connsiteY180" fmla="*/ 1896433 h 2240047"/>
              <a:gd name="connsiteX181" fmla="*/ 3863205 w 4263593"/>
              <a:gd name="connsiteY181" fmla="*/ 1904549 h 2240047"/>
              <a:gd name="connsiteX182" fmla="*/ 3876731 w 4263593"/>
              <a:gd name="connsiteY182" fmla="*/ 1918075 h 2240047"/>
              <a:gd name="connsiteX183" fmla="*/ 3879437 w 4263593"/>
              <a:gd name="connsiteY183" fmla="*/ 1926191 h 2240047"/>
              <a:gd name="connsiteX184" fmla="*/ 3884847 w 4263593"/>
              <a:gd name="connsiteY184" fmla="*/ 1958655 h 2240047"/>
              <a:gd name="connsiteX185" fmla="*/ 3887553 w 4263593"/>
              <a:gd name="connsiteY185" fmla="*/ 1966771 h 2240047"/>
              <a:gd name="connsiteX186" fmla="*/ 3892963 w 4263593"/>
              <a:gd name="connsiteY186" fmla="*/ 1988414 h 2240047"/>
              <a:gd name="connsiteX187" fmla="*/ 3914606 w 4263593"/>
              <a:gd name="connsiteY187" fmla="*/ 1996530 h 2240047"/>
              <a:gd name="connsiteX188" fmla="*/ 3925427 w 4263593"/>
              <a:gd name="connsiteY188" fmla="*/ 1999235 h 2240047"/>
              <a:gd name="connsiteX189" fmla="*/ 3930838 w 4263593"/>
              <a:gd name="connsiteY189" fmla="*/ 2015467 h 2240047"/>
              <a:gd name="connsiteX190" fmla="*/ 3936248 w 4263593"/>
              <a:gd name="connsiteY190" fmla="*/ 2039815 h 2240047"/>
              <a:gd name="connsiteX191" fmla="*/ 3941659 w 4263593"/>
              <a:gd name="connsiteY191" fmla="*/ 2056047 h 2240047"/>
              <a:gd name="connsiteX192" fmla="*/ 3952480 w 4263593"/>
              <a:gd name="connsiteY192" fmla="*/ 2074984 h 2240047"/>
              <a:gd name="connsiteX193" fmla="*/ 3963302 w 4263593"/>
              <a:gd name="connsiteY193" fmla="*/ 2088511 h 2240047"/>
              <a:gd name="connsiteX194" fmla="*/ 3968712 w 4263593"/>
              <a:gd name="connsiteY194" fmla="*/ 2096627 h 2240047"/>
              <a:gd name="connsiteX195" fmla="*/ 3993060 w 4263593"/>
              <a:gd name="connsiteY195" fmla="*/ 2099332 h 2240047"/>
              <a:gd name="connsiteX196" fmla="*/ 4022819 w 4263593"/>
              <a:gd name="connsiteY196" fmla="*/ 2104743 h 2240047"/>
              <a:gd name="connsiteX197" fmla="*/ 4041756 w 4263593"/>
              <a:gd name="connsiteY197" fmla="*/ 2107448 h 2240047"/>
              <a:gd name="connsiteX198" fmla="*/ 4047167 w 4263593"/>
              <a:gd name="connsiteY198" fmla="*/ 2115564 h 2240047"/>
              <a:gd name="connsiteX199" fmla="*/ 4049872 w 4263593"/>
              <a:gd name="connsiteY199" fmla="*/ 2126385 h 2240047"/>
              <a:gd name="connsiteX200" fmla="*/ 4063399 w 4263593"/>
              <a:gd name="connsiteY200" fmla="*/ 2145323 h 2240047"/>
              <a:gd name="connsiteX201" fmla="*/ 4071515 w 4263593"/>
              <a:gd name="connsiteY201" fmla="*/ 2150733 h 2240047"/>
              <a:gd name="connsiteX202" fmla="*/ 4085041 w 4263593"/>
              <a:gd name="connsiteY202" fmla="*/ 2153439 h 2240047"/>
              <a:gd name="connsiteX203" fmla="*/ 4090452 w 4263593"/>
              <a:gd name="connsiteY203" fmla="*/ 2172376 h 2240047"/>
              <a:gd name="connsiteX204" fmla="*/ 4101273 w 4263593"/>
              <a:gd name="connsiteY204" fmla="*/ 2188608 h 2240047"/>
              <a:gd name="connsiteX205" fmla="*/ 4109389 w 4263593"/>
              <a:gd name="connsiteY205" fmla="*/ 2191313 h 2240047"/>
              <a:gd name="connsiteX206" fmla="*/ 4141853 w 4263593"/>
              <a:gd name="connsiteY206" fmla="*/ 2185903 h 2240047"/>
              <a:gd name="connsiteX207" fmla="*/ 4149969 w 4263593"/>
              <a:gd name="connsiteY207" fmla="*/ 2183197 h 2240047"/>
              <a:gd name="connsiteX208" fmla="*/ 4220308 w 4263593"/>
              <a:gd name="connsiteY208" fmla="*/ 2188608 h 2240047"/>
              <a:gd name="connsiteX209" fmla="*/ 4233834 w 4263593"/>
              <a:gd name="connsiteY209" fmla="*/ 2212956 h 2240047"/>
              <a:gd name="connsiteX210" fmla="*/ 4244656 w 4263593"/>
              <a:gd name="connsiteY210" fmla="*/ 2229188 h 2240047"/>
              <a:gd name="connsiteX211" fmla="*/ 4250066 w 4263593"/>
              <a:gd name="connsiteY211" fmla="*/ 2237304 h 2240047"/>
              <a:gd name="connsiteX212" fmla="*/ 4263593 w 4263593"/>
              <a:gd name="connsiteY21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57018 w 4263593"/>
              <a:gd name="connsiteY127" fmla="*/ 1352662 h 2240047"/>
              <a:gd name="connsiteX128" fmla="*/ 3062428 w 4263593"/>
              <a:gd name="connsiteY128" fmla="*/ 1368894 h 2240047"/>
              <a:gd name="connsiteX129" fmla="*/ 3065134 w 4263593"/>
              <a:gd name="connsiteY129" fmla="*/ 1379716 h 2240047"/>
              <a:gd name="connsiteX130" fmla="*/ 3065134 w 4263593"/>
              <a:gd name="connsiteY130" fmla="*/ 1398652 h 2240047"/>
              <a:gd name="connsiteX131" fmla="*/ 3135472 w 4263593"/>
              <a:gd name="connsiteY131" fmla="*/ 1404064 h 2240047"/>
              <a:gd name="connsiteX132" fmla="*/ 3143588 w 4263593"/>
              <a:gd name="connsiteY132" fmla="*/ 1420296 h 2240047"/>
              <a:gd name="connsiteX133" fmla="*/ 3146293 w 4263593"/>
              <a:gd name="connsiteY133" fmla="*/ 1428412 h 2240047"/>
              <a:gd name="connsiteX134" fmla="*/ 3154409 w 4263593"/>
              <a:gd name="connsiteY134" fmla="*/ 1436527 h 2240047"/>
              <a:gd name="connsiteX135" fmla="*/ 3165231 w 4263593"/>
              <a:gd name="connsiteY135" fmla="*/ 1452759 h 2240047"/>
              <a:gd name="connsiteX136" fmla="*/ 3176052 w 4263593"/>
              <a:gd name="connsiteY136" fmla="*/ 1468991 h 2240047"/>
              <a:gd name="connsiteX137" fmla="*/ 3222043 w 4263593"/>
              <a:gd name="connsiteY137" fmla="*/ 1474402 h 2240047"/>
              <a:gd name="connsiteX138" fmla="*/ 3235569 w 4263593"/>
              <a:gd name="connsiteY138" fmla="*/ 1493339 h 2240047"/>
              <a:gd name="connsiteX139" fmla="*/ 3243685 w 4263593"/>
              <a:gd name="connsiteY139" fmla="*/ 1498750 h 2240047"/>
              <a:gd name="connsiteX140" fmla="*/ 3246390 w 4263593"/>
              <a:gd name="connsiteY140" fmla="*/ 1506866 h 2240047"/>
              <a:gd name="connsiteX141" fmla="*/ 3262622 w 4263593"/>
              <a:gd name="connsiteY141" fmla="*/ 1517687 h 2240047"/>
              <a:gd name="connsiteX142" fmla="*/ 3265328 w 4263593"/>
              <a:gd name="connsiteY142" fmla="*/ 1525803 h 2240047"/>
              <a:gd name="connsiteX143" fmla="*/ 3273444 w 4263593"/>
              <a:gd name="connsiteY143" fmla="*/ 1528509 h 2240047"/>
              <a:gd name="connsiteX144" fmla="*/ 3305908 w 4263593"/>
              <a:gd name="connsiteY144" fmla="*/ 1531214 h 2240047"/>
              <a:gd name="connsiteX145" fmla="*/ 3316729 w 4263593"/>
              <a:gd name="connsiteY145" fmla="*/ 1533919 h 2240047"/>
              <a:gd name="connsiteX146" fmla="*/ 3343782 w 4263593"/>
              <a:gd name="connsiteY146" fmla="*/ 1536625 h 2240047"/>
              <a:gd name="connsiteX147" fmla="*/ 3346488 w 4263593"/>
              <a:gd name="connsiteY147" fmla="*/ 1544741 h 2240047"/>
              <a:gd name="connsiteX148" fmla="*/ 3365425 w 4263593"/>
              <a:gd name="connsiteY148" fmla="*/ 1563678 h 2240047"/>
              <a:gd name="connsiteX149" fmla="*/ 3373541 w 4263593"/>
              <a:gd name="connsiteY149" fmla="*/ 1571794 h 2240047"/>
              <a:gd name="connsiteX150" fmla="*/ 3381657 w 4263593"/>
              <a:gd name="connsiteY150" fmla="*/ 1577204 h 2240047"/>
              <a:gd name="connsiteX151" fmla="*/ 3387067 w 4263593"/>
              <a:gd name="connsiteY151" fmla="*/ 1585320 h 2240047"/>
              <a:gd name="connsiteX152" fmla="*/ 3395183 w 4263593"/>
              <a:gd name="connsiteY152" fmla="*/ 1598847 h 2240047"/>
              <a:gd name="connsiteX153" fmla="*/ 3397889 w 4263593"/>
              <a:gd name="connsiteY153" fmla="*/ 1606963 h 2240047"/>
              <a:gd name="connsiteX154" fmla="*/ 3414121 w 4263593"/>
              <a:gd name="connsiteY154" fmla="*/ 1615079 h 2240047"/>
              <a:gd name="connsiteX155" fmla="*/ 3419531 w 4263593"/>
              <a:gd name="connsiteY155" fmla="*/ 1623195 h 2240047"/>
              <a:gd name="connsiteX156" fmla="*/ 3424942 w 4263593"/>
              <a:gd name="connsiteY156" fmla="*/ 1650248 h 2240047"/>
              <a:gd name="connsiteX157" fmla="*/ 3427647 w 4263593"/>
              <a:gd name="connsiteY157" fmla="*/ 1661070 h 2240047"/>
              <a:gd name="connsiteX158" fmla="*/ 3430353 w 4263593"/>
              <a:gd name="connsiteY158" fmla="*/ 1674596 h 2240047"/>
              <a:gd name="connsiteX159" fmla="*/ 3433058 w 4263593"/>
              <a:gd name="connsiteY159" fmla="*/ 1682712 h 2240047"/>
              <a:gd name="connsiteX160" fmla="*/ 3443879 w 4263593"/>
              <a:gd name="connsiteY160" fmla="*/ 1688123 h 2240047"/>
              <a:gd name="connsiteX161" fmla="*/ 3500691 w 4263593"/>
              <a:gd name="connsiteY161" fmla="*/ 1688123 h 2240047"/>
              <a:gd name="connsiteX162" fmla="*/ 3516923 w 4263593"/>
              <a:gd name="connsiteY162" fmla="*/ 1707060 h 2240047"/>
              <a:gd name="connsiteX163" fmla="*/ 3525039 w 4263593"/>
              <a:gd name="connsiteY163" fmla="*/ 1712471 h 2240047"/>
              <a:gd name="connsiteX164" fmla="*/ 3589967 w 4263593"/>
              <a:gd name="connsiteY164" fmla="*/ 1715176 h 2240047"/>
              <a:gd name="connsiteX165" fmla="*/ 3598083 w 4263593"/>
              <a:gd name="connsiteY165" fmla="*/ 1717881 h 2240047"/>
              <a:gd name="connsiteX166" fmla="*/ 3617020 w 4263593"/>
              <a:gd name="connsiteY166" fmla="*/ 1742229 h 2240047"/>
              <a:gd name="connsiteX167" fmla="*/ 3625136 w 4263593"/>
              <a:gd name="connsiteY167" fmla="*/ 1744935 h 2240047"/>
              <a:gd name="connsiteX168" fmla="*/ 3638663 w 4263593"/>
              <a:gd name="connsiteY168" fmla="*/ 1761167 h 2240047"/>
              <a:gd name="connsiteX169" fmla="*/ 3646779 w 4263593"/>
              <a:gd name="connsiteY169" fmla="*/ 1763872 h 2240047"/>
              <a:gd name="connsiteX170" fmla="*/ 3668421 w 4263593"/>
              <a:gd name="connsiteY170" fmla="*/ 1777398 h 2240047"/>
              <a:gd name="connsiteX171" fmla="*/ 3673832 w 4263593"/>
              <a:gd name="connsiteY171" fmla="*/ 1785514 h 2240047"/>
              <a:gd name="connsiteX172" fmla="*/ 3690064 w 4263593"/>
              <a:gd name="connsiteY172" fmla="*/ 1790925 h 2240047"/>
              <a:gd name="connsiteX173" fmla="*/ 3709001 w 4263593"/>
              <a:gd name="connsiteY173" fmla="*/ 1815273 h 2240047"/>
              <a:gd name="connsiteX174" fmla="*/ 3727938 w 4263593"/>
              <a:gd name="connsiteY174" fmla="*/ 1831505 h 2240047"/>
              <a:gd name="connsiteX175" fmla="*/ 3730644 w 4263593"/>
              <a:gd name="connsiteY175" fmla="*/ 1839621 h 2240047"/>
              <a:gd name="connsiteX176" fmla="*/ 3738760 w 4263593"/>
              <a:gd name="connsiteY176" fmla="*/ 1842326 h 2240047"/>
              <a:gd name="connsiteX177" fmla="*/ 3749581 w 4263593"/>
              <a:gd name="connsiteY177" fmla="*/ 1863969 h 2240047"/>
              <a:gd name="connsiteX178" fmla="*/ 3822625 w 4263593"/>
              <a:gd name="connsiteY178" fmla="*/ 1858558 h 2240047"/>
              <a:gd name="connsiteX179" fmla="*/ 3855089 w 4263593"/>
              <a:gd name="connsiteY179" fmla="*/ 1855853 h 2240047"/>
              <a:gd name="connsiteX180" fmla="*/ 3860499 w 4263593"/>
              <a:gd name="connsiteY180" fmla="*/ 1896433 h 2240047"/>
              <a:gd name="connsiteX181" fmla="*/ 3863205 w 4263593"/>
              <a:gd name="connsiteY181" fmla="*/ 1904549 h 2240047"/>
              <a:gd name="connsiteX182" fmla="*/ 3876731 w 4263593"/>
              <a:gd name="connsiteY182" fmla="*/ 1918075 h 2240047"/>
              <a:gd name="connsiteX183" fmla="*/ 3879437 w 4263593"/>
              <a:gd name="connsiteY183" fmla="*/ 1926191 h 2240047"/>
              <a:gd name="connsiteX184" fmla="*/ 3884847 w 4263593"/>
              <a:gd name="connsiteY184" fmla="*/ 1958655 h 2240047"/>
              <a:gd name="connsiteX185" fmla="*/ 3887553 w 4263593"/>
              <a:gd name="connsiteY185" fmla="*/ 1966771 h 2240047"/>
              <a:gd name="connsiteX186" fmla="*/ 3892963 w 4263593"/>
              <a:gd name="connsiteY186" fmla="*/ 1988414 h 2240047"/>
              <a:gd name="connsiteX187" fmla="*/ 3914606 w 4263593"/>
              <a:gd name="connsiteY187" fmla="*/ 1996530 h 2240047"/>
              <a:gd name="connsiteX188" fmla="*/ 3925427 w 4263593"/>
              <a:gd name="connsiteY188" fmla="*/ 1999235 h 2240047"/>
              <a:gd name="connsiteX189" fmla="*/ 3930838 w 4263593"/>
              <a:gd name="connsiteY189" fmla="*/ 2015467 h 2240047"/>
              <a:gd name="connsiteX190" fmla="*/ 3936248 w 4263593"/>
              <a:gd name="connsiteY190" fmla="*/ 2039815 h 2240047"/>
              <a:gd name="connsiteX191" fmla="*/ 3941659 w 4263593"/>
              <a:gd name="connsiteY191" fmla="*/ 2056047 h 2240047"/>
              <a:gd name="connsiteX192" fmla="*/ 3952480 w 4263593"/>
              <a:gd name="connsiteY192" fmla="*/ 2074984 h 2240047"/>
              <a:gd name="connsiteX193" fmla="*/ 3963302 w 4263593"/>
              <a:gd name="connsiteY193" fmla="*/ 2088511 h 2240047"/>
              <a:gd name="connsiteX194" fmla="*/ 3968712 w 4263593"/>
              <a:gd name="connsiteY194" fmla="*/ 2096627 h 2240047"/>
              <a:gd name="connsiteX195" fmla="*/ 3993060 w 4263593"/>
              <a:gd name="connsiteY195" fmla="*/ 2099332 h 2240047"/>
              <a:gd name="connsiteX196" fmla="*/ 4022819 w 4263593"/>
              <a:gd name="connsiteY196" fmla="*/ 2104743 h 2240047"/>
              <a:gd name="connsiteX197" fmla="*/ 4041756 w 4263593"/>
              <a:gd name="connsiteY197" fmla="*/ 2107448 h 2240047"/>
              <a:gd name="connsiteX198" fmla="*/ 4047167 w 4263593"/>
              <a:gd name="connsiteY198" fmla="*/ 2115564 h 2240047"/>
              <a:gd name="connsiteX199" fmla="*/ 4049872 w 4263593"/>
              <a:gd name="connsiteY199" fmla="*/ 2126385 h 2240047"/>
              <a:gd name="connsiteX200" fmla="*/ 4063399 w 4263593"/>
              <a:gd name="connsiteY200" fmla="*/ 2145323 h 2240047"/>
              <a:gd name="connsiteX201" fmla="*/ 4071515 w 4263593"/>
              <a:gd name="connsiteY201" fmla="*/ 2150733 h 2240047"/>
              <a:gd name="connsiteX202" fmla="*/ 4085041 w 4263593"/>
              <a:gd name="connsiteY202" fmla="*/ 2153439 h 2240047"/>
              <a:gd name="connsiteX203" fmla="*/ 4090452 w 4263593"/>
              <a:gd name="connsiteY203" fmla="*/ 2172376 h 2240047"/>
              <a:gd name="connsiteX204" fmla="*/ 4101273 w 4263593"/>
              <a:gd name="connsiteY204" fmla="*/ 2188608 h 2240047"/>
              <a:gd name="connsiteX205" fmla="*/ 4109389 w 4263593"/>
              <a:gd name="connsiteY205" fmla="*/ 2191313 h 2240047"/>
              <a:gd name="connsiteX206" fmla="*/ 4141853 w 4263593"/>
              <a:gd name="connsiteY206" fmla="*/ 2185903 h 2240047"/>
              <a:gd name="connsiteX207" fmla="*/ 4149969 w 4263593"/>
              <a:gd name="connsiteY207" fmla="*/ 2183197 h 2240047"/>
              <a:gd name="connsiteX208" fmla="*/ 4220308 w 4263593"/>
              <a:gd name="connsiteY208" fmla="*/ 2188608 h 2240047"/>
              <a:gd name="connsiteX209" fmla="*/ 4233834 w 4263593"/>
              <a:gd name="connsiteY209" fmla="*/ 2212956 h 2240047"/>
              <a:gd name="connsiteX210" fmla="*/ 4244656 w 4263593"/>
              <a:gd name="connsiteY210" fmla="*/ 2229188 h 2240047"/>
              <a:gd name="connsiteX211" fmla="*/ 4250066 w 4263593"/>
              <a:gd name="connsiteY211" fmla="*/ 2237304 h 2240047"/>
              <a:gd name="connsiteX212" fmla="*/ 4263593 w 4263593"/>
              <a:gd name="connsiteY21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57018 w 4263593"/>
              <a:gd name="connsiteY127" fmla="*/ 1352662 h 2240047"/>
              <a:gd name="connsiteX128" fmla="*/ 3065134 w 4263593"/>
              <a:gd name="connsiteY128" fmla="*/ 1379716 h 2240047"/>
              <a:gd name="connsiteX129" fmla="*/ 3065134 w 4263593"/>
              <a:gd name="connsiteY129" fmla="*/ 1398652 h 2240047"/>
              <a:gd name="connsiteX130" fmla="*/ 3135472 w 4263593"/>
              <a:gd name="connsiteY130" fmla="*/ 1404064 h 2240047"/>
              <a:gd name="connsiteX131" fmla="*/ 3143588 w 4263593"/>
              <a:gd name="connsiteY131" fmla="*/ 1420296 h 2240047"/>
              <a:gd name="connsiteX132" fmla="*/ 3146293 w 4263593"/>
              <a:gd name="connsiteY132" fmla="*/ 1428412 h 2240047"/>
              <a:gd name="connsiteX133" fmla="*/ 3154409 w 4263593"/>
              <a:gd name="connsiteY133" fmla="*/ 1436527 h 2240047"/>
              <a:gd name="connsiteX134" fmla="*/ 3165231 w 4263593"/>
              <a:gd name="connsiteY134" fmla="*/ 1452759 h 2240047"/>
              <a:gd name="connsiteX135" fmla="*/ 3176052 w 4263593"/>
              <a:gd name="connsiteY135" fmla="*/ 1468991 h 2240047"/>
              <a:gd name="connsiteX136" fmla="*/ 3222043 w 4263593"/>
              <a:gd name="connsiteY136" fmla="*/ 1474402 h 2240047"/>
              <a:gd name="connsiteX137" fmla="*/ 3235569 w 4263593"/>
              <a:gd name="connsiteY137" fmla="*/ 1493339 h 2240047"/>
              <a:gd name="connsiteX138" fmla="*/ 3243685 w 4263593"/>
              <a:gd name="connsiteY138" fmla="*/ 1498750 h 2240047"/>
              <a:gd name="connsiteX139" fmla="*/ 3246390 w 4263593"/>
              <a:gd name="connsiteY139" fmla="*/ 1506866 h 2240047"/>
              <a:gd name="connsiteX140" fmla="*/ 3262622 w 4263593"/>
              <a:gd name="connsiteY140" fmla="*/ 1517687 h 2240047"/>
              <a:gd name="connsiteX141" fmla="*/ 3265328 w 4263593"/>
              <a:gd name="connsiteY141" fmla="*/ 1525803 h 2240047"/>
              <a:gd name="connsiteX142" fmla="*/ 3273444 w 4263593"/>
              <a:gd name="connsiteY142" fmla="*/ 1528509 h 2240047"/>
              <a:gd name="connsiteX143" fmla="*/ 3305908 w 4263593"/>
              <a:gd name="connsiteY143" fmla="*/ 1531214 h 2240047"/>
              <a:gd name="connsiteX144" fmla="*/ 3316729 w 4263593"/>
              <a:gd name="connsiteY144" fmla="*/ 1533919 h 2240047"/>
              <a:gd name="connsiteX145" fmla="*/ 3343782 w 4263593"/>
              <a:gd name="connsiteY145" fmla="*/ 1536625 h 2240047"/>
              <a:gd name="connsiteX146" fmla="*/ 3346488 w 4263593"/>
              <a:gd name="connsiteY146" fmla="*/ 1544741 h 2240047"/>
              <a:gd name="connsiteX147" fmla="*/ 3365425 w 4263593"/>
              <a:gd name="connsiteY147" fmla="*/ 1563678 h 2240047"/>
              <a:gd name="connsiteX148" fmla="*/ 3373541 w 4263593"/>
              <a:gd name="connsiteY148" fmla="*/ 1571794 h 2240047"/>
              <a:gd name="connsiteX149" fmla="*/ 3381657 w 4263593"/>
              <a:gd name="connsiteY149" fmla="*/ 1577204 h 2240047"/>
              <a:gd name="connsiteX150" fmla="*/ 3387067 w 4263593"/>
              <a:gd name="connsiteY150" fmla="*/ 1585320 h 2240047"/>
              <a:gd name="connsiteX151" fmla="*/ 3395183 w 4263593"/>
              <a:gd name="connsiteY151" fmla="*/ 1598847 h 2240047"/>
              <a:gd name="connsiteX152" fmla="*/ 3397889 w 4263593"/>
              <a:gd name="connsiteY152" fmla="*/ 1606963 h 2240047"/>
              <a:gd name="connsiteX153" fmla="*/ 3414121 w 4263593"/>
              <a:gd name="connsiteY153" fmla="*/ 1615079 h 2240047"/>
              <a:gd name="connsiteX154" fmla="*/ 3419531 w 4263593"/>
              <a:gd name="connsiteY154" fmla="*/ 1623195 h 2240047"/>
              <a:gd name="connsiteX155" fmla="*/ 3424942 w 4263593"/>
              <a:gd name="connsiteY155" fmla="*/ 1650248 h 2240047"/>
              <a:gd name="connsiteX156" fmla="*/ 3427647 w 4263593"/>
              <a:gd name="connsiteY156" fmla="*/ 1661070 h 2240047"/>
              <a:gd name="connsiteX157" fmla="*/ 3430353 w 4263593"/>
              <a:gd name="connsiteY157" fmla="*/ 1674596 h 2240047"/>
              <a:gd name="connsiteX158" fmla="*/ 3433058 w 4263593"/>
              <a:gd name="connsiteY158" fmla="*/ 1682712 h 2240047"/>
              <a:gd name="connsiteX159" fmla="*/ 3443879 w 4263593"/>
              <a:gd name="connsiteY159" fmla="*/ 1688123 h 2240047"/>
              <a:gd name="connsiteX160" fmla="*/ 3500691 w 4263593"/>
              <a:gd name="connsiteY160" fmla="*/ 1688123 h 2240047"/>
              <a:gd name="connsiteX161" fmla="*/ 3516923 w 4263593"/>
              <a:gd name="connsiteY161" fmla="*/ 1707060 h 2240047"/>
              <a:gd name="connsiteX162" fmla="*/ 3525039 w 4263593"/>
              <a:gd name="connsiteY162" fmla="*/ 1712471 h 2240047"/>
              <a:gd name="connsiteX163" fmla="*/ 3589967 w 4263593"/>
              <a:gd name="connsiteY163" fmla="*/ 1715176 h 2240047"/>
              <a:gd name="connsiteX164" fmla="*/ 3598083 w 4263593"/>
              <a:gd name="connsiteY164" fmla="*/ 1717881 h 2240047"/>
              <a:gd name="connsiteX165" fmla="*/ 3617020 w 4263593"/>
              <a:gd name="connsiteY165" fmla="*/ 1742229 h 2240047"/>
              <a:gd name="connsiteX166" fmla="*/ 3625136 w 4263593"/>
              <a:gd name="connsiteY166" fmla="*/ 1744935 h 2240047"/>
              <a:gd name="connsiteX167" fmla="*/ 3638663 w 4263593"/>
              <a:gd name="connsiteY167" fmla="*/ 1761167 h 2240047"/>
              <a:gd name="connsiteX168" fmla="*/ 3646779 w 4263593"/>
              <a:gd name="connsiteY168" fmla="*/ 1763872 h 2240047"/>
              <a:gd name="connsiteX169" fmla="*/ 3668421 w 4263593"/>
              <a:gd name="connsiteY169" fmla="*/ 1777398 h 2240047"/>
              <a:gd name="connsiteX170" fmla="*/ 3673832 w 4263593"/>
              <a:gd name="connsiteY170" fmla="*/ 1785514 h 2240047"/>
              <a:gd name="connsiteX171" fmla="*/ 3690064 w 4263593"/>
              <a:gd name="connsiteY171" fmla="*/ 1790925 h 2240047"/>
              <a:gd name="connsiteX172" fmla="*/ 3709001 w 4263593"/>
              <a:gd name="connsiteY172" fmla="*/ 1815273 h 2240047"/>
              <a:gd name="connsiteX173" fmla="*/ 3727938 w 4263593"/>
              <a:gd name="connsiteY173" fmla="*/ 1831505 h 2240047"/>
              <a:gd name="connsiteX174" fmla="*/ 3730644 w 4263593"/>
              <a:gd name="connsiteY174" fmla="*/ 1839621 h 2240047"/>
              <a:gd name="connsiteX175" fmla="*/ 3738760 w 4263593"/>
              <a:gd name="connsiteY175" fmla="*/ 1842326 h 2240047"/>
              <a:gd name="connsiteX176" fmla="*/ 3749581 w 4263593"/>
              <a:gd name="connsiteY176" fmla="*/ 1863969 h 2240047"/>
              <a:gd name="connsiteX177" fmla="*/ 3822625 w 4263593"/>
              <a:gd name="connsiteY177" fmla="*/ 1858558 h 2240047"/>
              <a:gd name="connsiteX178" fmla="*/ 3855089 w 4263593"/>
              <a:gd name="connsiteY178" fmla="*/ 1855853 h 2240047"/>
              <a:gd name="connsiteX179" fmla="*/ 3860499 w 4263593"/>
              <a:gd name="connsiteY179" fmla="*/ 1896433 h 2240047"/>
              <a:gd name="connsiteX180" fmla="*/ 3863205 w 4263593"/>
              <a:gd name="connsiteY180" fmla="*/ 1904549 h 2240047"/>
              <a:gd name="connsiteX181" fmla="*/ 3876731 w 4263593"/>
              <a:gd name="connsiteY181" fmla="*/ 1918075 h 2240047"/>
              <a:gd name="connsiteX182" fmla="*/ 3879437 w 4263593"/>
              <a:gd name="connsiteY182" fmla="*/ 1926191 h 2240047"/>
              <a:gd name="connsiteX183" fmla="*/ 3884847 w 4263593"/>
              <a:gd name="connsiteY183" fmla="*/ 1958655 h 2240047"/>
              <a:gd name="connsiteX184" fmla="*/ 3887553 w 4263593"/>
              <a:gd name="connsiteY184" fmla="*/ 1966771 h 2240047"/>
              <a:gd name="connsiteX185" fmla="*/ 3892963 w 4263593"/>
              <a:gd name="connsiteY185" fmla="*/ 1988414 h 2240047"/>
              <a:gd name="connsiteX186" fmla="*/ 3914606 w 4263593"/>
              <a:gd name="connsiteY186" fmla="*/ 1996530 h 2240047"/>
              <a:gd name="connsiteX187" fmla="*/ 3925427 w 4263593"/>
              <a:gd name="connsiteY187" fmla="*/ 1999235 h 2240047"/>
              <a:gd name="connsiteX188" fmla="*/ 3930838 w 4263593"/>
              <a:gd name="connsiteY188" fmla="*/ 2015467 h 2240047"/>
              <a:gd name="connsiteX189" fmla="*/ 3936248 w 4263593"/>
              <a:gd name="connsiteY189" fmla="*/ 2039815 h 2240047"/>
              <a:gd name="connsiteX190" fmla="*/ 3941659 w 4263593"/>
              <a:gd name="connsiteY190" fmla="*/ 2056047 h 2240047"/>
              <a:gd name="connsiteX191" fmla="*/ 3952480 w 4263593"/>
              <a:gd name="connsiteY191" fmla="*/ 2074984 h 2240047"/>
              <a:gd name="connsiteX192" fmla="*/ 3963302 w 4263593"/>
              <a:gd name="connsiteY192" fmla="*/ 2088511 h 2240047"/>
              <a:gd name="connsiteX193" fmla="*/ 3968712 w 4263593"/>
              <a:gd name="connsiteY193" fmla="*/ 2096627 h 2240047"/>
              <a:gd name="connsiteX194" fmla="*/ 3993060 w 4263593"/>
              <a:gd name="connsiteY194" fmla="*/ 2099332 h 2240047"/>
              <a:gd name="connsiteX195" fmla="*/ 4022819 w 4263593"/>
              <a:gd name="connsiteY195" fmla="*/ 2104743 h 2240047"/>
              <a:gd name="connsiteX196" fmla="*/ 4041756 w 4263593"/>
              <a:gd name="connsiteY196" fmla="*/ 2107448 h 2240047"/>
              <a:gd name="connsiteX197" fmla="*/ 4047167 w 4263593"/>
              <a:gd name="connsiteY197" fmla="*/ 2115564 h 2240047"/>
              <a:gd name="connsiteX198" fmla="*/ 4049872 w 4263593"/>
              <a:gd name="connsiteY198" fmla="*/ 2126385 h 2240047"/>
              <a:gd name="connsiteX199" fmla="*/ 4063399 w 4263593"/>
              <a:gd name="connsiteY199" fmla="*/ 2145323 h 2240047"/>
              <a:gd name="connsiteX200" fmla="*/ 4071515 w 4263593"/>
              <a:gd name="connsiteY200" fmla="*/ 2150733 h 2240047"/>
              <a:gd name="connsiteX201" fmla="*/ 4085041 w 4263593"/>
              <a:gd name="connsiteY201" fmla="*/ 2153439 h 2240047"/>
              <a:gd name="connsiteX202" fmla="*/ 4090452 w 4263593"/>
              <a:gd name="connsiteY202" fmla="*/ 2172376 h 2240047"/>
              <a:gd name="connsiteX203" fmla="*/ 4101273 w 4263593"/>
              <a:gd name="connsiteY203" fmla="*/ 2188608 h 2240047"/>
              <a:gd name="connsiteX204" fmla="*/ 4109389 w 4263593"/>
              <a:gd name="connsiteY204" fmla="*/ 2191313 h 2240047"/>
              <a:gd name="connsiteX205" fmla="*/ 4141853 w 4263593"/>
              <a:gd name="connsiteY205" fmla="*/ 2185903 h 2240047"/>
              <a:gd name="connsiteX206" fmla="*/ 4149969 w 4263593"/>
              <a:gd name="connsiteY206" fmla="*/ 2183197 h 2240047"/>
              <a:gd name="connsiteX207" fmla="*/ 4220308 w 4263593"/>
              <a:gd name="connsiteY207" fmla="*/ 2188608 h 2240047"/>
              <a:gd name="connsiteX208" fmla="*/ 4233834 w 4263593"/>
              <a:gd name="connsiteY208" fmla="*/ 2212956 h 2240047"/>
              <a:gd name="connsiteX209" fmla="*/ 4244656 w 4263593"/>
              <a:gd name="connsiteY209" fmla="*/ 2229188 h 2240047"/>
              <a:gd name="connsiteX210" fmla="*/ 4250066 w 4263593"/>
              <a:gd name="connsiteY210" fmla="*/ 2237304 h 2240047"/>
              <a:gd name="connsiteX211" fmla="*/ 4263593 w 4263593"/>
              <a:gd name="connsiteY211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65134 w 4263593"/>
              <a:gd name="connsiteY127" fmla="*/ 1379716 h 2240047"/>
              <a:gd name="connsiteX128" fmla="*/ 3065134 w 4263593"/>
              <a:gd name="connsiteY128" fmla="*/ 1398652 h 2240047"/>
              <a:gd name="connsiteX129" fmla="*/ 3135472 w 4263593"/>
              <a:gd name="connsiteY129" fmla="*/ 1404064 h 2240047"/>
              <a:gd name="connsiteX130" fmla="*/ 3143588 w 4263593"/>
              <a:gd name="connsiteY130" fmla="*/ 1420296 h 2240047"/>
              <a:gd name="connsiteX131" fmla="*/ 3146293 w 4263593"/>
              <a:gd name="connsiteY131" fmla="*/ 1428412 h 2240047"/>
              <a:gd name="connsiteX132" fmla="*/ 3154409 w 4263593"/>
              <a:gd name="connsiteY132" fmla="*/ 1436527 h 2240047"/>
              <a:gd name="connsiteX133" fmla="*/ 3165231 w 4263593"/>
              <a:gd name="connsiteY133" fmla="*/ 1452759 h 2240047"/>
              <a:gd name="connsiteX134" fmla="*/ 3176052 w 4263593"/>
              <a:gd name="connsiteY134" fmla="*/ 1468991 h 2240047"/>
              <a:gd name="connsiteX135" fmla="*/ 3222043 w 4263593"/>
              <a:gd name="connsiteY135" fmla="*/ 1474402 h 2240047"/>
              <a:gd name="connsiteX136" fmla="*/ 3235569 w 4263593"/>
              <a:gd name="connsiteY136" fmla="*/ 1493339 h 2240047"/>
              <a:gd name="connsiteX137" fmla="*/ 3243685 w 4263593"/>
              <a:gd name="connsiteY137" fmla="*/ 1498750 h 2240047"/>
              <a:gd name="connsiteX138" fmla="*/ 3246390 w 4263593"/>
              <a:gd name="connsiteY138" fmla="*/ 1506866 h 2240047"/>
              <a:gd name="connsiteX139" fmla="*/ 3262622 w 4263593"/>
              <a:gd name="connsiteY139" fmla="*/ 1517687 h 2240047"/>
              <a:gd name="connsiteX140" fmla="*/ 3265328 w 4263593"/>
              <a:gd name="connsiteY140" fmla="*/ 1525803 h 2240047"/>
              <a:gd name="connsiteX141" fmla="*/ 3273444 w 4263593"/>
              <a:gd name="connsiteY141" fmla="*/ 1528509 h 2240047"/>
              <a:gd name="connsiteX142" fmla="*/ 3305908 w 4263593"/>
              <a:gd name="connsiteY142" fmla="*/ 1531214 h 2240047"/>
              <a:gd name="connsiteX143" fmla="*/ 3316729 w 4263593"/>
              <a:gd name="connsiteY143" fmla="*/ 1533919 h 2240047"/>
              <a:gd name="connsiteX144" fmla="*/ 3343782 w 4263593"/>
              <a:gd name="connsiteY144" fmla="*/ 1536625 h 2240047"/>
              <a:gd name="connsiteX145" fmla="*/ 3346488 w 4263593"/>
              <a:gd name="connsiteY145" fmla="*/ 1544741 h 2240047"/>
              <a:gd name="connsiteX146" fmla="*/ 3365425 w 4263593"/>
              <a:gd name="connsiteY146" fmla="*/ 1563678 h 2240047"/>
              <a:gd name="connsiteX147" fmla="*/ 3373541 w 4263593"/>
              <a:gd name="connsiteY147" fmla="*/ 1571794 h 2240047"/>
              <a:gd name="connsiteX148" fmla="*/ 3381657 w 4263593"/>
              <a:gd name="connsiteY148" fmla="*/ 1577204 h 2240047"/>
              <a:gd name="connsiteX149" fmla="*/ 3387067 w 4263593"/>
              <a:gd name="connsiteY149" fmla="*/ 1585320 h 2240047"/>
              <a:gd name="connsiteX150" fmla="*/ 3395183 w 4263593"/>
              <a:gd name="connsiteY150" fmla="*/ 1598847 h 2240047"/>
              <a:gd name="connsiteX151" fmla="*/ 3397889 w 4263593"/>
              <a:gd name="connsiteY151" fmla="*/ 1606963 h 2240047"/>
              <a:gd name="connsiteX152" fmla="*/ 3414121 w 4263593"/>
              <a:gd name="connsiteY152" fmla="*/ 1615079 h 2240047"/>
              <a:gd name="connsiteX153" fmla="*/ 3419531 w 4263593"/>
              <a:gd name="connsiteY153" fmla="*/ 1623195 h 2240047"/>
              <a:gd name="connsiteX154" fmla="*/ 3424942 w 4263593"/>
              <a:gd name="connsiteY154" fmla="*/ 1650248 h 2240047"/>
              <a:gd name="connsiteX155" fmla="*/ 3427647 w 4263593"/>
              <a:gd name="connsiteY155" fmla="*/ 1661070 h 2240047"/>
              <a:gd name="connsiteX156" fmla="*/ 3430353 w 4263593"/>
              <a:gd name="connsiteY156" fmla="*/ 1674596 h 2240047"/>
              <a:gd name="connsiteX157" fmla="*/ 3433058 w 4263593"/>
              <a:gd name="connsiteY157" fmla="*/ 1682712 h 2240047"/>
              <a:gd name="connsiteX158" fmla="*/ 3443879 w 4263593"/>
              <a:gd name="connsiteY158" fmla="*/ 1688123 h 2240047"/>
              <a:gd name="connsiteX159" fmla="*/ 3500691 w 4263593"/>
              <a:gd name="connsiteY159" fmla="*/ 1688123 h 2240047"/>
              <a:gd name="connsiteX160" fmla="*/ 3516923 w 4263593"/>
              <a:gd name="connsiteY160" fmla="*/ 1707060 h 2240047"/>
              <a:gd name="connsiteX161" fmla="*/ 3525039 w 4263593"/>
              <a:gd name="connsiteY161" fmla="*/ 1712471 h 2240047"/>
              <a:gd name="connsiteX162" fmla="*/ 3589967 w 4263593"/>
              <a:gd name="connsiteY162" fmla="*/ 1715176 h 2240047"/>
              <a:gd name="connsiteX163" fmla="*/ 3598083 w 4263593"/>
              <a:gd name="connsiteY163" fmla="*/ 1717881 h 2240047"/>
              <a:gd name="connsiteX164" fmla="*/ 3617020 w 4263593"/>
              <a:gd name="connsiteY164" fmla="*/ 1742229 h 2240047"/>
              <a:gd name="connsiteX165" fmla="*/ 3625136 w 4263593"/>
              <a:gd name="connsiteY165" fmla="*/ 1744935 h 2240047"/>
              <a:gd name="connsiteX166" fmla="*/ 3638663 w 4263593"/>
              <a:gd name="connsiteY166" fmla="*/ 1761167 h 2240047"/>
              <a:gd name="connsiteX167" fmla="*/ 3646779 w 4263593"/>
              <a:gd name="connsiteY167" fmla="*/ 1763872 h 2240047"/>
              <a:gd name="connsiteX168" fmla="*/ 3668421 w 4263593"/>
              <a:gd name="connsiteY168" fmla="*/ 1777398 h 2240047"/>
              <a:gd name="connsiteX169" fmla="*/ 3673832 w 4263593"/>
              <a:gd name="connsiteY169" fmla="*/ 1785514 h 2240047"/>
              <a:gd name="connsiteX170" fmla="*/ 3690064 w 4263593"/>
              <a:gd name="connsiteY170" fmla="*/ 1790925 h 2240047"/>
              <a:gd name="connsiteX171" fmla="*/ 3709001 w 4263593"/>
              <a:gd name="connsiteY171" fmla="*/ 1815273 h 2240047"/>
              <a:gd name="connsiteX172" fmla="*/ 3727938 w 4263593"/>
              <a:gd name="connsiteY172" fmla="*/ 1831505 h 2240047"/>
              <a:gd name="connsiteX173" fmla="*/ 3730644 w 4263593"/>
              <a:gd name="connsiteY173" fmla="*/ 1839621 h 2240047"/>
              <a:gd name="connsiteX174" fmla="*/ 3738760 w 4263593"/>
              <a:gd name="connsiteY174" fmla="*/ 1842326 h 2240047"/>
              <a:gd name="connsiteX175" fmla="*/ 3749581 w 4263593"/>
              <a:gd name="connsiteY175" fmla="*/ 1863969 h 2240047"/>
              <a:gd name="connsiteX176" fmla="*/ 3822625 w 4263593"/>
              <a:gd name="connsiteY176" fmla="*/ 1858558 h 2240047"/>
              <a:gd name="connsiteX177" fmla="*/ 3855089 w 4263593"/>
              <a:gd name="connsiteY177" fmla="*/ 1855853 h 2240047"/>
              <a:gd name="connsiteX178" fmla="*/ 3860499 w 4263593"/>
              <a:gd name="connsiteY178" fmla="*/ 1896433 h 2240047"/>
              <a:gd name="connsiteX179" fmla="*/ 3863205 w 4263593"/>
              <a:gd name="connsiteY179" fmla="*/ 1904549 h 2240047"/>
              <a:gd name="connsiteX180" fmla="*/ 3876731 w 4263593"/>
              <a:gd name="connsiteY180" fmla="*/ 1918075 h 2240047"/>
              <a:gd name="connsiteX181" fmla="*/ 3879437 w 4263593"/>
              <a:gd name="connsiteY181" fmla="*/ 1926191 h 2240047"/>
              <a:gd name="connsiteX182" fmla="*/ 3884847 w 4263593"/>
              <a:gd name="connsiteY182" fmla="*/ 1958655 h 2240047"/>
              <a:gd name="connsiteX183" fmla="*/ 3887553 w 4263593"/>
              <a:gd name="connsiteY183" fmla="*/ 1966771 h 2240047"/>
              <a:gd name="connsiteX184" fmla="*/ 3892963 w 4263593"/>
              <a:gd name="connsiteY184" fmla="*/ 1988414 h 2240047"/>
              <a:gd name="connsiteX185" fmla="*/ 3914606 w 4263593"/>
              <a:gd name="connsiteY185" fmla="*/ 1996530 h 2240047"/>
              <a:gd name="connsiteX186" fmla="*/ 3925427 w 4263593"/>
              <a:gd name="connsiteY186" fmla="*/ 1999235 h 2240047"/>
              <a:gd name="connsiteX187" fmla="*/ 3930838 w 4263593"/>
              <a:gd name="connsiteY187" fmla="*/ 2015467 h 2240047"/>
              <a:gd name="connsiteX188" fmla="*/ 3936248 w 4263593"/>
              <a:gd name="connsiteY188" fmla="*/ 2039815 h 2240047"/>
              <a:gd name="connsiteX189" fmla="*/ 3941659 w 4263593"/>
              <a:gd name="connsiteY189" fmla="*/ 2056047 h 2240047"/>
              <a:gd name="connsiteX190" fmla="*/ 3952480 w 4263593"/>
              <a:gd name="connsiteY190" fmla="*/ 2074984 h 2240047"/>
              <a:gd name="connsiteX191" fmla="*/ 3963302 w 4263593"/>
              <a:gd name="connsiteY191" fmla="*/ 2088511 h 2240047"/>
              <a:gd name="connsiteX192" fmla="*/ 3968712 w 4263593"/>
              <a:gd name="connsiteY192" fmla="*/ 2096627 h 2240047"/>
              <a:gd name="connsiteX193" fmla="*/ 3993060 w 4263593"/>
              <a:gd name="connsiteY193" fmla="*/ 2099332 h 2240047"/>
              <a:gd name="connsiteX194" fmla="*/ 4022819 w 4263593"/>
              <a:gd name="connsiteY194" fmla="*/ 2104743 h 2240047"/>
              <a:gd name="connsiteX195" fmla="*/ 4041756 w 4263593"/>
              <a:gd name="connsiteY195" fmla="*/ 2107448 h 2240047"/>
              <a:gd name="connsiteX196" fmla="*/ 4047167 w 4263593"/>
              <a:gd name="connsiteY196" fmla="*/ 2115564 h 2240047"/>
              <a:gd name="connsiteX197" fmla="*/ 4049872 w 4263593"/>
              <a:gd name="connsiteY197" fmla="*/ 2126385 h 2240047"/>
              <a:gd name="connsiteX198" fmla="*/ 4063399 w 4263593"/>
              <a:gd name="connsiteY198" fmla="*/ 2145323 h 2240047"/>
              <a:gd name="connsiteX199" fmla="*/ 4071515 w 4263593"/>
              <a:gd name="connsiteY199" fmla="*/ 2150733 h 2240047"/>
              <a:gd name="connsiteX200" fmla="*/ 4085041 w 4263593"/>
              <a:gd name="connsiteY200" fmla="*/ 2153439 h 2240047"/>
              <a:gd name="connsiteX201" fmla="*/ 4090452 w 4263593"/>
              <a:gd name="connsiteY201" fmla="*/ 2172376 h 2240047"/>
              <a:gd name="connsiteX202" fmla="*/ 4101273 w 4263593"/>
              <a:gd name="connsiteY202" fmla="*/ 2188608 h 2240047"/>
              <a:gd name="connsiteX203" fmla="*/ 4109389 w 4263593"/>
              <a:gd name="connsiteY203" fmla="*/ 2191313 h 2240047"/>
              <a:gd name="connsiteX204" fmla="*/ 4141853 w 4263593"/>
              <a:gd name="connsiteY204" fmla="*/ 2185903 h 2240047"/>
              <a:gd name="connsiteX205" fmla="*/ 4149969 w 4263593"/>
              <a:gd name="connsiteY205" fmla="*/ 2183197 h 2240047"/>
              <a:gd name="connsiteX206" fmla="*/ 4220308 w 4263593"/>
              <a:gd name="connsiteY206" fmla="*/ 2188608 h 2240047"/>
              <a:gd name="connsiteX207" fmla="*/ 4233834 w 4263593"/>
              <a:gd name="connsiteY207" fmla="*/ 2212956 h 2240047"/>
              <a:gd name="connsiteX208" fmla="*/ 4244656 w 4263593"/>
              <a:gd name="connsiteY208" fmla="*/ 2229188 h 2240047"/>
              <a:gd name="connsiteX209" fmla="*/ 4250066 w 4263593"/>
              <a:gd name="connsiteY209" fmla="*/ 2237304 h 2240047"/>
              <a:gd name="connsiteX210" fmla="*/ 4263593 w 4263593"/>
              <a:gd name="connsiteY21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65134 w 4263593"/>
              <a:gd name="connsiteY127" fmla="*/ 1379716 h 2240047"/>
              <a:gd name="connsiteX128" fmla="*/ 3065134 w 4263593"/>
              <a:gd name="connsiteY128" fmla="*/ 1398652 h 2240047"/>
              <a:gd name="connsiteX129" fmla="*/ 3135472 w 4263593"/>
              <a:gd name="connsiteY129" fmla="*/ 1404064 h 2240047"/>
              <a:gd name="connsiteX130" fmla="*/ 3143588 w 4263593"/>
              <a:gd name="connsiteY130" fmla="*/ 1420296 h 2240047"/>
              <a:gd name="connsiteX131" fmla="*/ 3146293 w 4263593"/>
              <a:gd name="connsiteY131" fmla="*/ 1428412 h 2240047"/>
              <a:gd name="connsiteX132" fmla="*/ 3154409 w 4263593"/>
              <a:gd name="connsiteY132" fmla="*/ 1436527 h 2240047"/>
              <a:gd name="connsiteX133" fmla="*/ 3165231 w 4263593"/>
              <a:gd name="connsiteY133" fmla="*/ 1452759 h 2240047"/>
              <a:gd name="connsiteX134" fmla="*/ 3176052 w 4263593"/>
              <a:gd name="connsiteY134" fmla="*/ 1468991 h 2240047"/>
              <a:gd name="connsiteX135" fmla="*/ 3222043 w 4263593"/>
              <a:gd name="connsiteY135" fmla="*/ 1474402 h 2240047"/>
              <a:gd name="connsiteX136" fmla="*/ 3235569 w 4263593"/>
              <a:gd name="connsiteY136" fmla="*/ 1493339 h 2240047"/>
              <a:gd name="connsiteX137" fmla="*/ 3243685 w 4263593"/>
              <a:gd name="connsiteY137" fmla="*/ 1498750 h 2240047"/>
              <a:gd name="connsiteX138" fmla="*/ 3246390 w 4263593"/>
              <a:gd name="connsiteY138" fmla="*/ 1506866 h 2240047"/>
              <a:gd name="connsiteX139" fmla="*/ 3262622 w 4263593"/>
              <a:gd name="connsiteY139" fmla="*/ 1517687 h 2240047"/>
              <a:gd name="connsiteX140" fmla="*/ 3265328 w 4263593"/>
              <a:gd name="connsiteY140" fmla="*/ 1525803 h 2240047"/>
              <a:gd name="connsiteX141" fmla="*/ 3273444 w 4263593"/>
              <a:gd name="connsiteY141" fmla="*/ 1528509 h 2240047"/>
              <a:gd name="connsiteX142" fmla="*/ 3305908 w 4263593"/>
              <a:gd name="connsiteY142" fmla="*/ 1531214 h 2240047"/>
              <a:gd name="connsiteX143" fmla="*/ 3316729 w 4263593"/>
              <a:gd name="connsiteY143" fmla="*/ 1533919 h 2240047"/>
              <a:gd name="connsiteX144" fmla="*/ 3343782 w 4263593"/>
              <a:gd name="connsiteY144" fmla="*/ 1536625 h 2240047"/>
              <a:gd name="connsiteX145" fmla="*/ 3346488 w 4263593"/>
              <a:gd name="connsiteY145" fmla="*/ 1544741 h 2240047"/>
              <a:gd name="connsiteX146" fmla="*/ 3365425 w 4263593"/>
              <a:gd name="connsiteY146" fmla="*/ 1563678 h 2240047"/>
              <a:gd name="connsiteX147" fmla="*/ 3373541 w 4263593"/>
              <a:gd name="connsiteY147" fmla="*/ 1571794 h 2240047"/>
              <a:gd name="connsiteX148" fmla="*/ 3381657 w 4263593"/>
              <a:gd name="connsiteY148" fmla="*/ 1577204 h 2240047"/>
              <a:gd name="connsiteX149" fmla="*/ 3387067 w 4263593"/>
              <a:gd name="connsiteY149" fmla="*/ 1585320 h 2240047"/>
              <a:gd name="connsiteX150" fmla="*/ 3395183 w 4263593"/>
              <a:gd name="connsiteY150" fmla="*/ 1598847 h 2240047"/>
              <a:gd name="connsiteX151" fmla="*/ 3397889 w 4263593"/>
              <a:gd name="connsiteY151" fmla="*/ 1606963 h 2240047"/>
              <a:gd name="connsiteX152" fmla="*/ 3414121 w 4263593"/>
              <a:gd name="connsiteY152" fmla="*/ 1615079 h 2240047"/>
              <a:gd name="connsiteX153" fmla="*/ 3419531 w 4263593"/>
              <a:gd name="connsiteY153" fmla="*/ 1623195 h 2240047"/>
              <a:gd name="connsiteX154" fmla="*/ 3424942 w 4263593"/>
              <a:gd name="connsiteY154" fmla="*/ 1650248 h 2240047"/>
              <a:gd name="connsiteX155" fmla="*/ 3427647 w 4263593"/>
              <a:gd name="connsiteY155" fmla="*/ 1661070 h 2240047"/>
              <a:gd name="connsiteX156" fmla="*/ 3430353 w 4263593"/>
              <a:gd name="connsiteY156" fmla="*/ 1674596 h 2240047"/>
              <a:gd name="connsiteX157" fmla="*/ 3433058 w 4263593"/>
              <a:gd name="connsiteY157" fmla="*/ 1682712 h 2240047"/>
              <a:gd name="connsiteX158" fmla="*/ 3443879 w 4263593"/>
              <a:gd name="connsiteY158" fmla="*/ 1688123 h 2240047"/>
              <a:gd name="connsiteX159" fmla="*/ 3500691 w 4263593"/>
              <a:gd name="connsiteY159" fmla="*/ 1688123 h 2240047"/>
              <a:gd name="connsiteX160" fmla="*/ 3516923 w 4263593"/>
              <a:gd name="connsiteY160" fmla="*/ 1707060 h 2240047"/>
              <a:gd name="connsiteX161" fmla="*/ 3525039 w 4263593"/>
              <a:gd name="connsiteY161" fmla="*/ 1712471 h 2240047"/>
              <a:gd name="connsiteX162" fmla="*/ 3589967 w 4263593"/>
              <a:gd name="connsiteY162" fmla="*/ 1715176 h 2240047"/>
              <a:gd name="connsiteX163" fmla="*/ 3598083 w 4263593"/>
              <a:gd name="connsiteY163" fmla="*/ 1717881 h 2240047"/>
              <a:gd name="connsiteX164" fmla="*/ 3617020 w 4263593"/>
              <a:gd name="connsiteY164" fmla="*/ 1742229 h 2240047"/>
              <a:gd name="connsiteX165" fmla="*/ 3625136 w 4263593"/>
              <a:gd name="connsiteY165" fmla="*/ 1744935 h 2240047"/>
              <a:gd name="connsiteX166" fmla="*/ 3638663 w 4263593"/>
              <a:gd name="connsiteY166" fmla="*/ 1761167 h 2240047"/>
              <a:gd name="connsiteX167" fmla="*/ 3646779 w 4263593"/>
              <a:gd name="connsiteY167" fmla="*/ 1763872 h 2240047"/>
              <a:gd name="connsiteX168" fmla="*/ 3668421 w 4263593"/>
              <a:gd name="connsiteY168" fmla="*/ 1777398 h 2240047"/>
              <a:gd name="connsiteX169" fmla="*/ 3673832 w 4263593"/>
              <a:gd name="connsiteY169" fmla="*/ 1785514 h 2240047"/>
              <a:gd name="connsiteX170" fmla="*/ 3690064 w 4263593"/>
              <a:gd name="connsiteY170" fmla="*/ 1790925 h 2240047"/>
              <a:gd name="connsiteX171" fmla="*/ 3709001 w 4263593"/>
              <a:gd name="connsiteY171" fmla="*/ 1815273 h 2240047"/>
              <a:gd name="connsiteX172" fmla="*/ 3727938 w 4263593"/>
              <a:gd name="connsiteY172" fmla="*/ 1831505 h 2240047"/>
              <a:gd name="connsiteX173" fmla="*/ 3730644 w 4263593"/>
              <a:gd name="connsiteY173" fmla="*/ 1839621 h 2240047"/>
              <a:gd name="connsiteX174" fmla="*/ 3738760 w 4263593"/>
              <a:gd name="connsiteY174" fmla="*/ 1842326 h 2240047"/>
              <a:gd name="connsiteX175" fmla="*/ 3749581 w 4263593"/>
              <a:gd name="connsiteY175" fmla="*/ 1863969 h 2240047"/>
              <a:gd name="connsiteX176" fmla="*/ 3822625 w 4263593"/>
              <a:gd name="connsiteY176" fmla="*/ 1858558 h 2240047"/>
              <a:gd name="connsiteX177" fmla="*/ 3855089 w 4263593"/>
              <a:gd name="connsiteY177" fmla="*/ 1855853 h 2240047"/>
              <a:gd name="connsiteX178" fmla="*/ 3860499 w 4263593"/>
              <a:gd name="connsiteY178" fmla="*/ 1896433 h 2240047"/>
              <a:gd name="connsiteX179" fmla="*/ 3863205 w 4263593"/>
              <a:gd name="connsiteY179" fmla="*/ 1904549 h 2240047"/>
              <a:gd name="connsiteX180" fmla="*/ 3876731 w 4263593"/>
              <a:gd name="connsiteY180" fmla="*/ 1918075 h 2240047"/>
              <a:gd name="connsiteX181" fmla="*/ 3879437 w 4263593"/>
              <a:gd name="connsiteY181" fmla="*/ 1926191 h 2240047"/>
              <a:gd name="connsiteX182" fmla="*/ 3884847 w 4263593"/>
              <a:gd name="connsiteY182" fmla="*/ 1958655 h 2240047"/>
              <a:gd name="connsiteX183" fmla="*/ 3887553 w 4263593"/>
              <a:gd name="connsiteY183" fmla="*/ 1966771 h 2240047"/>
              <a:gd name="connsiteX184" fmla="*/ 3892963 w 4263593"/>
              <a:gd name="connsiteY184" fmla="*/ 1988414 h 2240047"/>
              <a:gd name="connsiteX185" fmla="*/ 3914606 w 4263593"/>
              <a:gd name="connsiteY185" fmla="*/ 1996530 h 2240047"/>
              <a:gd name="connsiteX186" fmla="*/ 3925427 w 4263593"/>
              <a:gd name="connsiteY186" fmla="*/ 1999235 h 2240047"/>
              <a:gd name="connsiteX187" fmla="*/ 3930838 w 4263593"/>
              <a:gd name="connsiteY187" fmla="*/ 2015467 h 2240047"/>
              <a:gd name="connsiteX188" fmla="*/ 3936248 w 4263593"/>
              <a:gd name="connsiteY188" fmla="*/ 2039815 h 2240047"/>
              <a:gd name="connsiteX189" fmla="*/ 3941659 w 4263593"/>
              <a:gd name="connsiteY189" fmla="*/ 2056047 h 2240047"/>
              <a:gd name="connsiteX190" fmla="*/ 3952480 w 4263593"/>
              <a:gd name="connsiteY190" fmla="*/ 2074984 h 2240047"/>
              <a:gd name="connsiteX191" fmla="*/ 3963302 w 4263593"/>
              <a:gd name="connsiteY191" fmla="*/ 2088511 h 2240047"/>
              <a:gd name="connsiteX192" fmla="*/ 3968712 w 4263593"/>
              <a:gd name="connsiteY192" fmla="*/ 2096627 h 2240047"/>
              <a:gd name="connsiteX193" fmla="*/ 3993060 w 4263593"/>
              <a:gd name="connsiteY193" fmla="*/ 2099332 h 2240047"/>
              <a:gd name="connsiteX194" fmla="*/ 4022819 w 4263593"/>
              <a:gd name="connsiteY194" fmla="*/ 2104743 h 2240047"/>
              <a:gd name="connsiteX195" fmla="*/ 4041756 w 4263593"/>
              <a:gd name="connsiteY195" fmla="*/ 2107448 h 2240047"/>
              <a:gd name="connsiteX196" fmla="*/ 4047167 w 4263593"/>
              <a:gd name="connsiteY196" fmla="*/ 2115564 h 2240047"/>
              <a:gd name="connsiteX197" fmla="*/ 4049872 w 4263593"/>
              <a:gd name="connsiteY197" fmla="*/ 2126385 h 2240047"/>
              <a:gd name="connsiteX198" fmla="*/ 4063399 w 4263593"/>
              <a:gd name="connsiteY198" fmla="*/ 2145323 h 2240047"/>
              <a:gd name="connsiteX199" fmla="*/ 4071515 w 4263593"/>
              <a:gd name="connsiteY199" fmla="*/ 2150733 h 2240047"/>
              <a:gd name="connsiteX200" fmla="*/ 4085041 w 4263593"/>
              <a:gd name="connsiteY200" fmla="*/ 2153439 h 2240047"/>
              <a:gd name="connsiteX201" fmla="*/ 4090452 w 4263593"/>
              <a:gd name="connsiteY201" fmla="*/ 2172376 h 2240047"/>
              <a:gd name="connsiteX202" fmla="*/ 4101273 w 4263593"/>
              <a:gd name="connsiteY202" fmla="*/ 2188608 h 2240047"/>
              <a:gd name="connsiteX203" fmla="*/ 4109389 w 4263593"/>
              <a:gd name="connsiteY203" fmla="*/ 2191313 h 2240047"/>
              <a:gd name="connsiteX204" fmla="*/ 4141853 w 4263593"/>
              <a:gd name="connsiteY204" fmla="*/ 2185903 h 2240047"/>
              <a:gd name="connsiteX205" fmla="*/ 4149969 w 4263593"/>
              <a:gd name="connsiteY205" fmla="*/ 2183197 h 2240047"/>
              <a:gd name="connsiteX206" fmla="*/ 4220308 w 4263593"/>
              <a:gd name="connsiteY206" fmla="*/ 2188608 h 2240047"/>
              <a:gd name="connsiteX207" fmla="*/ 4233834 w 4263593"/>
              <a:gd name="connsiteY207" fmla="*/ 2212956 h 2240047"/>
              <a:gd name="connsiteX208" fmla="*/ 4244656 w 4263593"/>
              <a:gd name="connsiteY208" fmla="*/ 2229188 h 2240047"/>
              <a:gd name="connsiteX209" fmla="*/ 4250066 w 4263593"/>
              <a:gd name="connsiteY209" fmla="*/ 2237304 h 2240047"/>
              <a:gd name="connsiteX210" fmla="*/ 4263593 w 4263593"/>
              <a:gd name="connsiteY21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79716 h 2240047"/>
              <a:gd name="connsiteX127" fmla="*/ 3065134 w 4263593"/>
              <a:gd name="connsiteY127" fmla="*/ 1398652 h 2240047"/>
              <a:gd name="connsiteX128" fmla="*/ 3135472 w 4263593"/>
              <a:gd name="connsiteY128" fmla="*/ 1404064 h 2240047"/>
              <a:gd name="connsiteX129" fmla="*/ 3143588 w 4263593"/>
              <a:gd name="connsiteY129" fmla="*/ 1420296 h 2240047"/>
              <a:gd name="connsiteX130" fmla="*/ 3146293 w 4263593"/>
              <a:gd name="connsiteY130" fmla="*/ 1428412 h 2240047"/>
              <a:gd name="connsiteX131" fmla="*/ 3154409 w 4263593"/>
              <a:gd name="connsiteY131" fmla="*/ 1436527 h 2240047"/>
              <a:gd name="connsiteX132" fmla="*/ 3165231 w 4263593"/>
              <a:gd name="connsiteY132" fmla="*/ 1452759 h 2240047"/>
              <a:gd name="connsiteX133" fmla="*/ 3176052 w 4263593"/>
              <a:gd name="connsiteY133" fmla="*/ 1468991 h 2240047"/>
              <a:gd name="connsiteX134" fmla="*/ 3222043 w 4263593"/>
              <a:gd name="connsiteY134" fmla="*/ 1474402 h 2240047"/>
              <a:gd name="connsiteX135" fmla="*/ 3235569 w 4263593"/>
              <a:gd name="connsiteY135" fmla="*/ 1493339 h 2240047"/>
              <a:gd name="connsiteX136" fmla="*/ 3243685 w 4263593"/>
              <a:gd name="connsiteY136" fmla="*/ 1498750 h 2240047"/>
              <a:gd name="connsiteX137" fmla="*/ 3246390 w 4263593"/>
              <a:gd name="connsiteY137" fmla="*/ 1506866 h 2240047"/>
              <a:gd name="connsiteX138" fmla="*/ 3262622 w 4263593"/>
              <a:gd name="connsiteY138" fmla="*/ 1517687 h 2240047"/>
              <a:gd name="connsiteX139" fmla="*/ 3265328 w 4263593"/>
              <a:gd name="connsiteY139" fmla="*/ 1525803 h 2240047"/>
              <a:gd name="connsiteX140" fmla="*/ 3273444 w 4263593"/>
              <a:gd name="connsiteY140" fmla="*/ 1528509 h 2240047"/>
              <a:gd name="connsiteX141" fmla="*/ 3305908 w 4263593"/>
              <a:gd name="connsiteY141" fmla="*/ 1531214 h 2240047"/>
              <a:gd name="connsiteX142" fmla="*/ 3316729 w 4263593"/>
              <a:gd name="connsiteY142" fmla="*/ 1533919 h 2240047"/>
              <a:gd name="connsiteX143" fmla="*/ 3343782 w 4263593"/>
              <a:gd name="connsiteY143" fmla="*/ 1536625 h 2240047"/>
              <a:gd name="connsiteX144" fmla="*/ 3346488 w 4263593"/>
              <a:gd name="connsiteY144" fmla="*/ 1544741 h 2240047"/>
              <a:gd name="connsiteX145" fmla="*/ 3365425 w 4263593"/>
              <a:gd name="connsiteY145" fmla="*/ 1563678 h 2240047"/>
              <a:gd name="connsiteX146" fmla="*/ 3373541 w 4263593"/>
              <a:gd name="connsiteY146" fmla="*/ 1571794 h 2240047"/>
              <a:gd name="connsiteX147" fmla="*/ 3381657 w 4263593"/>
              <a:gd name="connsiteY147" fmla="*/ 1577204 h 2240047"/>
              <a:gd name="connsiteX148" fmla="*/ 3387067 w 4263593"/>
              <a:gd name="connsiteY148" fmla="*/ 1585320 h 2240047"/>
              <a:gd name="connsiteX149" fmla="*/ 3395183 w 4263593"/>
              <a:gd name="connsiteY149" fmla="*/ 1598847 h 2240047"/>
              <a:gd name="connsiteX150" fmla="*/ 3397889 w 4263593"/>
              <a:gd name="connsiteY150" fmla="*/ 1606963 h 2240047"/>
              <a:gd name="connsiteX151" fmla="*/ 3414121 w 4263593"/>
              <a:gd name="connsiteY151" fmla="*/ 1615079 h 2240047"/>
              <a:gd name="connsiteX152" fmla="*/ 3419531 w 4263593"/>
              <a:gd name="connsiteY152" fmla="*/ 1623195 h 2240047"/>
              <a:gd name="connsiteX153" fmla="*/ 3424942 w 4263593"/>
              <a:gd name="connsiteY153" fmla="*/ 1650248 h 2240047"/>
              <a:gd name="connsiteX154" fmla="*/ 3427647 w 4263593"/>
              <a:gd name="connsiteY154" fmla="*/ 1661070 h 2240047"/>
              <a:gd name="connsiteX155" fmla="*/ 3430353 w 4263593"/>
              <a:gd name="connsiteY155" fmla="*/ 1674596 h 2240047"/>
              <a:gd name="connsiteX156" fmla="*/ 3433058 w 4263593"/>
              <a:gd name="connsiteY156" fmla="*/ 1682712 h 2240047"/>
              <a:gd name="connsiteX157" fmla="*/ 3443879 w 4263593"/>
              <a:gd name="connsiteY157" fmla="*/ 1688123 h 2240047"/>
              <a:gd name="connsiteX158" fmla="*/ 3500691 w 4263593"/>
              <a:gd name="connsiteY158" fmla="*/ 1688123 h 2240047"/>
              <a:gd name="connsiteX159" fmla="*/ 3516923 w 4263593"/>
              <a:gd name="connsiteY159" fmla="*/ 1707060 h 2240047"/>
              <a:gd name="connsiteX160" fmla="*/ 3525039 w 4263593"/>
              <a:gd name="connsiteY160" fmla="*/ 1712471 h 2240047"/>
              <a:gd name="connsiteX161" fmla="*/ 3589967 w 4263593"/>
              <a:gd name="connsiteY161" fmla="*/ 1715176 h 2240047"/>
              <a:gd name="connsiteX162" fmla="*/ 3598083 w 4263593"/>
              <a:gd name="connsiteY162" fmla="*/ 1717881 h 2240047"/>
              <a:gd name="connsiteX163" fmla="*/ 3617020 w 4263593"/>
              <a:gd name="connsiteY163" fmla="*/ 1742229 h 2240047"/>
              <a:gd name="connsiteX164" fmla="*/ 3625136 w 4263593"/>
              <a:gd name="connsiteY164" fmla="*/ 1744935 h 2240047"/>
              <a:gd name="connsiteX165" fmla="*/ 3638663 w 4263593"/>
              <a:gd name="connsiteY165" fmla="*/ 1761167 h 2240047"/>
              <a:gd name="connsiteX166" fmla="*/ 3646779 w 4263593"/>
              <a:gd name="connsiteY166" fmla="*/ 1763872 h 2240047"/>
              <a:gd name="connsiteX167" fmla="*/ 3668421 w 4263593"/>
              <a:gd name="connsiteY167" fmla="*/ 1777398 h 2240047"/>
              <a:gd name="connsiteX168" fmla="*/ 3673832 w 4263593"/>
              <a:gd name="connsiteY168" fmla="*/ 1785514 h 2240047"/>
              <a:gd name="connsiteX169" fmla="*/ 3690064 w 4263593"/>
              <a:gd name="connsiteY169" fmla="*/ 1790925 h 2240047"/>
              <a:gd name="connsiteX170" fmla="*/ 3709001 w 4263593"/>
              <a:gd name="connsiteY170" fmla="*/ 1815273 h 2240047"/>
              <a:gd name="connsiteX171" fmla="*/ 3727938 w 4263593"/>
              <a:gd name="connsiteY171" fmla="*/ 1831505 h 2240047"/>
              <a:gd name="connsiteX172" fmla="*/ 3730644 w 4263593"/>
              <a:gd name="connsiteY172" fmla="*/ 1839621 h 2240047"/>
              <a:gd name="connsiteX173" fmla="*/ 3738760 w 4263593"/>
              <a:gd name="connsiteY173" fmla="*/ 1842326 h 2240047"/>
              <a:gd name="connsiteX174" fmla="*/ 3749581 w 4263593"/>
              <a:gd name="connsiteY174" fmla="*/ 1863969 h 2240047"/>
              <a:gd name="connsiteX175" fmla="*/ 3822625 w 4263593"/>
              <a:gd name="connsiteY175" fmla="*/ 1858558 h 2240047"/>
              <a:gd name="connsiteX176" fmla="*/ 3855089 w 4263593"/>
              <a:gd name="connsiteY176" fmla="*/ 1855853 h 2240047"/>
              <a:gd name="connsiteX177" fmla="*/ 3860499 w 4263593"/>
              <a:gd name="connsiteY177" fmla="*/ 1896433 h 2240047"/>
              <a:gd name="connsiteX178" fmla="*/ 3863205 w 4263593"/>
              <a:gd name="connsiteY178" fmla="*/ 1904549 h 2240047"/>
              <a:gd name="connsiteX179" fmla="*/ 3876731 w 4263593"/>
              <a:gd name="connsiteY179" fmla="*/ 1918075 h 2240047"/>
              <a:gd name="connsiteX180" fmla="*/ 3879437 w 4263593"/>
              <a:gd name="connsiteY180" fmla="*/ 1926191 h 2240047"/>
              <a:gd name="connsiteX181" fmla="*/ 3884847 w 4263593"/>
              <a:gd name="connsiteY181" fmla="*/ 1958655 h 2240047"/>
              <a:gd name="connsiteX182" fmla="*/ 3887553 w 4263593"/>
              <a:gd name="connsiteY182" fmla="*/ 1966771 h 2240047"/>
              <a:gd name="connsiteX183" fmla="*/ 3892963 w 4263593"/>
              <a:gd name="connsiteY183" fmla="*/ 1988414 h 2240047"/>
              <a:gd name="connsiteX184" fmla="*/ 3914606 w 4263593"/>
              <a:gd name="connsiteY184" fmla="*/ 1996530 h 2240047"/>
              <a:gd name="connsiteX185" fmla="*/ 3925427 w 4263593"/>
              <a:gd name="connsiteY185" fmla="*/ 1999235 h 2240047"/>
              <a:gd name="connsiteX186" fmla="*/ 3930838 w 4263593"/>
              <a:gd name="connsiteY186" fmla="*/ 2015467 h 2240047"/>
              <a:gd name="connsiteX187" fmla="*/ 3936248 w 4263593"/>
              <a:gd name="connsiteY187" fmla="*/ 2039815 h 2240047"/>
              <a:gd name="connsiteX188" fmla="*/ 3941659 w 4263593"/>
              <a:gd name="connsiteY188" fmla="*/ 2056047 h 2240047"/>
              <a:gd name="connsiteX189" fmla="*/ 3952480 w 4263593"/>
              <a:gd name="connsiteY189" fmla="*/ 2074984 h 2240047"/>
              <a:gd name="connsiteX190" fmla="*/ 3963302 w 4263593"/>
              <a:gd name="connsiteY190" fmla="*/ 2088511 h 2240047"/>
              <a:gd name="connsiteX191" fmla="*/ 3968712 w 4263593"/>
              <a:gd name="connsiteY191" fmla="*/ 2096627 h 2240047"/>
              <a:gd name="connsiteX192" fmla="*/ 3993060 w 4263593"/>
              <a:gd name="connsiteY192" fmla="*/ 2099332 h 2240047"/>
              <a:gd name="connsiteX193" fmla="*/ 4022819 w 4263593"/>
              <a:gd name="connsiteY193" fmla="*/ 2104743 h 2240047"/>
              <a:gd name="connsiteX194" fmla="*/ 4041756 w 4263593"/>
              <a:gd name="connsiteY194" fmla="*/ 2107448 h 2240047"/>
              <a:gd name="connsiteX195" fmla="*/ 4047167 w 4263593"/>
              <a:gd name="connsiteY195" fmla="*/ 2115564 h 2240047"/>
              <a:gd name="connsiteX196" fmla="*/ 4049872 w 4263593"/>
              <a:gd name="connsiteY196" fmla="*/ 2126385 h 2240047"/>
              <a:gd name="connsiteX197" fmla="*/ 4063399 w 4263593"/>
              <a:gd name="connsiteY197" fmla="*/ 2145323 h 2240047"/>
              <a:gd name="connsiteX198" fmla="*/ 4071515 w 4263593"/>
              <a:gd name="connsiteY198" fmla="*/ 2150733 h 2240047"/>
              <a:gd name="connsiteX199" fmla="*/ 4085041 w 4263593"/>
              <a:gd name="connsiteY199" fmla="*/ 2153439 h 2240047"/>
              <a:gd name="connsiteX200" fmla="*/ 4090452 w 4263593"/>
              <a:gd name="connsiteY200" fmla="*/ 2172376 h 2240047"/>
              <a:gd name="connsiteX201" fmla="*/ 4101273 w 4263593"/>
              <a:gd name="connsiteY201" fmla="*/ 2188608 h 2240047"/>
              <a:gd name="connsiteX202" fmla="*/ 4109389 w 4263593"/>
              <a:gd name="connsiteY202" fmla="*/ 2191313 h 2240047"/>
              <a:gd name="connsiteX203" fmla="*/ 4141853 w 4263593"/>
              <a:gd name="connsiteY203" fmla="*/ 2185903 h 2240047"/>
              <a:gd name="connsiteX204" fmla="*/ 4149969 w 4263593"/>
              <a:gd name="connsiteY204" fmla="*/ 2183197 h 2240047"/>
              <a:gd name="connsiteX205" fmla="*/ 4220308 w 4263593"/>
              <a:gd name="connsiteY205" fmla="*/ 2188608 h 2240047"/>
              <a:gd name="connsiteX206" fmla="*/ 4233834 w 4263593"/>
              <a:gd name="connsiteY206" fmla="*/ 2212956 h 2240047"/>
              <a:gd name="connsiteX207" fmla="*/ 4244656 w 4263593"/>
              <a:gd name="connsiteY207" fmla="*/ 2229188 h 2240047"/>
              <a:gd name="connsiteX208" fmla="*/ 4250066 w 4263593"/>
              <a:gd name="connsiteY208" fmla="*/ 2237304 h 2240047"/>
              <a:gd name="connsiteX209" fmla="*/ 4263593 w 4263593"/>
              <a:gd name="connsiteY209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79716 h 2240047"/>
              <a:gd name="connsiteX127" fmla="*/ 3065134 w 4263593"/>
              <a:gd name="connsiteY127" fmla="*/ 1398652 h 2240047"/>
              <a:gd name="connsiteX128" fmla="*/ 3135472 w 4263593"/>
              <a:gd name="connsiteY128" fmla="*/ 1404064 h 2240047"/>
              <a:gd name="connsiteX129" fmla="*/ 3143588 w 4263593"/>
              <a:gd name="connsiteY129" fmla="*/ 1420296 h 2240047"/>
              <a:gd name="connsiteX130" fmla="*/ 3146293 w 4263593"/>
              <a:gd name="connsiteY130" fmla="*/ 1428412 h 2240047"/>
              <a:gd name="connsiteX131" fmla="*/ 3154409 w 4263593"/>
              <a:gd name="connsiteY131" fmla="*/ 1436527 h 2240047"/>
              <a:gd name="connsiteX132" fmla="*/ 3165231 w 4263593"/>
              <a:gd name="connsiteY132" fmla="*/ 1452759 h 2240047"/>
              <a:gd name="connsiteX133" fmla="*/ 3176052 w 4263593"/>
              <a:gd name="connsiteY133" fmla="*/ 1468991 h 2240047"/>
              <a:gd name="connsiteX134" fmla="*/ 3222043 w 4263593"/>
              <a:gd name="connsiteY134" fmla="*/ 1474402 h 2240047"/>
              <a:gd name="connsiteX135" fmla="*/ 3235569 w 4263593"/>
              <a:gd name="connsiteY135" fmla="*/ 1493339 h 2240047"/>
              <a:gd name="connsiteX136" fmla="*/ 3243685 w 4263593"/>
              <a:gd name="connsiteY136" fmla="*/ 1498750 h 2240047"/>
              <a:gd name="connsiteX137" fmla="*/ 3246390 w 4263593"/>
              <a:gd name="connsiteY137" fmla="*/ 1506866 h 2240047"/>
              <a:gd name="connsiteX138" fmla="*/ 3262622 w 4263593"/>
              <a:gd name="connsiteY138" fmla="*/ 1517687 h 2240047"/>
              <a:gd name="connsiteX139" fmla="*/ 3265328 w 4263593"/>
              <a:gd name="connsiteY139" fmla="*/ 1525803 h 2240047"/>
              <a:gd name="connsiteX140" fmla="*/ 3273444 w 4263593"/>
              <a:gd name="connsiteY140" fmla="*/ 1528509 h 2240047"/>
              <a:gd name="connsiteX141" fmla="*/ 3305908 w 4263593"/>
              <a:gd name="connsiteY141" fmla="*/ 1531214 h 2240047"/>
              <a:gd name="connsiteX142" fmla="*/ 3316729 w 4263593"/>
              <a:gd name="connsiteY142" fmla="*/ 1533919 h 2240047"/>
              <a:gd name="connsiteX143" fmla="*/ 3343782 w 4263593"/>
              <a:gd name="connsiteY143" fmla="*/ 1536625 h 2240047"/>
              <a:gd name="connsiteX144" fmla="*/ 3346488 w 4263593"/>
              <a:gd name="connsiteY144" fmla="*/ 1544741 h 2240047"/>
              <a:gd name="connsiteX145" fmla="*/ 3365425 w 4263593"/>
              <a:gd name="connsiteY145" fmla="*/ 1563678 h 2240047"/>
              <a:gd name="connsiteX146" fmla="*/ 3373541 w 4263593"/>
              <a:gd name="connsiteY146" fmla="*/ 1571794 h 2240047"/>
              <a:gd name="connsiteX147" fmla="*/ 3381657 w 4263593"/>
              <a:gd name="connsiteY147" fmla="*/ 1577204 h 2240047"/>
              <a:gd name="connsiteX148" fmla="*/ 3387067 w 4263593"/>
              <a:gd name="connsiteY148" fmla="*/ 1585320 h 2240047"/>
              <a:gd name="connsiteX149" fmla="*/ 3395183 w 4263593"/>
              <a:gd name="connsiteY149" fmla="*/ 1598847 h 2240047"/>
              <a:gd name="connsiteX150" fmla="*/ 3397889 w 4263593"/>
              <a:gd name="connsiteY150" fmla="*/ 1606963 h 2240047"/>
              <a:gd name="connsiteX151" fmla="*/ 3414121 w 4263593"/>
              <a:gd name="connsiteY151" fmla="*/ 1615079 h 2240047"/>
              <a:gd name="connsiteX152" fmla="*/ 3419531 w 4263593"/>
              <a:gd name="connsiteY152" fmla="*/ 1623195 h 2240047"/>
              <a:gd name="connsiteX153" fmla="*/ 3424942 w 4263593"/>
              <a:gd name="connsiteY153" fmla="*/ 1650248 h 2240047"/>
              <a:gd name="connsiteX154" fmla="*/ 3427647 w 4263593"/>
              <a:gd name="connsiteY154" fmla="*/ 1661070 h 2240047"/>
              <a:gd name="connsiteX155" fmla="*/ 3430353 w 4263593"/>
              <a:gd name="connsiteY155" fmla="*/ 1674596 h 2240047"/>
              <a:gd name="connsiteX156" fmla="*/ 3433058 w 4263593"/>
              <a:gd name="connsiteY156" fmla="*/ 1682712 h 2240047"/>
              <a:gd name="connsiteX157" fmla="*/ 3443879 w 4263593"/>
              <a:gd name="connsiteY157" fmla="*/ 1688123 h 2240047"/>
              <a:gd name="connsiteX158" fmla="*/ 3500691 w 4263593"/>
              <a:gd name="connsiteY158" fmla="*/ 1688123 h 2240047"/>
              <a:gd name="connsiteX159" fmla="*/ 3516923 w 4263593"/>
              <a:gd name="connsiteY159" fmla="*/ 1707060 h 2240047"/>
              <a:gd name="connsiteX160" fmla="*/ 3525039 w 4263593"/>
              <a:gd name="connsiteY160" fmla="*/ 1712471 h 2240047"/>
              <a:gd name="connsiteX161" fmla="*/ 3589967 w 4263593"/>
              <a:gd name="connsiteY161" fmla="*/ 1715176 h 2240047"/>
              <a:gd name="connsiteX162" fmla="*/ 3598083 w 4263593"/>
              <a:gd name="connsiteY162" fmla="*/ 1717881 h 2240047"/>
              <a:gd name="connsiteX163" fmla="*/ 3617020 w 4263593"/>
              <a:gd name="connsiteY163" fmla="*/ 1742229 h 2240047"/>
              <a:gd name="connsiteX164" fmla="*/ 3625136 w 4263593"/>
              <a:gd name="connsiteY164" fmla="*/ 1744935 h 2240047"/>
              <a:gd name="connsiteX165" fmla="*/ 3638663 w 4263593"/>
              <a:gd name="connsiteY165" fmla="*/ 1761167 h 2240047"/>
              <a:gd name="connsiteX166" fmla="*/ 3646779 w 4263593"/>
              <a:gd name="connsiteY166" fmla="*/ 1763872 h 2240047"/>
              <a:gd name="connsiteX167" fmla="*/ 3668421 w 4263593"/>
              <a:gd name="connsiteY167" fmla="*/ 1777398 h 2240047"/>
              <a:gd name="connsiteX168" fmla="*/ 3673832 w 4263593"/>
              <a:gd name="connsiteY168" fmla="*/ 1785514 h 2240047"/>
              <a:gd name="connsiteX169" fmla="*/ 3690064 w 4263593"/>
              <a:gd name="connsiteY169" fmla="*/ 1790925 h 2240047"/>
              <a:gd name="connsiteX170" fmla="*/ 3709001 w 4263593"/>
              <a:gd name="connsiteY170" fmla="*/ 1815273 h 2240047"/>
              <a:gd name="connsiteX171" fmla="*/ 3727938 w 4263593"/>
              <a:gd name="connsiteY171" fmla="*/ 1831505 h 2240047"/>
              <a:gd name="connsiteX172" fmla="*/ 3730644 w 4263593"/>
              <a:gd name="connsiteY172" fmla="*/ 1839621 h 2240047"/>
              <a:gd name="connsiteX173" fmla="*/ 3738760 w 4263593"/>
              <a:gd name="connsiteY173" fmla="*/ 1842326 h 2240047"/>
              <a:gd name="connsiteX174" fmla="*/ 3749581 w 4263593"/>
              <a:gd name="connsiteY174" fmla="*/ 1863969 h 2240047"/>
              <a:gd name="connsiteX175" fmla="*/ 3822625 w 4263593"/>
              <a:gd name="connsiteY175" fmla="*/ 1858558 h 2240047"/>
              <a:gd name="connsiteX176" fmla="*/ 3855089 w 4263593"/>
              <a:gd name="connsiteY176" fmla="*/ 1855853 h 2240047"/>
              <a:gd name="connsiteX177" fmla="*/ 3860499 w 4263593"/>
              <a:gd name="connsiteY177" fmla="*/ 1896433 h 2240047"/>
              <a:gd name="connsiteX178" fmla="*/ 3863205 w 4263593"/>
              <a:gd name="connsiteY178" fmla="*/ 1904549 h 2240047"/>
              <a:gd name="connsiteX179" fmla="*/ 3876731 w 4263593"/>
              <a:gd name="connsiteY179" fmla="*/ 1918075 h 2240047"/>
              <a:gd name="connsiteX180" fmla="*/ 3879437 w 4263593"/>
              <a:gd name="connsiteY180" fmla="*/ 1926191 h 2240047"/>
              <a:gd name="connsiteX181" fmla="*/ 3884847 w 4263593"/>
              <a:gd name="connsiteY181" fmla="*/ 1958655 h 2240047"/>
              <a:gd name="connsiteX182" fmla="*/ 3887553 w 4263593"/>
              <a:gd name="connsiteY182" fmla="*/ 1966771 h 2240047"/>
              <a:gd name="connsiteX183" fmla="*/ 3892963 w 4263593"/>
              <a:gd name="connsiteY183" fmla="*/ 1988414 h 2240047"/>
              <a:gd name="connsiteX184" fmla="*/ 3914606 w 4263593"/>
              <a:gd name="connsiteY184" fmla="*/ 1996530 h 2240047"/>
              <a:gd name="connsiteX185" fmla="*/ 3925427 w 4263593"/>
              <a:gd name="connsiteY185" fmla="*/ 1999235 h 2240047"/>
              <a:gd name="connsiteX186" fmla="*/ 3930838 w 4263593"/>
              <a:gd name="connsiteY186" fmla="*/ 2015467 h 2240047"/>
              <a:gd name="connsiteX187" fmla="*/ 3936248 w 4263593"/>
              <a:gd name="connsiteY187" fmla="*/ 2039815 h 2240047"/>
              <a:gd name="connsiteX188" fmla="*/ 3941659 w 4263593"/>
              <a:gd name="connsiteY188" fmla="*/ 2056047 h 2240047"/>
              <a:gd name="connsiteX189" fmla="*/ 3952480 w 4263593"/>
              <a:gd name="connsiteY189" fmla="*/ 2074984 h 2240047"/>
              <a:gd name="connsiteX190" fmla="*/ 3963302 w 4263593"/>
              <a:gd name="connsiteY190" fmla="*/ 2088511 h 2240047"/>
              <a:gd name="connsiteX191" fmla="*/ 3968712 w 4263593"/>
              <a:gd name="connsiteY191" fmla="*/ 2096627 h 2240047"/>
              <a:gd name="connsiteX192" fmla="*/ 3993060 w 4263593"/>
              <a:gd name="connsiteY192" fmla="*/ 2099332 h 2240047"/>
              <a:gd name="connsiteX193" fmla="*/ 4022819 w 4263593"/>
              <a:gd name="connsiteY193" fmla="*/ 2104743 h 2240047"/>
              <a:gd name="connsiteX194" fmla="*/ 4041756 w 4263593"/>
              <a:gd name="connsiteY194" fmla="*/ 2107448 h 2240047"/>
              <a:gd name="connsiteX195" fmla="*/ 4047167 w 4263593"/>
              <a:gd name="connsiteY195" fmla="*/ 2115564 h 2240047"/>
              <a:gd name="connsiteX196" fmla="*/ 4049872 w 4263593"/>
              <a:gd name="connsiteY196" fmla="*/ 2126385 h 2240047"/>
              <a:gd name="connsiteX197" fmla="*/ 4063399 w 4263593"/>
              <a:gd name="connsiteY197" fmla="*/ 2145323 h 2240047"/>
              <a:gd name="connsiteX198" fmla="*/ 4071515 w 4263593"/>
              <a:gd name="connsiteY198" fmla="*/ 2150733 h 2240047"/>
              <a:gd name="connsiteX199" fmla="*/ 4085041 w 4263593"/>
              <a:gd name="connsiteY199" fmla="*/ 2153439 h 2240047"/>
              <a:gd name="connsiteX200" fmla="*/ 4090452 w 4263593"/>
              <a:gd name="connsiteY200" fmla="*/ 2172376 h 2240047"/>
              <a:gd name="connsiteX201" fmla="*/ 4101273 w 4263593"/>
              <a:gd name="connsiteY201" fmla="*/ 2188608 h 2240047"/>
              <a:gd name="connsiteX202" fmla="*/ 4109389 w 4263593"/>
              <a:gd name="connsiteY202" fmla="*/ 2191313 h 2240047"/>
              <a:gd name="connsiteX203" fmla="*/ 4141853 w 4263593"/>
              <a:gd name="connsiteY203" fmla="*/ 2185903 h 2240047"/>
              <a:gd name="connsiteX204" fmla="*/ 4149969 w 4263593"/>
              <a:gd name="connsiteY204" fmla="*/ 2183197 h 2240047"/>
              <a:gd name="connsiteX205" fmla="*/ 4220308 w 4263593"/>
              <a:gd name="connsiteY205" fmla="*/ 2188608 h 2240047"/>
              <a:gd name="connsiteX206" fmla="*/ 4233834 w 4263593"/>
              <a:gd name="connsiteY206" fmla="*/ 2212956 h 2240047"/>
              <a:gd name="connsiteX207" fmla="*/ 4244656 w 4263593"/>
              <a:gd name="connsiteY207" fmla="*/ 2229188 h 2240047"/>
              <a:gd name="connsiteX208" fmla="*/ 4250066 w 4263593"/>
              <a:gd name="connsiteY208" fmla="*/ 2237304 h 2240047"/>
              <a:gd name="connsiteX209" fmla="*/ 4263593 w 4263593"/>
              <a:gd name="connsiteY209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79716 h 2240047"/>
              <a:gd name="connsiteX127" fmla="*/ 3065134 w 4263593"/>
              <a:gd name="connsiteY127" fmla="*/ 1398652 h 2240047"/>
              <a:gd name="connsiteX128" fmla="*/ 3135472 w 4263593"/>
              <a:gd name="connsiteY128" fmla="*/ 1404064 h 2240047"/>
              <a:gd name="connsiteX129" fmla="*/ 3143588 w 4263593"/>
              <a:gd name="connsiteY129" fmla="*/ 1420296 h 2240047"/>
              <a:gd name="connsiteX130" fmla="*/ 3146293 w 4263593"/>
              <a:gd name="connsiteY130" fmla="*/ 1428412 h 2240047"/>
              <a:gd name="connsiteX131" fmla="*/ 3154409 w 4263593"/>
              <a:gd name="connsiteY131" fmla="*/ 1436527 h 2240047"/>
              <a:gd name="connsiteX132" fmla="*/ 3165231 w 4263593"/>
              <a:gd name="connsiteY132" fmla="*/ 1452759 h 2240047"/>
              <a:gd name="connsiteX133" fmla="*/ 3176052 w 4263593"/>
              <a:gd name="connsiteY133" fmla="*/ 1468991 h 2240047"/>
              <a:gd name="connsiteX134" fmla="*/ 3222043 w 4263593"/>
              <a:gd name="connsiteY134" fmla="*/ 1474402 h 2240047"/>
              <a:gd name="connsiteX135" fmla="*/ 3235569 w 4263593"/>
              <a:gd name="connsiteY135" fmla="*/ 1493339 h 2240047"/>
              <a:gd name="connsiteX136" fmla="*/ 3243685 w 4263593"/>
              <a:gd name="connsiteY136" fmla="*/ 1498750 h 2240047"/>
              <a:gd name="connsiteX137" fmla="*/ 3246390 w 4263593"/>
              <a:gd name="connsiteY137" fmla="*/ 1506866 h 2240047"/>
              <a:gd name="connsiteX138" fmla="*/ 3262622 w 4263593"/>
              <a:gd name="connsiteY138" fmla="*/ 1517687 h 2240047"/>
              <a:gd name="connsiteX139" fmla="*/ 3265328 w 4263593"/>
              <a:gd name="connsiteY139" fmla="*/ 1525803 h 2240047"/>
              <a:gd name="connsiteX140" fmla="*/ 3273444 w 4263593"/>
              <a:gd name="connsiteY140" fmla="*/ 1528509 h 2240047"/>
              <a:gd name="connsiteX141" fmla="*/ 3305908 w 4263593"/>
              <a:gd name="connsiteY141" fmla="*/ 1531214 h 2240047"/>
              <a:gd name="connsiteX142" fmla="*/ 3316729 w 4263593"/>
              <a:gd name="connsiteY142" fmla="*/ 1533919 h 2240047"/>
              <a:gd name="connsiteX143" fmla="*/ 3343782 w 4263593"/>
              <a:gd name="connsiteY143" fmla="*/ 1536625 h 2240047"/>
              <a:gd name="connsiteX144" fmla="*/ 3346488 w 4263593"/>
              <a:gd name="connsiteY144" fmla="*/ 1544741 h 2240047"/>
              <a:gd name="connsiteX145" fmla="*/ 3365425 w 4263593"/>
              <a:gd name="connsiteY145" fmla="*/ 1563678 h 2240047"/>
              <a:gd name="connsiteX146" fmla="*/ 3373541 w 4263593"/>
              <a:gd name="connsiteY146" fmla="*/ 1571794 h 2240047"/>
              <a:gd name="connsiteX147" fmla="*/ 3381657 w 4263593"/>
              <a:gd name="connsiteY147" fmla="*/ 1577204 h 2240047"/>
              <a:gd name="connsiteX148" fmla="*/ 3387067 w 4263593"/>
              <a:gd name="connsiteY148" fmla="*/ 1585320 h 2240047"/>
              <a:gd name="connsiteX149" fmla="*/ 3395183 w 4263593"/>
              <a:gd name="connsiteY149" fmla="*/ 1598847 h 2240047"/>
              <a:gd name="connsiteX150" fmla="*/ 3397889 w 4263593"/>
              <a:gd name="connsiteY150" fmla="*/ 1606963 h 2240047"/>
              <a:gd name="connsiteX151" fmla="*/ 3414121 w 4263593"/>
              <a:gd name="connsiteY151" fmla="*/ 1615079 h 2240047"/>
              <a:gd name="connsiteX152" fmla="*/ 3419531 w 4263593"/>
              <a:gd name="connsiteY152" fmla="*/ 1623195 h 2240047"/>
              <a:gd name="connsiteX153" fmla="*/ 3424942 w 4263593"/>
              <a:gd name="connsiteY153" fmla="*/ 1650248 h 2240047"/>
              <a:gd name="connsiteX154" fmla="*/ 3427647 w 4263593"/>
              <a:gd name="connsiteY154" fmla="*/ 1661070 h 2240047"/>
              <a:gd name="connsiteX155" fmla="*/ 3430353 w 4263593"/>
              <a:gd name="connsiteY155" fmla="*/ 1674596 h 2240047"/>
              <a:gd name="connsiteX156" fmla="*/ 3433058 w 4263593"/>
              <a:gd name="connsiteY156" fmla="*/ 1682712 h 2240047"/>
              <a:gd name="connsiteX157" fmla="*/ 3443879 w 4263593"/>
              <a:gd name="connsiteY157" fmla="*/ 1688123 h 2240047"/>
              <a:gd name="connsiteX158" fmla="*/ 3500691 w 4263593"/>
              <a:gd name="connsiteY158" fmla="*/ 1688123 h 2240047"/>
              <a:gd name="connsiteX159" fmla="*/ 3516923 w 4263593"/>
              <a:gd name="connsiteY159" fmla="*/ 1707060 h 2240047"/>
              <a:gd name="connsiteX160" fmla="*/ 3525039 w 4263593"/>
              <a:gd name="connsiteY160" fmla="*/ 1712471 h 2240047"/>
              <a:gd name="connsiteX161" fmla="*/ 3589967 w 4263593"/>
              <a:gd name="connsiteY161" fmla="*/ 1715176 h 2240047"/>
              <a:gd name="connsiteX162" fmla="*/ 3598083 w 4263593"/>
              <a:gd name="connsiteY162" fmla="*/ 1717881 h 2240047"/>
              <a:gd name="connsiteX163" fmla="*/ 3617020 w 4263593"/>
              <a:gd name="connsiteY163" fmla="*/ 1742229 h 2240047"/>
              <a:gd name="connsiteX164" fmla="*/ 3625136 w 4263593"/>
              <a:gd name="connsiteY164" fmla="*/ 1744935 h 2240047"/>
              <a:gd name="connsiteX165" fmla="*/ 3638663 w 4263593"/>
              <a:gd name="connsiteY165" fmla="*/ 1761167 h 2240047"/>
              <a:gd name="connsiteX166" fmla="*/ 3646779 w 4263593"/>
              <a:gd name="connsiteY166" fmla="*/ 1763872 h 2240047"/>
              <a:gd name="connsiteX167" fmla="*/ 3668421 w 4263593"/>
              <a:gd name="connsiteY167" fmla="*/ 1777398 h 2240047"/>
              <a:gd name="connsiteX168" fmla="*/ 3673832 w 4263593"/>
              <a:gd name="connsiteY168" fmla="*/ 1785514 h 2240047"/>
              <a:gd name="connsiteX169" fmla="*/ 3690064 w 4263593"/>
              <a:gd name="connsiteY169" fmla="*/ 1790925 h 2240047"/>
              <a:gd name="connsiteX170" fmla="*/ 3709001 w 4263593"/>
              <a:gd name="connsiteY170" fmla="*/ 1815273 h 2240047"/>
              <a:gd name="connsiteX171" fmla="*/ 3727938 w 4263593"/>
              <a:gd name="connsiteY171" fmla="*/ 1831505 h 2240047"/>
              <a:gd name="connsiteX172" fmla="*/ 3730644 w 4263593"/>
              <a:gd name="connsiteY172" fmla="*/ 1839621 h 2240047"/>
              <a:gd name="connsiteX173" fmla="*/ 3738760 w 4263593"/>
              <a:gd name="connsiteY173" fmla="*/ 1842326 h 2240047"/>
              <a:gd name="connsiteX174" fmla="*/ 3749581 w 4263593"/>
              <a:gd name="connsiteY174" fmla="*/ 1863969 h 2240047"/>
              <a:gd name="connsiteX175" fmla="*/ 3822625 w 4263593"/>
              <a:gd name="connsiteY175" fmla="*/ 1858558 h 2240047"/>
              <a:gd name="connsiteX176" fmla="*/ 3855089 w 4263593"/>
              <a:gd name="connsiteY176" fmla="*/ 1855853 h 2240047"/>
              <a:gd name="connsiteX177" fmla="*/ 3860499 w 4263593"/>
              <a:gd name="connsiteY177" fmla="*/ 1896433 h 2240047"/>
              <a:gd name="connsiteX178" fmla="*/ 3863205 w 4263593"/>
              <a:gd name="connsiteY178" fmla="*/ 1904549 h 2240047"/>
              <a:gd name="connsiteX179" fmla="*/ 3876731 w 4263593"/>
              <a:gd name="connsiteY179" fmla="*/ 1918075 h 2240047"/>
              <a:gd name="connsiteX180" fmla="*/ 3879437 w 4263593"/>
              <a:gd name="connsiteY180" fmla="*/ 1926191 h 2240047"/>
              <a:gd name="connsiteX181" fmla="*/ 3884847 w 4263593"/>
              <a:gd name="connsiteY181" fmla="*/ 1958655 h 2240047"/>
              <a:gd name="connsiteX182" fmla="*/ 3887553 w 4263593"/>
              <a:gd name="connsiteY182" fmla="*/ 1966771 h 2240047"/>
              <a:gd name="connsiteX183" fmla="*/ 3892963 w 4263593"/>
              <a:gd name="connsiteY183" fmla="*/ 1988414 h 2240047"/>
              <a:gd name="connsiteX184" fmla="*/ 3914606 w 4263593"/>
              <a:gd name="connsiteY184" fmla="*/ 1996530 h 2240047"/>
              <a:gd name="connsiteX185" fmla="*/ 3925427 w 4263593"/>
              <a:gd name="connsiteY185" fmla="*/ 1999235 h 2240047"/>
              <a:gd name="connsiteX186" fmla="*/ 3930838 w 4263593"/>
              <a:gd name="connsiteY186" fmla="*/ 2015467 h 2240047"/>
              <a:gd name="connsiteX187" fmla="*/ 3936248 w 4263593"/>
              <a:gd name="connsiteY187" fmla="*/ 2039815 h 2240047"/>
              <a:gd name="connsiteX188" fmla="*/ 3941659 w 4263593"/>
              <a:gd name="connsiteY188" fmla="*/ 2056047 h 2240047"/>
              <a:gd name="connsiteX189" fmla="*/ 3952480 w 4263593"/>
              <a:gd name="connsiteY189" fmla="*/ 2074984 h 2240047"/>
              <a:gd name="connsiteX190" fmla="*/ 3963302 w 4263593"/>
              <a:gd name="connsiteY190" fmla="*/ 2088511 h 2240047"/>
              <a:gd name="connsiteX191" fmla="*/ 3968712 w 4263593"/>
              <a:gd name="connsiteY191" fmla="*/ 2096627 h 2240047"/>
              <a:gd name="connsiteX192" fmla="*/ 3993060 w 4263593"/>
              <a:gd name="connsiteY192" fmla="*/ 2099332 h 2240047"/>
              <a:gd name="connsiteX193" fmla="*/ 4022819 w 4263593"/>
              <a:gd name="connsiteY193" fmla="*/ 2104743 h 2240047"/>
              <a:gd name="connsiteX194" fmla="*/ 4041756 w 4263593"/>
              <a:gd name="connsiteY194" fmla="*/ 2107448 h 2240047"/>
              <a:gd name="connsiteX195" fmla="*/ 4047167 w 4263593"/>
              <a:gd name="connsiteY195" fmla="*/ 2115564 h 2240047"/>
              <a:gd name="connsiteX196" fmla="*/ 4049872 w 4263593"/>
              <a:gd name="connsiteY196" fmla="*/ 2126385 h 2240047"/>
              <a:gd name="connsiteX197" fmla="*/ 4063399 w 4263593"/>
              <a:gd name="connsiteY197" fmla="*/ 2145323 h 2240047"/>
              <a:gd name="connsiteX198" fmla="*/ 4071515 w 4263593"/>
              <a:gd name="connsiteY198" fmla="*/ 2150733 h 2240047"/>
              <a:gd name="connsiteX199" fmla="*/ 4085041 w 4263593"/>
              <a:gd name="connsiteY199" fmla="*/ 2153439 h 2240047"/>
              <a:gd name="connsiteX200" fmla="*/ 4090452 w 4263593"/>
              <a:gd name="connsiteY200" fmla="*/ 2172376 h 2240047"/>
              <a:gd name="connsiteX201" fmla="*/ 4101273 w 4263593"/>
              <a:gd name="connsiteY201" fmla="*/ 2188608 h 2240047"/>
              <a:gd name="connsiteX202" fmla="*/ 4109389 w 4263593"/>
              <a:gd name="connsiteY202" fmla="*/ 2191313 h 2240047"/>
              <a:gd name="connsiteX203" fmla="*/ 4141853 w 4263593"/>
              <a:gd name="connsiteY203" fmla="*/ 2185903 h 2240047"/>
              <a:gd name="connsiteX204" fmla="*/ 4149969 w 4263593"/>
              <a:gd name="connsiteY204" fmla="*/ 2183197 h 2240047"/>
              <a:gd name="connsiteX205" fmla="*/ 4220308 w 4263593"/>
              <a:gd name="connsiteY205" fmla="*/ 2188608 h 2240047"/>
              <a:gd name="connsiteX206" fmla="*/ 4233834 w 4263593"/>
              <a:gd name="connsiteY206" fmla="*/ 2212956 h 2240047"/>
              <a:gd name="connsiteX207" fmla="*/ 4244656 w 4263593"/>
              <a:gd name="connsiteY207" fmla="*/ 2229188 h 2240047"/>
              <a:gd name="connsiteX208" fmla="*/ 4250066 w 4263593"/>
              <a:gd name="connsiteY208" fmla="*/ 2237304 h 2240047"/>
              <a:gd name="connsiteX209" fmla="*/ 4263593 w 4263593"/>
              <a:gd name="connsiteY209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3685 w 4263593"/>
              <a:gd name="connsiteY135" fmla="*/ 1498750 h 2240047"/>
              <a:gd name="connsiteX136" fmla="*/ 3246390 w 4263593"/>
              <a:gd name="connsiteY136" fmla="*/ 1506866 h 2240047"/>
              <a:gd name="connsiteX137" fmla="*/ 3262622 w 4263593"/>
              <a:gd name="connsiteY137" fmla="*/ 1517687 h 2240047"/>
              <a:gd name="connsiteX138" fmla="*/ 3265328 w 4263593"/>
              <a:gd name="connsiteY138" fmla="*/ 1525803 h 2240047"/>
              <a:gd name="connsiteX139" fmla="*/ 3273444 w 4263593"/>
              <a:gd name="connsiteY139" fmla="*/ 1528509 h 2240047"/>
              <a:gd name="connsiteX140" fmla="*/ 3305908 w 4263593"/>
              <a:gd name="connsiteY140" fmla="*/ 1531214 h 2240047"/>
              <a:gd name="connsiteX141" fmla="*/ 3316729 w 4263593"/>
              <a:gd name="connsiteY141" fmla="*/ 1533919 h 2240047"/>
              <a:gd name="connsiteX142" fmla="*/ 3343782 w 4263593"/>
              <a:gd name="connsiteY142" fmla="*/ 1536625 h 2240047"/>
              <a:gd name="connsiteX143" fmla="*/ 3346488 w 4263593"/>
              <a:gd name="connsiteY143" fmla="*/ 1544741 h 2240047"/>
              <a:gd name="connsiteX144" fmla="*/ 3365425 w 4263593"/>
              <a:gd name="connsiteY144" fmla="*/ 1563678 h 2240047"/>
              <a:gd name="connsiteX145" fmla="*/ 3373541 w 4263593"/>
              <a:gd name="connsiteY145" fmla="*/ 1571794 h 2240047"/>
              <a:gd name="connsiteX146" fmla="*/ 3381657 w 4263593"/>
              <a:gd name="connsiteY146" fmla="*/ 1577204 h 2240047"/>
              <a:gd name="connsiteX147" fmla="*/ 3387067 w 4263593"/>
              <a:gd name="connsiteY147" fmla="*/ 1585320 h 2240047"/>
              <a:gd name="connsiteX148" fmla="*/ 3395183 w 4263593"/>
              <a:gd name="connsiteY148" fmla="*/ 1598847 h 2240047"/>
              <a:gd name="connsiteX149" fmla="*/ 3397889 w 4263593"/>
              <a:gd name="connsiteY149" fmla="*/ 1606963 h 2240047"/>
              <a:gd name="connsiteX150" fmla="*/ 3414121 w 4263593"/>
              <a:gd name="connsiteY150" fmla="*/ 1615079 h 2240047"/>
              <a:gd name="connsiteX151" fmla="*/ 3419531 w 4263593"/>
              <a:gd name="connsiteY151" fmla="*/ 1623195 h 2240047"/>
              <a:gd name="connsiteX152" fmla="*/ 3424942 w 4263593"/>
              <a:gd name="connsiteY152" fmla="*/ 1650248 h 2240047"/>
              <a:gd name="connsiteX153" fmla="*/ 3427647 w 4263593"/>
              <a:gd name="connsiteY153" fmla="*/ 1661070 h 2240047"/>
              <a:gd name="connsiteX154" fmla="*/ 3430353 w 4263593"/>
              <a:gd name="connsiteY154" fmla="*/ 1674596 h 2240047"/>
              <a:gd name="connsiteX155" fmla="*/ 3433058 w 4263593"/>
              <a:gd name="connsiteY155" fmla="*/ 1682712 h 2240047"/>
              <a:gd name="connsiteX156" fmla="*/ 3443879 w 4263593"/>
              <a:gd name="connsiteY156" fmla="*/ 1688123 h 2240047"/>
              <a:gd name="connsiteX157" fmla="*/ 3500691 w 4263593"/>
              <a:gd name="connsiteY157" fmla="*/ 1688123 h 2240047"/>
              <a:gd name="connsiteX158" fmla="*/ 3516923 w 4263593"/>
              <a:gd name="connsiteY158" fmla="*/ 1707060 h 2240047"/>
              <a:gd name="connsiteX159" fmla="*/ 3525039 w 4263593"/>
              <a:gd name="connsiteY159" fmla="*/ 1712471 h 2240047"/>
              <a:gd name="connsiteX160" fmla="*/ 3589967 w 4263593"/>
              <a:gd name="connsiteY160" fmla="*/ 1715176 h 2240047"/>
              <a:gd name="connsiteX161" fmla="*/ 3598083 w 4263593"/>
              <a:gd name="connsiteY161" fmla="*/ 1717881 h 2240047"/>
              <a:gd name="connsiteX162" fmla="*/ 3617020 w 4263593"/>
              <a:gd name="connsiteY162" fmla="*/ 1742229 h 2240047"/>
              <a:gd name="connsiteX163" fmla="*/ 3625136 w 4263593"/>
              <a:gd name="connsiteY163" fmla="*/ 1744935 h 2240047"/>
              <a:gd name="connsiteX164" fmla="*/ 3638663 w 4263593"/>
              <a:gd name="connsiteY164" fmla="*/ 1761167 h 2240047"/>
              <a:gd name="connsiteX165" fmla="*/ 3646779 w 4263593"/>
              <a:gd name="connsiteY165" fmla="*/ 1763872 h 2240047"/>
              <a:gd name="connsiteX166" fmla="*/ 3668421 w 4263593"/>
              <a:gd name="connsiteY166" fmla="*/ 1777398 h 2240047"/>
              <a:gd name="connsiteX167" fmla="*/ 3673832 w 4263593"/>
              <a:gd name="connsiteY167" fmla="*/ 1785514 h 2240047"/>
              <a:gd name="connsiteX168" fmla="*/ 3690064 w 4263593"/>
              <a:gd name="connsiteY168" fmla="*/ 1790925 h 2240047"/>
              <a:gd name="connsiteX169" fmla="*/ 3709001 w 4263593"/>
              <a:gd name="connsiteY169" fmla="*/ 1815273 h 2240047"/>
              <a:gd name="connsiteX170" fmla="*/ 3727938 w 4263593"/>
              <a:gd name="connsiteY170" fmla="*/ 1831505 h 2240047"/>
              <a:gd name="connsiteX171" fmla="*/ 3730644 w 4263593"/>
              <a:gd name="connsiteY171" fmla="*/ 1839621 h 2240047"/>
              <a:gd name="connsiteX172" fmla="*/ 3738760 w 4263593"/>
              <a:gd name="connsiteY172" fmla="*/ 1842326 h 2240047"/>
              <a:gd name="connsiteX173" fmla="*/ 3749581 w 4263593"/>
              <a:gd name="connsiteY173" fmla="*/ 1863969 h 2240047"/>
              <a:gd name="connsiteX174" fmla="*/ 3822625 w 4263593"/>
              <a:gd name="connsiteY174" fmla="*/ 1858558 h 2240047"/>
              <a:gd name="connsiteX175" fmla="*/ 3855089 w 4263593"/>
              <a:gd name="connsiteY175" fmla="*/ 1855853 h 2240047"/>
              <a:gd name="connsiteX176" fmla="*/ 3860499 w 4263593"/>
              <a:gd name="connsiteY176" fmla="*/ 1896433 h 2240047"/>
              <a:gd name="connsiteX177" fmla="*/ 3863205 w 4263593"/>
              <a:gd name="connsiteY177" fmla="*/ 1904549 h 2240047"/>
              <a:gd name="connsiteX178" fmla="*/ 3876731 w 4263593"/>
              <a:gd name="connsiteY178" fmla="*/ 1918075 h 2240047"/>
              <a:gd name="connsiteX179" fmla="*/ 3879437 w 4263593"/>
              <a:gd name="connsiteY179" fmla="*/ 1926191 h 2240047"/>
              <a:gd name="connsiteX180" fmla="*/ 3884847 w 4263593"/>
              <a:gd name="connsiteY180" fmla="*/ 1958655 h 2240047"/>
              <a:gd name="connsiteX181" fmla="*/ 3887553 w 4263593"/>
              <a:gd name="connsiteY181" fmla="*/ 1966771 h 2240047"/>
              <a:gd name="connsiteX182" fmla="*/ 3892963 w 4263593"/>
              <a:gd name="connsiteY182" fmla="*/ 1988414 h 2240047"/>
              <a:gd name="connsiteX183" fmla="*/ 3914606 w 4263593"/>
              <a:gd name="connsiteY183" fmla="*/ 1996530 h 2240047"/>
              <a:gd name="connsiteX184" fmla="*/ 3925427 w 4263593"/>
              <a:gd name="connsiteY184" fmla="*/ 1999235 h 2240047"/>
              <a:gd name="connsiteX185" fmla="*/ 3930838 w 4263593"/>
              <a:gd name="connsiteY185" fmla="*/ 2015467 h 2240047"/>
              <a:gd name="connsiteX186" fmla="*/ 3936248 w 4263593"/>
              <a:gd name="connsiteY186" fmla="*/ 2039815 h 2240047"/>
              <a:gd name="connsiteX187" fmla="*/ 3941659 w 4263593"/>
              <a:gd name="connsiteY187" fmla="*/ 2056047 h 2240047"/>
              <a:gd name="connsiteX188" fmla="*/ 3952480 w 4263593"/>
              <a:gd name="connsiteY188" fmla="*/ 2074984 h 2240047"/>
              <a:gd name="connsiteX189" fmla="*/ 3963302 w 4263593"/>
              <a:gd name="connsiteY189" fmla="*/ 2088511 h 2240047"/>
              <a:gd name="connsiteX190" fmla="*/ 3968712 w 4263593"/>
              <a:gd name="connsiteY190" fmla="*/ 2096627 h 2240047"/>
              <a:gd name="connsiteX191" fmla="*/ 3993060 w 4263593"/>
              <a:gd name="connsiteY191" fmla="*/ 2099332 h 2240047"/>
              <a:gd name="connsiteX192" fmla="*/ 4022819 w 4263593"/>
              <a:gd name="connsiteY192" fmla="*/ 2104743 h 2240047"/>
              <a:gd name="connsiteX193" fmla="*/ 4041756 w 4263593"/>
              <a:gd name="connsiteY193" fmla="*/ 2107448 h 2240047"/>
              <a:gd name="connsiteX194" fmla="*/ 4047167 w 4263593"/>
              <a:gd name="connsiteY194" fmla="*/ 2115564 h 2240047"/>
              <a:gd name="connsiteX195" fmla="*/ 4049872 w 4263593"/>
              <a:gd name="connsiteY195" fmla="*/ 2126385 h 2240047"/>
              <a:gd name="connsiteX196" fmla="*/ 4063399 w 4263593"/>
              <a:gd name="connsiteY196" fmla="*/ 2145323 h 2240047"/>
              <a:gd name="connsiteX197" fmla="*/ 4071515 w 4263593"/>
              <a:gd name="connsiteY197" fmla="*/ 2150733 h 2240047"/>
              <a:gd name="connsiteX198" fmla="*/ 4085041 w 4263593"/>
              <a:gd name="connsiteY198" fmla="*/ 2153439 h 2240047"/>
              <a:gd name="connsiteX199" fmla="*/ 4090452 w 4263593"/>
              <a:gd name="connsiteY199" fmla="*/ 2172376 h 2240047"/>
              <a:gd name="connsiteX200" fmla="*/ 4101273 w 4263593"/>
              <a:gd name="connsiteY200" fmla="*/ 2188608 h 2240047"/>
              <a:gd name="connsiteX201" fmla="*/ 4109389 w 4263593"/>
              <a:gd name="connsiteY201" fmla="*/ 2191313 h 2240047"/>
              <a:gd name="connsiteX202" fmla="*/ 4141853 w 4263593"/>
              <a:gd name="connsiteY202" fmla="*/ 2185903 h 2240047"/>
              <a:gd name="connsiteX203" fmla="*/ 4149969 w 4263593"/>
              <a:gd name="connsiteY203" fmla="*/ 2183197 h 2240047"/>
              <a:gd name="connsiteX204" fmla="*/ 4220308 w 4263593"/>
              <a:gd name="connsiteY204" fmla="*/ 2188608 h 2240047"/>
              <a:gd name="connsiteX205" fmla="*/ 4233834 w 4263593"/>
              <a:gd name="connsiteY205" fmla="*/ 2212956 h 2240047"/>
              <a:gd name="connsiteX206" fmla="*/ 4244656 w 4263593"/>
              <a:gd name="connsiteY206" fmla="*/ 2229188 h 2240047"/>
              <a:gd name="connsiteX207" fmla="*/ 4250066 w 4263593"/>
              <a:gd name="connsiteY207" fmla="*/ 2237304 h 2240047"/>
              <a:gd name="connsiteX208" fmla="*/ 4263593 w 4263593"/>
              <a:gd name="connsiteY20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27647 w 4263593"/>
              <a:gd name="connsiteY152" fmla="*/ 1661070 h 2240047"/>
              <a:gd name="connsiteX153" fmla="*/ 3430353 w 4263593"/>
              <a:gd name="connsiteY153" fmla="*/ 1674596 h 2240047"/>
              <a:gd name="connsiteX154" fmla="*/ 3433058 w 4263593"/>
              <a:gd name="connsiteY154" fmla="*/ 1682712 h 2240047"/>
              <a:gd name="connsiteX155" fmla="*/ 3443879 w 4263593"/>
              <a:gd name="connsiteY155" fmla="*/ 1688123 h 2240047"/>
              <a:gd name="connsiteX156" fmla="*/ 3500691 w 4263593"/>
              <a:gd name="connsiteY156" fmla="*/ 1688123 h 2240047"/>
              <a:gd name="connsiteX157" fmla="*/ 3516923 w 4263593"/>
              <a:gd name="connsiteY157" fmla="*/ 1707060 h 2240047"/>
              <a:gd name="connsiteX158" fmla="*/ 3525039 w 4263593"/>
              <a:gd name="connsiteY158" fmla="*/ 1712471 h 2240047"/>
              <a:gd name="connsiteX159" fmla="*/ 3589967 w 4263593"/>
              <a:gd name="connsiteY159" fmla="*/ 1715176 h 2240047"/>
              <a:gd name="connsiteX160" fmla="*/ 3598083 w 4263593"/>
              <a:gd name="connsiteY160" fmla="*/ 1717881 h 2240047"/>
              <a:gd name="connsiteX161" fmla="*/ 3617020 w 4263593"/>
              <a:gd name="connsiteY161" fmla="*/ 1742229 h 2240047"/>
              <a:gd name="connsiteX162" fmla="*/ 3625136 w 4263593"/>
              <a:gd name="connsiteY162" fmla="*/ 1744935 h 2240047"/>
              <a:gd name="connsiteX163" fmla="*/ 3638663 w 4263593"/>
              <a:gd name="connsiteY163" fmla="*/ 1761167 h 2240047"/>
              <a:gd name="connsiteX164" fmla="*/ 3646779 w 4263593"/>
              <a:gd name="connsiteY164" fmla="*/ 1763872 h 2240047"/>
              <a:gd name="connsiteX165" fmla="*/ 3668421 w 4263593"/>
              <a:gd name="connsiteY165" fmla="*/ 1777398 h 2240047"/>
              <a:gd name="connsiteX166" fmla="*/ 3673832 w 4263593"/>
              <a:gd name="connsiteY166" fmla="*/ 1785514 h 2240047"/>
              <a:gd name="connsiteX167" fmla="*/ 3690064 w 4263593"/>
              <a:gd name="connsiteY167" fmla="*/ 1790925 h 2240047"/>
              <a:gd name="connsiteX168" fmla="*/ 3709001 w 4263593"/>
              <a:gd name="connsiteY168" fmla="*/ 1815273 h 2240047"/>
              <a:gd name="connsiteX169" fmla="*/ 3727938 w 4263593"/>
              <a:gd name="connsiteY169" fmla="*/ 1831505 h 2240047"/>
              <a:gd name="connsiteX170" fmla="*/ 3730644 w 4263593"/>
              <a:gd name="connsiteY170" fmla="*/ 1839621 h 2240047"/>
              <a:gd name="connsiteX171" fmla="*/ 3738760 w 4263593"/>
              <a:gd name="connsiteY171" fmla="*/ 1842326 h 2240047"/>
              <a:gd name="connsiteX172" fmla="*/ 3749581 w 4263593"/>
              <a:gd name="connsiteY172" fmla="*/ 1863969 h 2240047"/>
              <a:gd name="connsiteX173" fmla="*/ 3822625 w 4263593"/>
              <a:gd name="connsiteY173" fmla="*/ 1858558 h 2240047"/>
              <a:gd name="connsiteX174" fmla="*/ 3855089 w 4263593"/>
              <a:gd name="connsiteY174" fmla="*/ 1855853 h 2240047"/>
              <a:gd name="connsiteX175" fmla="*/ 3860499 w 4263593"/>
              <a:gd name="connsiteY175" fmla="*/ 1896433 h 2240047"/>
              <a:gd name="connsiteX176" fmla="*/ 3863205 w 4263593"/>
              <a:gd name="connsiteY176" fmla="*/ 1904549 h 2240047"/>
              <a:gd name="connsiteX177" fmla="*/ 3876731 w 4263593"/>
              <a:gd name="connsiteY177" fmla="*/ 1918075 h 2240047"/>
              <a:gd name="connsiteX178" fmla="*/ 3879437 w 4263593"/>
              <a:gd name="connsiteY178" fmla="*/ 1926191 h 2240047"/>
              <a:gd name="connsiteX179" fmla="*/ 3884847 w 4263593"/>
              <a:gd name="connsiteY179" fmla="*/ 1958655 h 2240047"/>
              <a:gd name="connsiteX180" fmla="*/ 3887553 w 4263593"/>
              <a:gd name="connsiteY180" fmla="*/ 1966771 h 2240047"/>
              <a:gd name="connsiteX181" fmla="*/ 3892963 w 4263593"/>
              <a:gd name="connsiteY181" fmla="*/ 1988414 h 2240047"/>
              <a:gd name="connsiteX182" fmla="*/ 3914606 w 4263593"/>
              <a:gd name="connsiteY182" fmla="*/ 1996530 h 2240047"/>
              <a:gd name="connsiteX183" fmla="*/ 3925427 w 4263593"/>
              <a:gd name="connsiteY183" fmla="*/ 1999235 h 2240047"/>
              <a:gd name="connsiteX184" fmla="*/ 3930838 w 4263593"/>
              <a:gd name="connsiteY184" fmla="*/ 2015467 h 2240047"/>
              <a:gd name="connsiteX185" fmla="*/ 3936248 w 4263593"/>
              <a:gd name="connsiteY185" fmla="*/ 2039815 h 2240047"/>
              <a:gd name="connsiteX186" fmla="*/ 3941659 w 4263593"/>
              <a:gd name="connsiteY186" fmla="*/ 2056047 h 2240047"/>
              <a:gd name="connsiteX187" fmla="*/ 3952480 w 4263593"/>
              <a:gd name="connsiteY187" fmla="*/ 2074984 h 2240047"/>
              <a:gd name="connsiteX188" fmla="*/ 3963302 w 4263593"/>
              <a:gd name="connsiteY188" fmla="*/ 2088511 h 2240047"/>
              <a:gd name="connsiteX189" fmla="*/ 3968712 w 4263593"/>
              <a:gd name="connsiteY189" fmla="*/ 2096627 h 2240047"/>
              <a:gd name="connsiteX190" fmla="*/ 3993060 w 4263593"/>
              <a:gd name="connsiteY190" fmla="*/ 2099332 h 2240047"/>
              <a:gd name="connsiteX191" fmla="*/ 4022819 w 4263593"/>
              <a:gd name="connsiteY191" fmla="*/ 2104743 h 2240047"/>
              <a:gd name="connsiteX192" fmla="*/ 4041756 w 4263593"/>
              <a:gd name="connsiteY192" fmla="*/ 2107448 h 2240047"/>
              <a:gd name="connsiteX193" fmla="*/ 4047167 w 4263593"/>
              <a:gd name="connsiteY193" fmla="*/ 2115564 h 2240047"/>
              <a:gd name="connsiteX194" fmla="*/ 4049872 w 4263593"/>
              <a:gd name="connsiteY194" fmla="*/ 2126385 h 2240047"/>
              <a:gd name="connsiteX195" fmla="*/ 4063399 w 4263593"/>
              <a:gd name="connsiteY195" fmla="*/ 2145323 h 2240047"/>
              <a:gd name="connsiteX196" fmla="*/ 4071515 w 4263593"/>
              <a:gd name="connsiteY196" fmla="*/ 2150733 h 2240047"/>
              <a:gd name="connsiteX197" fmla="*/ 4085041 w 4263593"/>
              <a:gd name="connsiteY197" fmla="*/ 2153439 h 2240047"/>
              <a:gd name="connsiteX198" fmla="*/ 4090452 w 4263593"/>
              <a:gd name="connsiteY198" fmla="*/ 2172376 h 2240047"/>
              <a:gd name="connsiteX199" fmla="*/ 4101273 w 4263593"/>
              <a:gd name="connsiteY199" fmla="*/ 2188608 h 2240047"/>
              <a:gd name="connsiteX200" fmla="*/ 4109389 w 4263593"/>
              <a:gd name="connsiteY200" fmla="*/ 2191313 h 2240047"/>
              <a:gd name="connsiteX201" fmla="*/ 4141853 w 4263593"/>
              <a:gd name="connsiteY201" fmla="*/ 2185903 h 2240047"/>
              <a:gd name="connsiteX202" fmla="*/ 4149969 w 4263593"/>
              <a:gd name="connsiteY202" fmla="*/ 2183197 h 2240047"/>
              <a:gd name="connsiteX203" fmla="*/ 4220308 w 4263593"/>
              <a:gd name="connsiteY203" fmla="*/ 2188608 h 2240047"/>
              <a:gd name="connsiteX204" fmla="*/ 4233834 w 4263593"/>
              <a:gd name="connsiteY204" fmla="*/ 2212956 h 2240047"/>
              <a:gd name="connsiteX205" fmla="*/ 4244656 w 4263593"/>
              <a:gd name="connsiteY205" fmla="*/ 2229188 h 2240047"/>
              <a:gd name="connsiteX206" fmla="*/ 4250066 w 4263593"/>
              <a:gd name="connsiteY206" fmla="*/ 2237304 h 2240047"/>
              <a:gd name="connsiteX207" fmla="*/ 4263593 w 4263593"/>
              <a:gd name="connsiteY20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27647 w 4263593"/>
              <a:gd name="connsiteY152" fmla="*/ 1661070 h 2240047"/>
              <a:gd name="connsiteX153" fmla="*/ 3430353 w 4263593"/>
              <a:gd name="connsiteY153" fmla="*/ 1674596 h 2240047"/>
              <a:gd name="connsiteX154" fmla="*/ 3433058 w 4263593"/>
              <a:gd name="connsiteY154" fmla="*/ 1682712 h 2240047"/>
              <a:gd name="connsiteX155" fmla="*/ 3443879 w 4263593"/>
              <a:gd name="connsiteY155" fmla="*/ 1688123 h 2240047"/>
              <a:gd name="connsiteX156" fmla="*/ 3500691 w 4263593"/>
              <a:gd name="connsiteY156" fmla="*/ 1688123 h 2240047"/>
              <a:gd name="connsiteX157" fmla="*/ 3516923 w 4263593"/>
              <a:gd name="connsiteY157" fmla="*/ 1707060 h 2240047"/>
              <a:gd name="connsiteX158" fmla="*/ 3525039 w 4263593"/>
              <a:gd name="connsiteY158" fmla="*/ 1712471 h 2240047"/>
              <a:gd name="connsiteX159" fmla="*/ 3589967 w 4263593"/>
              <a:gd name="connsiteY159" fmla="*/ 1715176 h 2240047"/>
              <a:gd name="connsiteX160" fmla="*/ 3598083 w 4263593"/>
              <a:gd name="connsiteY160" fmla="*/ 1717881 h 2240047"/>
              <a:gd name="connsiteX161" fmla="*/ 3617020 w 4263593"/>
              <a:gd name="connsiteY161" fmla="*/ 1742229 h 2240047"/>
              <a:gd name="connsiteX162" fmla="*/ 3625136 w 4263593"/>
              <a:gd name="connsiteY162" fmla="*/ 1744935 h 2240047"/>
              <a:gd name="connsiteX163" fmla="*/ 3638663 w 4263593"/>
              <a:gd name="connsiteY163" fmla="*/ 1761167 h 2240047"/>
              <a:gd name="connsiteX164" fmla="*/ 3646779 w 4263593"/>
              <a:gd name="connsiteY164" fmla="*/ 1763872 h 2240047"/>
              <a:gd name="connsiteX165" fmla="*/ 3668421 w 4263593"/>
              <a:gd name="connsiteY165" fmla="*/ 1777398 h 2240047"/>
              <a:gd name="connsiteX166" fmla="*/ 3673832 w 4263593"/>
              <a:gd name="connsiteY166" fmla="*/ 1785514 h 2240047"/>
              <a:gd name="connsiteX167" fmla="*/ 3690064 w 4263593"/>
              <a:gd name="connsiteY167" fmla="*/ 1790925 h 2240047"/>
              <a:gd name="connsiteX168" fmla="*/ 3709001 w 4263593"/>
              <a:gd name="connsiteY168" fmla="*/ 1815273 h 2240047"/>
              <a:gd name="connsiteX169" fmla="*/ 3727938 w 4263593"/>
              <a:gd name="connsiteY169" fmla="*/ 1831505 h 2240047"/>
              <a:gd name="connsiteX170" fmla="*/ 3730644 w 4263593"/>
              <a:gd name="connsiteY170" fmla="*/ 1839621 h 2240047"/>
              <a:gd name="connsiteX171" fmla="*/ 3738760 w 4263593"/>
              <a:gd name="connsiteY171" fmla="*/ 1842326 h 2240047"/>
              <a:gd name="connsiteX172" fmla="*/ 3749581 w 4263593"/>
              <a:gd name="connsiteY172" fmla="*/ 1863969 h 2240047"/>
              <a:gd name="connsiteX173" fmla="*/ 3822625 w 4263593"/>
              <a:gd name="connsiteY173" fmla="*/ 1858558 h 2240047"/>
              <a:gd name="connsiteX174" fmla="*/ 3855089 w 4263593"/>
              <a:gd name="connsiteY174" fmla="*/ 1855853 h 2240047"/>
              <a:gd name="connsiteX175" fmla="*/ 3860499 w 4263593"/>
              <a:gd name="connsiteY175" fmla="*/ 1896433 h 2240047"/>
              <a:gd name="connsiteX176" fmla="*/ 3863205 w 4263593"/>
              <a:gd name="connsiteY176" fmla="*/ 1904549 h 2240047"/>
              <a:gd name="connsiteX177" fmla="*/ 3876731 w 4263593"/>
              <a:gd name="connsiteY177" fmla="*/ 1918075 h 2240047"/>
              <a:gd name="connsiteX178" fmla="*/ 3879437 w 4263593"/>
              <a:gd name="connsiteY178" fmla="*/ 1926191 h 2240047"/>
              <a:gd name="connsiteX179" fmla="*/ 3884847 w 4263593"/>
              <a:gd name="connsiteY179" fmla="*/ 1958655 h 2240047"/>
              <a:gd name="connsiteX180" fmla="*/ 3887553 w 4263593"/>
              <a:gd name="connsiteY180" fmla="*/ 1966771 h 2240047"/>
              <a:gd name="connsiteX181" fmla="*/ 3892963 w 4263593"/>
              <a:gd name="connsiteY181" fmla="*/ 1988414 h 2240047"/>
              <a:gd name="connsiteX182" fmla="*/ 3914606 w 4263593"/>
              <a:gd name="connsiteY182" fmla="*/ 1996530 h 2240047"/>
              <a:gd name="connsiteX183" fmla="*/ 3925427 w 4263593"/>
              <a:gd name="connsiteY183" fmla="*/ 1999235 h 2240047"/>
              <a:gd name="connsiteX184" fmla="*/ 3930838 w 4263593"/>
              <a:gd name="connsiteY184" fmla="*/ 2015467 h 2240047"/>
              <a:gd name="connsiteX185" fmla="*/ 3936248 w 4263593"/>
              <a:gd name="connsiteY185" fmla="*/ 2039815 h 2240047"/>
              <a:gd name="connsiteX186" fmla="*/ 3941659 w 4263593"/>
              <a:gd name="connsiteY186" fmla="*/ 2056047 h 2240047"/>
              <a:gd name="connsiteX187" fmla="*/ 3952480 w 4263593"/>
              <a:gd name="connsiteY187" fmla="*/ 2074984 h 2240047"/>
              <a:gd name="connsiteX188" fmla="*/ 3963302 w 4263593"/>
              <a:gd name="connsiteY188" fmla="*/ 2088511 h 2240047"/>
              <a:gd name="connsiteX189" fmla="*/ 3968712 w 4263593"/>
              <a:gd name="connsiteY189" fmla="*/ 2096627 h 2240047"/>
              <a:gd name="connsiteX190" fmla="*/ 3993060 w 4263593"/>
              <a:gd name="connsiteY190" fmla="*/ 2099332 h 2240047"/>
              <a:gd name="connsiteX191" fmla="*/ 4022819 w 4263593"/>
              <a:gd name="connsiteY191" fmla="*/ 2104743 h 2240047"/>
              <a:gd name="connsiteX192" fmla="*/ 4041756 w 4263593"/>
              <a:gd name="connsiteY192" fmla="*/ 2107448 h 2240047"/>
              <a:gd name="connsiteX193" fmla="*/ 4047167 w 4263593"/>
              <a:gd name="connsiteY193" fmla="*/ 2115564 h 2240047"/>
              <a:gd name="connsiteX194" fmla="*/ 4049872 w 4263593"/>
              <a:gd name="connsiteY194" fmla="*/ 2126385 h 2240047"/>
              <a:gd name="connsiteX195" fmla="*/ 4063399 w 4263593"/>
              <a:gd name="connsiteY195" fmla="*/ 2145323 h 2240047"/>
              <a:gd name="connsiteX196" fmla="*/ 4071515 w 4263593"/>
              <a:gd name="connsiteY196" fmla="*/ 2150733 h 2240047"/>
              <a:gd name="connsiteX197" fmla="*/ 4085041 w 4263593"/>
              <a:gd name="connsiteY197" fmla="*/ 2153439 h 2240047"/>
              <a:gd name="connsiteX198" fmla="*/ 4090452 w 4263593"/>
              <a:gd name="connsiteY198" fmla="*/ 2172376 h 2240047"/>
              <a:gd name="connsiteX199" fmla="*/ 4101273 w 4263593"/>
              <a:gd name="connsiteY199" fmla="*/ 2188608 h 2240047"/>
              <a:gd name="connsiteX200" fmla="*/ 4109389 w 4263593"/>
              <a:gd name="connsiteY200" fmla="*/ 2191313 h 2240047"/>
              <a:gd name="connsiteX201" fmla="*/ 4141853 w 4263593"/>
              <a:gd name="connsiteY201" fmla="*/ 2185903 h 2240047"/>
              <a:gd name="connsiteX202" fmla="*/ 4149969 w 4263593"/>
              <a:gd name="connsiteY202" fmla="*/ 2183197 h 2240047"/>
              <a:gd name="connsiteX203" fmla="*/ 4220308 w 4263593"/>
              <a:gd name="connsiteY203" fmla="*/ 2188608 h 2240047"/>
              <a:gd name="connsiteX204" fmla="*/ 4233834 w 4263593"/>
              <a:gd name="connsiteY204" fmla="*/ 2212956 h 2240047"/>
              <a:gd name="connsiteX205" fmla="*/ 4244656 w 4263593"/>
              <a:gd name="connsiteY205" fmla="*/ 2229188 h 2240047"/>
              <a:gd name="connsiteX206" fmla="*/ 4250066 w 4263593"/>
              <a:gd name="connsiteY206" fmla="*/ 2237304 h 2240047"/>
              <a:gd name="connsiteX207" fmla="*/ 4263593 w 4263593"/>
              <a:gd name="connsiteY20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27647 w 4263593"/>
              <a:gd name="connsiteY152" fmla="*/ 1661070 h 2240047"/>
              <a:gd name="connsiteX153" fmla="*/ 3430353 w 4263593"/>
              <a:gd name="connsiteY153" fmla="*/ 1674596 h 2240047"/>
              <a:gd name="connsiteX154" fmla="*/ 3433058 w 4263593"/>
              <a:gd name="connsiteY154" fmla="*/ 1682712 h 2240047"/>
              <a:gd name="connsiteX155" fmla="*/ 3406004 w 4263593"/>
              <a:gd name="connsiteY155" fmla="*/ 1688123 h 2240047"/>
              <a:gd name="connsiteX156" fmla="*/ 3500691 w 4263593"/>
              <a:gd name="connsiteY156" fmla="*/ 1688123 h 2240047"/>
              <a:gd name="connsiteX157" fmla="*/ 3516923 w 4263593"/>
              <a:gd name="connsiteY157" fmla="*/ 1707060 h 2240047"/>
              <a:gd name="connsiteX158" fmla="*/ 3525039 w 4263593"/>
              <a:gd name="connsiteY158" fmla="*/ 1712471 h 2240047"/>
              <a:gd name="connsiteX159" fmla="*/ 3589967 w 4263593"/>
              <a:gd name="connsiteY159" fmla="*/ 1715176 h 2240047"/>
              <a:gd name="connsiteX160" fmla="*/ 3598083 w 4263593"/>
              <a:gd name="connsiteY160" fmla="*/ 1717881 h 2240047"/>
              <a:gd name="connsiteX161" fmla="*/ 3617020 w 4263593"/>
              <a:gd name="connsiteY161" fmla="*/ 1742229 h 2240047"/>
              <a:gd name="connsiteX162" fmla="*/ 3625136 w 4263593"/>
              <a:gd name="connsiteY162" fmla="*/ 1744935 h 2240047"/>
              <a:gd name="connsiteX163" fmla="*/ 3638663 w 4263593"/>
              <a:gd name="connsiteY163" fmla="*/ 1761167 h 2240047"/>
              <a:gd name="connsiteX164" fmla="*/ 3646779 w 4263593"/>
              <a:gd name="connsiteY164" fmla="*/ 1763872 h 2240047"/>
              <a:gd name="connsiteX165" fmla="*/ 3668421 w 4263593"/>
              <a:gd name="connsiteY165" fmla="*/ 1777398 h 2240047"/>
              <a:gd name="connsiteX166" fmla="*/ 3673832 w 4263593"/>
              <a:gd name="connsiteY166" fmla="*/ 1785514 h 2240047"/>
              <a:gd name="connsiteX167" fmla="*/ 3690064 w 4263593"/>
              <a:gd name="connsiteY167" fmla="*/ 1790925 h 2240047"/>
              <a:gd name="connsiteX168" fmla="*/ 3709001 w 4263593"/>
              <a:gd name="connsiteY168" fmla="*/ 1815273 h 2240047"/>
              <a:gd name="connsiteX169" fmla="*/ 3727938 w 4263593"/>
              <a:gd name="connsiteY169" fmla="*/ 1831505 h 2240047"/>
              <a:gd name="connsiteX170" fmla="*/ 3730644 w 4263593"/>
              <a:gd name="connsiteY170" fmla="*/ 1839621 h 2240047"/>
              <a:gd name="connsiteX171" fmla="*/ 3738760 w 4263593"/>
              <a:gd name="connsiteY171" fmla="*/ 1842326 h 2240047"/>
              <a:gd name="connsiteX172" fmla="*/ 3749581 w 4263593"/>
              <a:gd name="connsiteY172" fmla="*/ 1863969 h 2240047"/>
              <a:gd name="connsiteX173" fmla="*/ 3822625 w 4263593"/>
              <a:gd name="connsiteY173" fmla="*/ 1858558 h 2240047"/>
              <a:gd name="connsiteX174" fmla="*/ 3855089 w 4263593"/>
              <a:gd name="connsiteY174" fmla="*/ 1855853 h 2240047"/>
              <a:gd name="connsiteX175" fmla="*/ 3860499 w 4263593"/>
              <a:gd name="connsiteY175" fmla="*/ 1896433 h 2240047"/>
              <a:gd name="connsiteX176" fmla="*/ 3863205 w 4263593"/>
              <a:gd name="connsiteY176" fmla="*/ 1904549 h 2240047"/>
              <a:gd name="connsiteX177" fmla="*/ 3876731 w 4263593"/>
              <a:gd name="connsiteY177" fmla="*/ 1918075 h 2240047"/>
              <a:gd name="connsiteX178" fmla="*/ 3879437 w 4263593"/>
              <a:gd name="connsiteY178" fmla="*/ 1926191 h 2240047"/>
              <a:gd name="connsiteX179" fmla="*/ 3884847 w 4263593"/>
              <a:gd name="connsiteY179" fmla="*/ 1958655 h 2240047"/>
              <a:gd name="connsiteX180" fmla="*/ 3887553 w 4263593"/>
              <a:gd name="connsiteY180" fmla="*/ 1966771 h 2240047"/>
              <a:gd name="connsiteX181" fmla="*/ 3892963 w 4263593"/>
              <a:gd name="connsiteY181" fmla="*/ 1988414 h 2240047"/>
              <a:gd name="connsiteX182" fmla="*/ 3914606 w 4263593"/>
              <a:gd name="connsiteY182" fmla="*/ 1996530 h 2240047"/>
              <a:gd name="connsiteX183" fmla="*/ 3925427 w 4263593"/>
              <a:gd name="connsiteY183" fmla="*/ 1999235 h 2240047"/>
              <a:gd name="connsiteX184" fmla="*/ 3930838 w 4263593"/>
              <a:gd name="connsiteY184" fmla="*/ 2015467 h 2240047"/>
              <a:gd name="connsiteX185" fmla="*/ 3936248 w 4263593"/>
              <a:gd name="connsiteY185" fmla="*/ 2039815 h 2240047"/>
              <a:gd name="connsiteX186" fmla="*/ 3941659 w 4263593"/>
              <a:gd name="connsiteY186" fmla="*/ 2056047 h 2240047"/>
              <a:gd name="connsiteX187" fmla="*/ 3952480 w 4263593"/>
              <a:gd name="connsiteY187" fmla="*/ 2074984 h 2240047"/>
              <a:gd name="connsiteX188" fmla="*/ 3963302 w 4263593"/>
              <a:gd name="connsiteY188" fmla="*/ 2088511 h 2240047"/>
              <a:gd name="connsiteX189" fmla="*/ 3968712 w 4263593"/>
              <a:gd name="connsiteY189" fmla="*/ 2096627 h 2240047"/>
              <a:gd name="connsiteX190" fmla="*/ 3993060 w 4263593"/>
              <a:gd name="connsiteY190" fmla="*/ 2099332 h 2240047"/>
              <a:gd name="connsiteX191" fmla="*/ 4022819 w 4263593"/>
              <a:gd name="connsiteY191" fmla="*/ 2104743 h 2240047"/>
              <a:gd name="connsiteX192" fmla="*/ 4041756 w 4263593"/>
              <a:gd name="connsiteY192" fmla="*/ 2107448 h 2240047"/>
              <a:gd name="connsiteX193" fmla="*/ 4047167 w 4263593"/>
              <a:gd name="connsiteY193" fmla="*/ 2115564 h 2240047"/>
              <a:gd name="connsiteX194" fmla="*/ 4049872 w 4263593"/>
              <a:gd name="connsiteY194" fmla="*/ 2126385 h 2240047"/>
              <a:gd name="connsiteX195" fmla="*/ 4063399 w 4263593"/>
              <a:gd name="connsiteY195" fmla="*/ 2145323 h 2240047"/>
              <a:gd name="connsiteX196" fmla="*/ 4071515 w 4263593"/>
              <a:gd name="connsiteY196" fmla="*/ 2150733 h 2240047"/>
              <a:gd name="connsiteX197" fmla="*/ 4085041 w 4263593"/>
              <a:gd name="connsiteY197" fmla="*/ 2153439 h 2240047"/>
              <a:gd name="connsiteX198" fmla="*/ 4090452 w 4263593"/>
              <a:gd name="connsiteY198" fmla="*/ 2172376 h 2240047"/>
              <a:gd name="connsiteX199" fmla="*/ 4101273 w 4263593"/>
              <a:gd name="connsiteY199" fmla="*/ 2188608 h 2240047"/>
              <a:gd name="connsiteX200" fmla="*/ 4109389 w 4263593"/>
              <a:gd name="connsiteY200" fmla="*/ 2191313 h 2240047"/>
              <a:gd name="connsiteX201" fmla="*/ 4141853 w 4263593"/>
              <a:gd name="connsiteY201" fmla="*/ 2185903 h 2240047"/>
              <a:gd name="connsiteX202" fmla="*/ 4149969 w 4263593"/>
              <a:gd name="connsiteY202" fmla="*/ 2183197 h 2240047"/>
              <a:gd name="connsiteX203" fmla="*/ 4220308 w 4263593"/>
              <a:gd name="connsiteY203" fmla="*/ 2188608 h 2240047"/>
              <a:gd name="connsiteX204" fmla="*/ 4233834 w 4263593"/>
              <a:gd name="connsiteY204" fmla="*/ 2212956 h 2240047"/>
              <a:gd name="connsiteX205" fmla="*/ 4244656 w 4263593"/>
              <a:gd name="connsiteY205" fmla="*/ 2229188 h 2240047"/>
              <a:gd name="connsiteX206" fmla="*/ 4250066 w 4263593"/>
              <a:gd name="connsiteY206" fmla="*/ 2237304 h 2240047"/>
              <a:gd name="connsiteX207" fmla="*/ 4263593 w 4263593"/>
              <a:gd name="connsiteY20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30353 w 4263593"/>
              <a:gd name="connsiteY152" fmla="*/ 1674596 h 2240047"/>
              <a:gd name="connsiteX153" fmla="*/ 3433058 w 4263593"/>
              <a:gd name="connsiteY153" fmla="*/ 1682712 h 2240047"/>
              <a:gd name="connsiteX154" fmla="*/ 3406004 w 4263593"/>
              <a:gd name="connsiteY154" fmla="*/ 1688123 h 2240047"/>
              <a:gd name="connsiteX155" fmla="*/ 3500691 w 4263593"/>
              <a:gd name="connsiteY155" fmla="*/ 1688123 h 2240047"/>
              <a:gd name="connsiteX156" fmla="*/ 3516923 w 4263593"/>
              <a:gd name="connsiteY156" fmla="*/ 1707060 h 2240047"/>
              <a:gd name="connsiteX157" fmla="*/ 3525039 w 4263593"/>
              <a:gd name="connsiteY157" fmla="*/ 1712471 h 2240047"/>
              <a:gd name="connsiteX158" fmla="*/ 3589967 w 4263593"/>
              <a:gd name="connsiteY158" fmla="*/ 1715176 h 2240047"/>
              <a:gd name="connsiteX159" fmla="*/ 3598083 w 4263593"/>
              <a:gd name="connsiteY159" fmla="*/ 1717881 h 2240047"/>
              <a:gd name="connsiteX160" fmla="*/ 3617020 w 4263593"/>
              <a:gd name="connsiteY160" fmla="*/ 1742229 h 2240047"/>
              <a:gd name="connsiteX161" fmla="*/ 3625136 w 4263593"/>
              <a:gd name="connsiteY161" fmla="*/ 1744935 h 2240047"/>
              <a:gd name="connsiteX162" fmla="*/ 3638663 w 4263593"/>
              <a:gd name="connsiteY162" fmla="*/ 1761167 h 2240047"/>
              <a:gd name="connsiteX163" fmla="*/ 3646779 w 4263593"/>
              <a:gd name="connsiteY163" fmla="*/ 1763872 h 2240047"/>
              <a:gd name="connsiteX164" fmla="*/ 3668421 w 4263593"/>
              <a:gd name="connsiteY164" fmla="*/ 1777398 h 2240047"/>
              <a:gd name="connsiteX165" fmla="*/ 3673832 w 4263593"/>
              <a:gd name="connsiteY165" fmla="*/ 1785514 h 2240047"/>
              <a:gd name="connsiteX166" fmla="*/ 3690064 w 4263593"/>
              <a:gd name="connsiteY166" fmla="*/ 1790925 h 2240047"/>
              <a:gd name="connsiteX167" fmla="*/ 3709001 w 4263593"/>
              <a:gd name="connsiteY167" fmla="*/ 1815273 h 2240047"/>
              <a:gd name="connsiteX168" fmla="*/ 3727938 w 4263593"/>
              <a:gd name="connsiteY168" fmla="*/ 1831505 h 2240047"/>
              <a:gd name="connsiteX169" fmla="*/ 3730644 w 4263593"/>
              <a:gd name="connsiteY169" fmla="*/ 1839621 h 2240047"/>
              <a:gd name="connsiteX170" fmla="*/ 3738760 w 4263593"/>
              <a:gd name="connsiteY170" fmla="*/ 1842326 h 2240047"/>
              <a:gd name="connsiteX171" fmla="*/ 3749581 w 4263593"/>
              <a:gd name="connsiteY171" fmla="*/ 1863969 h 2240047"/>
              <a:gd name="connsiteX172" fmla="*/ 3822625 w 4263593"/>
              <a:gd name="connsiteY172" fmla="*/ 1858558 h 2240047"/>
              <a:gd name="connsiteX173" fmla="*/ 3855089 w 4263593"/>
              <a:gd name="connsiteY173" fmla="*/ 1855853 h 2240047"/>
              <a:gd name="connsiteX174" fmla="*/ 3860499 w 4263593"/>
              <a:gd name="connsiteY174" fmla="*/ 1896433 h 2240047"/>
              <a:gd name="connsiteX175" fmla="*/ 3863205 w 4263593"/>
              <a:gd name="connsiteY175" fmla="*/ 1904549 h 2240047"/>
              <a:gd name="connsiteX176" fmla="*/ 3876731 w 4263593"/>
              <a:gd name="connsiteY176" fmla="*/ 1918075 h 2240047"/>
              <a:gd name="connsiteX177" fmla="*/ 3879437 w 4263593"/>
              <a:gd name="connsiteY177" fmla="*/ 1926191 h 2240047"/>
              <a:gd name="connsiteX178" fmla="*/ 3884847 w 4263593"/>
              <a:gd name="connsiteY178" fmla="*/ 1958655 h 2240047"/>
              <a:gd name="connsiteX179" fmla="*/ 3887553 w 4263593"/>
              <a:gd name="connsiteY179" fmla="*/ 1966771 h 2240047"/>
              <a:gd name="connsiteX180" fmla="*/ 3892963 w 4263593"/>
              <a:gd name="connsiteY180" fmla="*/ 1988414 h 2240047"/>
              <a:gd name="connsiteX181" fmla="*/ 3914606 w 4263593"/>
              <a:gd name="connsiteY181" fmla="*/ 1996530 h 2240047"/>
              <a:gd name="connsiteX182" fmla="*/ 3925427 w 4263593"/>
              <a:gd name="connsiteY182" fmla="*/ 1999235 h 2240047"/>
              <a:gd name="connsiteX183" fmla="*/ 3930838 w 4263593"/>
              <a:gd name="connsiteY183" fmla="*/ 2015467 h 2240047"/>
              <a:gd name="connsiteX184" fmla="*/ 3936248 w 4263593"/>
              <a:gd name="connsiteY184" fmla="*/ 2039815 h 2240047"/>
              <a:gd name="connsiteX185" fmla="*/ 3941659 w 4263593"/>
              <a:gd name="connsiteY185" fmla="*/ 2056047 h 2240047"/>
              <a:gd name="connsiteX186" fmla="*/ 3952480 w 4263593"/>
              <a:gd name="connsiteY186" fmla="*/ 2074984 h 2240047"/>
              <a:gd name="connsiteX187" fmla="*/ 3963302 w 4263593"/>
              <a:gd name="connsiteY187" fmla="*/ 2088511 h 2240047"/>
              <a:gd name="connsiteX188" fmla="*/ 3968712 w 4263593"/>
              <a:gd name="connsiteY188" fmla="*/ 2096627 h 2240047"/>
              <a:gd name="connsiteX189" fmla="*/ 3993060 w 4263593"/>
              <a:gd name="connsiteY189" fmla="*/ 2099332 h 2240047"/>
              <a:gd name="connsiteX190" fmla="*/ 4022819 w 4263593"/>
              <a:gd name="connsiteY190" fmla="*/ 2104743 h 2240047"/>
              <a:gd name="connsiteX191" fmla="*/ 4041756 w 4263593"/>
              <a:gd name="connsiteY191" fmla="*/ 2107448 h 2240047"/>
              <a:gd name="connsiteX192" fmla="*/ 4047167 w 4263593"/>
              <a:gd name="connsiteY192" fmla="*/ 2115564 h 2240047"/>
              <a:gd name="connsiteX193" fmla="*/ 4049872 w 4263593"/>
              <a:gd name="connsiteY193" fmla="*/ 2126385 h 2240047"/>
              <a:gd name="connsiteX194" fmla="*/ 4063399 w 4263593"/>
              <a:gd name="connsiteY194" fmla="*/ 2145323 h 2240047"/>
              <a:gd name="connsiteX195" fmla="*/ 4071515 w 4263593"/>
              <a:gd name="connsiteY195" fmla="*/ 2150733 h 2240047"/>
              <a:gd name="connsiteX196" fmla="*/ 4085041 w 4263593"/>
              <a:gd name="connsiteY196" fmla="*/ 2153439 h 2240047"/>
              <a:gd name="connsiteX197" fmla="*/ 4090452 w 4263593"/>
              <a:gd name="connsiteY197" fmla="*/ 2172376 h 2240047"/>
              <a:gd name="connsiteX198" fmla="*/ 4101273 w 4263593"/>
              <a:gd name="connsiteY198" fmla="*/ 2188608 h 2240047"/>
              <a:gd name="connsiteX199" fmla="*/ 4109389 w 4263593"/>
              <a:gd name="connsiteY199" fmla="*/ 2191313 h 2240047"/>
              <a:gd name="connsiteX200" fmla="*/ 4141853 w 4263593"/>
              <a:gd name="connsiteY200" fmla="*/ 2185903 h 2240047"/>
              <a:gd name="connsiteX201" fmla="*/ 4149969 w 4263593"/>
              <a:gd name="connsiteY201" fmla="*/ 2183197 h 2240047"/>
              <a:gd name="connsiteX202" fmla="*/ 4220308 w 4263593"/>
              <a:gd name="connsiteY202" fmla="*/ 2188608 h 2240047"/>
              <a:gd name="connsiteX203" fmla="*/ 4233834 w 4263593"/>
              <a:gd name="connsiteY203" fmla="*/ 2212956 h 2240047"/>
              <a:gd name="connsiteX204" fmla="*/ 4244656 w 4263593"/>
              <a:gd name="connsiteY204" fmla="*/ 2229188 h 2240047"/>
              <a:gd name="connsiteX205" fmla="*/ 4250066 w 4263593"/>
              <a:gd name="connsiteY205" fmla="*/ 2237304 h 2240047"/>
              <a:gd name="connsiteX206" fmla="*/ 4263593 w 4263593"/>
              <a:gd name="connsiteY20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30353 w 4263593"/>
              <a:gd name="connsiteY152" fmla="*/ 1674596 h 2240047"/>
              <a:gd name="connsiteX153" fmla="*/ 3406004 w 4263593"/>
              <a:gd name="connsiteY153" fmla="*/ 1688123 h 2240047"/>
              <a:gd name="connsiteX154" fmla="*/ 3500691 w 4263593"/>
              <a:gd name="connsiteY154" fmla="*/ 1688123 h 2240047"/>
              <a:gd name="connsiteX155" fmla="*/ 3516923 w 4263593"/>
              <a:gd name="connsiteY155" fmla="*/ 1707060 h 2240047"/>
              <a:gd name="connsiteX156" fmla="*/ 3525039 w 4263593"/>
              <a:gd name="connsiteY156" fmla="*/ 1712471 h 2240047"/>
              <a:gd name="connsiteX157" fmla="*/ 3589967 w 4263593"/>
              <a:gd name="connsiteY157" fmla="*/ 1715176 h 2240047"/>
              <a:gd name="connsiteX158" fmla="*/ 3598083 w 4263593"/>
              <a:gd name="connsiteY158" fmla="*/ 1717881 h 2240047"/>
              <a:gd name="connsiteX159" fmla="*/ 3617020 w 4263593"/>
              <a:gd name="connsiteY159" fmla="*/ 1742229 h 2240047"/>
              <a:gd name="connsiteX160" fmla="*/ 3625136 w 4263593"/>
              <a:gd name="connsiteY160" fmla="*/ 1744935 h 2240047"/>
              <a:gd name="connsiteX161" fmla="*/ 3638663 w 4263593"/>
              <a:gd name="connsiteY161" fmla="*/ 1761167 h 2240047"/>
              <a:gd name="connsiteX162" fmla="*/ 3646779 w 4263593"/>
              <a:gd name="connsiteY162" fmla="*/ 1763872 h 2240047"/>
              <a:gd name="connsiteX163" fmla="*/ 3668421 w 4263593"/>
              <a:gd name="connsiteY163" fmla="*/ 1777398 h 2240047"/>
              <a:gd name="connsiteX164" fmla="*/ 3673832 w 4263593"/>
              <a:gd name="connsiteY164" fmla="*/ 1785514 h 2240047"/>
              <a:gd name="connsiteX165" fmla="*/ 3690064 w 4263593"/>
              <a:gd name="connsiteY165" fmla="*/ 1790925 h 2240047"/>
              <a:gd name="connsiteX166" fmla="*/ 3709001 w 4263593"/>
              <a:gd name="connsiteY166" fmla="*/ 1815273 h 2240047"/>
              <a:gd name="connsiteX167" fmla="*/ 3727938 w 4263593"/>
              <a:gd name="connsiteY167" fmla="*/ 1831505 h 2240047"/>
              <a:gd name="connsiteX168" fmla="*/ 3730644 w 4263593"/>
              <a:gd name="connsiteY168" fmla="*/ 1839621 h 2240047"/>
              <a:gd name="connsiteX169" fmla="*/ 3738760 w 4263593"/>
              <a:gd name="connsiteY169" fmla="*/ 1842326 h 2240047"/>
              <a:gd name="connsiteX170" fmla="*/ 3749581 w 4263593"/>
              <a:gd name="connsiteY170" fmla="*/ 1863969 h 2240047"/>
              <a:gd name="connsiteX171" fmla="*/ 3822625 w 4263593"/>
              <a:gd name="connsiteY171" fmla="*/ 1858558 h 2240047"/>
              <a:gd name="connsiteX172" fmla="*/ 3855089 w 4263593"/>
              <a:gd name="connsiteY172" fmla="*/ 1855853 h 2240047"/>
              <a:gd name="connsiteX173" fmla="*/ 3860499 w 4263593"/>
              <a:gd name="connsiteY173" fmla="*/ 1896433 h 2240047"/>
              <a:gd name="connsiteX174" fmla="*/ 3863205 w 4263593"/>
              <a:gd name="connsiteY174" fmla="*/ 1904549 h 2240047"/>
              <a:gd name="connsiteX175" fmla="*/ 3876731 w 4263593"/>
              <a:gd name="connsiteY175" fmla="*/ 1918075 h 2240047"/>
              <a:gd name="connsiteX176" fmla="*/ 3879437 w 4263593"/>
              <a:gd name="connsiteY176" fmla="*/ 1926191 h 2240047"/>
              <a:gd name="connsiteX177" fmla="*/ 3884847 w 4263593"/>
              <a:gd name="connsiteY177" fmla="*/ 1958655 h 2240047"/>
              <a:gd name="connsiteX178" fmla="*/ 3887553 w 4263593"/>
              <a:gd name="connsiteY178" fmla="*/ 1966771 h 2240047"/>
              <a:gd name="connsiteX179" fmla="*/ 3892963 w 4263593"/>
              <a:gd name="connsiteY179" fmla="*/ 1988414 h 2240047"/>
              <a:gd name="connsiteX180" fmla="*/ 3914606 w 4263593"/>
              <a:gd name="connsiteY180" fmla="*/ 1996530 h 2240047"/>
              <a:gd name="connsiteX181" fmla="*/ 3925427 w 4263593"/>
              <a:gd name="connsiteY181" fmla="*/ 1999235 h 2240047"/>
              <a:gd name="connsiteX182" fmla="*/ 3930838 w 4263593"/>
              <a:gd name="connsiteY182" fmla="*/ 2015467 h 2240047"/>
              <a:gd name="connsiteX183" fmla="*/ 3936248 w 4263593"/>
              <a:gd name="connsiteY183" fmla="*/ 2039815 h 2240047"/>
              <a:gd name="connsiteX184" fmla="*/ 3941659 w 4263593"/>
              <a:gd name="connsiteY184" fmla="*/ 2056047 h 2240047"/>
              <a:gd name="connsiteX185" fmla="*/ 3952480 w 4263593"/>
              <a:gd name="connsiteY185" fmla="*/ 2074984 h 2240047"/>
              <a:gd name="connsiteX186" fmla="*/ 3963302 w 4263593"/>
              <a:gd name="connsiteY186" fmla="*/ 2088511 h 2240047"/>
              <a:gd name="connsiteX187" fmla="*/ 3968712 w 4263593"/>
              <a:gd name="connsiteY187" fmla="*/ 2096627 h 2240047"/>
              <a:gd name="connsiteX188" fmla="*/ 3993060 w 4263593"/>
              <a:gd name="connsiteY188" fmla="*/ 2099332 h 2240047"/>
              <a:gd name="connsiteX189" fmla="*/ 4022819 w 4263593"/>
              <a:gd name="connsiteY189" fmla="*/ 2104743 h 2240047"/>
              <a:gd name="connsiteX190" fmla="*/ 4041756 w 4263593"/>
              <a:gd name="connsiteY190" fmla="*/ 2107448 h 2240047"/>
              <a:gd name="connsiteX191" fmla="*/ 4047167 w 4263593"/>
              <a:gd name="connsiteY191" fmla="*/ 2115564 h 2240047"/>
              <a:gd name="connsiteX192" fmla="*/ 4049872 w 4263593"/>
              <a:gd name="connsiteY192" fmla="*/ 2126385 h 2240047"/>
              <a:gd name="connsiteX193" fmla="*/ 4063399 w 4263593"/>
              <a:gd name="connsiteY193" fmla="*/ 2145323 h 2240047"/>
              <a:gd name="connsiteX194" fmla="*/ 4071515 w 4263593"/>
              <a:gd name="connsiteY194" fmla="*/ 2150733 h 2240047"/>
              <a:gd name="connsiteX195" fmla="*/ 4085041 w 4263593"/>
              <a:gd name="connsiteY195" fmla="*/ 2153439 h 2240047"/>
              <a:gd name="connsiteX196" fmla="*/ 4090452 w 4263593"/>
              <a:gd name="connsiteY196" fmla="*/ 2172376 h 2240047"/>
              <a:gd name="connsiteX197" fmla="*/ 4101273 w 4263593"/>
              <a:gd name="connsiteY197" fmla="*/ 2188608 h 2240047"/>
              <a:gd name="connsiteX198" fmla="*/ 4109389 w 4263593"/>
              <a:gd name="connsiteY198" fmla="*/ 2191313 h 2240047"/>
              <a:gd name="connsiteX199" fmla="*/ 4141853 w 4263593"/>
              <a:gd name="connsiteY199" fmla="*/ 2185903 h 2240047"/>
              <a:gd name="connsiteX200" fmla="*/ 4149969 w 4263593"/>
              <a:gd name="connsiteY200" fmla="*/ 2183197 h 2240047"/>
              <a:gd name="connsiteX201" fmla="*/ 4220308 w 4263593"/>
              <a:gd name="connsiteY201" fmla="*/ 2188608 h 2240047"/>
              <a:gd name="connsiteX202" fmla="*/ 4233834 w 4263593"/>
              <a:gd name="connsiteY202" fmla="*/ 2212956 h 2240047"/>
              <a:gd name="connsiteX203" fmla="*/ 4244656 w 4263593"/>
              <a:gd name="connsiteY203" fmla="*/ 2229188 h 2240047"/>
              <a:gd name="connsiteX204" fmla="*/ 4250066 w 4263593"/>
              <a:gd name="connsiteY204" fmla="*/ 2237304 h 2240047"/>
              <a:gd name="connsiteX205" fmla="*/ 4263593 w 4263593"/>
              <a:gd name="connsiteY20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06005 w 4263593"/>
              <a:gd name="connsiteY152" fmla="*/ 1655659 h 2240047"/>
              <a:gd name="connsiteX153" fmla="*/ 3406004 w 4263593"/>
              <a:gd name="connsiteY153" fmla="*/ 1688123 h 2240047"/>
              <a:gd name="connsiteX154" fmla="*/ 3500691 w 4263593"/>
              <a:gd name="connsiteY154" fmla="*/ 1688123 h 2240047"/>
              <a:gd name="connsiteX155" fmla="*/ 3516923 w 4263593"/>
              <a:gd name="connsiteY155" fmla="*/ 1707060 h 2240047"/>
              <a:gd name="connsiteX156" fmla="*/ 3525039 w 4263593"/>
              <a:gd name="connsiteY156" fmla="*/ 1712471 h 2240047"/>
              <a:gd name="connsiteX157" fmla="*/ 3589967 w 4263593"/>
              <a:gd name="connsiteY157" fmla="*/ 1715176 h 2240047"/>
              <a:gd name="connsiteX158" fmla="*/ 3598083 w 4263593"/>
              <a:gd name="connsiteY158" fmla="*/ 1717881 h 2240047"/>
              <a:gd name="connsiteX159" fmla="*/ 3617020 w 4263593"/>
              <a:gd name="connsiteY159" fmla="*/ 1742229 h 2240047"/>
              <a:gd name="connsiteX160" fmla="*/ 3625136 w 4263593"/>
              <a:gd name="connsiteY160" fmla="*/ 1744935 h 2240047"/>
              <a:gd name="connsiteX161" fmla="*/ 3638663 w 4263593"/>
              <a:gd name="connsiteY161" fmla="*/ 1761167 h 2240047"/>
              <a:gd name="connsiteX162" fmla="*/ 3646779 w 4263593"/>
              <a:gd name="connsiteY162" fmla="*/ 1763872 h 2240047"/>
              <a:gd name="connsiteX163" fmla="*/ 3668421 w 4263593"/>
              <a:gd name="connsiteY163" fmla="*/ 1777398 h 2240047"/>
              <a:gd name="connsiteX164" fmla="*/ 3673832 w 4263593"/>
              <a:gd name="connsiteY164" fmla="*/ 1785514 h 2240047"/>
              <a:gd name="connsiteX165" fmla="*/ 3690064 w 4263593"/>
              <a:gd name="connsiteY165" fmla="*/ 1790925 h 2240047"/>
              <a:gd name="connsiteX166" fmla="*/ 3709001 w 4263593"/>
              <a:gd name="connsiteY166" fmla="*/ 1815273 h 2240047"/>
              <a:gd name="connsiteX167" fmla="*/ 3727938 w 4263593"/>
              <a:gd name="connsiteY167" fmla="*/ 1831505 h 2240047"/>
              <a:gd name="connsiteX168" fmla="*/ 3730644 w 4263593"/>
              <a:gd name="connsiteY168" fmla="*/ 1839621 h 2240047"/>
              <a:gd name="connsiteX169" fmla="*/ 3738760 w 4263593"/>
              <a:gd name="connsiteY169" fmla="*/ 1842326 h 2240047"/>
              <a:gd name="connsiteX170" fmla="*/ 3749581 w 4263593"/>
              <a:gd name="connsiteY170" fmla="*/ 1863969 h 2240047"/>
              <a:gd name="connsiteX171" fmla="*/ 3822625 w 4263593"/>
              <a:gd name="connsiteY171" fmla="*/ 1858558 h 2240047"/>
              <a:gd name="connsiteX172" fmla="*/ 3855089 w 4263593"/>
              <a:gd name="connsiteY172" fmla="*/ 1855853 h 2240047"/>
              <a:gd name="connsiteX173" fmla="*/ 3860499 w 4263593"/>
              <a:gd name="connsiteY173" fmla="*/ 1896433 h 2240047"/>
              <a:gd name="connsiteX174" fmla="*/ 3863205 w 4263593"/>
              <a:gd name="connsiteY174" fmla="*/ 1904549 h 2240047"/>
              <a:gd name="connsiteX175" fmla="*/ 3876731 w 4263593"/>
              <a:gd name="connsiteY175" fmla="*/ 1918075 h 2240047"/>
              <a:gd name="connsiteX176" fmla="*/ 3879437 w 4263593"/>
              <a:gd name="connsiteY176" fmla="*/ 1926191 h 2240047"/>
              <a:gd name="connsiteX177" fmla="*/ 3884847 w 4263593"/>
              <a:gd name="connsiteY177" fmla="*/ 1958655 h 2240047"/>
              <a:gd name="connsiteX178" fmla="*/ 3887553 w 4263593"/>
              <a:gd name="connsiteY178" fmla="*/ 1966771 h 2240047"/>
              <a:gd name="connsiteX179" fmla="*/ 3892963 w 4263593"/>
              <a:gd name="connsiteY179" fmla="*/ 1988414 h 2240047"/>
              <a:gd name="connsiteX180" fmla="*/ 3914606 w 4263593"/>
              <a:gd name="connsiteY180" fmla="*/ 1996530 h 2240047"/>
              <a:gd name="connsiteX181" fmla="*/ 3925427 w 4263593"/>
              <a:gd name="connsiteY181" fmla="*/ 1999235 h 2240047"/>
              <a:gd name="connsiteX182" fmla="*/ 3930838 w 4263593"/>
              <a:gd name="connsiteY182" fmla="*/ 2015467 h 2240047"/>
              <a:gd name="connsiteX183" fmla="*/ 3936248 w 4263593"/>
              <a:gd name="connsiteY183" fmla="*/ 2039815 h 2240047"/>
              <a:gd name="connsiteX184" fmla="*/ 3941659 w 4263593"/>
              <a:gd name="connsiteY184" fmla="*/ 2056047 h 2240047"/>
              <a:gd name="connsiteX185" fmla="*/ 3952480 w 4263593"/>
              <a:gd name="connsiteY185" fmla="*/ 2074984 h 2240047"/>
              <a:gd name="connsiteX186" fmla="*/ 3963302 w 4263593"/>
              <a:gd name="connsiteY186" fmla="*/ 2088511 h 2240047"/>
              <a:gd name="connsiteX187" fmla="*/ 3968712 w 4263593"/>
              <a:gd name="connsiteY187" fmla="*/ 2096627 h 2240047"/>
              <a:gd name="connsiteX188" fmla="*/ 3993060 w 4263593"/>
              <a:gd name="connsiteY188" fmla="*/ 2099332 h 2240047"/>
              <a:gd name="connsiteX189" fmla="*/ 4022819 w 4263593"/>
              <a:gd name="connsiteY189" fmla="*/ 2104743 h 2240047"/>
              <a:gd name="connsiteX190" fmla="*/ 4041756 w 4263593"/>
              <a:gd name="connsiteY190" fmla="*/ 2107448 h 2240047"/>
              <a:gd name="connsiteX191" fmla="*/ 4047167 w 4263593"/>
              <a:gd name="connsiteY191" fmla="*/ 2115564 h 2240047"/>
              <a:gd name="connsiteX192" fmla="*/ 4049872 w 4263593"/>
              <a:gd name="connsiteY192" fmla="*/ 2126385 h 2240047"/>
              <a:gd name="connsiteX193" fmla="*/ 4063399 w 4263593"/>
              <a:gd name="connsiteY193" fmla="*/ 2145323 h 2240047"/>
              <a:gd name="connsiteX194" fmla="*/ 4071515 w 4263593"/>
              <a:gd name="connsiteY194" fmla="*/ 2150733 h 2240047"/>
              <a:gd name="connsiteX195" fmla="*/ 4085041 w 4263593"/>
              <a:gd name="connsiteY195" fmla="*/ 2153439 h 2240047"/>
              <a:gd name="connsiteX196" fmla="*/ 4090452 w 4263593"/>
              <a:gd name="connsiteY196" fmla="*/ 2172376 h 2240047"/>
              <a:gd name="connsiteX197" fmla="*/ 4101273 w 4263593"/>
              <a:gd name="connsiteY197" fmla="*/ 2188608 h 2240047"/>
              <a:gd name="connsiteX198" fmla="*/ 4109389 w 4263593"/>
              <a:gd name="connsiteY198" fmla="*/ 2191313 h 2240047"/>
              <a:gd name="connsiteX199" fmla="*/ 4141853 w 4263593"/>
              <a:gd name="connsiteY199" fmla="*/ 2185903 h 2240047"/>
              <a:gd name="connsiteX200" fmla="*/ 4149969 w 4263593"/>
              <a:gd name="connsiteY200" fmla="*/ 2183197 h 2240047"/>
              <a:gd name="connsiteX201" fmla="*/ 4220308 w 4263593"/>
              <a:gd name="connsiteY201" fmla="*/ 2188608 h 2240047"/>
              <a:gd name="connsiteX202" fmla="*/ 4233834 w 4263593"/>
              <a:gd name="connsiteY202" fmla="*/ 2212956 h 2240047"/>
              <a:gd name="connsiteX203" fmla="*/ 4244656 w 4263593"/>
              <a:gd name="connsiteY203" fmla="*/ 2229188 h 2240047"/>
              <a:gd name="connsiteX204" fmla="*/ 4250066 w 4263593"/>
              <a:gd name="connsiteY204" fmla="*/ 2237304 h 2240047"/>
              <a:gd name="connsiteX205" fmla="*/ 4263593 w 4263593"/>
              <a:gd name="connsiteY20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06005 w 4263593"/>
              <a:gd name="connsiteY151" fmla="*/ 1655659 h 2240047"/>
              <a:gd name="connsiteX152" fmla="*/ 3406004 w 4263593"/>
              <a:gd name="connsiteY152" fmla="*/ 1688123 h 2240047"/>
              <a:gd name="connsiteX153" fmla="*/ 3500691 w 4263593"/>
              <a:gd name="connsiteY153" fmla="*/ 1688123 h 2240047"/>
              <a:gd name="connsiteX154" fmla="*/ 3516923 w 4263593"/>
              <a:gd name="connsiteY154" fmla="*/ 1707060 h 2240047"/>
              <a:gd name="connsiteX155" fmla="*/ 3525039 w 4263593"/>
              <a:gd name="connsiteY155" fmla="*/ 1712471 h 2240047"/>
              <a:gd name="connsiteX156" fmla="*/ 3589967 w 4263593"/>
              <a:gd name="connsiteY156" fmla="*/ 1715176 h 2240047"/>
              <a:gd name="connsiteX157" fmla="*/ 3598083 w 4263593"/>
              <a:gd name="connsiteY157" fmla="*/ 1717881 h 2240047"/>
              <a:gd name="connsiteX158" fmla="*/ 3617020 w 4263593"/>
              <a:gd name="connsiteY158" fmla="*/ 1742229 h 2240047"/>
              <a:gd name="connsiteX159" fmla="*/ 3625136 w 4263593"/>
              <a:gd name="connsiteY159" fmla="*/ 1744935 h 2240047"/>
              <a:gd name="connsiteX160" fmla="*/ 3638663 w 4263593"/>
              <a:gd name="connsiteY160" fmla="*/ 1761167 h 2240047"/>
              <a:gd name="connsiteX161" fmla="*/ 3646779 w 4263593"/>
              <a:gd name="connsiteY161" fmla="*/ 1763872 h 2240047"/>
              <a:gd name="connsiteX162" fmla="*/ 3668421 w 4263593"/>
              <a:gd name="connsiteY162" fmla="*/ 1777398 h 2240047"/>
              <a:gd name="connsiteX163" fmla="*/ 3673832 w 4263593"/>
              <a:gd name="connsiteY163" fmla="*/ 1785514 h 2240047"/>
              <a:gd name="connsiteX164" fmla="*/ 3690064 w 4263593"/>
              <a:gd name="connsiteY164" fmla="*/ 1790925 h 2240047"/>
              <a:gd name="connsiteX165" fmla="*/ 3709001 w 4263593"/>
              <a:gd name="connsiteY165" fmla="*/ 1815273 h 2240047"/>
              <a:gd name="connsiteX166" fmla="*/ 3727938 w 4263593"/>
              <a:gd name="connsiteY166" fmla="*/ 1831505 h 2240047"/>
              <a:gd name="connsiteX167" fmla="*/ 3730644 w 4263593"/>
              <a:gd name="connsiteY167" fmla="*/ 1839621 h 2240047"/>
              <a:gd name="connsiteX168" fmla="*/ 3738760 w 4263593"/>
              <a:gd name="connsiteY168" fmla="*/ 1842326 h 2240047"/>
              <a:gd name="connsiteX169" fmla="*/ 3749581 w 4263593"/>
              <a:gd name="connsiteY169" fmla="*/ 1863969 h 2240047"/>
              <a:gd name="connsiteX170" fmla="*/ 3822625 w 4263593"/>
              <a:gd name="connsiteY170" fmla="*/ 1858558 h 2240047"/>
              <a:gd name="connsiteX171" fmla="*/ 3855089 w 4263593"/>
              <a:gd name="connsiteY171" fmla="*/ 1855853 h 2240047"/>
              <a:gd name="connsiteX172" fmla="*/ 3860499 w 4263593"/>
              <a:gd name="connsiteY172" fmla="*/ 1896433 h 2240047"/>
              <a:gd name="connsiteX173" fmla="*/ 3863205 w 4263593"/>
              <a:gd name="connsiteY173" fmla="*/ 1904549 h 2240047"/>
              <a:gd name="connsiteX174" fmla="*/ 3876731 w 4263593"/>
              <a:gd name="connsiteY174" fmla="*/ 1918075 h 2240047"/>
              <a:gd name="connsiteX175" fmla="*/ 3879437 w 4263593"/>
              <a:gd name="connsiteY175" fmla="*/ 1926191 h 2240047"/>
              <a:gd name="connsiteX176" fmla="*/ 3884847 w 4263593"/>
              <a:gd name="connsiteY176" fmla="*/ 1958655 h 2240047"/>
              <a:gd name="connsiteX177" fmla="*/ 3887553 w 4263593"/>
              <a:gd name="connsiteY177" fmla="*/ 1966771 h 2240047"/>
              <a:gd name="connsiteX178" fmla="*/ 3892963 w 4263593"/>
              <a:gd name="connsiteY178" fmla="*/ 1988414 h 2240047"/>
              <a:gd name="connsiteX179" fmla="*/ 3914606 w 4263593"/>
              <a:gd name="connsiteY179" fmla="*/ 1996530 h 2240047"/>
              <a:gd name="connsiteX180" fmla="*/ 3925427 w 4263593"/>
              <a:gd name="connsiteY180" fmla="*/ 1999235 h 2240047"/>
              <a:gd name="connsiteX181" fmla="*/ 3930838 w 4263593"/>
              <a:gd name="connsiteY181" fmla="*/ 2015467 h 2240047"/>
              <a:gd name="connsiteX182" fmla="*/ 3936248 w 4263593"/>
              <a:gd name="connsiteY182" fmla="*/ 2039815 h 2240047"/>
              <a:gd name="connsiteX183" fmla="*/ 3941659 w 4263593"/>
              <a:gd name="connsiteY183" fmla="*/ 2056047 h 2240047"/>
              <a:gd name="connsiteX184" fmla="*/ 3952480 w 4263593"/>
              <a:gd name="connsiteY184" fmla="*/ 2074984 h 2240047"/>
              <a:gd name="connsiteX185" fmla="*/ 3963302 w 4263593"/>
              <a:gd name="connsiteY185" fmla="*/ 2088511 h 2240047"/>
              <a:gd name="connsiteX186" fmla="*/ 3968712 w 4263593"/>
              <a:gd name="connsiteY186" fmla="*/ 2096627 h 2240047"/>
              <a:gd name="connsiteX187" fmla="*/ 3993060 w 4263593"/>
              <a:gd name="connsiteY187" fmla="*/ 2099332 h 2240047"/>
              <a:gd name="connsiteX188" fmla="*/ 4022819 w 4263593"/>
              <a:gd name="connsiteY188" fmla="*/ 2104743 h 2240047"/>
              <a:gd name="connsiteX189" fmla="*/ 4041756 w 4263593"/>
              <a:gd name="connsiteY189" fmla="*/ 2107448 h 2240047"/>
              <a:gd name="connsiteX190" fmla="*/ 4047167 w 4263593"/>
              <a:gd name="connsiteY190" fmla="*/ 2115564 h 2240047"/>
              <a:gd name="connsiteX191" fmla="*/ 4049872 w 4263593"/>
              <a:gd name="connsiteY191" fmla="*/ 2126385 h 2240047"/>
              <a:gd name="connsiteX192" fmla="*/ 4063399 w 4263593"/>
              <a:gd name="connsiteY192" fmla="*/ 2145323 h 2240047"/>
              <a:gd name="connsiteX193" fmla="*/ 4071515 w 4263593"/>
              <a:gd name="connsiteY193" fmla="*/ 2150733 h 2240047"/>
              <a:gd name="connsiteX194" fmla="*/ 4085041 w 4263593"/>
              <a:gd name="connsiteY194" fmla="*/ 2153439 h 2240047"/>
              <a:gd name="connsiteX195" fmla="*/ 4090452 w 4263593"/>
              <a:gd name="connsiteY195" fmla="*/ 2172376 h 2240047"/>
              <a:gd name="connsiteX196" fmla="*/ 4101273 w 4263593"/>
              <a:gd name="connsiteY196" fmla="*/ 2188608 h 2240047"/>
              <a:gd name="connsiteX197" fmla="*/ 4109389 w 4263593"/>
              <a:gd name="connsiteY197" fmla="*/ 2191313 h 2240047"/>
              <a:gd name="connsiteX198" fmla="*/ 4141853 w 4263593"/>
              <a:gd name="connsiteY198" fmla="*/ 2185903 h 2240047"/>
              <a:gd name="connsiteX199" fmla="*/ 4149969 w 4263593"/>
              <a:gd name="connsiteY199" fmla="*/ 2183197 h 2240047"/>
              <a:gd name="connsiteX200" fmla="*/ 4220308 w 4263593"/>
              <a:gd name="connsiteY200" fmla="*/ 2188608 h 2240047"/>
              <a:gd name="connsiteX201" fmla="*/ 4233834 w 4263593"/>
              <a:gd name="connsiteY201" fmla="*/ 2212956 h 2240047"/>
              <a:gd name="connsiteX202" fmla="*/ 4244656 w 4263593"/>
              <a:gd name="connsiteY202" fmla="*/ 2229188 h 2240047"/>
              <a:gd name="connsiteX203" fmla="*/ 4250066 w 4263593"/>
              <a:gd name="connsiteY203" fmla="*/ 2237304 h 2240047"/>
              <a:gd name="connsiteX204" fmla="*/ 4263593 w 4263593"/>
              <a:gd name="connsiteY204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06005 w 4263593"/>
              <a:gd name="connsiteY150" fmla="*/ 1655659 h 2240047"/>
              <a:gd name="connsiteX151" fmla="*/ 3406004 w 4263593"/>
              <a:gd name="connsiteY151" fmla="*/ 1688123 h 2240047"/>
              <a:gd name="connsiteX152" fmla="*/ 3500691 w 4263593"/>
              <a:gd name="connsiteY152" fmla="*/ 1688123 h 2240047"/>
              <a:gd name="connsiteX153" fmla="*/ 3516923 w 4263593"/>
              <a:gd name="connsiteY153" fmla="*/ 1707060 h 2240047"/>
              <a:gd name="connsiteX154" fmla="*/ 3525039 w 4263593"/>
              <a:gd name="connsiteY154" fmla="*/ 1712471 h 2240047"/>
              <a:gd name="connsiteX155" fmla="*/ 3589967 w 4263593"/>
              <a:gd name="connsiteY155" fmla="*/ 1715176 h 2240047"/>
              <a:gd name="connsiteX156" fmla="*/ 3598083 w 4263593"/>
              <a:gd name="connsiteY156" fmla="*/ 1717881 h 2240047"/>
              <a:gd name="connsiteX157" fmla="*/ 3617020 w 4263593"/>
              <a:gd name="connsiteY157" fmla="*/ 1742229 h 2240047"/>
              <a:gd name="connsiteX158" fmla="*/ 3625136 w 4263593"/>
              <a:gd name="connsiteY158" fmla="*/ 1744935 h 2240047"/>
              <a:gd name="connsiteX159" fmla="*/ 3638663 w 4263593"/>
              <a:gd name="connsiteY159" fmla="*/ 1761167 h 2240047"/>
              <a:gd name="connsiteX160" fmla="*/ 3646779 w 4263593"/>
              <a:gd name="connsiteY160" fmla="*/ 1763872 h 2240047"/>
              <a:gd name="connsiteX161" fmla="*/ 3668421 w 4263593"/>
              <a:gd name="connsiteY161" fmla="*/ 1777398 h 2240047"/>
              <a:gd name="connsiteX162" fmla="*/ 3673832 w 4263593"/>
              <a:gd name="connsiteY162" fmla="*/ 1785514 h 2240047"/>
              <a:gd name="connsiteX163" fmla="*/ 3690064 w 4263593"/>
              <a:gd name="connsiteY163" fmla="*/ 1790925 h 2240047"/>
              <a:gd name="connsiteX164" fmla="*/ 3709001 w 4263593"/>
              <a:gd name="connsiteY164" fmla="*/ 1815273 h 2240047"/>
              <a:gd name="connsiteX165" fmla="*/ 3727938 w 4263593"/>
              <a:gd name="connsiteY165" fmla="*/ 1831505 h 2240047"/>
              <a:gd name="connsiteX166" fmla="*/ 3730644 w 4263593"/>
              <a:gd name="connsiteY166" fmla="*/ 1839621 h 2240047"/>
              <a:gd name="connsiteX167" fmla="*/ 3738760 w 4263593"/>
              <a:gd name="connsiteY167" fmla="*/ 1842326 h 2240047"/>
              <a:gd name="connsiteX168" fmla="*/ 3749581 w 4263593"/>
              <a:gd name="connsiteY168" fmla="*/ 1863969 h 2240047"/>
              <a:gd name="connsiteX169" fmla="*/ 3822625 w 4263593"/>
              <a:gd name="connsiteY169" fmla="*/ 1858558 h 2240047"/>
              <a:gd name="connsiteX170" fmla="*/ 3855089 w 4263593"/>
              <a:gd name="connsiteY170" fmla="*/ 1855853 h 2240047"/>
              <a:gd name="connsiteX171" fmla="*/ 3860499 w 4263593"/>
              <a:gd name="connsiteY171" fmla="*/ 1896433 h 2240047"/>
              <a:gd name="connsiteX172" fmla="*/ 3863205 w 4263593"/>
              <a:gd name="connsiteY172" fmla="*/ 1904549 h 2240047"/>
              <a:gd name="connsiteX173" fmla="*/ 3876731 w 4263593"/>
              <a:gd name="connsiteY173" fmla="*/ 1918075 h 2240047"/>
              <a:gd name="connsiteX174" fmla="*/ 3879437 w 4263593"/>
              <a:gd name="connsiteY174" fmla="*/ 1926191 h 2240047"/>
              <a:gd name="connsiteX175" fmla="*/ 3884847 w 4263593"/>
              <a:gd name="connsiteY175" fmla="*/ 1958655 h 2240047"/>
              <a:gd name="connsiteX176" fmla="*/ 3887553 w 4263593"/>
              <a:gd name="connsiteY176" fmla="*/ 1966771 h 2240047"/>
              <a:gd name="connsiteX177" fmla="*/ 3892963 w 4263593"/>
              <a:gd name="connsiteY177" fmla="*/ 1988414 h 2240047"/>
              <a:gd name="connsiteX178" fmla="*/ 3914606 w 4263593"/>
              <a:gd name="connsiteY178" fmla="*/ 1996530 h 2240047"/>
              <a:gd name="connsiteX179" fmla="*/ 3925427 w 4263593"/>
              <a:gd name="connsiteY179" fmla="*/ 1999235 h 2240047"/>
              <a:gd name="connsiteX180" fmla="*/ 3930838 w 4263593"/>
              <a:gd name="connsiteY180" fmla="*/ 2015467 h 2240047"/>
              <a:gd name="connsiteX181" fmla="*/ 3936248 w 4263593"/>
              <a:gd name="connsiteY181" fmla="*/ 2039815 h 2240047"/>
              <a:gd name="connsiteX182" fmla="*/ 3941659 w 4263593"/>
              <a:gd name="connsiteY182" fmla="*/ 2056047 h 2240047"/>
              <a:gd name="connsiteX183" fmla="*/ 3952480 w 4263593"/>
              <a:gd name="connsiteY183" fmla="*/ 2074984 h 2240047"/>
              <a:gd name="connsiteX184" fmla="*/ 3963302 w 4263593"/>
              <a:gd name="connsiteY184" fmla="*/ 2088511 h 2240047"/>
              <a:gd name="connsiteX185" fmla="*/ 3968712 w 4263593"/>
              <a:gd name="connsiteY185" fmla="*/ 2096627 h 2240047"/>
              <a:gd name="connsiteX186" fmla="*/ 3993060 w 4263593"/>
              <a:gd name="connsiteY186" fmla="*/ 2099332 h 2240047"/>
              <a:gd name="connsiteX187" fmla="*/ 4022819 w 4263593"/>
              <a:gd name="connsiteY187" fmla="*/ 2104743 h 2240047"/>
              <a:gd name="connsiteX188" fmla="*/ 4041756 w 4263593"/>
              <a:gd name="connsiteY188" fmla="*/ 2107448 h 2240047"/>
              <a:gd name="connsiteX189" fmla="*/ 4047167 w 4263593"/>
              <a:gd name="connsiteY189" fmla="*/ 2115564 h 2240047"/>
              <a:gd name="connsiteX190" fmla="*/ 4049872 w 4263593"/>
              <a:gd name="connsiteY190" fmla="*/ 2126385 h 2240047"/>
              <a:gd name="connsiteX191" fmla="*/ 4063399 w 4263593"/>
              <a:gd name="connsiteY191" fmla="*/ 2145323 h 2240047"/>
              <a:gd name="connsiteX192" fmla="*/ 4071515 w 4263593"/>
              <a:gd name="connsiteY192" fmla="*/ 2150733 h 2240047"/>
              <a:gd name="connsiteX193" fmla="*/ 4085041 w 4263593"/>
              <a:gd name="connsiteY193" fmla="*/ 2153439 h 2240047"/>
              <a:gd name="connsiteX194" fmla="*/ 4090452 w 4263593"/>
              <a:gd name="connsiteY194" fmla="*/ 2172376 h 2240047"/>
              <a:gd name="connsiteX195" fmla="*/ 4101273 w 4263593"/>
              <a:gd name="connsiteY195" fmla="*/ 2188608 h 2240047"/>
              <a:gd name="connsiteX196" fmla="*/ 4109389 w 4263593"/>
              <a:gd name="connsiteY196" fmla="*/ 2191313 h 2240047"/>
              <a:gd name="connsiteX197" fmla="*/ 4141853 w 4263593"/>
              <a:gd name="connsiteY197" fmla="*/ 2185903 h 2240047"/>
              <a:gd name="connsiteX198" fmla="*/ 4149969 w 4263593"/>
              <a:gd name="connsiteY198" fmla="*/ 2183197 h 2240047"/>
              <a:gd name="connsiteX199" fmla="*/ 4220308 w 4263593"/>
              <a:gd name="connsiteY199" fmla="*/ 2188608 h 2240047"/>
              <a:gd name="connsiteX200" fmla="*/ 4233834 w 4263593"/>
              <a:gd name="connsiteY200" fmla="*/ 2212956 h 2240047"/>
              <a:gd name="connsiteX201" fmla="*/ 4244656 w 4263593"/>
              <a:gd name="connsiteY201" fmla="*/ 2229188 h 2240047"/>
              <a:gd name="connsiteX202" fmla="*/ 4250066 w 4263593"/>
              <a:gd name="connsiteY202" fmla="*/ 2237304 h 2240047"/>
              <a:gd name="connsiteX203" fmla="*/ 4263593 w 4263593"/>
              <a:gd name="connsiteY203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500691 w 4263593"/>
              <a:gd name="connsiteY151" fmla="*/ 1688123 h 2240047"/>
              <a:gd name="connsiteX152" fmla="*/ 3516923 w 4263593"/>
              <a:gd name="connsiteY152" fmla="*/ 1707060 h 2240047"/>
              <a:gd name="connsiteX153" fmla="*/ 3525039 w 4263593"/>
              <a:gd name="connsiteY153" fmla="*/ 1712471 h 2240047"/>
              <a:gd name="connsiteX154" fmla="*/ 3589967 w 4263593"/>
              <a:gd name="connsiteY154" fmla="*/ 1715176 h 2240047"/>
              <a:gd name="connsiteX155" fmla="*/ 3598083 w 4263593"/>
              <a:gd name="connsiteY155" fmla="*/ 1717881 h 2240047"/>
              <a:gd name="connsiteX156" fmla="*/ 3617020 w 4263593"/>
              <a:gd name="connsiteY156" fmla="*/ 1742229 h 2240047"/>
              <a:gd name="connsiteX157" fmla="*/ 3625136 w 4263593"/>
              <a:gd name="connsiteY157" fmla="*/ 1744935 h 2240047"/>
              <a:gd name="connsiteX158" fmla="*/ 3638663 w 4263593"/>
              <a:gd name="connsiteY158" fmla="*/ 1761167 h 2240047"/>
              <a:gd name="connsiteX159" fmla="*/ 3646779 w 4263593"/>
              <a:gd name="connsiteY159" fmla="*/ 1763872 h 2240047"/>
              <a:gd name="connsiteX160" fmla="*/ 3668421 w 4263593"/>
              <a:gd name="connsiteY160" fmla="*/ 1777398 h 2240047"/>
              <a:gd name="connsiteX161" fmla="*/ 3673832 w 4263593"/>
              <a:gd name="connsiteY161" fmla="*/ 1785514 h 2240047"/>
              <a:gd name="connsiteX162" fmla="*/ 3690064 w 4263593"/>
              <a:gd name="connsiteY162" fmla="*/ 1790925 h 2240047"/>
              <a:gd name="connsiteX163" fmla="*/ 3709001 w 4263593"/>
              <a:gd name="connsiteY163" fmla="*/ 1815273 h 2240047"/>
              <a:gd name="connsiteX164" fmla="*/ 3727938 w 4263593"/>
              <a:gd name="connsiteY164" fmla="*/ 1831505 h 2240047"/>
              <a:gd name="connsiteX165" fmla="*/ 3730644 w 4263593"/>
              <a:gd name="connsiteY165" fmla="*/ 1839621 h 2240047"/>
              <a:gd name="connsiteX166" fmla="*/ 3738760 w 4263593"/>
              <a:gd name="connsiteY166" fmla="*/ 1842326 h 2240047"/>
              <a:gd name="connsiteX167" fmla="*/ 3749581 w 4263593"/>
              <a:gd name="connsiteY167" fmla="*/ 1863969 h 2240047"/>
              <a:gd name="connsiteX168" fmla="*/ 3822625 w 4263593"/>
              <a:gd name="connsiteY168" fmla="*/ 1858558 h 2240047"/>
              <a:gd name="connsiteX169" fmla="*/ 3855089 w 4263593"/>
              <a:gd name="connsiteY169" fmla="*/ 1855853 h 2240047"/>
              <a:gd name="connsiteX170" fmla="*/ 3860499 w 4263593"/>
              <a:gd name="connsiteY170" fmla="*/ 1896433 h 2240047"/>
              <a:gd name="connsiteX171" fmla="*/ 3863205 w 4263593"/>
              <a:gd name="connsiteY171" fmla="*/ 1904549 h 2240047"/>
              <a:gd name="connsiteX172" fmla="*/ 3876731 w 4263593"/>
              <a:gd name="connsiteY172" fmla="*/ 1918075 h 2240047"/>
              <a:gd name="connsiteX173" fmla="*/ 3879437 w 4263593"/>
              <a:gd name="connsiteY173" fmla="*/ 1926191 h 2240047"/>
              <a:gd name="connsiteX174" fmla="*/ 3884847 w 4263593"/>
              <a:gd name="connsiteY174" fmla="*/ 1958655 h 2240047"/>
              <a:gd name="connsiteX175" fmla="*/ 3887553 w 4263593"/>
              <a:gd name="connsiteY175" fmla="*/ 1966771 h 2240047"/>
              <a:gd name="connsiteX176" fmla="*/ 3892963 w 4263593"/>
              <a:gd name="connsiteY176" fmla="*/ 1988414 h 2240047"/>
              <a:gd name="connsiteX177" fmla="*/ 3914606 w 4263593"/>
              <a:gd name="connsiteY177" fmla="*/ 1996530 h 2240047"/>
              <a:gd name="connsiteX178" fmla="*/ 3925427 w 4263593"/>
              <a:gd name="connsiteY178" fmla="*/ 1999235 h 2240047"/>
              <a:gd name="connsiteX179" fmla="*/ 3930838 w 4263593"/>
              <a:gd name="connsiteY179" fmla="*/ 2015467 h 2240047"/>
              <a:gd name="connsiteX180" fmla="*/ 3936248 w 4263593"/>
              <a:gd name="connsiteY180" fmla="*/ 2039815 h 2240047"/>
              <a:gd name="connsiteX181" fmla="*/ 3941659 w 4263593"/>
              <a:gd name="connsiteY181" fmla="*/ 2056047 h 2240047"/>
              <a:gd name="connsiteX182" fmla="*/ 3952480 w 4263593"/>
              <a:gd name="connsiteY182" fmla="*/ 2074984 h 2240047"/>
              <a:gd name="connsiteX183" fmla="*/ 3963302 w 4263593"/>
              <a:gd name="connsiteY183" fmla="*/ 2088511 h 2240047"/>
              <a:gd name="connsiteX184" fmla="*/ 3968712 w 4263593"/>
              <a:gd name="connsiteY184" fmla="*/ 2096627 h 2240047"/>
              <a:gd name="connsiteX185" fmla="*/ 3993060 w 4263593"/>
              <a:gd name="connsiteY185" fmla="*/ 2099332 h 2240047"/>
              <a:gd name="connsiteX186" fmla="*/ 4022819 w 4263593"/>
              <a:gd name="connsiteY186" fmla="*/ 2104743 h 2240047"/>
              <a:gd name="connsiteX187" fmla="*/ 4041756 w 4263593"/>
              <a:gd name="connsiteY187" fmla="*/ 2107448 h 2240047"/>
              <a:gd name="connsiteX188" fmla="*/ 4047167 w 4263593"/>
              <a:gd name="connsiteY188" fmla="*/ 2115564 h 2240047"/>
              <a:gd name="connsiteX189" fmla="*/ 4049872 w 4263593"/>
              <a:gd name="connsiteY189" fmla="*/ 2126385 h 2240047"/>
              <a:gd name="connsiteX190" fmla="*/ 4063399 w 4263593"/>
              <a:gd name="connsiteY190" fmla="*/ 2145323 h 2240047"/>
              <a:gd name="connsiteX191" fmla="*/ 4071515 w 4263593"/>
              <a:gd name="connsiteY191" fmla="*/ 2150733 h 2240047"/>
              <a:gd name="connsiteX192" fmla="*/ 4085041 w 4263593"/>
              <a:gd name="connsiteY192" fmla="*/ 2153439 h 2240047"/>
              <a:gd name="connsiteX193" fmla="*/ 4090452 w 4263593"/>
              <a:gd name="connsiteY193" fmla="*/ 2172376 h 2240047"/>
              <a:gd name="connsiteX194" fmla="*/ 4101273 w 4263593"/>
              <a:gd name="connsiteY194" fmla="*/ 2188608 h 2240047"/>
              <a:gd name="connsiteX195" fmla="*/ 4109389 w 4263593"/>
              <a:gd name="connsiteY195" fmla="*/ 2191313 h 2240047"/>
              <a:gd name="connsiteX196" fmla="*/ 4141853 w 4263593"/>
              <a:gd name="connsiteY196" fmla="*/ 2185903 h 2240047"/>
              <a:gd name="connsiteX197" fmla="*/ 4149969 w 4263593"/>
              <a:gd name="connsiteY197" fmla="*/ 2183197 h 2240047"/>
              <a:gd name="connsiteX198" fmla="*/ 4220308 w 4263593"/>
              <a:gd name="connsiteY198" fmla="*/ 2188608 h 2240047"/>
              <a:gd name="connsiteX199" fmla="*/ 4233834 w 4263593"/>
              <a:gd name="connsiteY199" fmla="*/ 2212956 h 2240047"/>
              <a:gd name="connsiteX200" fmla="*/ 4244656 w 4263593"/>
              <a:gd name="connsiteY200" fmla="*/ 2229188 h 2240047"/>
              <a:gd name="connsiteX201" fmla="*/ 4250066 w 4263593"/>
              <a:gd name="connsiteY201" fmla="*/ 2237304 h 2240047"/>
              <a:gd name="connsiteX202" fmla="*/ 4263593 w 4263593"/>
              <a:gd name="connsiteY20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25039 w 4263593"/>
              <a:gd name="connsiteY153" fmla="*/ 1712471 h 2240047"/>
              <a:gd name="connsiteX154" fmla="*/ 3589967 w 4263593"/>
              <a:gd name="connsiteY154" fmla="*/ 1715176 h 2240047"/>
              <a:gd name="connsiteX155" fmla="*/ 3598083 w 4263593"/>
              <a:gd name="connsiteY155" fmla="*/ 1717881 h 2240047"/>
              <a:gd name="connsiteX156" fmla="*/ 3617020 w 4263593"/>
              <a:gd name="connsiteY156" fmla="*/ 1742229 h 2240047"/>
              <a:gd name="connsiteX157" fmla="*/ 3625136 w 4263593"/>
              <a:gd name="connsiteY157" fmla="*/ 1744935 h 2240047"/>
              <a:gd name="connsiteX158" fmla="*/ 3638663 w 4263593"/>
              <a:gd name="connsiteY158" fmla="*/ 1761167 h 2240047"/>
              <a:gd name="connsiteX159" fmla="*/ 3646779 w 4263593"/>
              <a:gd name="connsiteY159" fmla="*/ 1763872 h 2240047"/>
              <a:gd name="connsiteX160" fmla="*/ 3668421 w 4263593"/>
              <a:gd name="connsiteY160" fmla="*/ 1777398 h 2240047"/>
              <a:gd name="connsiteX161" fmla="*/ 3673832 w 4263593"/>
              <a:gd name="connsiteY161" fmla="*/ 1785514 h 2240047"/>
              <a:gd name="connsiteX162" fmla="*/ 3690064 w 4263593"/>
              <a:gd name="connsiteY162" fmla="*/ 1790925 h 2240047"/>
              <a:gd name="connsiteX163" fmla="*/ 3709001 w 4263593"/>
              <a:gd name="connsiteY163" fmla="*/ 1815273 h 2240047"/>
              <a:gd name="connsiteX164" fmla="*/ 3727938 w 4263593"/>
              <a:gd name="connsiteY164" fmla="*/ 1831505 h 2240047"/>
              <a:gd name="connsiteX165" fmla="*/ 3730644 w 4263593"/>
              <a:gd name="connsiteY165" fmla="*/ 1839621 h 2240047"/>
              <a:gd name="connsiteX166" fmla="*/ 3738760 w 4263593"/>
              <a:gd name="connsiteY166" fmla="*/ 1842326 h 2240047"/>
              <a:gd name="connsiteX167" fmla="*/ 3749581 w 4263593"/>
              <a:gd name="connsiteY167" fmla="*/ 1863969 h 2240047"/>
              <a:gd name="connsiteX168" fmla="*/ 3822625 w 4263593"/>
              <a:gd name="connsiteY168" fmla="*/ 1858558 h 2240047"/>
              <a:gd name="connsiteX169" fmla="*/ 3855089 w 4263593"/>
              <a:gd name="connsiteY169" fmla="*/ 1855853 h 2240047"/>
              <a:gd name="connsiteX170" fmla="*/ 3860499 w 4263593"/>
              <a:gd name="connsiteY170" fmla="*/ 1896433 h 2240047"/>
              <a:gd name="connsiteX171" fmla="*/ 3863205 w 4263593"/>
              <a:gd name="connsiteY171" fmla="*/ 1904549 h 2240047"/>
              <a:gd name="connsiteX172" fmla="*/ 3876731 w 4263593"/>
              <a:gd name="connsiteY172" fmla="*/ 1918075 h 2240047"/>
              <a:gd name="connsiteX173" fmla="*/ 3879437 w 4263593"/>
              <a:gd name="connsiteY173" fmla="*/ 1926191 h 2240047"/>
              <a:gd name="connsiteX174" fmla="*/ 3884847 w 4263593"/>
              <a:gd name="connsiteY174" fmla="*/ 1958655 h 2240047"/>
              <a:gd name="connsiteX175" fmla="*/ 3887553 w 4263593"/>
              <a:gd name="connsiteY175" fmla="*/ 1966771 h 2240047"/>
              <a:gd name="connsiteX176" fmla="*/ 3892963 w 4263593"/>
              <a:gd name="connsiteY176" fmla="*/ 1988414 h 2240047"/>
              <a:gd name="connsiteX177" fmla="*/ 3914606 w 4263593"/>
              <a:gd name="connsiteY177" fmla="*/ 1996530 h 2240047"/>
              <a:gd name="connsiteX178" fmla="*/ 3925427 w 4263593"/>
              <a:gd name="connsiteY178" fmla="*/ 1999235 h 2240047"/>
              <a:gd name="connsiteX179" fmla="*/ 3930838 w 4263593"/>
              <a:gd name="connsiteY179" fmla="*/ 2015467 h 2240047"/>
              <a:gd name="connsiteX180" fmla="*/ 3936248 w 4263593"/>
              <a:gd name="connsiteY180" fmla="*/ 2039815 h 2240047"/>
              <a:gd name="connsiteX181" fmla="*/ 3941659 w 4263593"/>
              <a:gd name="connsiteY181" fmla="*/ 2056047 h 2240047"/>
              <a:gd name="connsiteX182" fmla="*/ 3952480 w 4263593"/>
              <a:gd name="connsiteY182" fmla="*/ 2074984 h 2240047"/>
              <a:gd name="connsiteX183" fmla="*/ 3963302 w 4263593"/>
              <a:gd name="connsiteY183" fmla="*/ 2088511 h 2240047"/>
              <a:gd name="connsiteX184" fmla="*/ 3968712 w 4263593"/>
              <a:gd name="connsiteY184" fmla="*/ 2096627 h 2240047"/>
              <a:gd name="connsiteX185" fmla="*/ 3993060 w 4263593"/>
              <a:gd name="connsiteY185" fmla="*/ 2099332 h 2240047"/>
              <a:gd name="connsiteX186" fmla="*/ 4022819 w 4263593"/>
              <a:gd name="connsiteY186" fmla="*/ 2104743 h 2240047"/>
              <a:gd name="connsiteX187" fmla="*/ 4041756 w 4263593"/>
              <a:gd name="connsiteY187" fmla="*/ 2107448 h 2240047"/>
              <a:gd name="connsiteX188" fmla="*/ 4047167 w 4263593"/>
              <a:gd name="connsiteY188" fmla="*/ 2115564 h 2240047"/>
              <a:gd name="connsiteX189" fmla="*/ 4049872 w 4263593"/>
              <a:gd name="connsiteY189" fmla="*/ 2126385 h 2240047"/>
              <a:gd name="connsiteX190" fmla="*/ 4063399 w 4263593"/>
              <a:gd name="connsiteY190" fmla="*/ 2145323 h 2240047"/>
              <a:gd name="connsiteX191" fmla="*/ 4071515 w 4263593"/>
              <a:gd name="connsiteY191" fmla="*/ 2150733 h 2240047"/>
              <a:gd name="connsiteX192" fmla="*/ 4085041 w 4263593"/>
              <a:gd name="connsiteY192" fmla="*/ 2153439 h 2240047"/>
              <a:gd name="connsiteX193" fmla="*/ 4090452 w 4263593"/>
              <a:gd name="connsiteY193" fmla="*/ 2172376 h 2240047"/>
              <a:gd name="connsiteX194" fmla="*/ 4101273 w 4263593"/>
              <a:gd name="connsiteY194" fmla="*/ 2188608 h 2240047"/>
              <a:gd name="connsiteX195" fmla="*/ 4109389 w 4263593"/>
              <a:gd name="connsiteY195" fmla="*/ 2191313 h 2240047"/>
              <a:gd name="connsiteX196" fmla="*/ 4141853 w 4263593"/>
              <a:gd name="connsiteY196" fmla="*/ 2185903 h 2240047"/>
              <a:gd name="connsiteX197" fmla="*/ 4149969 w 4263593"/>
              <a:gd name="connsiteY197" fmla="*/ 2183197 h 2240047"/>
              <a:gd name="connsiteX198" fmla="*/ 4220308 w 4263593"/>
              <a:gd name="connsiteY198" fmla="*/ 2188608 h 2240047"/>
              <a:gd name="connsiteX199" fmla="*/ 4233834 w 4263593"/>
              <a:gd name="connsiteY199" fmla="*/ 2212956 h 2240047"/>
              <a:gd name="connsiteX200" fmla="*/ 4244656 w 4263593"/>
              <a:gd name="connsiteY200" fmla="*/ 2229188 h 2240047"/>
              <a:gd name="connsiteX201" fmla="*/ 4250066 w 4263593"/>
              <a:gd name="connsiteY201" fmla="*/ 2237304 h 2240047"/>
              <a:gd name="connsiteX202" fmla="*/ 4263593 w 4263593"/>
              <a:gd name="connsiteY20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22625 w 4263593"/>
              <a:gd name="connsiteY167" fmla="*/ 1858558 h 2240047"/>
              <a:gd name="connsiteX168" fmla="*/ 3855089 w 4263593"/>
              <a:gd name="connsiteY168" fmla="*/ 1855853 h 2240047"/>
              <a:gd name="connsiteX169" fmla="*/ 3860499 w 4263593"/>
              <a:gd name="connsiteY169" fmla="*/ 1896433 h 2240047"/>
              <a:gd name="connsiteX170" fmla="*/ 3863205 w 4263593"/>
              <a:gd name="connsiteY170" fmla="*/ 1904549 h 2240047"/>
              <a:gd name="connsiteX171" fmla="*/ 3876731 w 4263593"/>
              <a:gd name="connsiteY171" fmla="*/ 1918075 h 2240047"/>
              <a:gd name="connsiteX172" fmla="*/ 3879437 w 4263593"/>
              <a:gd name="connsiteY172" fmla="*/ 1926191 h 2240047"/>
              <a:gd name="connsiteX173" fmla="*/ 3884847 w 4263593"/>
              <a:gd name="connsiteY173" fmla="*/ 1958655 h 2240047"/>
              <a:gd name="connsiteX174" fmla="*/ 3887553 w 4263593"/>
              <a:gd name="connsiteY174" fmla="*/ 1966771 h 2240047"/>
              <a:gd name="connsiteX175" fmla="*/ 3892963 w 4263593"/>
              <a:gd name="connsiteY175" fmla="*/ 1988414 h 2240047"/>
              <a:gd name="connsiteX176" fmla="*/ 3914606 w 4263593"/>
              <a:gd name="connsiteY176" fmla="*/ 1996530 h 2240047"/>
              <a:gd name="connsiteX177" fmla="*/ 3925427 w 4263593"/>
              <a:gd name="connsiteY177" fmla="*/ 1999235 h 2240047"/>
              <a:gd name="connsiteX178" fmla="*/ 3930838 w 4263593"/>
              <a:gd name="connsiteY178" fmla="*/ 2015467 h 2240047"/>
              <a:gd name="connsiteX179" fmla="*/ 3936248 w 4263593"/>
              <a:gd name="connsiteY179" fmla="*/ 2039815 h 2240047"/>
              <a:gd name="connsiteX180" fmla="*/ 3941659 w 4263593"/>
              <a:gd name="connsiteY180" fmla="*/ 2056047 h 2240047"/>
              <a:gd name="connsiteX181" fmla="*/ 3952480 w 4263593"/>
              <a:gd name="connsiteY181" fmla="*/ 2074984 h 2240047"/>
              <a:gd name="connsiteX182" fmla="*/ 3963302 w 4263593"/>
              <a:gd name="connsiteY182" fmla="*/ 2088511 h 2240047"/>
              <a:gd name="connsiteX183" fmla="*/ 3968712 w 4263593"/>
              <a:gd name="connsiteY183" fmla="*/ 2096627 h 2240047"/>
              <a:gd name="connsiteX184" fmla="*/ 3993060 w 4263593"/>
              <a:gd name="connsiteY184" fmla="*/ 2099332 h 2240047"/>
              <a:gd name="connsiteX185" fmla="*/ 4022819 w 4263593"/>
              <a:gd name="connsiteY185" fmla="*/ 2104743 h 2240047"/>
              <a:gd name="connsiteX186" fmla="*/ 4041756 w 4263593"/>
              <a:gd name="connsiteY186" fmla="*/ 2107448 h 2240047"/>
              <a:gd name="connsiteX187" fmla="*/ 4047167 w 4263593"/>
              <a:gd name="connsiteY187" fmla="*/ 2115564 h 2240047"/>
              <a:gd name="connsiteX188" fmla="*/ 4049872 w 4263593"/>
              <a:gd name="connsiteY188" fmla="*/ 2126385 h 2240047"/>
              <a:gd name="connsiteX189" fmla="*/ 4063399 w 4263593"/>
              <a:gd name="connsiteY189" fmla="*/ 2145323 h 2240047"/>
              <a:gd name="connsiteX190" fmla="*/ 4071515 w 4263593"/>
              <a:gd name="connsiteY190" fmla="*/ 2150733 h 2240047"/>
              <a:gd name="connsiteX191" fmla="*/ 4085041 w 4263593"/>
              <a:gd name="connsiteY191" fmla="*/ 2153439 h 2240047"/>
              <a:gd name="connsiteX192" fmla="*/ 4090452 w 4263593"/>
              <a:gd name="connsiteY192" fmla="*/ 2172376 h 2240047"/>
              <a:gd name="connsiteX193" fmla="*/ 4101273 w 4263593"/>
              <a:gd name="connsiteY193" fmla="*/ 2188608 h 2240047"/>
              <a:gd name="connsiteX194" fmla="*/ 4109389 w 4263593"/>
              <a:gd name="connsiteY194" fmla="*/ 2191313 h 2240047"/>
              <a:gd name="connsiteX195" fmla="*/ 4141853 w 4263593"/>
              <a:gd name="connsiteY195" fmla="*/ 2185903 h 2240047"/>
              <a:gd name="connsiteX196" fmla="*/ 4149969 w 4263593"/>
              <a:gd name="connsiteY196" fmla="*/ 2183197 h 2240047"/>
              <a:gd name="connsiteX197" fmla="*/ 4220308 w 4263593"/>
              <a:gd name="connsiteY197" fmla="*/ 2188608 h 2240047"/>
              <a:gd name="connsiteX198" fmla="*/ 4233834 w 4263593"/>
              <a:gd name="connsiteY198" fmla="*/ 2212956 h 2240047"/>
              <a:gd name="connsiteX199" fmla="*/ 4244656 w 4263593"/>
              <a:gd name="connsiteY199" fmla="*/ 2229188 h 2240047"/>
              <a:gd name="connsiteX200" fmla="*/ 4250066 w 4263593"/>
              <a:gd name="connsiteY200" fmla="*/ 2237304 h 2240047"/>
              <a:gd name="connsiteX201" fmla="*/ 4263593 w 4263593"/>
              <a:gd name="connsiteY201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22625 w 4263593"/>
              <a:gd name="connsiteY167" fmla="*/ 1858558 h 2240047"/>
              <a:gd name="connsiteX168" fmla="*/ 3860499 w 4263593"/>
              <a:gd name="connsiteY168" fmla="*/ 1896433 h 2240047"/>
              <a:gd name="connsiteX169" fmla="*/ 3863205 w 4263593"/>
              <a:gd name="connsiteY169" fmla="*/ 1904549 h 2240047"/>
              <a:gd name="connsiteX170" fmla="*/ 3876731 w 4263593"/>
              <a:gd name="connsiteY170" fmla="*/ 1918075 h 2240047"/>
              <a:gd name="connsiteX171" fmla="*/ 3879437 w 4263593"/>
              <a:gd name="connsiteY171" fmla="*/ 1926191 h 2240047"/>
              <a:gd name="connsiteX172" fmla="*/ 3884847 w 4263593"/>
              <a:gd name="connsiteY172" fmla="*/ 1958655 h 2240047"/>
              <a:gd name="connsiteX173" fmla="*/ 3887553 w 4263593"/>
              <a:gd name="connsiteY173" fmla="*/ 1966771 h 2240047"/>
              <a:gd name="connsiteX174" fmla="*/ 3892963 w 4263593"/>
              <a:gd name="connsiteY174" fmla="*/ 1988414 h 2240047"/>
              <a:gd name="connsiteX175" fmla="*/ 3914606 w 4263593"/>
              <a:gd name="connsiteY175" fmla="*/ 1996530 h 2240047"/>
              <a:gd name="connsiteX176" fmla="*/ 3925427 w 4263593"/>
              <a:gd name="connsiteY176" fmla="*/ 1999235 h 2240047"/>
              <a:gd name="connsiteX177" fmla="*/ 3930838 w 4263593"/>
              <a:gd name="connsiteY177" fmla="*/ 2015467 h 2240047"/>
              <a:gd name="connsiteX178" fmla="*/ 3936248 w 4263593"/>
              <a:gd name="connsiteY178" fmla="*/ 2039815 h 2240047"/>
              <a:gd name="connsiteX179" fmla="*/ 3941659 w 4263593"/>
              <a:gd name="connsiteY179" fmla="*/ 2056047 h 2240047"/>
              <a:gd name="connsiteX180" fmla="*/ 3952480 w 4263593"/>
              <a:gd name="connsiteY180" fmla="*/ 2074984 h 2240047"/>
              <a:gd name="connsiteX181" fmla="*/ 3963302 w 4263593"/>
              <a:gd name="connsiteY181" fmla="*/ 2088511 h 2240047"/>
              <a:gd name="connsiteX182" fmla="*/ 3968712 w 4263593"/>
              <a:gd name="connsiteY182" fmla="*/ 2096627 h 2240047"/>
              <a:gd name="connsiteX183" fmla="*/ 3993060 w 4263593"/>
              <a:gd name="connsiteY183" fmla="*/ 2099332 h 2240047"/>
              <a:gd name="connsiteX184" fmla="*/ 4022819 w 4263593"/>
              <a:gd name="connsiteY184" fmla="*/ 2104743 h 2240047"/>
              <a:gd name="connsiteX185" fmla="*/ 4041756 w 4263593"/>
              <a:gd name="connsiteY185" fmla="*/ 2107448 h 2240047"/>
              <a:gd name="connsiteX186" fmla="*/ 4047167 w 4263593"/>
              <a:gd name="connsiteY186" fmla="*/ 2115564 h 2240047"/>
              <a:gd name="connsiteX187" fmla="*/ 4049872 w 4263593"/>
              <a:gd name="connsiteY187" fmla="*/ 2126385 h 2240047"/>
              <a:gd name="connsiteX188" fmla="*/ 4063399 w 4263593"/>
              <a:gd name="connsiteY188" fmla="*/ 2145323 h 2240047"/>
              <a:gd name="connsiteX189" fmla="*/ 4071515 w 4263593"/>
              <a:gd name="connsiteY189" fmla="*/ 2150733 h 2240047"/>
              <a:gd name="connsiteX190" fmla="*/ 4085041 w 4263593"/>
              <a:gd name="connsiteY190" fmla="*/ 2153439 h 2240047"/>
              <a:gd name="connsiteX191" fmla="*/ 4090452 w 4263593"/>
              <a:gd name="connsiteY191" fmla="*/ 2172376 h 2240047"/>
              <a:gd name="connsiteX192" fmla="*/ 4101273 w 4263593"/>
              <a:gd name="connsiteY192" fmla="*/ 2188608 h 2240047"/>
              <a:gd name="connsiteX193" fmla="*/ 4109389 w 4263593"/>
              <a:gd name="connsiteY193" fmla="*/ 2191313 h 2240047"/>
              <a:gd name="connsiteX194" fmla="*/ 4141853 w 4263593"/>
              <a:gd name="connsiteY194" fmla="*/ 2185903 h 2240047"/>
              <a:gd name="connsiteX195" fmla="*/ 4149969 w 4263593"/>
              <a:gd name="connsiteY195" fmla="*/ 2183197 h 2240047"/>
              <a:gd name="connsiteX196" fmla="*/ 4220308 w 4263593"/>
              <a:gd name="connsiteY196" fmla="*/ 2188608 h 2240047"/>
              <a:gd name="connsiteX197" fmla="*/ 4233834 w 4263593"/>
              <a:gd name="connsiteY197" fmla="*/ 2212956 h 2240047"/>
              <a:gd name="connsiteX198" fmla="*/ 4244656 w 4263593"/>
              <a:gd name="connsiteY198" fmla="*/ 2229188 h 2240047"/>
              <a:gd name="connsiteX199" fmla="*/ 4250066 w 4263593"/>
              <a:gd name="connsiteY199" fmla="*/ 2237304 h 2240047"/>
              <a:gd name="connsiteX200" fmla="*/ 4263593 w 4263593"/>
              <a:gd name="connsiteY20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30741 w 4263593"/>
              <a:gd name="connsiteY167" fmla="*/ 1850442 h 2240047"/>
              <a:gd name="connsiteX168" fmla="*/ 3860499 w 4263593"/>
              <a:gd name="connsiteY168" fmla="*/ 1896433 h 2240047"/>
              <a:gd name="connsiteX169" fmla="*/ 3863205 w 4263593"/>
              <a:gd name="connsiteY169" fmla="*/ 1904549 h 2240047"/>
              <a:gd name="connsiteX170" fmla="*/ 3876731 w 4263593"/>
              <a:gd name="connsiteY170" fmla="*/ 1918075 h 2240047"/>
              <a:gd name="connsiteX171" fmla="*/ 3879437 w 4263593"/>
              <a:gd name="connsiteY171" fmla="*/ 1926191 h 2240047"/>
              <a:gd name="connsiteX172" fmla="*/ 3884847 w 4263593"/>
              <a:gd name="connsiteY172" fmla="*/ 1958655 h 2240047"/>
              <a:gd name="connsiteX173" fmla="*/ 3887553 w 4263593"/>
              <a:gd name="connsiteY173" fmla="*/ 1966771 h 2240047"/>
              <a:gd name="connsiteX174" fmla="*/ 3892963 w 4263593"/>
              <a:gd name="connsiteY174" fmla="*/ 1988414 h 2240047"/>
              <a:gd name="connsiteX175" fmla="*/ 3914606 w 4263593"/>
              <a:gd name="connsiteY175" fmla="*/ 1996530 h 2240047"/>
              <a:gd name="connsiteX176" fmla="*/ 3925427 w 4263593"/>
              <a:gd name="connsiteY176" fmla="*/ 1999235 h 2240047"/>
              <a:gd name="connsiteX177" fmla="*/ 3930838 w 4263593"/>
              <a:gd name="connsiteY177" fmla="*/ 2015467 h 2240047"/>
              <a:gd name="connsiteX178" fmla="*/ 3936248 w 4263593"/>
              <a:gd name="connsiteY178" fmla="*/ 2039815 h 2240047"/>
              <a:gd name="connsiteX179" fmla="*/ 3941659 w 4263593"/>
              <a:gd name="connsiteY179" fmla="*/ 2056047 h 2240047"/>
              <a:gd name="connsiteX180" fmla="*/ 3952480 w 4263593"/>
              <a:gd name="connsiteY180" fmla="*/ 2074984 h 2240047"/>
              <a:gd name="connsiteX181" fmla="*/ 3963302 w 4263593"/>
              <a:gd name="connsiteY181" fmla="*/ 2088511 h 2240047"/>
              <a:gd name="connsiteX182" fmla="*/ 3968712 w 4263593"/>
              <a:gd name="connsiteY182" fmla="*/ 2096627 h 2240047"/>
              <a:gd name="connsiteX183" fmla="*/ 3993060 w 4263593"/>
              <a:gd name="connsiteY183" fmla="*/ 2099332 h 2240047"/>
              <a:gd name="connsiteX184" fmla="*/ 4022819 w 4263593"/>
              <a:gd name="connsiteY184" fmla="*/ 2104743 h 2240047"/>
              <a:gd name="connsiteX185" fmla="*/ 4041756 w 4263593"/>
              <a:gd name="connsiteY185" fmla="*/ 2107448 h 2240047"/>
              <a:gd name="connsiteX186" fmla="*/ 4047167 w 4263593"/>
              <a:gd name="connsiteY186" fmla="*/ 2115564 h 2240047"/>
              <a:gd name="connsiteX187" fmla="*/ 4049872 w 4263593"/>
              <a:gd name="connsiteY187" fmla="*/ 2126385 h 2240047"/>
              <a:gd name="connsiteX188" fmla="*/ 4063399 w 4263593"/>
              <a:gd name="connsiteY188" fmla="*/ 2145323 h 2240047"/>
              <a:gd name="connsiteX189" fmla="*/ 4071515 w 4263593"/>
              <a:gd name="connsiteY189" fmla="*/ 2150733 h 2240047"/>
              <a:gd name="connsiteX190" fmla="*/ 4085041 w 4263593"/>
              <a:gd name="connsiteY190" fmla="*/ 2153439 h 2240047"/>
              <a:gd name="connsiteX191" fmla="*/ 4090452 w 4263593"/>
              <a:gd name="connsiteY191" fmla="*/ 2172376 h 2240047"/>
              <a:gd name="connsiteX192" fmla="*/ 4101273 w 4263593"/>
              <a:gd name="connsiteY192" fmla="*/ 2188608 h 2240047"/>
              <a:gd name="connsiteX193" fmla="*/ 4109389 w 4263593"/>
              <a:gd name="connsiteY193" fmla="*/ 2191313 h 2240047"/>
              <a:gd name="connsiteX194" fmla="*/ 4141853 w 4263593"/>
              <a:gd name="connsiteY194" fmla="*/ 2185903 h 2240047"/>
              <a:gd name="connsiteX195" fmla="*/ 4149969 w 4263593"/>
              <a:gd name="connsiteY195" fmla="*/ 2183197 h 2240047"/>
              <a:gd name="connsiteX196" fmla="*/ 4220308 w 4263593"/>
              <a:gd name="connsiteY196" fmla="*/ 2188608 h 2240047"/>
              <a:gd name="connsiteX197" fmla="*/ 4233834 w 4263593"/>
              <a:gd name="connsiteY197" fmla="*/ 2212956 h 2240047"/>
              <a:gd name="connsiteX198" fmla="*/ 4244656 w 4263593"/>
              <a:gd name="connsiteY198" fmla="*/ 2229188 h 2240047"/>
              <a:gd name="connsiteX199" fmla="*/ 4250066 w 4263593"/>
              <a:gd name="connsiteY199" fmla="*/ 2237304 h 2240047"/>
              <a:gd name="connsiteX200" fmla="*/ 4263593 w 4263593"/>
              <a:gd name="connsiteY20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30741 w 4263593"/>
              <a:gd name="connsiteY167" fmla="*/ 1850442 h 2240047"/>
              <a:gd name="connsiteX168" fmla="*/ 3849678 w 4263593"/>
              <a:gd name="connsiteY168" fmla="*/ 1863969 h 2240047"/>
              <a:gd name="connsiteX169" fmla="*/ 3863205 w 4263593"/>
              <a:gd name="connsiteY169" fmla="*/ 1904549 h 2240047"/>
              <a:gd name="connsiteX170" fmla="*/ 3876731 w 4263593"/>
              <a:gd name="connsiteY170" fmla="*/ 1918075 h 2240047"/>
              <a:gd name="connsiteX171" fmla="*/ 3879437 w 4263593"/>
              <a:gd name="connsiteY171" fmla="*/ 1926191 h 2240047"/>
              <a:gd name="connsiteX172" fmla="*/ 3884847 w 4263593"/>
              <a:gd name="connsiteY172" fmla="*/ 1958655 h 2240047"/>
              <a:gd name="connsiteX173" fmla="*/ 3887553 w 4263593"/>
              <a:gd name="connsiteY173" fmla="*/ 1966771 h 2240047"/>
              <a:gd name="connsiteX174" fmla="*/ 3892963 w 4263593"/>
              <a:gd name="connsiteY174" fmla="*/ 1988414 h 2240047"/>
              <a:gd name="connsiteX175" fmla="*/ 3914606 w 4263593"/>
              <a:gd name="connsiteY175" fmla="*/ 1996530 h 2240047"/>
              <a:gd name="connsiteX176" fmla="*/ 3925427 w 4263593"/>
              <a:gd name="connsiteY176" fmla="*/ 1999235 h 2240047"/>
              <a:gd name="connsiteX177" fmla="*/ 3930838 w 4263593"/>
              <a:gd name="connsiteY177" fmla="*/ 2015467 h 2240047"/>
              <a:gd name="connsiteX178" fmla="*/ 3936248 w 4263593"/>
              <a:gd name="connsiteY178" fmla="*/ 2039815 h 2240047"/>
              <a:gd name="connsiteX179" fmla="*/ 3941659 w 4263593"/>
              <a:gd name="connsiteY179" fmla="*/ 2056047 h 2240047"/>
              <a:gd name="connsiteX180" fmla="*/ 3952480 w 4263593"/>
              <a:gd name="connsiteY180" fmla="*/ 2074984 h 2240047"/>
              <a:gd name="connsiteX181" fmla="*/ 3963302 w 4263593"/>
              <a:gd name="connsiteY181" fmla="*/ 2088511 h 2240047"/>
              <a:gd name="connsiteX182" fmla="*/ 3968712 w 4263593"/>
              <a:gd name="connsiteY182" fmla="*/ 2096627 h 2240047"/>
              <a:gd name="connsiteX183" fmla="*/ 3993060 w 4263593"/>
              <a:gd name="connsiteY183" fmla="*/ 2099332 h 2240047"/>
              <a:gd name="connsiteX184" fmla="*/ 4022819 w 4263593"/>
              <a:gd name="connsiteY184" fmla="*/ 2104743 h 2240047"/>
              <a:gd name="connsiteX185" fmla="*/ 4041756 w 4263593"/>
              <a:gd name="connsiteY185" fmla="*/ 2107448 h 2240047"/>
              <a:gd name="connsiteX186" fmla="*/ 4047167 w 4263593"/>
              <a:gd name="connsiteY186" fmla="*/ 2115564 h 2240047"/>
              <a:gd name="connsiteX187" fmla="*/ 4049872 w 4263593"/>
              <a:gd name="connsiteY187" fmla="*/ 2126385 h 2240047"/>
              <a:gd name="connsiteX188" fmla="*/ 4063399 w 4263593"/>
              <a:gd name="connsiteY188" fmla="*/ 2145323 h 2240047"/>
              <a:gd name="connsiteX189" fmla="*/ 4071515 w 4263593"/>
              <a:gd name="connsiteY189" fmla="*/ 2150733 h 2240047"/>
              <a:gd name="connsiteX190" fmla="*/ 4085041 w 4263593"/>
              <a:gd name="connsiteY190" fmla="*/ 2153439 h 2240047"/>
              <a:gd name="connsiteX191" fmla="*/ 4090452 w 4263593"/>
              <a:gd name="connsiteY191" fmla="*/ 2172376 h 2240047"/>
              <a:gd name="connsiteX192" fmla="*/ 4101273 w 4263593"/>
              <a:gd name="connsiteY192" fmla="*/ 2188608 h 2240047"/>
              <a:gd name="connsiteX193" fmla="*/ 4109389 w 4263593"/>
              <a:gd name="connsiteY193" fmla="*/ 2191313 h 2240047"/>
              <a:gd name="connsiteX194" fmla="*/ 4141853 w 4263593"/>
              <a:gd name="connsiteY194" fmla="*/ 2185903 h 2240047"/>
              <a:gd name="connsiteX195" fmla="*/ 4149969 w 4263593"/>
              <a:gd name="connsiteY195" fmla="*/ 2183197 h 2240047"/>
              <a:gd name="connsiteX196" fmla="*/ 4220308 w 4263593"/>
              <a:gd name="connsiteY196" fmla="*/ 2188608 h 2240047"/>
              <a:gd name="connsiteX197" fmla="*/ 4233834 w 4263593"/>
              <a:gd name="connsiteY197" fmla="*/ 2212956 h 2240047"/>
              <a:gd name="connsiteX198" fmla="*/ 4244656 w 4263593"/>
              <a:gd name="connsiteY198" fmla="*/ 2229188 h 2240047"/>
              <a:gd name="connsiteX199" fmla="*/ 4250066 w 4263593"/>
              <a:gd name="connsiteY199" fmla="*/ 2237304 h 2240047"/>
              <a:gd name="connsiteX200" fmla="*/ 4263593 w 4263593"/>
              <a:gd name="connsiteY20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30741 w 4263593"/>
              <a:gd name="connsiteY167" fmla="*/ 1850442 h 2240047"/>
              <a:gd name="connsiteX168" fmla="*/ 3849678 w 4263593"/>
              <a:gd name="connsiteY168" fmla="*/ 1863969 h 2240047"/>
              <a:gd name="connsiteX169" fmla="*/ 3863205 w 4263593"/>
              <a:gd name="connsiteY169" fmla="*/ 1904549 h 2240047"/>
              <a:gd name="connsiteX170" fmla="*/ 3876731 w 4263593"/>
              <a:gd name="connsiteY170" fmla="*/ 1918075 h 2240047"/>
              <a:gd name="connsiteX171" fmla="*/ 3879437 w 4263593"/>
              <a:gd name="connsiteY171" fmla="*/ 1926191 h 2240047"/>
              <a:gd name="connsiteX172" fmla="*/ 3884847 w 4263593"/>
              <a:gd name="connsiteY172" fmla="*/ 1958655 h 2240047"/>
              <a:gd name="connsiteX173" fmla="*/ 3887553 w 4263593"/>
              <a:gd name="connsiteY173" fmla="*/ 1966771 h 2240047"/>
              <a:gd name="connsiteX174" fmla="*/ 3892963 w 4263593"/>
              <a:gd name="connsiteY174" fmla="*/ 1988414 h 2240047"/>
              <a:gd name="connsiteX175" fmla="*/ 3914606 w 4263593"/>
              <a:gd name="connsiteY175" fmla="*/ 1996530 h 2240047"/>
              <a:gd name="connsiteX176" fmla="*/ 3925427 w 4263593"/>
              <a:gd name="connsiteY176" fmla="*/ 1999235 h 2240047"/>
              <a:gd name="connsiteX177" fmla="*/ 3930838 w 4263593"/>
              <a:gd name="connsiteY177" fmla="*/ 2015467 h 2240047"/>
              <a:gd name="connsiteX178" fmla="*/ 3936248 w 4263593"/>
              <a:gd name="connsiteY178" fmla="*/ 2039815 h 2240047"/>
              <a:gd name="connsiteX179" fmla="*/ 3941659 w 4263593"/>
              <a:gd name="connsiteY179" fmla="*/ 2056047 h 2240047"/>
              <a:gd name="connsiteX180" fmla="*/ 3952480 w 4263593"/>
              <a:gd name="connsiteY180" fmla="*/ 2074984 h 2240047"/>
              <a:gd name="connsiteX181" fmla="*/ 3963302 w 4263593"/>
              <a:gd name="connsiteY181" fmla="*/ 2088511 h 2240047"/>
              <a:gd name="connsiteX182" fmla="*/ 3968712 w 4263593"/>
              <a:gd name="connsiteY182" fmla="*/ 2096627 h 2240047"/>
              <a:gd name="connsiteX183" fmla="*/ 3993060 w 4263593"/>
              <a:gd name="connsiteY183" fmla="*/ 2099332 h 2240047"/>
              <a:gd name="connsiteX184" fmla="*/ 4022819 w 4263593"/>
              <a:gd name="connsiteY184" fmla="*/ 2104743 h 2240047"/>
              <a:gd name="connsiteX185" fmla="*/ 4041756 w 4263593"/>
              <a:gd name="connsiteY185" fmla="*/ 2107448 h 2240047"/>
              <a:gd name="connsiteX186" fmla="*/ 4047167 w 4263593"/>
              <a:gd name="connsiteY186" fmla="*/ 2115564 h 2240047"/>
              <a:gd name="connsiteX187" fmla="*/ 4049872 w 4263593"/>
              <a:gd name="connsiteY187" fmla="*/ 2126385 h 2240047"/>
              <a:gd name="connsiteX188" fmla="*/ 4063399 w 4263593"/>
              <a:gd name="connsiteY188" fmla="*/ 2145323 h 2240047"/>
              <a:gd name="connsiteX189" fmla="*/ 4071515 w 4263593"/>
              <a:gd name="connsiteY189" fmla="*/ 2150733 h 2240047"/>
              <a:gd name="connsiteX190" fmla="*/ 4085041 w 4263593"/>
              <a:gd name="connsiteY190" fmla="*/ 2153439 h 2240047"/>
              <a:gd name="connsiteX191" fmla="*/ 4090452 w 4263593"/>
              <a:gd name="connsiteY191" fmla="*/ 2172376 h 2240047"/>
              <a:gd name="connsiteX192" fmla="*/ 4101273 w 4263593"/>
              <a:gd name="connsiteY192" fmla="*/ 2188608 h 2240047"/>
              <a:gd name="connsiteX193" fmla="*/ 4109389 w 4263593"/>
              <a:gd name="connsiteY193" fmla="*/ 2191313 h 2240047"/>
              <a:gd name="connsiteX194" fmla="*/ 4141853 w 4263593"/>
              <a:gd name="connsiteY194" fmla="*/ 2185903 h 2240047"/>
              <a:gd name="connsiteX195" fmla="*/ 4149969 w 4263593"/>
              <a:gd name="connsiteY195" fmla="*/ 2183197 h 2240047"/>
              <a:gd name="connsiteX196" fmla="*/ 4220308 w 4263593"/>
              <a:gd name="connsiteY196" fmla="*/ 2188608 h 2240047"/>
              <a:gd name="connsiteX197" fmla="*/ 4233834 w 4263593"/>
              <a:gd name="connsiteY197" fmla="*/ 2212956 h 2240047"/>
              <a:gd name="connsiteX198" fmla="*/ 4244656 w 4263593"/>
              <a:gd name="connsiteY198" fmla="*/ 2229188 h 2240047"/>
              <a:gd name="connsiteX199" fmla="*/ 4250066 w 4263593"/>
              <a:gd name="connsiteY199" fmla="*/ 2237304 h 2240047"/>
              <a:gd name="connsiteX200" fmla="*/ 4263593 w 4263593"/>
              <a:gd name="connsiteY20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30741 w 4263593"/>
              <a:gd name="connsiteY167" fmla="*/ 1842326 h 2240047"/>
              <a:gd name="connsiteX168" fmla="*/ 3849678 w 4263593"/>
              <a:gd name="connsiteY168" fmla="*/ 1863969 h 2240047"/>
              <a:gd name="connsiteX169" fmla="*/ 3863205 w 4263593"/>
              <a:gd name="connsiteY169" fmla="*/ 1904549 h 2240047"/>
              <a:gd name="connsiteX170" fmla="*/ 3876731 w 4263593"/>
              <a:gd name="connsiteY170" fmla="*/ 1918075 h 2240047"/>
              <a:gd name="connsiteX171" fmla="*/ 3879437 w 4263593"/>
              <a:gd name="connsiteY171" fmla="*/ 1926191 h 2240047"/>
              <a:gd name="connsiteX172" fmla="*/ 3884847 w 4263593"/>
              <a:gd name="connsiteY172" fmla="*/ 1958655 h 2240047"/>
              <a:gd name="connsiteX173" fmla="*/ 3887553 w 4263593"/>
              <a:gd name="connsiteY173" fmla="*/ 1966771 h 2240047"/>
              <a:gd name="connsiteX174" fmla="*/ 3892963 w 4263593"/>
              <a:gd name="connsiteY174" fmla="*/ 1988414 h 2240047"/>
              <a:gd name="connsiteX175" fmla="*/ 3914606 w 4263593"/>
              <a:gd name="connsiteY175" fmla="*/ 1996530 h 2240047"/>
              <a:gd name="connsiteX176" fmla="*/ 3925427 w 4263593"/>
              <a:gd name="connsiteY176" fmla="*/ 1999235 h 2240047"/>
              <a:gd name="connsiteX177" fmla="*/ 3930838 w 4263593"/>
              <a:gd name="connsiteY177" fmla="*/ 2015467 h 2240047"/>
              <a:gd name="connsiteX178" fmla="*/ 3936248 w 4263593"/>
              <a:gd name="connsiteY178" fmla="*/ 2039815 h 2240047"/>
              <a:gd name="connsiteX179" fmla="*/ 3941659 w 4263593"/>
              <a:gd name="connsiteY179" fmla="*/ 2056047 h 2240047"/>
              <a:gd name="connsiteX180" fmla="*/ 3952480 w 4263593"/>
              <a:gd name="connsiteY180" fmla="*/ 2074984 h 2240047"/>
              <a:gd name="connsiteX181" fmla="*/ 3963302 w 4263593"/>
              <a:gd name="connsiteY181" fmla="*/ 2088511 h 2240047"/>
              <a:gd name="connsiteX182" fmla="*/ 3968712 w 4263593"/>
              <a:gd name="connsiteY182" fmla="*/ 2096627 h 2240047"/>
              <a:gd name="connsiteX183" fmla="*/ 3993060 w 4263593"/>
              <a:gd name="connsiteY183" fmla="*/ 2099332 h 2240047"/>
              <a:gd name="connsiteX184" fmla="*/ 4022819 w 4263593"/>
              <a:gd name="connsiteY184" fmla="*/ 2104743 h 2240047"/>
              <a:gd name="connsiteX185" fmla="*/ 4041756 w 4263593"/>
              <a:gd name="connsiteY185" fmla="*/ 2107448 h 2240047"/>
              <a:gd name="connsiteX186" fmla="*/ 4047167 w 4263593"/>
              <a:gd name="connsiteY186" fmla="*/ 2115564 h 2240047"/>
              <a:gd name="connsiteX187" fmla="*/ 4049872 w 4263593"/>
              <a:gd name="connsiteY187" fmla="*/ 2126385 h 2240047"/>
              <a:gd name="connsiteX188" fmla="*/ 4063399 w 4263593"/>
              <a:gd name="connsiteY188" fmla="*/ 2145323 h 2240047"/>
              <a:gd name="connsiteX189" fmla="*/ 4071515 w 4263593"/>
              <a:gd name="connsiteY189" fmla="*/ 2150733 h 2240047"/>
              <a:gd name="connsiteX190" fmla="*/ 4085041 w 4263593"/>
              <a:gd name="connsiteY190" fmla="*/ 2153439 h 2240047"/>
              <a:gd name="connsiteX191" fmla="*/ 4090452 w 4263593"/>
              <a:gd name="connsiteY191" fmla="*/ 2172376 h 2240047"/>
              <a:gd name="connsiteX192" fmla="*/ 4101273 w 4263593"/>
              <a:gd name="connsiteY192" fmla="*/ 2188608 h 2240047"/>
              <a:gd name="connsiteX193" fmla="*/ 4109389 w 4263593"/>
              <a:gd name="connsiteY193" fmla="*/ 2191313 h 2240047"/>
              <a:gd name="connsiteX194" fmla="*/ 4141853 w 4263593"/>
              <a:gd name="connsiteY194" fmla="*/ 2185903 h 2240047"/>
              <a:gd name="connsiteX195" fmla="*/ 4149969 w 4263593"/>
              <a:gd name="connsiteY195" fmla="*/ 2183197 h 2240047"/>
              <a:gd name="connsiteX196" fmla="*/ 4220308 w 4263593"/>
              <a:gd name="connsiteY196" fmla="*/ 2188608 h 2240047"/>
              <a:gd name="connsiteX197" fmla="*/ 4233834 w 4263593"/>
              <a:gd name="connsiteY197" fmla="*/ 2212956 h 2240047"/>
              <a:gd name="connsiteX198" fmla="*/ 4244656 w 4263593"/>
              <a:gd name="connsiteY198" fmla="*/ 2229188 h 2240047"/>
              <a:gd name="connsiteX199" fmla="*/ 4250066 w 4263593"/>
              <a:gd name="connsiteY199" fmla="*/ 2237304 h 2240047"/>
              <a:gd name="connsiteX200" fmla="*/ 4263593 w 4263593"/>
              <a:gd name="connsiteY20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30644 w 4263593"/>
              <a:gd name="connsiteY163" fmla="*/ 1839621 h 2240047"/>
              <a:gd name="connsiteX164" fmla="*/ 3738760 w 4263593"/>
              <a:gd name="connsiteY164" fmla="*/ 1842326 h 2240047"/>
              <a:gd name="connsiteX165" fmla="*/ 3749581 w 4263593"/>
              <a:gd name="connsiteY165" fmla="*/ 1863969 h 2240047"/>
              <a:gd name="connsiteX166" fmla="*/ 3830741 w 4263593"/>
              <a:gd name="connsiteY166" fmla="*/ 1842326 h 2240047"/>
              <a:gd name="connsiteX167" fmla="*/ 3849678 w 4263593"/>
              <a:gd name="connsiteY167" fmla="*/ 1863969 h 2240047"/>
              <a:gd name="connsiteX168" fmla="*/ 3863205 w 4263593"/>
              <a:gd name="connsiteY168" fmla="*/ 1904549 h 2240047"/>
              <a:gd name="connsiteX169" fmla="*/ 3876731 w 4263593"/>
              <a:gd name="connsiteY169" fmla="*/ 1918075 h 2240047"/>
              <a:gd name="connsiteX170" fmla="*/ 3879437 w 4263593"/>
              <a:gd name="connsiteY170" fmla="*/ 1926191 h 2240047"/>
              <a:gd name="connsiteX171" fmla="*/ 3884847 w 4263593"/>
              <a:gd name="connsiteY171" fmla="*/ 1958655 h 2240047"/>
              <a:gd name="connsiteX172" fmla="*/ 3887553 w 4263593"/>
              <a:gd name="connsiteY172" fmla="*/ 1966771 h 2240047"/>
              <a:gd name="connsiteX173" fmla="*/ 3892963 w 4263593"/>
              <a:gd name="connsiteY173" fmla="*/ 1988414 h 2240047"/>
              <a:gd name="connsiteX174" fmla="*/ 3914606 w 4263593"/>
              <a:gd name="connsiteY174" fmla="*/ 1996530 h 2240047"/>
              <a:gd name="connsiteX175" fmla="*/ 3925427 w 4263593"/>
              <a:gd name="connsiteY175" fmla="*/ 1999235 h 2240047"/>
              <a:gd name="connsiteX176" fmla="*/ 3930838 w 4263593"/>
              <a:gd name="connsiteY176" fmla="*/ 2015467 h 2240047"/>
              <a:gd name="connsiteX177" fmla="*/ 3936248 w 4263593"/>
              <a:gd name="connsiteY177" fmla="*/ 2039815 h 2240047"/>
              <a:gd name="connsiteX178" fmla="*/ 3941659 w 4263593"/>
              <a:gd name="connsiteY178" fmla="*/ 2056047 h 2240047"/>
              <a:gd name="connsiteX179" fmla="*/ 3952480 w 4263593"/>
              <a:gd name="connsiteY179" fmla="*/ 2074984 h 2240047"/>
              <a:gd name="connsiteX180" fmla="*/ 3963302 w 4263593"/>
              <a:gd name="connsiteY180" fmla="*/ 2088511 h 2240047"/>
              <a:gd name="connsiteX181" fmla="*/ 3968712 w 4263593"/>
              <a:gd name="connsiteY181" fmla="*/ 2096627 h 2240047"/>
              <a:gd name="connsiteX182" fmla="*/ 3993060 w 4263593"/>
              <a:gd name="connsiteY182" fmla="*/ 2099332 h 2240047"/>
              <a:gd name="connsiteX183" fmla="*/ 4022819 w 4263593"/>
              <a:gd name="connsiteY183" fmla="*/ 2104743 h 2240047"/>
              <a:gd name="connsiteX184" fmla="*/ 4041756 w 4263593"/>
              <a:gd name="connsiteY184" fmla="*/ 2107448 h 2240047"/>
              <a:gd name="connsiteX185" fmla="*/ 4047167 w 4263593"/>
              <a:gd name="connsiteY185" fmla="*/ 2115564 h 2240047"/>
              <a:gd name="connsiteX186" fmla="*/ 4049872 w 4263593"/>
              <a:gd name="connsiteY186" fmla="*/ 2126385 h 2240047"/>
              <a:gd name="connsiteX187" fmla="*/ 4063399 w 4263593"/>
              <a:gd name="connsiteY187" fmla="*/ 2145323 h 2240047"/>
              <a:gd name="connsiteX188" fmla="*/ 4071515 w 4263593"/>
              <a:gd name="connsiteY188" fmla="*/ 2150733 h 2240047"/>
              <a:gd name="connsiteX189" fmla="*/ 4085041 w 4263593"/>
              <a:gd name="connsiteY189" fmla="*/ 2153439 h 2240047"/>
              <a:gd name="connsiteX190" fmla="*/ 4090452 w 4263593"/>
              <a:gd name="connsiteY190" fmla="*/ 2172376 h 2240047"/>
              <a:gd name="connsiteX191" fmla="*/ 4101273 w 4263593"/>
              <a:gd name="connsiteY191" fmla="*/ 2188608 h 2240047"/>
              <a:gd name="connsiteX192" fmla="*/ 4109389 w 4263593"/>
              <a:gd name="connsiteY192" fmla="*/ 2191313 h 2240047"/>
              <a:gd name="connsiteX193" fmla="*/ 4141853 w 4263593"/>
              <a:gd name="connsiteY193" fmla="*/ 2185903 h 2240047"/>
              <a:gd name="connsiteX194" fmla="*/ 4149969 w 4263593"/>
              <a:gd name="connsiteY194" fmla="*/ 2183197 h 2240047"/>
              <a:gd name="connsiteX195" fmla="*/ 4220308 w 4263593"/>
              <a:gd name="connsiteY195" fmla="*/ 2188608 h 2240047"/>
              <a:gd name="connsiteX196" fmla="*/ 4233834 w 4263593"/>
              <a:gd name="connsiteY196" fmla="*/ 2212956 h 2240047"/>
              <a:gd name="connsiteX197" fmla="*/ 4244656 w 4263593"/>
              <a:gd name="connsiteY197" fmla="*/ 2229188 h 2240047"/>
              <a:gd name="connsiteX198" fmla="*/ 4250066 w 4263593"/>
              <a:gd name="connsiteY198" fmla="*/ 2237304 h 2240047"/>
              <a:gd name="connsiteX199" fmla="*/ 4263593 w 4263593"/>
              <a:gd name="connsiteY199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25136 w 4263593"/>
              <a:gd name="connsiteY155" fmla="*/ 1744935 h 2240047"/>
              <a:gd name="connsiteX156" fmla="*/ 3638663 w 4263593"/>
              <a:gd name="connsiteY156" fmla="*/ 1761167 h 2240047"/>
              <a:gd name="connsiteX157" fmla="*/ 3646779 w 4263593"/>
              <a:gd name="connsiteY157" fmla="*/ 1763872 h 2240047"/>
              <a:gd name="connsiteX158" fmla="*/ 3668421 w 4263593"/>
              <a:gd name="connsiteY158" fmla="*/ 1777398 h 2240047"/>
              <a:gd name="connsiteX159" fmla="*/ 3673832 w 4263593"/>
              <a:gd name="connsiteY159" fmla="*/ 1785514 h 2240047"/>
              <a:gd name="connsiteX160" fmla="*/ 3690064 w 4263593"/>
              <a:gd name="connsiteY160" fmla="*/ 1790925 h 2240047"/>
              <a:gd name="connsiteX161" fmla="*/ 3709001 w 4263593"/>
              <a:gd name="connsiteY161" fmla="*/ 1815273 h 2240047"/>
              <a:gd name="connsiteX162" fmla="*/ 3730644 w 4263593"/>
              <a:gd name="connsiteY162" fmla="*/ 1839621 h 2240047"/>
              <a:gd name="connsiteX163" fmla="*/ 3738760 w 4263593"/>
              <a:gd name="connsiteY163" fmla="*/ 1842326 h 2240047"/>
              <a:gd name="connsiteX164" fmla="*/ 3749581 w 4263593"/>
              <a:gd name="connsiteY164" fmla="*/ 1863969 h 2240047"/>
              <a:gd name="connsiteX165" fmla="*/ 3830741 w 4263593"/>
              <a:gd name="connsiteY165" fmla="*/ 1842326 h 2240047"/>
              <a:gd name="connsiteX166" fmla="*/ 3849678 w 4263593"/>
              <a:gd name="connsiteY166" fmla="*/ 1863969 h 2240047"/>
              <a:gd name="connsiteX167" fmla="*/ 3863205 w 4263593"/>
              <a:gd name="connsiteY167" fmla="*/ 1904549 h 2240047"/>
              <a:gd name="connsiteX168" fmla="*/ 3876731 w 4263593"/>
              <a:gd name="connsiteY168" fmla="*/ 1918075 h 2240047"/>
              <a:gd name="connsiteX169" fmla="*/ 3879437 w 4263593"/>
              <a:gd name="connsiteY169" fmla="*/ 1926191 h 2240047"/>
              <a:gd name="connsiteX170" fmla="*/ 3884847 w 4263593"/>
              <a:gd name="connsiteY170" fmla="*/ 1958655 h 2240047"/>
              <a:gd name="connsiteX171" fmla="*/ 3887553 w 4263593"/>
              <a:gd name="connsiteY171" fmla="*/ 1966771 h 2240047"/>
              <a:gd name="connsiteX172" fmla="*/ 3892963 w 4263593"/>
              <a:gd name="connsiteY172" fmla="*/ 1988414 h 2240047"/>
              <a:gd name="connsiteX173" fmla="*/ 3914606 w 4263593"/>
              <a:gd name="connsiteY173" fmla="*/ 1996530 h 2240047"/>
              <a:gd name="connsiteX174" fmla="*/ 3925427 w 4263593"/>
              <a:gd name="connsiteY174" fmla="*/ 1999235 h 2240047"/>
              <a:gd name="connsiteX175" fmla="*/ 3930838 w 4263593"/>
              <a:gd name="connsiteY175" fmla="*/ 2015467 h 2240047"/>
              <a:gd name="connsiteX176" fmla="*/ 3936248 w 4263593"/>
              <a:gd name="connsiteY176" fmla="*/ 2039815 h 2240047"/>
              <a:gd name="connsiteX177" fmla="*/ 3941659 w 4263593"/>
              <a:gd name="connsiteY177" fmla="*/ 2056047 h 2240047"/>
              <a:gd name="connsiteX178" fmla="*/ 3952480 w 4263593"/>
              <a:gd name="connsiteY178" fmla="*/ 2074984 h 2240047"/>
              <a:gd name="connsiteX179" fmla="*/ 3963302 w 4263593"/>
              <a:gd name="connsiteY179" fmla="*/ 2088511 h 2240047"/>
              <a:gd name="connsiteX180" fmla="*/ 3968712 w 4263593"/>
              <a:gd name="connsiteY180" fmla="*/ 2096627 h 2240047"/>
              <a:gd name="connsiteX181" fmla="*/ 3993060 w 4263593"/>
              <a:gd name="connsiteY181" fmla="*/ 2099332 h 2240047"/>
              <a:gd name="connsiteX182" fmla="*/ 4022819 w 4263593"/>
              <a:gd name="connsiteY182" fmla="*/ 2104743 h 2240047"/>
              <a:gd name="connsiteX183" fmla="*/ 4041756 w 4263593"/>
              <a:gd name="connsiteY183" fmla="*/ 2107448 h 2240047"/>
              <a:gd name="connsiteX184" fmla="*/ 4047167 w 4263593"/>
              <a:gd name="connsiteY184" fmla="*/ 2115564 h 2240047"/>
              <a:gd name="connsiteX185" fmla="*/ 4049872 w 4263593"/>
              <a:gd name="connsiteY185" fmla="*/ 2126385 h 2240047"/>
              <a:gd name="connsiteX186" fmla="*/ 4063399 w 4263593"/>
              <a:gd name="connsiteY186" fmla="*/ 2145323 h 2240047"/>
              <a:gd name="connsiteX187" fmla="*/ 4071515 w 4263593"/>
              <a:gd name="connsiteY187" fmla="*/ 2150733 h 2240047"/>
              <a:gd name="connsiteX188" fmla="*/ 4085041 w 4263593"/>
              <a:gd name="connsiteY188" fmla="*/ 2153439 h 2240047"/>
              <a:gd name="connsiteX189" fmla="*/ 4090452 w 4263593"/>
              <a:gd name="connsiteY189" fmla="*/ 2172376 h 2240047"/>
              <a:gd name="connsiteX190" fmla="*/ 4101273 w 4263593"/>
              <a:gd name="connsiteY190" fmla="*/ 2188608 h 2240047"/>
              <a:gd name="connsiteX191" fmla="*/ 4109389 w 4263593"/>
              <a:gd name="connsiteY191" fmla="*/ 2191313 h 2240047"/>
              <a:gd name="connsiteX192" fmla="*/ 4141853 w 4263593"/>
              <a:gd name="connsiteY192" fmla="*/ 2185903 h 2240047"/>
              <a:gd name="connsiteX193" fmla="*/ 4149969 w 4263593"/>
              <a:gd name="connsiteY193" fmla="*/ 2183197 h 2240047"/>
              <a:gd name="connsiteX194" fmla="*/ 4220308 w 4263593"/>
              <a:gd name="connsiteY194" fmla="*/ 2188608 h 2240047"/>
              <a:gd name="connsiteX195" fmla="*/ 4233834 w 4263593"/>
              <a:gd name="connsiteY195" fmla="*/ 2212956 h 2240047"/>
              <a:gd name="connsiteX196" fmla="*/ 4244656 w 4263593"/>
              <a:gd name="connsiteY196" fmla="*/ 2229188 h 2240047"/>
              <a:gd name="connsiteX197" fmla="*/ 4250066 w 4263593"/>
              <a:gd name="connsiteY197" fmla="*/ 2237304 h 2240047"/>
              <a:gd name="connsiteX198" fmla="*/ 4263593 w 4263593"/>
              <a:gd name="connsiteY19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46779 w 4263593"/>
              <a:gd name="connsiteY156" fmla="*/ 1763872 h 2240047"/>
              <a:gd name="connsiteX157" fmla="*/ 3668421 w 4263593"/>
              <a:gd name="connsiteY157" fmla="*/ 1777398 h 2240047"/>
              <a:gd name="connsiteX158" fmla="*/ 3673832 w 4263593"/>
              <a:gd name="connsiteY158" fmla="*/ 1785514 h 2240047"/>
              <a:gd name="connsiteX159" fmla="*/ 3690064 w 4263593"/>
              <a:gd name="connsiteY159" fmla="*/ 1790925 h 2240047"/>
              <a:gd name="connsiteX160" fmla="*/ 3709001 w 4263593"/>
              <a:gd name="connsiteY160" fmla="*/ 1815273 h 2240047"/>
              <a:gd name="connsiteX161" fmla="*/ 3730644 w 4263593"/>
              <a:gd name="connsiteY161" fmla="*/ 1839621 h 2240047"/>
              <a:gd name="connsiteX162" fmla="*/ 3738760 w 4263593"/>
              <a:gd name="connsiteY162" fmla="*/ 1842326 h 2240047"/>
              <a:gd name="connsiteX163" fmla="*/ 3749581 w 4263593"/>
              <a:gd name="connsiteY163" fmla="*/ 1863969 h 2240047"/>
              <a:gd name="connsiteX164" fmla="*/ 3830741 w 4263593"/>
              <a:gd name="connsiteY164" fmla="*/ 1842326 h 2240047"/>
              <a:gd name="connsiteX165" fmla="*/ 3849678 w 4263593"/>
              <a:gd name="connsiteY165" fmla="*/ 1863969 h 2240047"/>
              <a:gd name="connsiteX166" fmla="*/ 3863205 w 4263593"/>
              <a:gd name="connsiteY166" fmla="*/ 1904549 h 2240047"/>
              <a:gd name="connsiteX167" fmla="*/ 3876731 w 4263593"/>
              <a:gd name="connsiteY167" fmla="*/ 1918075 h 2240047"/>
              <a:gd name="connsiteX168" fmla="*/ 3879437 w 4263593"/>
              <a:gd name="connsiteY168" fmla="*/ 1926191 h 2240047"/>
              <a:gd name="connsiteX169" fmla="*/ 3884847 w 4263593"/>
              <a:gd name="connsiteY169" fmla="*/ 1958655 h 2240047"/>
              <a:gd name="connsiteX170" fmla="*/ 3887553 w 4263593"/>
              <a:gd name="connsiteY170" fmla="*/ 1966771 h 2240047"/>
              <a:gd name="connsiteX171" fmla="*/ 3892963 w 4263593"/>
              <a:gd name="connsiteY171" fmla="*/ 1988414 h 2240047"/>
              <a:gd name="connsiteX172" fmla="*/ 3914606 w 4263593"/>
              <a:gd name="connsiteY172" fmla="*/ 1996530 h 2240047"/>
              <a:gd name="connsiteX173" fmla="*/ 3925427 w 4263593"/>
              <a:gd name="connsiteY173" fmla="*/ 1999235 h 2240047"/>
              <a:gd name="connsiteX174" fmla="*/ 3930838 w 4263593"/>
              <a:gd name="connsiteY174" fmla="*/ 2015467 h 2240047"/>
              <a:gd name="connsiteX175" fmla="*/ 3936248 w 4263593"/>
              <a:gd name="connsiteY175" fmla="*/ 2039815 h 2240047"/>
              <a:gd name="connsiteX176" fmla="*/ 3941659 w 4263593"/>
              <a:gd name="connsiteY176" fmla="*/ 2056047 h 2240047"/>
              <a:gd name="connsiteX177" fmla="*/ 3952480 w 4263593"/>
              <a:gd name="connsiteY177" fmla="*/ 2074984 h 2240047"/>
              <a:gd name="connsiteX178" fmla="*/ 3963302 w 4263593"/>
              <a:gd name="connsiteY178" fmla="*/ 2088511 h 2240047"/>
              <a:gd name="connsiteX179" fmla="*/ 3968712 w 4263593"/>
              <a:gd name="connsiteY179" fmla="*/ 2096627 h 2240047"/>
              <a:gd name="connsiteX180" fmla="*/ 3993060 w 4263593"/>
              <a:gd name="connsiteY180" fmla="*/ 2099332 h 2240047"/>
              <a:gd name="connsiteX181" fmla="*/ 4022819 w 4263593"/>
              <a:gd name="connsiteY181" fmla="*/ 2104743 h 2240047"/>
              <a:gd name="connsiteX182" fmla="*/ 4041756 w 4263593"/>
              <a:gd name="connsiteY182" fmla="*/ 2107448 h 2240047"/>
              <a:gd name="connsiteX183" fmla="*/ 4047167 w 4263593"/>
              <a:gd name="connsiteY183" fmla="*/ 2115564 h 2240047"/>
              <a:gd name="connsiteX184" fmla="*/ 4049872 w 4263593"/>
              <a:gd name="connsiteY184" fmla="*/ 2126385 h 2240047"/>
              <a:gd name="connsiteX185" fmla="*/ 4063399 w 4263593"/>
              <a:gd name="connsiteY185" fmla="*/ 2145323 h 2240047"/>
              <a:gd name="connsiteX186" fmla="*/ 4071515 w 4263593"/>
              <a:gd name="connsiteY186" fmla="*/ 2150733 h 2240047"/>
              <a:gd name="connsiteX187" fmla="*/ 4085041 w 4263593"/>
              <a:gd name="connsiteY187" fmla="*/ 2153439 h 2240047"/>
              <a:gd name="connsiteX188" fmla="*/ 4090452 w 4263593"/>
              <a:gd name="connsiteY188" fmla="*/ 2172376 h 2240047"/>
              <a:gd name="connsiteX189" fmla="*/ 4101273 w 4263593"/>
              <a:gd name="connsiteY189" fmla="*/ 2188608 h 2240047"/>
              <a:gd name="connsiteX190" fmla="*/ 4109389 w 4263593"/>
              <a:gd name="connsiteY190" fmla="*/ 2191313 h 2240047"/>
              <a:gd name="connsiteX191" fmla="*/ 4141853 w 4263593"/>
              <a:gd name="connsiteY191" fmla="*/ 2185903 h 2240047"/>
              <a:gd name="connsiteX192" fmla="*/ 4149969 w 4263593"/>
              <a:gd name="connsiteY192" fmla="*/ 2183197 h 2240047"/>
              <a:gd name="connsiteX193" fmla="*/ 4220308 w 4263593"/>
              <a:gd name="connsiteY193" fmla="*/ 2188608 h 2240047"/>
              <a:gd name="connsiteX194" fmla="*/ 4233834 w 4263593"/>
              <a:gd name="connsiteY194" fmla="*/ 2212956 h 2240047"/>
              <a:gd name="connsiteX195" fmla="*/ 4244656 w 4263593"/>
              <a:gd name="connsiteY195" fmla="*/ 2229188 h 2240047"/>
              <a:gd name="connsiteX196" fmla="*/ 4250066 w 4263593"/>
              <a:gd name="connsiteY196" fmla="*/ 2237304 h 2240047"/>
              <a:gd name="connsiteX197" fmla="*/ 4263593 w 4263593"/>
              <a:gd name="connsiteY19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30741 w 4263593"/>
              <a:gd name="connsiteY163" fmla="*/ 1842326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141853 w 4263593"/>
              <a:gd name="connsiteY190" fmla="*/ 2185903 h 2240047"/>
              <a:gd name="connsiteX191" fmla="*/ 4149969 w 4263593"/>
              <a:gd name="connsiteY191" fmla="*/ 2183197 h 2240047"/>
              <a:gd name="connsiteX192" fmla="*/ 4220308 w 4263593"/>
              <a:gd name="connsiteY192" fmla="*/ 2188608 h 2240047"/>
              <a:gd name="connsiteX193" fmla="*/ 4233834 w 4263593"/>
              <a:gd name="connsiteY193" fmla="*/ 2212956 h 2240047"/>
              <a:gd name="connsiteX194" fmla="*/ 4244656 w 4263593"/>
              <a:gd name="connsiteY194" fmla="*/ 2229188 h 2240047"/>
              <a:gd name="connsiteX195" fmla="*/ 4250066 w 4263593"/>
              <a:gd name="connsiteY195" fmla="*/ 2237304 h 2240047"/>
              <a:gd name="connsiteX196" fmla="*/ 4263593 w 4263593"/>
              <a:gd name="connsiteY19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16923 w 4263593"/>
              <a:gd name="connsiteY152" fmla="*/ 1707060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30741 w 4263593"/>
              <a:gd name="connsiteY163" fmla="*/ 1842326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141853 w 4263593"/>
              <a:gd name="connsiteY190" fmla="*/ 2185903 h 2240047"/>
              <a:gd name="connsiteX191" fmla="*/ 4149969 w 4263593"/>
              <a:gd name="connsiteY191" fmla="*/ 2183197 h 2240047"/>
              <a:gd name="connsiteX192" fmla="*/ 4220308 w 4263593"/>
              <a:gd name="connsiteY192" fmla="*/ 2188608 h 2240047"/>
              <a:gd name="connsiteX193" fmla="*/ 4233834 w 4263593"/>
              <a:gd name="connsiteY193" fmla="*/ 2212956 h 2240047"/>
              <a:gd name="connsiteX194" fmla="*/ 4244656 w 4263593"/>
              <a:gd name="connsiteY194" fmla="*/ 2229188 h 2240047"/>
              <a:gd name="connsiteX195" fmla="*/ 4250066 w 4263593"/>
              <a:gd name="connsiteY195" fmla="*/ 2237304 h 2240047"/>
              <a:gd name="connsiteX196" fmla="*/ 4263593 w 4263593"/>
              <a:gd name="connsiteY19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08807 w 4263593"/>
              <a:gd name="connsiteY152" fmla="*/ 1698944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30741 w 4263593"/>
              <a:gd name="connsiteY163" fmla="*/ 1842326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141853 w 4263593"/>
              <a:gd name="connsiteY190" fmla="*/ 2185903 h 2240047"/>
              <a:gd name="connsiteX191" fmla="*/ 4149969 w 4263593"/>
              <a:gd name="connsiteY191" fmla="*/ 2183197 h 2240047"/>
              <a:gd name="connsiteX192" fmla="*/ 4220308 w 4263593"/>
              <a:gd name="connsiteY192" fmla="*/ 2188608 h 2240047"/>
              <a:gd name="connsiteX193" fmla="*/ 4233834 w 4263593"/>
              <a:gd name="connsiteY193" fmla="*/ 2212956 h 2240047"/>
              <a:gd name="connsiteX194" fmla="*/ 4244656 w 4263593"/>
              <a:gd name="connsiteY194" fmla="*/ 2229188 h 2240047"/>
              <a:gd name="connsiteX195" fmla="*/ 4250066 w 4263593"/>
              <a:gd name="connsiteY195" fmla="*/ 2237304 h 2240047"/>
              <a:gd name="connsiteX196" fmla="*/ 4263593 w 4263593"/>
              <a:gd name="connsiteY19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08807 w 4263593"/>
              <a:gd name="connsiteY152" fmla="*/ 1698944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28036 w 4263593"/>
              <a:gd name="connsiteY163" fmla="*/ 1855853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141853 w 4263593"/>
              <a:gd name="connsiteY190" fmla="*/ 2185903 h 2240047"/>
              <a:gd name="connsiteX191" fmla="*/ 4149969 w 4263593"/>
              <a:gd name="connsiteY191" fmla="*/ 2183197 h 2240047"/>
              <a:gd name="connsiteX192" fmla="*/ 4220308 w 4263593"/>
              <a:gd name="connsiteY192" fmla="*/ 2188608 h 2240047"/>
              <a:gd name="connsiteX193" fmla="*/ 4233834 w 4263593"/>
              <a:gd name="connsiteY193" fmla="*/ 2212956 h 2240047"/>
              <a:gd name="connsiteX194" fmla="*/ 4244656 w 4263593"/>
              <a:gd name="connsiteY194" fmla="*/ 2229188 h 2240047"/>
              <a:gd name="connsiteX195" fmla="*/ 4250066 w 4263593"/>
              <a:gd name="connsiteY195" fmla="*/ 2237304 h 2240047"/>
              <a:gd name="connsiteX196" fmla="*/ 4263593 w 4263593"/>
              <a:gd name="connsiteY19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08807 w 4263593"/>
              <a:gd name="connsiteY152" fmla="*/ 1698944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28036 w 4263593"/>
              <a:gd name="connsiteY163" fmla="*/ 1855853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141853 w 4263593"/>
              <a:gd name="connsiteY190" fmla="*/ 2185903 h 2240047"/>
              <a:gd name="connsiteX191" fmla="*/ 4220308 w 4263593"/>
              <a:gd name="connsiteY191" fmla="*/ 2188608 h 2240047"/>
              <a:gd name="connsiteX192" fmla="*/ 4233834 w 4263593"/>
              <a:gd name="connsiteY192" fmla="*/ 2212956 h 2240047"/>
              <a:gd name="connsiteX193" fmla="*/ 4244656 w 4263593"/>
              <a:gd name="connsiteY193" fmla="*/ 2229188 h 2240047"/>
              <a:gd name="connsiteX194" fmla="*/ 4250066 w 4263593"/>
              <a:gd name="connsiteY194" fmla="*/ 2237304 h 2240047"/>
              <a:gd name="connsiteX195" fmla="*/ 4263593 w 4263593"/>
              <a:gd name="connsiteY19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08807 w 4263593"/>
              <a:gd name="connsiteY152" fmla="*/ 1698944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28036 w 4263593"/>
              <a:gd name="connsiteY163" fmla="*/ 1855853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220308 w 4263593"/>
              <a:gd name="connsiteY190" fmla="*/ 2188608 h 2240047"/>
              <a:gd name="connsiteX191" fmla="*/ 4233834 w 4263593"/>
              <a:gd name="connsiteY191" fmla="*/ 2212956 h 2240047"/>
              <a:gd name="connsiteX192" fmla="*/ 4244656 w 4263593"/>
              <a:gd name="connsiteY192" fmla="*/ 2229188 h 2240047"/>
              <a:gd name="connsiteX193" fmla="*/ 4250066 w 4263593"/>
              <a:gd name="connsiteY193" fmla="*/ 2237304 h 2240047"/>
              <a:gd name="connsiteX194" fmla="*/ 4263593 w 4263593"/>
              <a:gd name="connsiteY194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08807 w 4263593"/>
              <a:gd name="connsiteY152" fmla="*/ 1698944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28036 w 4263593"/>
              <a:gd name="connsiteY163" fmla="*/ 1855853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220308 w 4263593"/>
              <a:gd name="connsiteY190" fmla="*/ 2188608 h 2240047"/>
              <a:gd name="connsiteX191" fmla="*/ 4233834 w 4263593"/>
              <a:gd name="connsiteY191" fmla="*/ 2212956 h 2240047"/>
              <a:gd name="connsiteX192" fmla="*/ 4244656 w 4263593"/>
              <a:gd name="connsiteY192" fmla="*/ 2229188 h 2240047"/>
              <a:gd name="connsiteX193" fmla="*/ 4250066 w 4263593"/>
              <a:gd name="connsiteY193" fmla="*/ 2237304 h 2240047"/>
              <a:gd name="connsiteX194" fmla="*/ 4263593 w 4263593"/>
              <a:gd name="connsiteY194" fmla="*/ 2240009 h 2240047"/>
              <a:gd name="connsiteX0" fmla="*/ 0 w 4255477"/>
              <a:gd name="connsiteY0" fmla="*/ 0 h 2264357"/>
              <a:gd name="connsiteX1" fmla="*/ 51401 w 4255477"/>
              <a:gd name="connsiteY1" fmla="*/ 2705 h 2264357"/>
              <a:gd name="connsiteX2" fmla="*/ 54106 w 4255477"/>
              <a:gd name="connsiteY2" fmla="*/ 16232 h 2264357"/>
              <a:gd name="connsiteX3" fmla="*/ 105508 w 4255477"/>
              <a:gd name="connsiteY3" fmla="*/ 35169 h 2264357"/>
              <a:gd name="connsiteX4" fmla="*/ 116329 w 4255477"/>
              <a:gd name="connsiteY4" fmla="*/ 56812 h 2264357"/>
              <a:gd name="connsiteX5" fmla="*/ 137972 w 4255477"/>
              <a:gd name="connsiteY5" fmla="*/ 59517 h 2264357"/>
              <a:gd name="connsiteX6" fmla="*/ 143382 w 4255477"/>
              <a:gd name="connsiteY6" fmla="*/ 73043 h 2264357"/>
              <a:gd name="connsiteX7" fmla="*/ 154203 w 4255477"/>
              <a:gd name="connsiteY7" fmla="*/ 86570 h 2264357"/>
              <a:gd name="connsiteX8" fmla="*/ 181257 w 4255477"/>
              <a:gd name="connsiteY8" fmla="*/ 89275 h 2264357"/>
              <a:gd name="connsiteX9" fmla="*/ 189373 w 4255477"/>
              <a:gd name="connsiteY9" fmla="*/ 91981 h 2264357"/>
              <a:gd name="connsiteX10" fmla="*/ 232658 w 4255477"/>
              <a:gd name="connsiteY10" fmla="*/ 94686 h 2264357"/>
              <a:gd name="connsiteX11" fmla="*/ 238069 w 4255477"/>
              <a:gd name="connsiteY11" fmla="*/ 102802 h 2264357"/>
              <a:gd name="connsiteX12" fmla="*/ 251595 w 4255477"/>
              <a:gd name="connsiteY12" fmla="*/ 124445 h 2264357"/>
              <a:gd name="connsiteX13" fmla="*/ 265122 w 4255477"/>
              <a:gd name="connsiteY13" fmla="*/ 127150 h 2264357"/>
              <a:gd name="connsiteX14" fmla="*/ 270532 w 4255477"/>
              <a:gd name="connsiteY14" fmla="*/ 140677 h 2264357"/>
              <a:gd name="connsiteX15" fmla="*/ 297586 w 4255477"/>
              <a:gd name="connsiteY15" fmla="*/ 146087 h 2264357"/>
              <a:gd name="connsiteX16" fmla="*/ 330050 w 4255477"/>
              <a:gd name="connsiteY16" fmla="*/ 154203 h 2264357"/>
              <a:gd name="connsiteX17" fmla="*/ 530244 w 4255477"/>
              <a:gd name="connsiteY17" fmla="*/ 151498 h 2264357"/>
              <a:gd name="connsiteX18" fmla="*/ 535654 w 4255477"/>
              <a:gd name="connsiteY18" fmla="*/ 167730 h 2264357"/>
              <a:gd name="connsiteX19" fmla="*/ 546476 w 4255477"/>
              <a:gd name="connsiteY19" fmla="*/ 181256 h 2264357"/>
              <a:gd name="connsiteX20" fmla="*/ 568118 w 4255477"/>
              <a:gd name="connsiteY20" fmla="*/ 183962 h 2264357"/>
              <a:gd name="connsiteX21" fmla="*/ 879231 w 4255477"/>
              <a:gd name="connsiteY21" fmla="*/ 183962 h 2264357"/>
              <a:gd name="connsiteX22" fmla="*/ 884641 w 4255477"/>
              <a:gd name="connsiteY22" fmla="*/ 205604 h 2264357"/>
              <a:gd name="connsiteX23" fmla="*/ 895463 w 4255477"/>
              <a:gd name="connsiteY23" fmla="*/ 213720 h 2264357"/>
              <a:gd name="connsiteX24" fmla="*/ 1000970 w 4255477"/>
              <a:gd name="connsiteY24" fmla="*/ 219131 h 2264357"/>
              <a:gd name="connsiteX25" fmla="*/ 1009086 w 4255477"/>
              <a:gd name="connsiteY25" fmla="*/ 221836 h 2264357"/>
              <a:gd name="connsiteX26" fmla="*/ 1025318 w 4255477"/>
              <a:gd name="connsiteY26" fmla="*/ 232658 h 2264357"/>
              <a:gd name="connsiteX27" fmla="*/ 1033434 w 4255477"/>
              <a:gd name="connsiteY27" fmla="*/ 235363 h 2264357"/>
              <a:gd name="connsiteX28" fmla="*/ 1057782 w 4255477"/>
              <a:gd name="connsiteY28" fmla="*/ 240774 h 2264357"/>
              <a:gd name="connsiteX29" fmla="*/ 1065898 w 4255477"/>
              <a:gd name="connsiteY29" fmla="*/ 257006 h 2264357"/>
              <a:gd name="connsiteX30" fmla="*/ 1071309 w 4255477"/>
              <a:gd name="connsiteY30" fmla="*/ 265122 h 2264357"/>
              <a:gd name="connsiteX31" fmla="*/ 1076719 w 4255477"/>
              <a:gd name="connsiteY31" fmla="*/ 294880 h 2264357"/>
              <a:gd name="connsiteX32" fmla="*/ 1082130 w 4255477"/>
              <a:gd name="connsiteY32" fmla="*/ 311112 h 2264357"/>
              <a:gd name="connsiteX33" fmla="*/ 1090246 w 4255477"/>
              <a:gd name="connsiteY33" fmla="*/ 319228 h 2264357"/>
              <a:gd name="connsiteX34" fmla="*/ 1095657 w 4255477"/>
              <a:gd name="connsiteY34" fmla="*/ 327344 h 2264357"/>
              <a:gd name="connsiteX35" fmla="*/ 1155174 w 4255477"/>
              <a:gd name="connsiteY35" fmla="*/ 335460 h 2264357"/>
              <a:gd name="connsiteX36" fmla="*/ 1179522 w 4255477"/>
              <a:gd name="connsiteY36" fmla="*/ 338165 h 2264357"/>
              <a:gd name="connsiteX37" fmla="*/ 1220102 w 4255477"/>
              <a:gd name="connsiteY37" fmla="*/ 340871 h 2264357"/>
              <a:gd name="connsiteX38" fmla="*/ 1228218 w 4255477"/>
              <a:gd name="connsiteY38" fmla="*/ 346281 h 2264357"/>
              <a:gd name="connsiteX39" fmla="*/ 1233628 w 4255477"/>
              <a:gd name="connsiteY39" fmla="*/ 362513 h 2264357"/>
              <a:gd name="connsiteX40" fmla="*/ 1241744 w 4255477"/>
              <a:gd name="connsiteY40" fmla="*/ 365219 h 2264357"/>
              <a:gd name="connsiteX41" fmla="*/ 1306672 w 4255477"/>
              <a:gd name="connsiteY41" fmla="*/ 370629 h 2264357"/>
              <a:gd name="connsiteX42" fmla="*/ 1331020 w 4255477"/>
              <a:gd name="connsiteY42" fmla="*/ 373335 h 2264357"/>
              <a:gd name="connsiteX43" fmla="*/ 1336431 w 4255477"/>
              <a:gd name="connsiteY43" fmla="*/ 392272 h 2264357"/>
              <a:gd name="connsiteX44" fmla="*/ 1406769 w 4255477"/>
              <a:gd name="connsiteY44" fmla="*/ 394977 h 2264357"/>
              <a:gd name="connsiteX45" fmla="*/ 1490634 w 4255477"/>
              <a:gd name="connsiteY45" fmla="*/ 400388 h 2264357"/>
              <a:gd name="connsiteX46" fmla="*/ 1496045 w 4255477"/>
              <a:gd name="connsiteY46" fmla="*/ 449083 h 2264357"/>
              <a:gd name="connsiteX47" fmla="*/ 1636722 w 4255477"/>
              <a:gd name="connsiteY47" fmla="*/ 454494 h 2264357"/>
              <a:gd name="connsiteX48" fmla="*/ 1661070 w 4255477"/>
              <a:gd name="connsiteY48" fmla="*/ 457200 h 2264357"/>
              <a:gd name="connsiteX49" fmla="*/ 1663775 w 4255477"/>
              <a:gd name="connsiteY49" fmla="*/ 465316 h 2264357"/>
              <a:gd name="connsiteX50" fmla="*/ 1666480 w 4255477"/>
              <a:gd name="connsiteY50" fmla="*/ 478842 h 2264357"/>
              <a:gd name="connsiteX51" fmla="*/ 1671891 w 4255477"/>
              <a:gd name="connsiteY51" fmla="*/ 495074 h 2264357"/>
              <a:gd name="connsiteX52" fmla="*/ 1674596 w 4255477"/>
              <a:gd name="connsiteY52" fmla="*/ 508601 h 2264357"/>
              <a:gd name="connsiteX53" fmla="*/ 1682712 w 4255477"/>
              <a:gd name="connsiteY53" fmla="*/ 532949 h 2264357"/>
              <a:gd name="connsiteX54" fmla="*/ 1685418 w 4255477"/>
              <a:gd name="connsiteY54" fmla="*/ 541065 h 2264357"/>
              <a:gd name="connsiteX55" fmla="*/ 1690828 w 4255477"/>
              <a:gd name="connsiteY55" fmla="*/ 562707 h 2264357"/>
              <a:gd name="connsiteX56" fmla="*/ 1693534 w 4255477"/>
              <a:gd name="connsiteY56" fmla="*/ 570823 h 2264357"/>
              <a:gd name="connsiteX57" fmla="*/ 1701650 w 4255477"/>
              <a:gd name="connsiteY57" fmla="*/ 573529 h 2264357"/>
              <a:gd name="connsiteX58" fmla="*/ 1709766 w 4255477"/>
              <a:gd name="connsiteY58" fmla="*/ 578939 h 2264357"/>
              <a:gd name="connsiteX59" fmla="*/ 1815273 w 4255477"/>
              <a:gd name="connsiteY59" fmla="*/ 581645 h 2264357"/>
              <a:gd name="connsiteX60" fmla="*/ 1882906 w 4255477"/>
              <a:gd name="connsiteY60" fmla="*/ 584350 h 2264357"/>
              <a:gd name="connsiteX61" fmla="*/ 1888317 w 4255477"/>
              <a:gd name="connsiteY61" fmla="*/ 592466 h 2264357"/>
              <a:gd name="connsiteX62" fmla="*/ 1896433 w 4255477"/>
              <a:gd name="connsiteY62" fmla="*/ 608698 h 2264357"/>
              <a:gd name="connsiteX63" fmla="*/ 1904549 w 4255477"/>
              <a:gd name="connsiteY63" fmla="*/ 611403 h 2264357"/>
              <a:gd name="connsiteX64" fmla="*/ 1937013 w 4255477"/>
              <a:gd name="connsiteY64" fmla="*/ 614109 h 2264357"/>
              <a:gd name="connsiteX65" fmla="*/ 1964066 w 4255477"/>
              <a:gd name="connsiteY65" fmla="*/ 654688 h 2264357"/>
              <a:gd name="connsiteX66" fmla="*/ 1969477 w 4255477"/>
              <a:gd name="connsiteY66" fmla="*/ 662804 h 2264357"/>
              <a:gd name="connsiteX67" fmla="*/ 1974888 w 4255477"/>
              <a:gd name="connsiteY67" fmla="*/ 670920 h 2264357"/>
              <a:gd name="connsiteX68" fmla="*/ 1985709 w 4255477"/>
              <a:gd name="connsiteY68" fmla="*/ 687152 h 2264357"/>
              <a:gd name="connsiteX69" fmla="*/ 1993825 w 4255477"/>
              <a:gd name="connsiteY69" fmla="*/ 689858 h 2264357"/>
              <a:gd name="connsiteX70" fmla="*/ 2001941 w 4255477"/>
              <a:gd name="connsiteY70" fmla="*/ 695268 h 2264357"/>
              <a:gd name="connsiteX71" fmla="*/ 2018173 w 4255477"/>
              <a:gd name="connsiteY71" fmla="*/ 700679 h 2264357"/>
              <a:gd name="connsiteX72" fmla="*/ 2026289 w 4255477"/>
              <a:gd name="connsiteY72" fmla="*/ 703384 h 2264357"/>
              <a:gd name="connsiteX73" fmla="*/ 2034405 w 4255477"/>
              <a:gd name="connsiteY73" fmla="*/ 706090 h 2264357"/>
              <a:gd name="connsiteX74" fmla="*/ 2053342 w 4255477"/>
              <a:gd name="connsiteY74" fmla="*/ 708795 h 2264357"/>
              <a:gd name="connsiteX75" fmla="*/ 2064163 w 4255477"/>
              <a:gd name="connsiteY75" fmla="*/ 725027 h 2264357"/>
              <a:gd name="connsiteX76" fmla="*/ 2069574 w 4255477"/>
              <a:gd name="connsiteY76" fmla="*/ 733143 h 2264357"/>
              <a:gd name="connsiteX77" fmla="*/ 2077690 w 4255477"/>
              <a:gd name="connsiteY77" fmla="*/ 741259 h 2264357"/>
              <a:gd name="connsiteX78" fmla="*/ 2080395 w 4255477"/>
              <a:gd name="connsiteY78" fmla="*/ 749375 h 2264357"/>
              <a:gd name="connsiteX79" fmla="*/ 2088511 w 4255477"/>
              <a:gd name="connsiteY79" fmla="*/ 757491 h 2264357"/>
              <a:gd name="connsiteX80" fmla="*/ 2158850 w 4255477"/>
              <a:gd name="connsiteY80" fmla="*/ 765607 h 2264357"/>
              <a:gd name="connsiteX81" fmla="*/ 2229188 w 4255477"/>
              <a:gd name="connsiteY81" fmla="*/ 768312 h 2264357"/>
              <a:gd name="connsiteX82" fmla="*/ 2248125 w 4255477"/>
              <a:gd name="connsiteY82" fmla="*/ 789955 h 2264357"/>
              <a:gd name="connsiteX83" fmla="*/ 2267062 w 4255477"/>
              <a:gd name="connsiteY83" fmla="*/ 833239 h 2264357"/>
              <a:gd name="connsiteX84" fmla="*/ 2291411 w 4255477"/>
              <a:gd name="connsiteY84" fmla="*/ 857588 h 2264357"/>
              <a:gd name="connsiteX85" fmla="*/ 2294116 w 4255477"/>
              <a:gd name="connsiteY85" fmla="*/ 868409 h 2264357"/>
              <a:gd name="connsiteX86" fmla="*/ 2296821 w 4255477"/>
              <a:gd name="connsiteY86" fmla="*/ 876525 h 2264357"/>
              <a:gd name="connsiteX87" fmla="*/ 2299527 w 4255477"/>
              <a:gd name="connsiteY87" fmla="*/ 887346 h 2264357"/>
              <a:gd name="connsiteX88" fmla="*/ 2337401 w 4255477"/>
              <a:gd name="connsiteY88" fmla="*/ 890052 h 2264357"/>
              <a:gd name="connsiteX89" fmla="*/ 2342812 w 4255477"/>
              <a:gd name="connsiteY89" fmla="*/ 908989 h 2264357"/>
              <a:gd name="connsiteX90" fmla="*/ 2350928 w 4255477"/>
              <a:gd name="connsiteY90" fmla="*/ 914400 h 2264357"/>
              <a:gd name="connsiteX91" fmla="*/ 2361749 w 4255477"/>
              <a:gd name="connsiteY91" fmla="*/ 938748 h 2264357"/>
              <a:gd name="connsiteX92" fmla="*/ 2377981 w 4255477"/>
              <a:gd name="connsiteY92" fmla="*/ 944158 h 2264357"/>
              <a:gd name="connsiteX93" fmla="*/ 2386097 w 4255477"/>
              <a:gd name="connsiteY93" fmla="*/ 949569 h 2264357"/>
              <a:gd name="connsiteX94" fmla="*/ 2423972 w 4255477"/>
              <a:gd name="connsiteY94" fmla="*/ 954980 h 2264357"/>
              <a:gd name="connsiteX95" fmla="*/ 2437498 w 4255477"/>
              <a:gd name="connsiteY95" fmla="*/ 979327 h 2264357"/>
              <a:gd name="connsiteX96" fmla="*/ 2445614 w 4255477"/>
              <a:gd name="connsiteY96" fmla="*/ 987443 h 2264357"/>
              <a:gd name="connsiteX97" fmla="*/ 2451025 w 4255477"/>
              <a:gd name="connsiteY97" fmla="*/ 995559 h 2264357"/>
              <a:gd name="connsiteX98" fmla="*/ 2459141 w 4255477"/>
              <a:gd name="connsiteY98" fmla="*/ 1003675 h 2264357"/>
              <a:gd name="connsiteX99" fmla="*/ 2464551 w 4255477"/>
              <a:gd name="connsiteY99" fmla="*/ 1011791 h 2264357"/>
              <a:gd name="connsiteX100" fmla="*/ 2472667 w 4255477"/>
              <a:gd name="connsiteY100" fmla="*/ 1014497 h 2264357"/>
              <a:gd name="connsiteX101" fmla="*/ 2480783 w 4255477"/>
              <a:gd name="connsiteY101" fmla="*/ 1022613 h 2264357"/>
              <a:gd name="connsiteX102" fmla="*/ 2486194 w 4255477"/>
              <a:gd name="connsiteY102" fmla="*/ 1030729 h 2264357"/>
              <a:gd name="connsiteX103" fmla="*/ 2494310 w 4255477"/>
              <a:gd name="connsiteY103" fmla="*/ 1036139 h 2264357"/>
              <a:gd name="connsiteX104" fmla="*/ 2499721 w 4255477"/>
              <a:gd name="connsiteY104" fmla="*/ 1044255 h 2264357"/>
              <a:gd name="connsiteX105" fmla="*/ 2507837 w 4255477"/>
              <a:gd name="connsiteY105" fmla="*/ 1049666 h 2264357"/>
              <a:gd name="connsiteX106" fmla="*/ 2518658 w 4255477"/>
              <a:gd name="connsiteY106" fmla="*/ 1065898 h 2264357"/>
              <a:gd name="connsiteX107" fmla="*/ 2524069 w 4255477"/>
              <a:gd name="connsiteY107" fmla="*/ 1074014 h 2264357"/>
              <a:gd name="connsiteX108" fmla="*/ 2532185 w 4255477"/>
              <a:gd name="connsiteY108" fmla="*/ 1079425 h 2264357"/>
              <a:gd name="connsiteX109" fmla="*/ 2545711 w 4255477"/>
              <a:gd name="connsiteY109" fmla="*/ 1095656 h 2264357"/>
              <a:gd name="connsiteX110" fmla="*/ 2575470 w 4255477"/>
              <a:gd name="connsiteY110" fmla="*/ 1101067 h 2264357"/>
              <a:gd name="connsiteX111" fmla="*/ 2678272 w 4255477"/>
              <a:gd name="connsiteY111" fmla="*/ 1095656 h 2264357"/>
              <a:gd name="connsiteX112" fmla="*/ 2689093 w 4255477"/>
              <a:gd name="connsiteY112" fmla="*/ 1157879 h 2264357"/>
              <a:gd name="connsiteX113" fmla="*/ 2764843 w 4255477"/>
              <a:gd name="connsiteY113" fmla="*/ 1160584 h 2264357"/>
              <a:gd name="connsiteX114" fmla="*/ 2772959 w 4255477"/>
              <a:gd name="connsiteY114" fmla="*/ 1176816 h 2264357"/>
              <a:gd name="connsiteX115" fmla="*/ 2800012 w 4255477"/>
              <a:gd name="connsiteY115" fmla="*/ 1217396 h 2264357"/>
              <a:gd name="connsiteX116" fmla="*/ 2821654 w 4255477"/>
              <a:gd name="connsiteY116" fmla="*/ 1230923 h 2264357"/>
              <a:gd name="connsiteX117" fmla="*/ 2848708 w 4255477"/>
              <a:gd name="connsiteY117" fmla="*/ 1228217 h 2264357"/>
              <a:gd name="connsiteX118" fmla="*/ 2867645 w 4255477"/>
              <a:gd name="connsiteY118" fmla="*/ 1225512 h 2264357"/>
              <a:gd name="connsiteX119" fmla="*/ 2889288 w 4255477"/>
              <a:gd name="connsiteY119" fmla="*/ 1228217 h 2264357"/>
              <a:gd name="connsiteX120" fmla="*/ 2908225 w 4255477"/>
              <a:gd name="connsiteY120" fmla="*/ 1252565 h 2264357"/>
              <a:gd name="connsiteX121" fmla="*/ 2913635 w 4255477"/>
              <a:gd name="connsiteY121" fmla="*/ 1260681 h 2264357"/>
              <a:gd name="connsiteX122" fmla="*/ 2929867 w 4255477"/>
              <a:gd name="connsiteY122" fmla="*/ 1268797 h 2264357"/>
              <a:gd name="connsiteX123" fmla="*/ 2935278 w 4255477"/>
              <a:gd name="connsiteY123" fmla="*/ 1276913 h 2264357"/>
              <a:gd name="connsiteX124" fmla="*/ 2954216 w 4255477"/>
              <a:gd name="connsiteY124" fmla="*/ 1333725 h 2264357"/>
              <a:gd name="connsiteX125" fmla="*/ 3054312 w 4255477"/>
              <a:gd name="connsiteY125" fmla="*/ 1341841 h 2264357"/>
              <a:gd name="connsiteX126" fmla="*/ 3065134 w 4255477"/>
              <a:gd name="connsiteY126" fmla="*/ 1398652 h 2264357"/>
              <a:gd name="connsiteX127" fmla="*/ 3135472 w 4255477"/>
              <a:gd name="connsiteY127" fmla="*/ 1404064 h 2264357"/>
              <a:gd name="connsiteX128" fmla="*/ 3143588 w 4255477"/>
              <a:gd name="connsiteY128" fmla="*/ 1420296 h 2264357"/>
              <a:gd name="connsiteX129" fmla="*/ 3146293 w 4255477"/>
              <a:gd name="connsiteY129" fmla="*/ 1428412 h 2264357"/>
              <a:gd name="connsiteX130" fmla="*/ 3154409 w 4255477"/>
              <a:gd name="connsiteY130" fmla="*/ 1436527 h 2264357"/>
              <a:gd name="connsiteX131" fmla="*/ 3165231 w 4255477"/>
              <a:gd name="connsiteY131" fmla="*/ 1452759 h 2264357"/>
              <a:gd name="connsiteX132" fmla="*/ 3176052 w 4255477"/>
              <a:gd name="connsiteY132" fmla="*/ 1468991 h 2264357"/>
              <a:gd name="connsiteX133" fmla="*/ 3222043 w 4255477"/>
              <a:gd name="connsiteY133" fmla="*/ 1474402 h 2264357"/>
              <a:gd name="connsiteX134" fmla="*/ 3235569 w 4255477"/>
              <a:gd name="connsiteY134" fmla="*/ 1493339 h 2264357"/>
              <a:gd name="connsiteX135" fmla="*/ 3246390 w 4255477"/>
              <a:gd name="connsiteY135" fmla="*/ 1506866 h 2264357"/>
              <a:gd name="connsiteX136" fmla="*/ 3262622 w 4255477"/>
              <a:gd name="connsiteY136" fmla="*/ 1517687 h 2264357"/>
              <a:gd name="connsiteX137" fmla="*/ 3265328 w 4255477"/>
              <a:gd name="connsiteY137" fmla="*/ 1525803 h 2264357"/>
              <a:gd name="connsiteX138" fmla="*/ 3273444 w 4255477"/>
              <a:gd name="connsiteY138" fmla="*/ 1528509 h 2264357"/>
              <a:gd name="connsiteX139" fmla="*/ 3305908 w 4255477"/>
              <a:gd name="connsiteY139" fmla="*/ 1531214 h 2264357"/>
              <a:gd name="connsiteX140" fmla="*/ 3316729 w 4255477"/>
              <a:gd name="connsiteY140" fmla="*/ 1533919 h 2264357"/>
              <a:gd name="connsiteX141" fmla="*/ 3343782 w 4255477"/>
              <a:gd name="connsiteY141" fmla="*/ 1536625 h 2264357"/>
              <a:gd name="connsiteX142" fmla="*/ 3346488 w 4255477"/>
              <a:gd name="connsiteY142" fmla="*/ 1544741 h 2264357"/>
              <a:gd name="connsiteX143" fmla="*/ 3365425 w 4255477"/>
              <a:gd name="connsiteY143" fmla="*/ 1563678 h 2264357"/>
              <a:gd name="connsiteX144" fmla="*/ 3373541 w 4255477"/>
              <a:gd name="connsiteY144" fmla="*/ 1571794 h 2264357"/>
              <a:gd name="connsiteX145" fmla="*/ 3381657 w 4255477"/>
              <a:gd name="connsiteY145" fmla="*/ 1577204 h 2264357"/>
              <a:gd name="connsiteX146" fmla="*/ 3387067 w 4255477"/>
              <a:gd name="connsiteY146" fmla="*/ 1585320 h 2264357"/>
              <a:gd name="connsiteX147" fmla="*/ 3395183 w 4255477"/>
              <a:gd name="connsiteY147" fmla="*/ 1598847 h 2264357"/>
              <a:gd name="connsiteX148" fmla="*/ 3397889 w 4255477"/>
              <a:gd name="connsiteY148" fmla="*/ 1606963 h 2264357"/>
              <a:gd name="connsiteX149" fmla="*/ 3406005 w 4255477"/>
              <a:gd name="connsiteY149" fmla="*/ 1655659 h 2264357"/>
              <a:gd name="connsiteX150" fmla="*/ 3406004 w 4255477"/>
              <a:gd name="connsiteY150" fmla="*/ 1688123 h 2264357"/>
              <a:gd name="connsiteX151" fmla="*/ 3479049 w 4255477"/>
              <a:gd name="connsiteY151" fmla="*/ 1680008 h 2264357"/>
              <a:gd name="connsiteX152" fmla="*/ 3508807 w 4255477"/>
              <a:gd name="connsiteY152" fmla="*/ 1698944 h 2264357"/>
              <a:gd name="connsiteX153" fmla="*/ 3598083 w 4255477"/>
              <a:gd name="connsiteY153" fmla="*/ 1717881 h 2264357"/>
              <a:gd name="connsiteX154" fmla="*/ 3617020 w 4255477"/>
              <a:gd name="connsiteY154" fmla="*/ 1742229 h 2264357"/>
              <a:gd name="connsiteX155" fmla="*/ 3638663 w 4255477"/>
              <a:gd name="connsiteY155" fmla="*/ 1761167 h 2264357"/>
              <a:gd name="connsiteX156" fmla="*/ 3668421 w 4255477"/>
              <a:gd name="connsiteY156" fmla="*/ 1777398 h 2264357"/>
              <a:gd name="connsiteX157" fmla="*/ 3673832 w 4255477"/>
              <a:gd name="connsiteY157" fmla="*/ 1785514 h 2264357"/>
              <a:gd name="connsiteX158" fmla="*/ 3690064 w 4255477"/>
              <a:gd name="connsiteY158" fmla="*/ 1790925 h 2264357"/>
              <a:gd name="connsiteX159" fmla="*/ 3709001 w 4255477"/>
              <a:gd name="connsiteY159" fmla="*/ 1815273 h 2264357"/>
              <a:gd name="connsiteX160" fmla="*/ 3730644 w 4255477"/>
              <a:gd name="connsiteY160" fmla="*/ 1839621 h 2264357"/>
              <a:gd name="connsiteX161" fmla="*/ 3738760 w 4255477"/>
              <a:gd name="connsiteY161" fmla="*/ 1842326 h 2264357"/>
              <a:gd name="connsiteX162" fmla="*/ 3749581 w 4255477"/>
              <a:gd name="connsiteY162" fmla="*/ 1863969 h 2264357"/>
              <a:gd name="connsiteX163" fmla="*/ 3828036 w 4255477"/>
              <a:gd name="connsiteY163" fmla="*/ 1855853 h 2264357"/>
              <a:gd name="connsiteX164" fmla="*/ 3849678 w 4255477"/>
              <a:gd name="connsiteY164" fmla="*/ 1863969 h 2264357"/>
              <a:gd name="connsiteX165" fmla="*/ 3863205 w 4255477"/>
              <a:gd name="connsiteY165" fmla="*/ 1904549 h 2264357"/>
              <a:gd name="connsiteX166" fmla="*/ 3876731 w 4255477"/>
              <a:gd name="connsiteY166" fmla="*/ 1918075 h 2264357"/>
              <a:gd name="connsiteX167" fmla="*/ 3879437 w 4255477"/>
              <a:gd name="connsiteY167" fmla="*/ 1926191 h 2264357"/>
              <a:gd name="connsiteX168" fmla="*/ 3884847 w 4255477"/>
              <a:gd name="connsiteY168" fmla="*/ 1958655 h 2264357"/>
              <a:gd name="connsiteX169" fmla="*/ 3887553 w 4255477"/>
              <a:gd name="connsiteY169" fmla="*/ 1966771 h 2264357"/>
              <a:gd name="connsiteX170" fmla="*/ 3892963 w 4255477"/>
              <a:gd name="connsiteY170" fmla="*/ 1988414 h 2264357"/>
              <a:gd name="connsiteX171" fmla="*/ 3914606 w 4255477"/>
              <a:gd name="connsiteY171" fmla="*/ 1996530 h 2264357"/>
              <a:gd name="connsiteX172" fmla="*/ 3925427 w 4255477"/>
              <a:gd name="connsiteY172" fmla="*/ 1999235 h 2264357"/>
              <a:gd name="connsiteX173" fmla="*/ 3930838 w 4255477"/>
              <a:gd name="connsiteY173" fmla="*/ 2015467 h 2264357"/>
              <a:gd name="connsiteX174" fmla="*/ 3936248 w 4255477"/>
              <a:gd name="connsiteY174" fmla="*/ 2039815 h 2264357"/>
              <a:gd name="connsiteX175" fmla="*/ 3941659 w 4255477"/>
              <a:gd name="connsiteY175" fmla="*/ 2056047 h 2264357"/>
              <a:gd name="connsiteX176" fmla="*/ 3952480 w 4255477"/>
              <a:gd name="connsiteY176" fmla="*/ 2074984 h 2264357"/>
              <a:gd name="connsiteX177" fmla="*/ 3963302 w 4255477"/>
              <a:gd name="connsiteY177" fmla="*/ 2088511 h 2264357"/>
              <a:gd name="connsiteX178" fmla="*/ 3968712 w 4255477"/>
              <a:gd name="connsiteY178" fmla="*/ 2096627 h 2264357"/>
              <a:gd name="connsiteX179" fmla="*/ 3993060 w 4255477"/>
              <a:gd name="connsiteY179" fmla="*/ 2099332 h 2264357"/>
              <a:gd name="connsiteX180" fmla="*/ 4022819 w 4255477"/>
              <a:gd name="connsiteY180" fmla="*/ 2104743 h 2264357"/>
              <a:gd name="connsiteX181" fmla="*/ 4041756 w 4255477"/>
              <a:gd name="connsiteY181" fmla="*/ 2107448 h 2264357"/>
              <a:gd name="connsiteX182" fmla="*/ 4047167 w 4255477"/>
              <a:gd name="connsiteY182" fmla="*/ 2115564 h 2264357"/>
              <a:gd name="connsiteX183" fmla="*/ 4049872 w 4255477"/>
              <a:gd name="connsiteY183" fmla="*/ 2126385 h 2264357"/>
              <a:gd name="connsiteX184" fmla="*/ 4063399 w 4255477"/>
              <a:gd name="connsiteY184" fmla="*/ 2145323 h 2264357"/>
              <a:gd name="connsiteX185" fmla="*/ 4071515 w 4255477"/>
              <a:gd name="connsiteY185" fmla="*/ 2150733 h 2264357"/>
              <a:gd name="connsiteX186" fmla="*/ 4085041 w 4255477"/>
              <a:gd name="connsiteY186" fmla="*/ 2153439 h 2264357"/>
              <a:gd name="connsiteX187" fmla="*/ 4090452 w 4255477"/>
              <a:gd name="connsiteY187" fmla="*/ 2172376 h 2264357"/>
              <a:gd name="connsiteX188" fmla="*/ 4101273 w 4255477"/>
              <a:gd name="connsiteY188" fmla="*/ 2188608 h 2264357"/>
              <a:gd name="connsiteX189" fmla="*/ 4109389 w 4255477"/>
              <a:gd name="connsiteY189" fmla="*/ 2191313 h 2264357"/>
              <a:gd name="connsiteX190" fmla="*/ 4220308 w 4255477"/>
              <a:gd name="connsiteY190" fmla="*/ 2188608 h 2264357"/>
              <a:gd name="connsiteX191" fmla="*/ 4233834 w 4255477"/>
              <a:gd name="connsiteY191" fmla="*/ 2212956 h 2264357"/>
              <a:gd name="connsiteX192" fmla="*/ 4244656 w 4255477"/>
              <a:gd name="connsiteY192" fmla="*/ 2229188 h 2264357"/>
              <a:gd name="connsiteX193" fmla="*/ 4250066 w 4255477"/>
              <a:gd name="connsiteY193" fmla="*/ 2237304 h 2264357"/>
              <a:gd name="connsiteX194" fmla="*/ 4255477 w 4255477"/>
              <a:gd name="connsiteY194" fmla="*/ 2264357 h 2264357"/>
              <a:gd name="connsiteX0" fmla="*/ 0 w 4255477"/>
              <a:gd name="connsiteY0" fmla="*/ 0 h 2264357"/>
              <a:gd name="connsiteX1" fmla="*/ 51401 w 4255477"/>
              <a:gd name="connsiteY1" fmla="*/ 2705 h 2264357"/>
              <a:gd name="connsiteX2" fmla="*/ 54106 w 4255477"/>
              <a:gd name="connsiteY2" fmla="*/ 16232 h 2264357"/>
              <a:gd name="connsiteX3" fmla="*/ 105508 w 4255477"/>
              <a:gd name="connsiteY3" fmla="*/ 35169 h 2264357"/>
              <a:gd name="connsiteX4" fmla="*/ 116329 w 4255477"/>
              <a:gd name="connsiteY4" fmla="*/ 56812 h 2264357"/>
              <a:gd name="connsiteX5" fmla="*/ 137972 w 4255477"/>
              <a:gd name="connsiteY5" fmla="*/ 59517 h 2264357"/>
              <a:gd name="connsiteX6" fmla="*/ 143382 w 4255477"/>
              <a:gd name="connsiteY6" fmla="*/ 73043 h 2264357"/>
              <a:gd name="connsiteX7" fmla="*/ 154203 w 4255477"/>
              <a:gd name="connsiteY7" fmla="*/ 86570 h 2264357"/>
              <a:gd name="connsiteX8" fmla="*/ 181257 w 4255477"/>
              <a:gd name="connsiteY8" fmla="*/ 89275 h 2264357"/>
              <a:gd name="connsiteX9" fmla="*/ 189373 w 4255477"/>
              <a:gd name="connsiteY9" fmla="*/ 91981 h 2264357"/>
              <a:gd name="connsiteX10" fmla="*/ 232658 w 4255477"/>
              <a:gd name="connsiteY10" fmla="*/ 94686 h 2264357"/>
              <a:gd name="connsiteX11" fmla="*/ 238069 w 4255477"/>
              <a:gd name="connsiteY11" fmla="*/ 102802 h 2264357"/>
              <a:gd name="connsiteX12" fmla="*/ 251595 w 4255477"/>
              <a:gd name="connsiteY12" fmla="*/ 124445 h 2264357"/>
              <a:gd name="connsiteX13" fmla="*/ 265122 w 4255477"/>
              <a:gd name="connsiteY13" fmla="*/ 127150 h 2264357"/>
              <a:gd name="connsiteX14" fmla="*/ 270532 w 4255477"/>
              <a:gd name="connsiteY14" fmla="*/ 140677 h 2264357"/>
              <a:gd name="connsiteX15" fmla="*/ 297586 w 4255477"/>
              <a:gd name="connsiteY15" fmla="*/ 146087 h 2264357"/>
              <a:gd name="connsiteX16" fmla="*/ 330050 w 4255477"/>
              <a:gd name="connsiteY16" fmla="*/ 154203 h 2264357"/>
              <a:gd name="connsiteX17" fmla="*/ 530244 w 4255477"/>
              <a:gd name="connsiteY17" fmla="*/ 151498 h 2264357"/>
              <a:gd name="connsiteX18" fmla="*/ 535654 w 4255477"/>
              <a:gd name="connsiteY18" fmla="*/ 167730 h 2264357"/>
              <a:gd name="connsiteX19" fmla="*/ 546476 w 4255477"/>
              <a:gd name="connsiteY19" fmla="*/ 181256 h 2264357"/>
              <a:gd name="connsiteX20" fmla="*/ 568118 w 4255477"/>
              <a:gd name="connsiteY20" fmla="*/ 183962 h 2264357"/>
              <a:gd name="connsiteX21" fmla="*/ 879231 w 4255477"/>
              <a:gd name="connsiteY21" fmla="*/ 183962 h 2264357"/>
              <a:gd name="connsiteX22" fmla="*/ 884641 w 4255477"/>
              <a:gd name="connsiteY22" fmla="*/ 205604 h 2264357"/>
              <a:gd name="connsiteX23" fmla="*/ 895463 w 4255477"/>
              <a:gd name="connsiteY23" fmla="*/ 213720 h 2264357"/>
              <a:gd name="connsiteX24" fmla="*/ 1000970 w 4255477"/>
              <a:gd name="connsiteY24" fmla="*/ 219131 h 2264357"/>
              <a:gd name="connsiteX25" fmla="*/ 1009086 w 4255477"/>
              <a:gd name="connsiteY25" fmla="*/ 221836 h 2264357"/>
              <a:gd name="connsiteX26" fmla="*/ 1025318 w 4255477"/>
              <a:gd name="connsiteY26" fmla="*/ 232658 h 2264357"/>
              <a:gd name="connsiteX27" fmla="*/ 1033434 w 4255477"/>
              <a:gd name="connsiteY27" fmla="*/ 235363 h 2264357"/>
              <a:gd name="connsiteX28" fmla="*/ 1057782 w 4255477"/>
              <a:gd name="connsiteY28" fmla="*/ 240774 h 2264357"/>
              <a:gd name="connsiteX29" fmla="*/ 1065898 w 4255477"/>
              <a:gd name="connsiteY29" fmla="*/ 257006 h 2264357"/>
              <a:gd name="connsiteX30" fmla="*/ 1071309 w 4255477"/>
              <a:gd name="connsiteY30" fmla="*/ 265122 h 2264357"/>
              <a:gd name="connsiteX31" fmla="*/ 1076719 w 4255477"/>
              <a:gd name="connsiteY31" fmla="*/ 294880 h 2264357"/>
              <a:gd name="connsiteX32" fmla="*/ 1082130 w 4255477"/>
              <a:gd name="connsiteY32" fmla="*/ 311112 h 2264357"/>
              <a:gd name="connsiteX33" fmla="*/ 1090246 w 4255477"/>
              <a:gd name="connsiteY33" fmla="*/ 319228 h 2264357"/>
              <a:gd name="connsiteX34" fmla="*/ 1095657 w 4255477"/>
              <a:gd name="connsiteY34" fmla="*/ 327344 h 2264357"/>
              <a:gd name="connsiteX35" fmla="*/ 1155174 w 4255477"/>
              <a:gd name="connsiteY35" fmla="*/ 335460 h 2264357"/>
              <a:gd name="connsiteX36" fmla="*/ 1179522 w 4255477"/>
              <a:gd name="connsiteY36" fmla="*/ 338165 h 2264357"/>
              <a:gd name="connsiteX37" fmla="*/ 1220102 w 4255477"/>
              <a:gd name="connsiteY37" fmla="*/ 340871 h 2264357"/>
              <a:gd name="connsiteX38" fmla="*/ 1228218 w 4255477"/>
              <a:gd name="connsiteY38" fmla="*/ 346281 h 2264357"/>
              <a:gd name="connsiteX39" fmla="*/ 1233628 w 4255477"/>
              <a:gd name="connsiteY39" fmla="*/ 362513 h 2264357"/>
              <a:gd name="connsiteX40" fmla="*/ 1241744 w 4255477"/>
              <a:gd name="connsiteY40" fmla="*/ 365219 h 2264357"/>
              <a:gd name="connsiteX41" fmla="*/ 1306672 w 4255477"/>
              <a:gd name="connsiteY41" fmla="*/ 370629 h 2264357"/>
              <a:gd name="connsiteX42" fmla="*/ 1331020 w 4255477"/>
              <a:gd name="connsiteY42" fmla="*/ 373335 h 2264357"/>
              <a:gd name="connsiteX43" fmla="*/ 1336431 w 4255477"/>
              <a:gd name="connsiteY43" fmla="*/ 392272 h 2264357"/>
              <a:gd name="connsiteX44" fmla="*/ 1406769 w 4255477"/>
              <a:gd name="connsiteY44" fmla="*/ 394977 h 2264357"/>
              <a:gd name="connsiteX45" fmla="*/ 1490634 w 4255477"/>
              <a:gd name="connsiteY45" fmla="*/ 400388 h 2264357"/>
              <a:gd name="connsiteX46" fmla="*/ 1496045 w 4255477"/>
              <a:gd name="connsiteY46" fmla="*/ 449083 h 2264357"/>
              <a:gd name="connsiteX47" fmla="*/ 1636722 w 4255477"/>
              <a:gd name="connsiteY47" fmla="*/ 454494 h 2264357"/>
              <a:gd name="connsiteX48" fmla="*/ 1661070 w 4255477"/>
              <a:gd name="connsiteY48" fmla="*/ 457200 h 2264357"/>
              <a:gd name="connsiteX49" fmla="*/ 1663775 w 4255477"/>
              <a:gd name="connsiteY49" fmla="*/ 465316 h 2264357"/>
              <a:gd name="connsiteX50" fmla="*/ 1666480 w 4255477"/>
              <a:gd name="connsiteY50" fmla="*/ 478842 h 2264357"/>
              <a:gd name="connsiteX51" fmla="*/ 1671891 w 4255477"/>
              <a:gd name="connsiteY51" fmla="*/ 495074 h 2264357"/>
              <a:gd name="connsiteX52" fmla="*/ 1674596 w 4255477"/>
              <a:gd name="connsiteY52" fmla="*/ 508601 h 2264357"/>
              <a:gd name="connsiteX53" fmla="*/ 1682712 w 4255477"/>
              <a:gd name="connsiteY53" fmla="*/ 532949 h 2264357"/>
              <a:gd name="connsiteX54" fmla="*/ 1685418 w 4255477"/>
              <a:gd name="connsiteY54" fmla="*/ 541065 h 2264357"/>
              <a:gd name="connsiteX55" fmla="*/ 1690828 w 4255477"/>
              <a:gd name="connsiteY55" fmla="*/ 562707 h 2264357"/>
              <a:gd name="connsiteX56" fmla="*/ 1693534 w 4255477"/>
              <a:gd name="connsiteY56" fmla="*/ 570823 h 2264357"/>
              <a:gd name="connsiteX57" fmla="*/ 1701650 w 4255477"/>
              <a:gd name="connsiteY57" fmla="*/ 573529 h 2264357"/>
              <a:gd name="connsiteX58" fmla="*/ 1709766 w 4255477"/>
              <a:gd name="connsiteY58" fmla="*/ 578939 h 2264357"/>
              <a:gd name="connsiteX59" fmla="*/ 1815273 w 4255477"/>
              <a:gd name="connsiteY59" fmla="*/ 581645 h 2264357"/>
              <a:gd name="connsiteX60" fmla="*/ 1882906 w 4255477"/>
              <a:gd name="connsiteY60" fmla="*/ 584350 h 2264357"/>
              <a:gd name="connsiteX61" fmla="*/ 1888317 w 4255477"/>
              <a:gd name="connsiteY61" fmla="*/ 592466 h 2264357"/>
              <a:gd name="connsiteX62" fmla="*/ 1896433 w 4255477"/>
              <a:gd name="connsiteY62" fmla="*/ 608698 h 2264357"/>
              <a:gd name="connsiteX63" fmla="*/ 1904549 w 4255477"/>
              <a:gd name="connsiteY63" fmla="*/ 611403 h 2264357"/>
              <a:gd name="connsiteX64" fmla="*/ 1937013 w 4255477"/>
              <a:gd name="connsiteY64" fmla="*/ 614109 h 2264357"/>
              <a:gd name="connsiteX65" fmla="*/ 1964066 w 4255477"/>
              <a:gd name="connsiteY65" fmla="*/ 654688 h 2264357"/>
              <a:gd name="connsiteX66" fmla="*/ 1969477 w 4255477"/>
              <a:gd name="connsiteY66" fmla="*/ 662804 h 2264357"/>
              <a:gd name="connsiteX67" fmla="*/ 1974888 w 4255477"/>
              <a:gd name="connsiteY67" fmla="*/ 670920 h 2264357"/>
              <a:gd name="connsiteX68" fmla="*/ 1985709 w 4255477"/>
              <a:gd name="connsiteY68" fmla="*/ 687152 h 2264357"/>
              <a:gd name="connsiteX69" fmla="*/ 1993825 w 4255477"/>
              <a:gd name="connsiteY69" fmla="*/ 689858 h 2264357"/>
              <a:gd name="connsiteX70" fmla="*/ 2001941 w 4255477"/>
              <a:gd name="connsiteY70" fmla="*/ 695268 h 2264357"/>
              <a:gd name="connsiteX71" fmla="*/ 2018173 w 4255477"/>
              <a:gd name="connsiteY71" fmla="*/ 700679 h 2264357"/>
              <a:gd name="connsiteX72" fmla="*/ 2026289 w 4255477"/>
              <a:gd name="connsiteY72" fmla="*/ 703384 h 2264357"/>
              <a:gd name="connsiteX73" fmla="*/ 2034405 w 4255477"/>
              <a:gd name="connsiteY73" fmla="*/ 706090 h 2264357"/>
              <a:gd name="connsiteX74" fmla="*/ 2053342 w 4255477"/>
              <a:gd name="connsiteY74" fmla="*/ 708795 h 2264357"/>
              <a:gd name="connsiteX75" fmla="*/ 2064163 w 4255477"/>
              <a:gd name="connsiteY75" fmla="*/ 725027 h 2264357"/>
              <a:gd name="connsiteX76" fmla="*/ 2069574 w 4255477"/>
              <a:gd name="connsiteY76" fmla="*/ 733143 h 2264357"/>
              <a:gd name="connsiteX77" fmla="*/ 2077690 w 4255477"/>
              <a:gd name="connsiteY77" fmla="*/ 741259 h 2264357"/>
              <a:gd name="connsiteX78" fmla="*/ 2080395 w 4255477"/>
              <a:gd name="connsiteY78" fmla="*/ 749375 h 2264357"/>
              <a:gd name="connsiteX79" fmla="*/ 2088511 w 4255477"/>
              <a:gd name="connsiteY79" fmla="*/ 757491 h 2264357"/>
              <a:gd name="connsiteX80" fmla="*/ 2158850 w 4255477"/>
              <a:gd name="connsiteY80" fmla="*/ 765607 h 2264357"/>
              <a:gd name="connsiteX81" fmla="*/ 2229188 w 4255477"/>
              <a:gd name="connsiteY81" fmla="*/ 768312 h 2264357"/>
              <a:gd name="connsiteX82" fmla="*/ 2248125 w 4255477"/>
              <a:gd name="connsiteY82" fmla="*/ 789955 h 2264357"/>
              <a:gd name="connsiteX83" fmla="*/ 2267062 w 4255477"/>
              <a:gd name="connsiteY83" fmla="*/ 833239 h 2264357"/>
              <a:gd name="connsiteX84" fmla="*/ 2291411 w 4255477"/>
              <a:gd name="connsiteY84" fmla="*/ 857588 h 2264357"/>
              <a:gd name="connsiteX85" fmla="*/ 2294116 w 4255477"/>
              <a:gd name="connsiteY85" fmla="*/ 868409 h 2264357"/>
              <a:gd name="connsiteX86" fmla="*/ 2296821 w 4255477"/>
              <a:gd name="connsiteY86" fmla="*/ 876525 h 2264357"/>
              <a:gd name="connsiteX87" fmla="*/ 2299527 w 4255477"/>
              <a:gd name="connsiteY87" fmla="*/ 887346 h 2264357"/>
              <a:gd name="connsiteX88" fmla="*/ 2337401 w 4255477"/>
              <a:gd name="connsiteY88" fmla="*/ 890052 h 2264357"/>
              <a:gd name="connsiteX89" fmla="*/ 2342812 w 4255477"/>
              <a:gd name="connsiteY89" fmla="*/ 908989 h 2264357"/>
              <a:gd name="connsiteX90" fmla="*/ 2350928 w 4255477"/>
              <a:gd name="connsiteY90" fmla="*/ 914400 h 2264357"/>
              <a:gd name="connsiteX91" fmla="*/ 2361749 w 4255477"/>
              <a:gd name="connsiteY91" fmla="*/ 938748 h 2264357"/>
              <a:gd name="connsiteX92" fmla="*/ 2377981 w 4255477"/>
              <a:gd name="connsiteY92" fmla="*/ 944158 h 2264357"/>
              <a:gd name="connsiteX93" fmla="*/ 2386097 w 4255477"/>
              <a:gd name="connsiteY93" fmla="*/ 949569 h 2264357"/>
              <a:gd name="connsiteX94" fmla="*/ 2423972 w 4255477"/>
              <a:gd name="connsiteY94" fmla="*/ 954980 h 2264357"/>
              <a:gd name="connsiteX95" fmla="*/ 2437498 w 4255477"/>
              <a:gd name="connsiteY95" fmla="*/ 979327 h 2264357"/>
              <a:gd name="connsiteX96" fmla="*/ 2445614 w 4255477"/>
              <a:gd name="connsiteY96" fmla="*/ 987443 h 2264357"/>
              <a:gd name="connsiteX97" fmla="*/ 2451025 w 4255477"/>
              <a:gd name="connsiteY97" fmla="*/ 995559 h 2264357"/>
              <a:gd name="connsiteX98" fmla="*/ 2459141 w 4255477"/>
              <a:gd name="connsiteY98" fmla="*/ 1003675 h 2264357"/>
              <a:gd name="connsiteX99" fmla="*/ 2464551 w 4255477"/>
              <a:gd name="connsiteY99" fmla="*/ 1011791 h 2264357"/>
              <a:gd name="connsiteX100" fmla="*/ 2472667 w 4255477"/>
              <a:gd name="connsiteY100" fmla="*/ 1014497 h 2264357"/>
              <a:gd name="connsiteX101" fmla="*/ 2480783 w 4255477"/>
              <a:gd name="connsiteY101" fmla="*/ 1022613 h 2264357"/>
              <a:gd name="connsiteX102" fmla="*/ 2486194 w 4255477"/>
              <a:gd name="connsiteY102" fmla="*/ 1030729 h 2264357"/>
              <a:gd name="connsiteX103" fmla="*/ 2494310 w 4255477"/>
              <a:gd name="connsiteY103" fmla="*/ 1036139 h 2264357"/>
              <a:gd name="connsiteX104" fmla="*/ 2499721 w 4255477"/>
              <a:gd name="connsiteY104" fmla="*/ 1044255 h 2264357"/>
              <a:gd name="connsiteX105" fmla="*/ 2507837 w 4255477"/>
              <a:gd name="connsiteY105" fmla="*/ 1049666 h 2264357"/>
              <a:gd name="connsiteX106" fmla="*/ 2518658 w 4255477"/>
              <a:gd name="connsiteY106" fmla="*/ 1065898 h 2264357"/>
              <a:gd name="connsiteX107" fmla="*/ 2524069 w 4255477"/>
              <a:gd name="connsiteY107" fmla="*/ 1074014 h 2264357"/>
              <a:gd name="connsiteX108" fmla="*/ 2532185 w 4255477"/>
              <a:gd name="connsiteY108" fmla="*/ 1079425 h 2264357"/>
              <a:gd name="connsiteX109" fmla="*/ 2545711 w 4255477"/>
              <a:gd name="connsiteY109" fmla="*/ 1095656 h 2264357"/>
              <a:gd name="connsiteX110" fmla="*/ 2575470 w 4255477"/>
              <a:gd name="connsiteY110" fmla="*/ 1101067 h 2264357"/>
              <a:gd name="connsiteX111" fmla="*/ 2678272 w 4255477"/>
              <a:gd name="connsiteY111" fmla="*/ 1095656 h 2264357"/>
              <a:gd name="connsiteX112" fmla="*/ 2689093 w 4255477"/>
              <a:gd name="connsiteY112" fmla="*/ 1157879 h 2264357"/>
              <a:gd name="connsiteX113" fmla="*/ 2764843 w 4255477"/>
              <a:gd name="connsiteY113" fmla="*/ 1160584 h 2264357"/>
              <a:gd name="connsiteX114" fmla="*/ 2772959 w 4255477"/>
              <a:gd name="connsiteY114" fmla="*/ 1176816 h 2264357"/>
              <a:gd name="connsiteX115" fmla="*/ 2800012 w 4255477"/>
              <a:gd name="connsiteY115" fmla="*/ 1217396 h 2264357"/>
              <a:gd name="connsiteX116" fmla="*/ 2821654 w 4255477"/>
              <a:gd name="connsiteY116" fmla="*/ 1230923 h 2264357"/>
              <a:gd name="connsiteX117" fmla="*/ 2848708 w 4255477"/>
              <a:gd name="connsiteY117" fmla="*/ 1228217 h 2264357"/>
              <a:gd name="connsiteX118" fmla="*/ 2867645 w 4255477"/>
              <a:gd name="connsiteY118" fmla="*/ 1225512 h 2264357"/>
              <a:gd name="connsiteX119" fmla="*/ 2889288 w 4255477"/>
              <a:gd name="connsiteY119" fmla="*/ 1228217 h 2264357"/>
              <a:gd name="connsiteX120" fmla="*/ 2908225 w 4255477"/>
              <a:gd name="connsiteY120" fmla="*/ 1252565 h 2264357"/>
              <a:gd name="connsiteX121" fmla="*/ 2913635 w 4255477"/>
              <a:gd name="connsiteY121" fmla="*/ 1260681 h 2264357"/>
              <a:gd name="connsiteX122" fmla="*/ 2929867 w 4255477"/>
              <a:gd name="connsiteY122" fmla="*/ 1268797 h 2264357"/>
              <a:gd name="connsiteX123" fmla="*/ 2935278 w 4255477"/>
              <a:gd name="connsiteY123" fmla="*/ 1276913 h 2264357"/>
              <a:gd name="connsiteX124" fmla="*/ 2954216 w 4255477"/>
              <a:gd name="connsiteY124" fmla="*/ 1333725 h 2264357"/>
              <a:gd name="connsiteX125" fmla="*/ 3054312 w 4255477"/>
              <a:gd name="connsiteY125" fmla="*/ 1341841 h 2264357"/>
              <a:gd name="connsiteX126" fmla="*/ 3065134 w 4255477"/>
              <a:gd name="connsiteY126" fmla="*/ 1398652 h 2264357"/>
              <a:gd name="connsiteX127" fmla="*/ 3135472 w 4255477"/>
              <a:gd name="connsiteY127" fmla="*/ 1404064 h 2264357"/>
              <a:gd name="connsiteX128" fmla="*/ 3143588 w 4255477"/>
              <a:gd name="connsiteY128" fmla="*/ 1420296 h 2264357"/>
              <a:gd name="connsiteX129" fmla="*/ 3146293 w 4255477"/>
              <a:gd name="connsiteY129" fmla="*/ 1428412 h 2264357"/>
              <a:gd name="connsiteX130" fmla="*/ 3154409 w 4255477"/>
              <a:gd name="connsiteY130" fmla="*/ 1436527 h 2264357"/>
              <a:gd name="connsiteX131" fmla="*/ 3165231 w 4255477"/>
              <a:gd name="connsiteY131" fmla="*/ 1452759 h 2264357"/>
              <a:gd name="connsiteX132" fmla="*/ 3176052 w 4255477"/>
              <a:gd name="connsiteY132" fmla="*/ 1468991 h 2264357"/>
              <a:gd name="connsiteX133" fmla="*/ 3222043 w 4255477"/>
              <a:gd name="connsiteY133" fmla="*/ 1474402 h 2264357"/>
              <a:gd name="connsiteX134" fmla="*/ 3235569 w 4255477"/>
              <a:gd name="connsiteY134" fmla="*/ 1493339 h 2264357"/>
              <a:gd name="connsiteX135" fmla="*/ 3246390 w 4255477"/>
              <a:gd name="connsiteY135" fmla="*/ 1506866 h 2264357"/>
              <a:gd name="connsiteX136" fmla="*/ 3262622 w 4255477"/>
              <a:gd name="connsiteY136" fmla="*/ 1517687 h 2264357"/>
              <a:gd name="connsiteX137" fmla="*/ 3265328 w 4255477"/>
              <a:gd name="connsiteY137" fmla="*/ 1525803 h 2264357"/>
              <a:gd name="connsiteX138" fmla="*/ 3273444 w 4255477"/>
              <a:gd name="connsiteY138" fmla="*/ 1528509 h 2264357"/>
              <a:gd name="connsiteX139" fmla="*/ 3305908 w 4255477"/>
              <a:gd name="connsiteY139" fmla="*/ 1531214 h 2264357"/>
              <a:gd name="connsiteX140" fmla="*/ 3316729 w 4255477"/>
              <a:gd name="connsiteY140" fmla="*/ 1533919 h 2264357"/>
              <a:gd name="connsiteX141" fmla="*/ 3343782 w 4255477"/>
              <a:gd name="connsiteY141" fmla="*/ 1536625 h 2264357"/>
              <a:gd name="connsiteX142" fmla="*/ 3346488 w 4255477"/>
              <a:gd name="connsiteY142" fmla="*/ 1544741 h 2264357"/>
              <a:gd name="connsiteX143" fmla="*/ 3365425 w 4255477"/>
              <a:gd name="connsiteY143" fmla="*/ 1563678 h 2264357"/>
              <a:gd name="connsiteX144" fmla="*/ 3373541 w 4255477"/>
              <a:gd name="connsiteY144" fmla="*/ 1571794 h 2264357"/>
              <a:gd name="connsiteX145" fmla="*/ 3381657 w 4255477"/>
              <a:gd name="connsiteY145" fmla="*/ 1577204 h 2264357"/>
              <a:gd name="connsiteX146" fmla="*/ 3387067 w 4255477"/>
              <a:gd name="connsiteY146" fmla="*/ 1585320 h 2264357"/>
              <a:gd name="connsiteX147" fmla="*/ 3395183 w 4255477"/>
              <a:gd name="connsiteY147" fmla="*/ 1598847 h 2264357"/>
              <a:gd name="connsiteX148" fmla="*/ 3397889 w 4255477"/>
              <a:gd name="connsiteY148" fmla="*/ 1606963 h 2264357"/>
              <a:gd name="connsiteX149" fmla="*/ 3406005 w 4255477"/>
              <a:gd name="connsiteY149" fmla="*/ 1655659 h 2264357"/>
              <a:gd name="connsiteX150" fmla="*/ 3406004 w 4255477"/>
              <a:gd name="connsiteY150" fmla="*/ 1688123 h 2264357"/>
              <a:gd name="connsiteX151" fmla="*/ 3479049 w 4255477"/>
              <a:gd name="connsiteY151" fmla="*/ 1680008 h 2264357"/>
              <a:gd name="connsiteX152" fmla="*/ 3508807 w 4255477"/>
              <a:gd name="connsiteY152" fmla="*/ 1698944 h 2264357"/>
              <a:gd name="connsiteX153" fmla="*/ 3598083 w 4255477"/>
              <a:gd name="connsiteY153" fmla="*/ 1717881 h 2264357"/>
              <a:gd name="connsiteX154" fmla="*/ 3617020 w 4255477"/>
              <a:gd name="connsiteY154" fmla="*/ 1742229 h 2264357"/>
              <a:gd name="connsiteX155" fmla="*/ 3638663 w 4255477"/>
              <a:gd name="connsiteY155" fmla="*/ 1761167 h 2264357"/>
              <a:gd name="connsiteX156" fmla="*/ 3668421 w 4255477"/>
              <a:gd name="connsiteY156" fmla="*/ 1777398 h 2264357"/>
              <a:gd name="connsiteX157" fmla="*/ 3673832 w 4255477"/>
              <a:gd name="connsiteY157" fmla="*/ 1785514 h 2264357"/>
              <a:gd name="connsiteX158" fmla="*/ 3690064 w 4255477"/>
              <a:gd name="connsiteY158" fmla="*/ 1790925 h 2264357"/>
              <a:gd name="connsiteX159" fmla="*/ 3709001 w 4255477"/>
              <a:gd name="connsiteY159" fmla="*/ 1815273 h 2264357"/>
              <a:gd name="connsiteX160" fmla="*/ 3730644 w 4255477"/>
              <a:gd name="connsiteY160" fmla="*/ 1839621 h 2264357"/>
              <a:gd name="connsiteX161" fmla="*/ 3738760 w 4255477"/>
              <a:gd name="connsiteY161" fmla="*/ 1842326 h 2264357"/>
              <a:gd name="connsiteX162" fmla="*/ 3749581 w 4255477"/>
              <a:gd name="connsiteY162" fmla="*/ 1863969 h 2264357"/>
              <a:gd name="connsiteX163" fmla="*/ 3828036 w 4255477"/>
              <a:gd name="connsiteY163" fmla="*/ 1855853 h 2264357"/>
              <a:gd name="connsiteX164" fmla="*/ 3849678 w 4255477"/>
              <a:gd name="connsiteY164" fmla="*/ 1863969 h 2264357"/>
              <a:gd name="connsiteX165" fmla="*/ 3863205 w 4255477"/>
              <a:gd name="connsiteY165" fmla="*/ 1904549 h 2264357"/>
              <a:gd name="connsiteX166" fmla="*/ 3876731 w 4255477"/>
              <a:gd name="connsiteY166" fmla="*/ 1918075 h 2264357"/>
              <a:gd name="connsiteX167" fmla="*/ 3879437 w 4255477"/>
              <a:gd name="connsiteY167" fmla="*/ 1926191 h 2264357"/>
              <a:gd name="connsiteX168" fmla="*/ 3884847 w 4255477"/>
              <a:gd name="connsiteY168" fmla="*/ 1958655 h 2264357"/>
              <a:gd name="connsiteX169" fmla="*/ 3887553 w 4255477"/>
              <a:gd name="connsiteY169" fmla="*/ 1966771 h 2264357"/>
              <a:gd name="connsiteX170" fmla="*/ 3892963 w 4255477"/>
              <a:gd name="connsiteY170" fmla="*/ 1988414 h 2264357"/>
              <a:gd name="connsiteX171" fmla="*/ 3914606 w 4255477"/>
              <a:gd name="connsiteY171" fmla="*/ 1996530 h 2264357"/>
              <a:gd name="connsiteX172" fmla="*/ 3925427 w 4255477"/>
              <a:gd name="connsiteY172" fmla="*/ 1999235 h 2264357"/>
              <a:gd name="connsiteX173" fmla="*/ 3930838 w 4255477"/>
              <a:gd name="connsiteY173" fmla="*/ 2015467 h 2264357"/>
              <a:gd name="connsiteX174" fmla="*/ 3936248 w 4255477"/>
              <a:gd name="connsiteY174" fmla="*/ 2039815 h 2264357"/>
              <a:gd name="connsiteX175" fmla="*/ 3941659 w 4255477"/>
              <a:gd name="connsiteY175" fmla="*/ 2056047 h 2264357"/>
              <a:gd name="connsiteX176" fmla="*/ 3952480 w 4255477"/>
              <a:gd name="connsiteY176" fmla="*/ 2074984 h 2264357"/>
              <a:gd name="connsiteX177" fmla="*/ 3963302 w 4255477"/>
              <a:gd name="connsiteY177" fmla="*/ 2088511 h 2264357"/>
              <a:gd name="connsiteX178" fmla="*/ 3968712 w 4255477"/>
              <a:gd name="connsiteY178" fmla="*/ 2096627 h 2264357"/>
              <a:gd name="connsiteX179" fmla="*/ 3993060 w 4255477"/>
              <a:gd name="connsiteY179" fmla="*/ 2099332 h 2264357"/>
              <a:gd name="connsiteX180" fmla="*/ 4022819 w 4255477"/>
              <a:gd name="connsiteY180" fmla="*/ 2104743 h 2264357"/>
              <a:gd name="connsiteX181" fmla="*/ 4041756 w 4255477"/>
              <a:gd name="connsiteY181" fmla="*/ 2107448 h 2264357"/>
              <a:gd name="connsiteX182" fmla="*/ 4047167 w 4255477"/>
              <a:gd name="connsiteY182" fmla="*/ 2115564 h 2264357"/>
              <a:gd name="connsiteX183" fmla="*/ 4049872 w 4255477"/>
              <a:gd name="connsiteY183" fmla="*/ 2126385 h 2264357"/>
              <a:gd name="connsiteX184" fmla="*/ 4063399 w 4255477"/>
              <a:gd name="connsiteY184" fmla="*/ 2145323 h 2264357"/>
              <a:gd name="connsiteX185" fmla="*/ 4071515 w 4255477"/>
              <a:gd name="connsiteY185" fmla="*/ 2150733 h 2264357"/>
              <a:gd name="connsiteX186" fmla="*/ 4085041 w 4255477"/>
              <a:gd name="connsiteY186" fmla="*/ 2153439 h 2264357"/>
              <a:gd name="connsiteX187" fmla="*/ 4090452 w 4255477"/>
              <a:gd name="connsiteY187" fmla="*/ 2172376 h 2264357"/>
              <a:gd name="connsiteX188" fmla="*/ 4101273 w 4255477"/>
              <a:gd name="connsiteY188" fmla="*/ 2188608 h 2264357"/>
              <a:gd name="connsiteX189" fmla="*/ 4109389 w 4255477"/>
              <a:gd name="connsiteY189" fmla="*/ 2191313 h 2264357"/>
              <a:gd name="connsiteX190" fmla="*/ 4220308 w 4255477"/>
              <a:gd name="connsiteY190" fmla="*/ 2188608 h 2264357"/>
              <a:gd name="connsiteX191" fmla="*/ 4233834 w 4255477"/>
              <a:gd name="connsiteY191" fmla="*/ 2212956 h 2264357"/>
              <a:gd name="connsiteX192" fmla="*/ 4244656 w 4255477"/>
              <a:gd name="connsiteY192" fmla="*/ 2229188 h 2264357"/>
              <a:gd name="connsiteX193" fmla="*/ 4255477 w 4255477"/>
              <a:gd name="connsiteY193" fmla="*/ 2264357 h 2264357"/>
              <a:gd name="connsiteX0" fmla="*/ 0 w 4255477"/>
              <a:gd name="connsiteY0" fmla="*/ 0 h 2264357"/>
              <a:gd name="connsiteX1" fmla="*/ 51401 w 4255477"/>
              <a:gd name="connsiteY1" fmla="*/ 2705 h 2264357"/>
              <a:gd name="connsiteX2" fmla="*/ 54106 w 4255477"/>
              <a:gd name="connsiteY2" fmla="*/ 16232 h 2264357"/>
              <a:gd name="connsiteX3" fmla="*/ 105508 w 4255477"/>
              <a:gd name="connsiteY3" fmla="*/ 35169 h 2264357"/>
              <a:gd name="connsiteX4" fmla="*/ 116329 w 4255477"/>
              <a:gd name="connsiteY4" fmla="*/ 56812 h 2264357"/>
              <a:gd name="connsiteX5" fmla="*/ 137972 w 4255477"/>
              <a:gd name="connsiteY5" fmla="*/ 59517 h 2264357"/>
              <a:gd name="connsiteX6" fmla="*/ 143382 w 4255477"/>
              <a:gd name="connsiteY6" fmla="*/ 73043 h 2264357"/>
              <a:gd name="connsiteX7" fmla="*/ 154203 w 4255477"/>
              <a:gd name="connsiteY7" fmla="*/ 86570 h 2264357"/>
              <a:gd name="connsiteX8" fmla="*/ 181257 w 4255477"/>
              <a:gd name="connsiteY8" fmla="*/ 89275 h 2264357"/>
              <a:gd name="connsiteX9" fmla="*/ 189373 w 4255477"/>
              <a:gd name="connsiteY9" fmla="*/ 91981 h 2264357"/>
              <a:gd name="connsiteX10" fmla="*/ 232658 w 4255477"/>
              <a:gd name="connsiteY10" fmla="*/ 94686 h 2264357"/>
              <a:gd name="connsiteX11" fmla="*/ 238069 w 4255477"/>
              <a:gd name="connsiteY11" fmla="*/ 102802 h 2264357"/>
              <a:gd name="connsiteX12" fmla="*/ 251595 w 4255477"/>
              <a:gd name="connsiteY12" fmla="*/ 124445 h 2264357"/>
              <a:gd name="connsiteX13" fmla="*/ 265122 w 4255477"/>
              <a:gd name="connsiteY13" fmla="*/ 127150 h 2264357"/>
              <a:gd name="connsiteX14" fmla="*/ 270532 w 4255477"/>
              <a:gd name="connsiteY14" fmla="*/ 140677 h 2264357"/>
              <a:gd name="connsiteX15" fmla="*/ 297586 w 4255477"/>
              <a:gd name="connsiteY15" fmla="*/ 146087 h 2264357"/>
              <a:gd name="connsiteX16" fmla="*/ 330050 w 4255477"/>
              <a:gd name="connsiteY16" fmla="*/ 154203 h 2264357"/>
              <a:gd name="connsiteX17" fmla="*/ 530244 w 4255477"/>
              <a:gd name="connsiteY17" fmla="*/ 151498 h 2264357"/>
              <a:gd name="connsiteX18" fmla="*/ 535654 w 4255477"/>
              <a:gd name="connsiteY18" fmla="*/ 167730 h 2264357"/>
              <a:gd name="connsiteX19" fmla="*/ 546476 w 4255477"/>
              <a:gd name="connsiteY19" fmla="*/ 181256 h 2264357"/>
              <a:gd name="connsiteX20" fmla="*/ 568118 w 4255477"/>
              <a:gd name="connsiteY20" fmla="*/ 183962 h 2264357"/>
              <a:gd name="connsiteX21" fmla="*/ 879231 w 4255477"/>
              <a:gd name="connsiteY21" fmla="*/ 183962 h 2264357"/>
              <a:gd name="connsiteX22" fmla="*/ 884641 w 4255477"/>
              <a:gd name="connsiteY22" fmla="*/ 205604 h 2264357"/>
              <a:gd name="connsiteX23" fmla="*/ 895463 w 4255477"/>
              <a:gd name="connsiteY23" fmla="*/ 213720 h 2264357"/>
              <a:gd name="connsiteX24" fmla="*/ 1000970 w 4255477"/>
              <a:gd name="connsiteY24" fmla="*/ 219131 h 2264357"/>
              <a:gd name="connsiteX25" fmla="*/ 1009086 w 4255477"/>
              <a:gd name="connsiteY25" fmla="*/ 221836 h 2264357"/>
              <a:gd name="connsiteX26" fmla="*/ 1025318 w 4255477"/>
              <a:gd name="connsiteY26" fmla="*/ 232658 h 2264357"/>
              <a:gd name="connsiteX27" fmla="*/ 1033434 w 4255477"/>
              <a:gd name="connsiteY27" fmla="*/ 235363 h 2264357"/>
              <a:gd name="connsiteX28" fmla="*/ 1057782 w 4255477"/>
              <a:gd name="connsiteY28" fmla="*/ 240774 h 2264357"/>
              <a:gd name="connsiteX29" fmla="*/ 1065898 w 4255477"/>
              <a:gd name="connsiteY29" fmla="*/ 257006 h 2264357"/>
              <a:gd name="connsiteX30" fmla="*/ 1071309 w 4255477"/>
              <a:gd name="connsiteY30" fmla="*/ 265122 h 2264357"/>
              <a:gd name="connsiteX31" fmla="*/ 1076719 w 4255477"/>
              <a:gd name="connsiteY31" fmla="*/ 294880 h 2264357"/>
              <a:gd name="connsiteX32" fmla="*/ 1082130 w 4255477"/>
              <a:gd name="connsiteY32" fmla="*/ 311112 h 2264357"/>
              <a:gd name="connsiteX33" fmla="*/ 1090246 w 4255477"/>
              <a:gd name="connsiteY33" fmla="*/ 319228 h 2264357"/>
              <a:gd name="connsiteX34" fmla="*/ 1095657 w 4255477"/>
              <a:gd name="connsiteY34" fmla="*/ 327344 h 2264357"/>
              <a:gd name="connsiteX35" fmla="*/ 1155174 w 4255477"/>
              <a:gd name="connsiteY35" fmla="*/ 335460 h 2264357"/>
              <a:gd name="connsiteX36" fmla="*/ 1179522 w 4255477"/>
              <a:gd name="connsiteY36" fmla="*/ 338165 h 2264357"/>
              <a:gd name="connsiteX37" fmla="*/ 1220102 w 4255477"/>
              <a:gd name="connsiteY37" fmla="*/ 340871 h 2264357"/>
              <a:gd name="connsiteX38" fmla="*/ 1228218 w 4255477"/>
              <a:gd name="connsiteY38" fmla="*/ 346281 h 2264357"/>
              <a:gd name="connsiteX39" fmla="*/ 1233628 w 4255477"/>
              <a:gd name="connsiteY39" fmla="*/ 362513 h 2264357"/>
              <a:gd name="connsiteX40" fmla="*/ 1241744 w 4255477"/>
              <a:gd name="connsiteY40" fmla="*/ 365219 h 2264357"/>
              <a:gd name="connsiteX41" fmla="*/ 1306672 w 4255477"/>
              <a:gd name="connsiteY41" fmla="*/ 370629 h 2264357"/>
              <a:gd name="connsiteX42" fmla="*/ 1331020 w 4255477"/>
              <a:gd name="connsiteY42" fmla="*/ 373335 h 2264357"/>
              <a:gd name="connsiteX43" fmla="*/ 1336431 w 4255477"/>
              <a:gd name="connsiteY43" fmla="*/ 392272 h 2264357"/>
              <a:gd name="connsiteX44" fmla="*/ 1406769 w 4255477"/>
              <a:gd name="connsiteY44" fmla="*/ 394977 h 2264357"/>
              <a:gd name="connsiteX45" fmla="*/ 1490634 w 4255477"/>
              <a:gd name="connsiteY45" fmla="*/ 400388 h 2264357"/>
              <a:gd name="connsiteX46" fmla="*/ 1496045 w 4255477"/>
              <a:gd name="connsiteY46" fmla="*/ 449083 h 2264357"/>
              <a:gd name="connsiteX47" fmla="*/ 1636722 w 4255477"/>
              <a:gd name="connsiteY47" fmla="*/ 454494 h 2264357"/>
              <a:gd name="connsiteX48" fmla="*/ 1661070 w 4255477"/>
              <a:gd name="connsiteY48" fmla="*/ 457200 h 2264357"/>
              <a:gd name="connsiteX49" fmla="*/ 1663775 w 4255477"/>
              <a:gd name="connsiteY49" fmla="*/ 465316 h 2264357"/>
              <a:gd name="connsiteX50" fmla="*/ 1666480 w 4255477"/>
              <a:gd name="connsiteY50" fmla="*/ 478842 h 2264357"/>
              <a:gd name="connsiteX51" fmla="*/ 1671891 w 4255477"/>
              <a:gd name="connsiteY51" fmla="*/ 495074 h 2264357"/>
              <a:gd name="connsiteX52" fmla="*/ 1674596 w 4255477"/>
              <a:gd name="connsiteY52" fmla="*/ 508601 h 2264357"/>
              <a:gd name="connsiteX53" fmla="*/ 1682712 w 4255477"/>
              <a:gd name="connsiteY53" fmla="*/ 532949 h 2264357"/>
              <a:gd name="connsiteX54" fmla="*/ 1685418 w 4255477"/>
              <a:gd name="connsiteY54" fmla="*/ 541065 h 2264357"/>
              <a:gd name="connsiteX55" fmla="*/ 1690828 w 4255477"/>
              <a:gd name="connsiteY55" fmla="*/ 562707 h 2264357"/>
              <a:gd name="connsiteX56" fmla="*/ 1693534 w 4255477"/>
              <a:gd name="connsiteY56" fmla="*/ 570823 h 2264357"/>
              <a:gd name="connsiteX57" fmla="*/ 1701650 w 4255477"/>
              <a:gd name="connsiteY57" fmla="*/ 573529 h 2264357"/>
              <a:gd name="connsiteX58" fmla="*/ 1709766 w 4255477"/>
              <a:gd name="connsiteY58" fmla="*/ 578939 h 2264357"/>
              <a:gd name="connsiteX59" fmla="*/ 1815273 w 4255477"/>
              <a:gd name="connsiteY59" fmla="*/ 581645 h 2264357"/>
              <a:gd name="connsiteX60" fmla="*/ 1882906 w 4255477"/>
              <a:gd name="connsiteY60" fmla="*/ 584350 h 2264357"/>
              <a:gd name="connsiteX61" fmla="*/ 1888317 w 4255477"/>
              <a:gd name="connsiteY61" fmla="*/ 592466 h 2264357"/>
              <a:gd name="connsiteX62" fmla="*/ 1896433 w 4255477"/>
              <a:gd name="connsiteY62" fmla="*/ 608698 h 2264357"/>
              <a:gd name="connsiteX63" fmla="*/ 1904549 w 4255477"/>
              <a:gd name="connsiteY63" fmla="*/ 611403 h 2264357"/>
              <a:gd name="connsiteX64" fmla="*/ 1937013 w 4255477"/>
              <a:gd name="connsiteY64" fmla="*/ 614109 h 2264357"/>
              <a:gd name="connsiteX65" fmla="*/ 1964066 w 4255477"/>
              <a:gd name="connsiteY65" fmla="*/ 654688 h 2264357"/>
              <a:gd name="connsiteX66" fmla="*/ 1969477 w 4255477"/>
              <a:gd name="connsiteY66" fmla="*/ 662804 h 2264357"/>
              <a:gd name="connsiteX67" fmla="*/ 1974888 w 4255477"/>
              <a:gd name="connsiteY67" fmla="*/ 670920 h 2264357"/>
              <a:gd name="connsiteX68" fmla="*/ 1985709 w 4255477"/>
              <a:gd name="connsiteY68" fmla="*/ 687152 h 2264357"/>
              <a:gd name="connsiteX69" fmla="*/ 1993825 w 4255477"/>
              <a:gd name="connsiteY69" fmla="*/ 689858 h 2264357"/>
              <a:gd name="connsiteX70" fmla="*/ 2001941 w 4255477"/>
              <a:gd name="connsiteY70" fmla="*/ 695268 h 2264357"/>
              <a:gd name="connsiteX71" fmla="*/ 2018173 w 4255477"/>
              <a:gd name="connsiteY71" fmla="*/ 700679 h 2264357"/>
              <a:gd name="connsiteX72" fmla="*/ 2026289 w 4255477"/>
              <a:gd name="connsiteY72" fmla="*/ 703384 h 2264357"/>
              <a:gd name="connsiteX73" fmla="*/ 2034405 w 4255477"/>
              <a:gd name="connsiteY73" fmla="*/ 706090 h 2264357"/>
              <a:gd name="connsiteX74" fmla="*/ 2053342 w 4255477"/>
              <a:gd name="connsiteY74" fmla="*/ 708795 h 2264357"/>
              <a:gd name="connsiteX75" fmla="*/ 2064163 w 4255477"/>
              <a:gd name="connsiteY75" fmla="*/ 725027 h 2264357"/>
              <a:gd name="connsiteX76" fmla="*/ 2069574 w 4255477"/>
              <a:gd name="connsiteY76" fmla="*/ 733143 h 2264357"/>
              <a:gd name="connsiteX77" fmla="*/ 2077690 w 4255477"/>
              <a:gd name="connsiteY77" fmla="*/ 741259 h 2264357"/>
              <a:gd name="connsiteX78" fmla="*/ 2080395 w 4255477"/>
              <a:gd name="connsiteY78" fmla="*/ 749375 h 2264357"/>
              <a:gd name="connsiteX79" fmla="*/ 2088511 w 4255477"/>
              <a:gd name="connsiteY79" fmla="*/ 757491 h 2264357"/>
              <a:gd name="connsiteX80" fmla="*/ 2158850 w 4255477"/>
              <a:gd name="connsiteY80" fmla="*/ 765607 h 2264357"/>
              <a:gd name="connsiteX81" fmla="*/ 2229188 w 4255477"/>
              <a:gd name="connsiteY81" fmla="*/ 768312 h 2264357"/>
              <a:gd name="connsiteX82" fmla="*/ 2248125 w 4255477"/>
              <a:gd name="connsiteY82" fmla="*/ 789955 h 2264357"/>
              <a:gd name="connsiteX83" fmla="*/ 2267062 w 4255477"/>
              <a:gd name="connsiteY83" fmla="*/ 833239 h 2264357"/>
              <a:gd name="connsiteX84" fmla="*/ 2291411 w 4255477"/>
              <a:gd name="connsiteY84" fmla="*/ 857588 h 2264357"/>
              <a:gd name="connsiteX85" fmla="*/ 2294116 w 4255477"/>
              <a:gd name="connsiteY85" fmla="*/ 868409 h 2264357"/>
              <a:gd name="connsiteX86" fmla="*/ 2296821 w 4255477"/>
              <a:gd name="connsiteY86" fmla="*/ 876525 h 2264357"/>
              <a:gd name="connsiteX87" fmla="*/ 2299527 w 4255477"/>
              <a:gd name="connsiteY87" fmla="*/ 887346 h 2264357"/>
              <a:gd name="connsiteX88" fmla="*/ 2337401 w 4255477"/>
              <a:gd name="connsiteY88" fmla="*/ 890052 h 2264357"/>
              <a:gd name="connsiteX89" fmla="*/ 2342812 w 4255477"/>
              <a:gd name="connsiteY89" fmla="*/ 908989 h 2264357"/>
              <a:gd name="connsiteX90" fmla="*/ 2350928 w 4255477"/>
              <a:gd name="connsiteY90" fmla="*/ 914400 h 2264357"/>
              <a:gd name="connsiteX91" fmla="*/ 2361749 w 4255477"/>
              <a:gd name="connsiteY91" fmla="*/ 938748 h 2264357"/>
              <a:gd name="connsiteX92" fmla="*/ 2377981 w 4255477"/>
              <a:gd name="connsiteY92" fmla="*/ 944158 h 2264357"/>
              <a:gd name="connsiteX93" fmla="*/ 2386097 w 4255477"/>
              <a:gd name="connsiteY93" fmla="*/ 949569 h 2264357"/>
              <a:gd name="connsiteX94" fmla="*/ 2423972 w 4255477"/>
              <a:gd name="connsiteY94" fmla="*/ 954980 h 2264357"/>
              <a:gd name="connsiteX95" fmla="*/ 2437498 w 4255477"/>
              <a:gd name="connsiteY95" fmla="*/ 979327 h 2264357"/>
              <a:gd name="connsiteX96" fmla="*/ 2445614 w 4255477"/>
              <a:gd name="connsiteY96" fmla="*/ 987443 h 2264357"/>
              <a:gd name="connsiteX97" fmla="*/ 2451025 w 4255477"/>
              <a:gd name="connsiteY97" fmla="*/ 995559 h 2264357"/>
              <a:gd name="connsiteX98" fmla="*/ 2459141 w 4255477"/>
              <a:gd name="connsiteY98" fmla="*/ 1003675 h 2264357"/>
              <a:gd name="connsiteX99" fmla="*/ 2464551 w 4255477"/>
              <a:gd name="connsiteY99" fmla="*/ 1011791 h 2264357"/>
              <a:gd name="connsiteX100" fmla="*/ 2472667 w 4255477"/>
              <a:gd name="connsiteY100" fmla="*/ 1014497 h 2264357"/>
              <a:gd name="connsiteX101" fmla="*/ 2480783 w 4255477"/>
              <a:gd name="connsiteY101" fmla="*/ 1022613 h 2264357"/>
              <a:gd name="connsiteX102" fmla="*/ 2486194 w 4255477"/>
              <a:gd name="connsiteY102" fmla="*/ 1030729 h 2264357"/>
              <a:gd name="connsiteX103" fmla="*/ 2494310 w 4255477"/>
              <a:gd name="connsiteY103" fmla="*/ 1036139 h 2264357"/>
              <a:gd name="connsiteX104" fmla="*/ 2499721 w 4255477"/>
              <a:gd name="connsiteY104" fmla="*/ 1044255 h 2264357"/>
              <a:gd name="connsiteX105" fmla="*/ 2507837 w 4255477"/>
              <a:gd name="connsiteY105" fmla="*/ 1049666 h 2264357"/>
              <a:gd name="connsiteX106" fmla="*/ 2518658 w 4255477"/>
              <a:gd name="connsiteY106" fmla="*/ 1065898 h 2264357"/>
              <a:gd name="connsiteX107" fmla="*/ 2524069 w 4255477"/>
              <a:gd name="connsiteY107" fmla="*/ 1074014 h 2264357"/>
              <a:gd name="connsiteX108" fmla="*/ 2532185 w 4255477"/>
              <a:gd name="connsiteY108" fmla="*/ 1079425 h 2264357"/>
              <a:gd name="connsiteX109" fmla="*/ 2545711 w 4255477"/>
              <a:gd name="connsiteY109" fmla="*/ 1095656 h 2264357"/>
              <a:gd name="connsiteX110" fmla="*/ 2575470 w 4255477"/>
              <a:gd name="connsiteY110" fmla="*/ 1101067 h 2264357"/>
              <a:gd name="connsiteX111" fmla="*/ 2678272 w 4255477"/>
              <a:gd name="connsiteY111" fmla="*/ 1095656 h 2264357"/>
              <a:gd name="connsiteX112" fmla="*/ 2689093 w 4255477"/>
              <a:gd name="connsiteY112" fmla="*/ 1157879 h 2264357"/>
              <a:gd name="connsiteX113" fmla="*/ 2764843 w 4255477"/>
              <a:gd name="connsiteY113" fmla="*/ 1160584 h 2264357"/>
              <a:gd name="connsiteX114" fmla="*/ 2772959 w 4255477"/>
              <a:gd name="connsiteY114" fmla="*/ 1176816 h 2264357"/>
              <a:gd name="connsiteX115" fmla="*/ 2800012 w 4255477"/>
              <a:gd name="connsiteY115" fmla="*/ 1217396 h 2264357"/>
              <a:gd name="connsiteX116" fmla="*/ 2821654 w 4255477"/>
              <a:gd name="connsiteY116" fmla="*/ 1230923 h 2264357"/>
              <a:gd name="connsiteX117" fmla="*/ 2848708 w 4255477"/>
              <a:gd name="connsiteY117" fmla="*/ 1228217 h 2264357"/>
              <a:gd name="connsiteX118" fmla="*/ 2867645 w 4255477"/>
              <a:gd name="connsiteY118" fmla="*/ 1225512 h 2264357"/>
              <a:gd name="connsiteX119" fmla="*/ 2889288 w 4255477"/>
              <a:gd name="connsiteY119" fmla="*/ 1228217 h 2264357"/>
              <a:gd name="connsiteX120" fmla="*/ 2908225 w 4255477"/>
              <a:gd name="connsiteY120" fmla="*/ 1252565 h 2264357"/>
              <a:gd name="connsiteX121" fmla="*/ 2913635 w 4255477"/>
              <a:gd name="connsiteY121" fmla="*/ 1260681 h 2264357"/>
              <a:gd name="connsiteX122" fmla="*/ 2929867 w 4255477"/>
              <a:gd name="connsiteY122" fmla="*/ 1268797 h 2264357"/>
              <a:gd name="connsiteX123" fmla="*/ 2935278 w 4255477"/>
              <a:gd name="connsiteY123" fmla="*/ 1276913 h 2264357"/>
              <a:gd name="connsiteX124" fmla="*/ 2954216 w 4255477"/>
              <a:gd name="connsiteY124" fmla="*/ 1333725 h 2264357"/>
              <a:gd name="connsiteX125" fmla="*/ 3054312 w 4255477"/>
              <a:gd name="connsiteY125" fmla="*/ 1341841 h 2264357"/>
              <a:gd name="connsiteX126" fmla="*/ 3065134 w 4255477"/>
              <a:gd name="connsiteY126" fmla="*/ 1398652 h 2264357"/>
              <a:gd name="connsiteX127" fmla="*/ 3135472 w 4255477"/>
              <a:gd name="connsiteY127" fmla="*/ 1404064 h 2264357"/>
              <a:gd name="connsiteX128" fmla="*/ 3143588 w 4255477"/>
              <a:gd name="connsiteY128" fmla="*/ 1420296 h 2264357"/>
              <a:gd name="connsiteX129" fmla="*/ 3146293 w 4255477"/>
              <a:gd name="connsiteY129" fmla="*/ 1428412 h 2264357"/>
              <a:gd name="connsiteX130" fmla="*/ 3154409 w 4255477"/>
              <a:gd name="connsiteY130" fmla="*/ 1436527 h 2264357"/>
              <a:gd name="connsiteX131" fmla="*/ 3165231 w 4255477"/>
              <a:gd name="connsiteY131" fmla="*/ 1452759 h 2264357"/>
              <a:gd name="connsiteX132" fmla="*/ 3176052 w 4255477"/>
              <a:gd name="connsiteY132" fmla="*/ 1468991 h 2264357"/>
              <a:gd name="connsiteX133" fmla="*/ 3222043 w 4255477"/>
              <a:gd name="connsiteY133" fmla="*/ 1474402 h 2264357"/>
              <a:gd name="connsiteX134" fmla="*/ 3235569 w 4255477"/>
              <a:gd name="connsiteY134" fmla="*/ 1493339 h 2264357"/>
              <a:gd name="connsiteX135" fmla="*/ 3246390 w 4255477"/>
              <a:gd name="connsiteY135" fmla="*/ 1506866 h 2264357"/>
              <a:gd name="connsiteX136" fmla="*/ 3262622 w 4255477"/>
              <a:gd name="connsiteY136" fmla="*/ 1517687 h 2264357"/>
              <a:gd name="connsiteX137" fmla="*/ 3265328 w 4255477"/>
              <a:gd name="connsiteY137" fmla="*/ 1525803 h 2264357"/>
              <a:gd name="connsiteX138" fmla="*/ 3273444 w 4255477"/>
              <a:gd name="connsiteY138" fmla="*/ 1528509 h 2264357"/>
              <a:gd name="connsiteX139" fmla="*/ 3305908 w 4255477"/>
              <a:gd name="connsiteY139" fmla="*/ 1531214 h 2264357"/>
              <a:gd name="connsiteX140" fmla="*/ 3316729 w 4255477"/>
              <a:gd name="connsiteY140" fmla="*/ 1533919 h 2264357"/>
              <a:gd name="connsiteX141" fmla="*/ 3343782 w 4255477"/>
              <a:gd name="connsiteY141" fmla="*/ 1536625 h 2264357"/>
              <a:gd name="connsiteX142" fmla="*/ 3346488 w 4255477"/>
              <a:gd name="connsiteY142" fmla="*/ 1544741 h 2264357"/>
              <a:gd name="connsiteX143" fmla="*/ 3365425 w 4255477"/>
              <a:gd name="connsiteY143" fmla="*/ 1563678 h 2264357"/>
              <a:gd name="connsiteX144" fmla="*/ 3373541 w 4255477"/>
              <a:gd name="connsiteY144" fmla="*/ 1571794 h 2264357"/>
              <a:gd name="connsiteX145" fmla="*/ 3381657 w 4255477"/>
              <a:gd name="connsiteY145" fmla="*/ 1577204 h 2264357"/>
              <a:gd name="connsiteX146" fmla="*/ 3387067 w 4255477"/>
              <a:gd name="connsiteY146" fmla="*/ 1585320 h 2264357"/>
              <a:gd name="connsiteX147" fmla="*/ 3395183 w 4255477"/>
              <a:gd name="connsiteY147" fmla="*/ 1598847 h 2264357"/>
              <a:gd name="connsiteX148" fmla="*/ 3397889 w 4255477"/>
              <a:gd name="connsiteY148" fmla="*/ 1606963 h 2264357"/>
              <a:gd name="connsiteX149" fmla="*/ 3406005 w 4255477"/>
              <a:gd name="connsiteY149" fmla="*/ 1655659 h 2264357"/>
              <a:gd name="connsiteX150" fmla="*/ 3406004 w 4255477"/>
              <a:gd name="connsiteY150" fmla="*/ 1688123 h 2264357"/>
              <a:gd name="connsiteX151" fmla="*/ 3479049 w 4255477"/>
              <a:gd name="connsiteY151" fmla="*/ 1680008 h 2264357"/>
              <a:gd name="connsiteX152" fmla="*/ 3508807 w 4255477"/>
              <a:gd name="connsiteY152" fmla="*/ 1698944 h 2264357"/>
              <a:gd name="connsiteX153" fmla="*/ 3598083 w 4255477"/>
              <a:gd name="connsiteY153" fmla="*/ 1717881 h 2264357"/>
              <a:gd name="connsiteX154" fmla="*/ 3617020 w 4255477"/>
              <a:gd name="connsiteY154" fmla="*/ 1742229 h 2264357"/>
              <a:gd name="connsiteX155" fmla="*/ 3638663 w 4255477"/>
              <a:gd name="connsiteY155" fmla="*/ 1761167 h 2264357"/>
              <a:gd name="connsiteX156" fmla="*/ 3668421 w 4255477"/>
              <a:gd name="connsiteY156" fmla="*/ 1777398 h 2264357"/>
              <a:gd name="connsiteX157" fmla="*/ 3673832 w 4255477"/>
              <a:gd name="connsiteY157" fmla="*/ 1785514 h 2264357"/>
              <a:gd name="connsiteX158" fmla="*/ 3690064 w 4255477"/>
              <a:gd name="connsiteY158" fmla="*/ 1790925 h 2264357"/>
              <a:gd name="connsiteX159" fmla="*/ 3709001 w 4255477"/>
              <a:gd name="connsiteY159" fmla="*/ 1815273 h 2264357"/>
              <a:gd name="connsiteX160" fmla="*/ 3730644 w 4255477"/>
              <a:gd name="connsiteY160" fmla="*/ 1839621 h 2264357"/>
              <a:gd name="connsiteX161" fmla="*/ 3738760 w 4255477"/>
              <a:gd name="connsiteY161" fmla="*/ 1842326 h 2264357"/>
              <a:gd name="connsiteX162" fmla="*/ 3749581 w 4255477"/>
              <a:gd name="connsiteY162" fmla="*/ 1863969 h 2264357"/>
              <a:gd name="connsiteX163" fmla="*/ 3828036 w 4255477"/>
              <a:gd name="connsiteY163" fmla="*/ 1855853 h 2264357"/>
              <a:gd name="connsiteX164" fmla="*/ 3849678 w 4255477"/>
              <a:gd name="connsiteY164" fmla="*/ 1863969 h 2264357"/>
              <a:gd name="connsiteX165" fmla="*/ 3863205 w 4255477"/>
              <a:gd name="connsiteY165" fmla="*/ 1904549 h 2264357"/>
              <a:gd name="connsiteX166" fmla="*/ 3876731 w 4255477"/>
              <a:gd name="connsiteY166" fmla="*/ 1918075 h 2264357"/>
              <a:gd name="connsiteX167" fmla="*/ 3879437 w 4255477"/>
              <a:gd name="connsiteY167" fmla="*/ 1926191 h 2264357"/>
              <a:gd name="connsiteX168" fmla="*/ 3884847 w 4255477"/>
              <a:gd name="connsiteY168" fmla="*/ 1958655 h 2264357"/>
              <a:gd name="connsiteX169" fmla="*/ 3887553 w 4255477"/>
              <a:gd name="connsiteY169" fmla="*/ 1966771 h 2264357"/>
              <a:gd name="connsiteX170" fmla="*/ 3892963 w 4255477"/>
              <a:gd name="connsiteY170" fmla="*/ 1988414 h 2264357"/>
              <a:gd name="connsiteX171" fmla="*/ 3914606 w 4255477"/>
              <a:gd name="connsiteY171" fmla="*/ 1996530 h 2264357"/>
              <a:gd name="connsiteX172" fmla="*/ 3925427 w 4255477"/>
              <a:gd name="connsiteY172" fmla="*/ 1999235 h 2264357"/>
              <a:gd name="connsiteX173" fmla="*/ 3930838 w 4255477"/>
              <a:gd name="connsiteY173" fmla="*/ 2015467 h 2264357"/>
              <a:gd name="connsiteX174" fmla="*/ 3936248 w 4255477"/>
              <a:gd name="connsiteY174" fmla="*/ 2039815 h 2264357"/>
              <a:gd name="connsiteX175" fmla="*/ 3941659 w 4255477"/>
              <a:gd name="connsiteY175" fmla="*/ 2056047 h 2264357"/>
              <a:gd name="connsiteX176" fmla="*/ 3952480 w 4255477"/>
              <a:gd name="connsiteY176" fmla="*/ 2074984 h 2264357"/>
              <a:gd name="connsiteX177" fmla="*/ 3963302 w 4255477"/>
              <a:gd name="connsiteY177" fmla="*/ 2088511 h 2264357"/>
              <a:gd name="connsiteX178" fmla="*/ 3968712 w 4255477"/>
              <a:gd name="connsiteY178" fmla="*/ 2096627 h 2264357"/>
              <a:gd name="connsiteX179" fmla="*/ 3993060 w 4255477"/>
              <a:gd name="connsiteY179" fmla="*/ 2099332 h 2264357"/>
              <a:gd name="connsiteX180" fmla="*/ 4022819 w 4255477"/>
              <a:gd name="connsiteY180" fmla="*/ 2104743 h 2264357"/>
              <a:gd name="connsiteX181" fmla="*/ 4041756 w 4255477"/>
              <a:gd name="connsiteY181" fmla="*/ 2107448 h 2264357"/>
              <a:gd name="connsiteX182" fmla="*/ 4047167 w 4255477"/>
              <a:gd name="connsiteY182" fmla="*/ 2115564 h 2264357"/>
              <a:gd name="connsiteX183" fmla="*/ 4049872 w 4255477"/>
              <a:gd name="connsiteY183" fmla="*/ 2126385 h 2264357"/>
              <a:gd name="connsiteX184" fmla="*/ 4063399 w 4255477"/>
              <a:gd name="connsiteY184" fmla="*/ 2145323 h 2264357"/>
              <a:gd name="connsiteX185" fmla="*/ 4071515 w 4255477"/>
              <a:gd name="connsiteY185" fmla="*/ 2150733 h 2264357"/>
              <a:gd name="connsiteX186" fmla="*/ 4085041 w 4255477"/>
              <a:gd name="connsiteY186" fmla="*/ 2153439 h 2264357"/>
              <a:gd name="connsiteX187" fmla="*/ 4090452 w 4255477"/>
              <a:gd name="connsiteY187" fmla="*/ 2172376 h 2264357"/>
              <a:gd name="connsiteX188" fmla="*/ 4101273 w 4255477"/>
              <a:gd name="connsiteY188" fmla="*/ 2188608 h 2264357"/>
              <a:gd name="connsiteX189" fmla="*/ 4109389 w 4255477"/>
              <a:gd name="connsiteY189" fmla="*/ 2191313 h 2264357"/>
              <a:gd name="connsiteX190" fmla="*/ 4220308 w 4255477"/>
              <a:gd name="connsiteY190" fmla="*/ 2188608 h 2264357"/>
              <a:gd name="connsiteX191" fmla="*/ 4233834 w 4255477"/>
              <a:gd name="connsiteY191" fmla="*/ 2212956 h 2264357"/>
              <a:gd name="connsiteX192" fmla="*/ 4255477 w 4255477"/>
              <a:gd name="connsiteY192" fmla="*/ 2264357 h 22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4255477" h="2264357">
                <a:moveTo>
                  <a:pt x="0" y="0"/>
                </a:moveTo>
                <a:cubicBezTo>
                  <a:pt x="10709" y="564"/>
                  <a:pt x="42383" y="0"/>
                  <a:pt x="51401" y="2705"/>
                </a:cubicBezTo>
                <a:cubicBezTo>
                  <a:pt x="60419" y="5410"/>
                  <a:pt x="52896" y="11796"/>
                  <a:pt x="54106" y="16232"/>
                </a:cubicBezTo>
                <a:cubicBezTo>
                  <a:pt x="62476" y="46921"/>
                  <a:pt x="58934" y="32430"/>
                  <a:pt x="105508" y="35169"/>
                </a:cubicBezTo>
                <a:cubicBezTo>
                  <a:pt x="108213" y="36973"/>
                  <a:pt x="110918" y="52754"/>
                  <a:pt x="116329" y="56812"/>
                </a:cubicBezTo>
                <a:cubicBezTo>
                  <a:pt x="121740" y="60870"/>
                  <a:pt x="135565" y="59036"/>
                  <a:pt x="137972" y="59517"/>
                </a:cubicBezTo>
                <a:cubicBezTo>
                  <a:pt x="140096" y="72265"/>
                  <a:pt x="140677" y="68534"/>
                  <a:pt x="143382" y="73043"/>
                </a:cubicBezTo>
                <a:cubicBezTo>
                  <a:pt x="146087" y="77552"/>
                  <a:pt x="145766" y="84623"/>
                  <a:pt x="154203" y="86570"/>
                </a:cubicBezTo>
                <a:cubicBezTo>
                  <a:pt x="163034" y="88608"/>
                  <a:pt x="172239" y="88373"/>
                  <a:pt x="181257" y="89275"/>
                </a:cubicBezTo>
                <a:cubicBezTo>
                  <a:pt x="183962" y="90177"/>
                  <a:pt x="186537" y="91682"/>
                  <a:pt x="189373" y="91981"/>
                </a:cubicBezTo>
                <a:cubicBezTo>
                  <a:pt x="203750" y="93494"/>
                  <a:pt x="218546" y="91550"/>
                  <a:pt x="232658" y="94686"/>
                </a:cubicBezTo>
                <a:cubicBezTo>
                  <a:pt x="235832" y="95391"/>
                  <a:pt x="236265" y="100097"/>
                  <a:pt x="238069" y="102802"/>
                </a:cubicBezTo>
                <a:cubicBezTo>
                  <a:pt x="242000" y="114598"/>
                  <a:pt x="240163" y="120158"/>
                  <a:pt x="251595" y="124445"/>
                </a:cubicBezTo>
                <a:cubicBezTo>
                  <a:pt x="255901" y="126060"/>
                  <a:pt x="260613" y="126248"/>
                  <a:pt x="265122" y="127150"/>
                </a:cubicBezTo>
                <a:cubicBezTo>
                  <a:pt x="268278" y="129855"/>
                  <a:pt x="265121" y="137521"/>
                  <a:pt x="270532" y="140677"/>
                </a:cubicBezTo>
                <a:cubicBezTo>
                  <a:pt x="275943" y="143833"/>
                  <a:pt x="287666" y="143833"/>
                  <a:pt x="297586" y="146087"/>
                </a:cubicBezTo>
                <a:cubicBezTo>
                  <a:pt x="319022" y="153233"/>
                  <a:pt x="308192" y="150560"/>
                  <a:pt x="330050" y="154203"/>
                </a:cubicBezTo>
                <a:lnTo>
                  <a:pt x="530244" y="151498"/>
                </a:lnTo>
                <a:lnTo>
                  <a:pt x="535654" y="167730"/>
                </a:lnTo>
                <a:cubicBezTo>
                  <a:pt x="538059" y="174944"/>
                  <a:pt x="537503" y="178809"/>
                  <a:pt x="546476" y="181256"/>
                </a:cubicBezTo>
                <a:cubicBezTo>
                  <a:pt x="553490" y="183169"/>
                  <a:pt x="512659" y="183511"/>
                  <a:pt x="568118" y="183962"/>
                </a:cubicBezTo>
                <a:cubicBezTo>
                  <a:pt x="623577" y="184413"/>
                  <a:pt x="826477" y="180355"/>
                  <a:pt x="879231" y="183962"/>
                </a:cubicBezTo>
                <a:cubicBezTo>
                  <a:pt x="879318" y="184399"/>
                  <a:pt x="882452" y="202978"/>
                  <a:pt x="884641" y="205604"/>
                </a:cubicBezTo>
                <a:cubicBezTo>
                  <a:pt x="887528" y="209068"/>
                  <a:pt x="890984" y="213199"/>
                  <a:pt x="895463" y="213720"/>
                </a:cubicBezTo>
                <a:cubicBezTo>
                  <a:pt x="930443" y="217787"/>
                  <a:pt x="1000970" y="219131"/>
                  <a:pt x="1000970" y="219131"/>
                </a:cubicBezTo>
                <a:cubicBezTo>
                  <a:pt x="1003675" y="220033"/>
                  <a:pt x="1006593" y="220451"/>
                  <a:pt x="1009086" y="221836"/>
                </a:cubicBezTo>
                <a:cubicBezTo>
                  <a:pt x="1014771" y="224994"/>
                  <a:pt x="1019149" y="230602"/>
                  <a:pt x="1025318" y="232658"/>
                </a:cubicBezTo>
                <a:cubicBezTo>
                  <a:pt x="1028023" y="233560"/>
                  <a:pt x="1030692" y="234580"/>
                  <a:pt x="1033434" y="235363"/>
                </a:cubicBezTo>
                <a:cubicBezTo>
                  <a:pt x="1042341" y="237907"/>
                  <a:pt x="1048494" y="238916"/>
                  <a:pt x="1057782" y="240774"/>
                </a:cubicBezTo>
                <a:cubicBezTo>
                  <a:pt x="1073289" y="264034"/>
                  <a:pt x="1054697" y="234605"/>
                  <a:pt x="1065898" y="257006"/>
                </a:cubicBezTo>
                <a:cubicBezTo>
                  <a:pt x="1067352" y="259914"/>
                  <a:pt x="1069505" y="262417"/>
                  <a:pt x="1071309" y="265122"/>
                </a:cubicBezTo>
                <a:cubicBezTo>
                  <a:pt x="1072193" y="270424"/>
                  <a:pt x="1075099" y="288939"/>
                  <a:pt x="1076719" y="294880"/>
                </a:cubicBezTo>
                <a:cubicBezTo>
                  <a:pt x="1078220" y="300382"/>
                  <a:pt x="1078097" y="307079"/>
                  <a:pt x="1082130" y="311112"/>
                </a:cubicBezTo>
                <a:cubicBezTo>
                  <a:pt x="1084835" y="313817"/>
                  <a:pt x="1087797" y="316289"/>
                  <a:pt x="1090246" y="319228"/>
                </a:cubicBezTo>
                <a:cubicBezTo>
                  <a:pt x="1092328" y="321726"/>
                  <a:pt x="1092900" y="325621"/>
                  <a:pt x="1095657" y="327344"/>
                </a:cubicBezTo>
                <a:cubicBezTo>
                  <a:pt x="1110199" y="336433"/>
                  <a:pt x="1145244" y="334666"/>
                  <a:pt x="1155174" y="335460"/>
                </a:cubicBezTo>
                <a:cubicBezTo>
                  <a:pt x="1163314" y="336111"/>
                  <a:pt x="1171384" y="337487"/>
                  <a:pt x="1179522" y="338165"/>
                </a:cubicBezTo>
                <a:cubicBezTo>
                  <a:pt x="1193032" y="339291"/>
                  <a:pt x="1206575" y="339969"/>
                  <a:pt x="1220102" y="340871"/>
                </a:cubicBezTo>
                <a:cubicBezTo>
                  <a:pt x="1222807" y="342674"/>
                  <a:pt x="1226495" y="343524"/>
                  <a:pt x="1228218" y="346281"/>
                </a:cubicBezTo>
                <a:cubicBezTo>
                  <a:pt x="1231241" y="351117"/>
                  <a:pt x="1228218" y="360709"/>
                  <a:pt x="1233628" y="362513"/>
                </a:cubicBezTo>
                <a:cubicBezTo>
                  <a:pt x="1236333" y="363415"/>
                  <a:pt x="1238948" y="364660"/>
                  <a:pt x="1241744" y="365219"/>
                </a:cubicBezTo>
                <a:cubicBezTo>
                  <a:pt x="1263224" y="369515"/>
                  <a:pt x="1284803" y="368947"/>
                  <a:pt x="1306672" y="370629"/>
                </a:cubicBezTo>
                <a:cubicBezTo>
                  <a:pt x="1314814" y="371255"/>
                  <a:pt x="1322904" y="372433"/>
                  <a:pt x="1331020" y="373335"/>
                </a:cubicBezTo>
                <a:cubicBezTo>
                  <a:pt x="1334960" y="385154"/>
                  <a:pt x="1324091" y="391323"/>
                  <a:pt x="1336431" y="392272"/>
                </a:cubicBezTo>
                <a:cubicBezTo>
                  <a:pt x="1357130" y="393864"/>
                  <a:pt x="1381069" y="393624"/>
                  <a:pt x="1406769" y="394977"/>
                </a:cubicBezTo>
                <a:cubicBezTo>
                  <a:pt x="1432469" y="396330"/>
                  <a:pt x="1457372" y="398012"/>
                  <a:pt x="1490634" y="400388"/>
                </a:cubicBezTo>
                <a:lnTo>
                  <a:pt x="1496045" y="449083"/>
                </a:lnTo>
                <a:lnTo>
                  <a:pt x="1636722" y="454494"/>
                </a:lnTo>
                <a:cubicBezTo>
                  <a:pt x="1644838" y="455396"/>
                  <a:pt x="1653488" y="454167"/>
                  <a:pt x="1661070" y="457200"/>
                </a:cubicBezTo>
                <a:cubicBezTo>
                  <a:pt x="1663718" y="458259"/>
                  <a:pt x="1663083" y="462549"/>
                  <a:pt x="1663775" y="465316"/>
                </a:cubicBezTo>
                <a:cubicBezTo>
                  <a:pt x="1664890" y="469777"/>
                  <a:pt x="1665270" y="474406"/>
                  <a:pt x="1666480" y="478842"/>
                </a:cubicBezTo>
                <a:cubicBezTo>
                  <a:pt x="1667981" y="484344"/>
                  <a:pt x="1670773" y="489481"/>
                  <a:pt x="1671891" y="495074"/>
                </a:cubicBezTo>
                <a:cubicBezTo>
                  <a:pt x="1672793" y="499583"/>
                  <a:pt x="1673386" y="504165"/>
                  <a:pt x="1674596" y="508601"/>
                </a:cubicBezTo>
                <a:cubicBezTo>
                  <a:pt x="1676847" y="516855"/>
                  <a:pt x="1680007" y="524833"/>
                  <a:pt x="1682712" y="532949"/>
                </a:cubicBezTo>
                <a:cubicBezTo>
                  <a:pt x="1683614" y="535654"/>
                  <a:pt x="1684726" y="538298"/>
                  <a:pt x="1685418" y="541065"/>
                </a:cubicBezTo>
                <a:cubicBezTo>
                  <a:pt x="1687221" y="548279"/>
                  <a:pt x="1688476" y="555653"/>
                  <a:pt x="1690828" y="562707"/>
                </a:cubicBezTo>
                <a:cubicBezTo>
                  <a:pt x="1691730" y="565412"/>
                  <a:pt x="1691518" y="568807"/>
                  <a:pt x="1693534" y="570823"/>
                </a:cubicBezTo>
                <a:cubicBezTo>
                  <a:pt x="1695550" y="572839"/>
                  <a:pt x="1699099" y="572254"/>
                  <a:pt x="1701650" y="573529"/>
                </a:cubicBezTo>
                <a:cubicBezTo>
                  <a:pt x="1704558" y="574983"/>
                  <a:pt x="1706523" y="578707"/>
                  <a:pt x="1709766" y="578939"/>
                </a:cubicBezTo>
                <a:cubicBezTo>
                  <a:pt x="1744857" y="581446"/>
                  <a:pt x="1780110" y="580546"/>
                  <a:pt x="1815273" y="581645"/>
                </a:cubicBezTo>
                <a:lnTo>
                  <a:pt x="1882906" y="584350"/>
                </a:lnTo>
                <a:cubicBezTo>
                  <a:pt x="1884710" y="587055"/>
                  <a:pt x="1886863" y="589558"/>
                  <a:pt x="1888317" y="592466"/>
                </a:cubicBezTo>
                <a:cubicBezTo>
                  <a:pt x="1891585" y="599002"/>
                  <a:pt x="1889971" y="603528"/>
                  <a:pt x="1896433" y="608698"/>
                </a:cubicBezTo>
                <a:cubicBezTo>
                  <a:pt x="1898660" y="610479"/>
                  <a:pt x="1901722" y="611026"/>
                  <a:pt x="1904549" y="611403"/>
                </a:cubicBezTo>
                <a:cubicBezTo>
                  <a:pt x="1915313" y="612838"/>
                  <a:pt x="1926192" y="613207"/>
                  <a:pt x="1937013" y="614109"/>
                </a:cubicBezTo>
                <a:lnTo>
                  <a:pt x="1964066" y="654688"/>
                </a:lnTo>
                <a:lnTo>
                  <a:pt x="1969477" y="662804"/>
                </a:lnTo>
                <a:lnTo>
                  <a:pt x="1974888" y="670920"/>
                </a:lnTo>
                <a:cubicBezTo>
                  <a:pt x="1977724" y="679429"/>
                  <a:pt x="1977024" y="681361"/>
                  <a:pt x="1985709" y="687152"/>
                </a:cubicBezTo>
                <a:cubicBezTo>
                  <a:pt x="1988082" y="688734"/>
                  <a:pt x="1991274" y="688583"/>
                  <a:pt x="1993825" y="689858"/>
                </a:cubicBezTo>
                <a:cubicBezTo>
                  <a:pt x="1996733" y="691312"/>
                  <a:pt x="1998970" y="693948"/>
                  <a:pt x="2001941" y="695268"/>
                </a:cubicBezTo>
                <a:cubicBezTo>
                  <a:pt x="2007153" y="697584"/>
                  <a:pt x="2012762" y="698875"/>
                  <a:pt x="2018173" y="700679"/>
                </a:cubicBezTo>
                <a:lnTo>
                  <a:pt x="2026289" y="703384"/>
                </a:lnTo>
                <a:cubicBezTo>
                  <a:pt x="2028994" y="704286"/>
                  <a:pt x="2031582" y="705687"/>
                  <a:pt x="2034405" y="706090"/>
                </a:cubicBezTo>
                <a:lnTo>
                  <a:pt x="2053342" y="708795"/>
                </a:lnTo>
                <a:lnTo>
                  <a:pt x="2064163" y="725027"/>
                </a:lnTo>
                <a:cubicBezTo>
                  <a:pt x="2065967" y="727732"/>
                  <a:pt x="2067275" y="730844"/>
                  <a:pt x="2069574" y="733143"/>
                </a:cubicBezTo>
                <a:lnTo>
                  <a:pt x="2077690" y="741259"/>
                </a:lnTo>
                <a:cubicBezTo>
                  <a:pt x="2078592" y="743964"/>
                  <a:pt x="2078813" y="747002"/>
                  <a:pt x="2080395" y="749375"/>
                </a:cubicBezTo>
                <a:cubicBezTo>
                  <a:pt x="2082517" y="752558"/>
                  <a:pt x="2085572" y="755042"/>
                  <a:pt x="2088511" y="757491"/>
                </a:cubicBezTo>
                <a:cubicBezTo>
                  <a:pt x="2108526" y="774169"/>
                  <a:pt x="2127705" y="764336"/>
                  <a:pt x="2158850" y="765607"/>
                </a:cubicBezTo>
                <a:lnTo>
                  <a:pt x="2229188" y="768312"/>
                </a:lnTo>
                <a:cubicBezTo>
                  <a:pt x="2241813" y="787249"/>
                  <a:pt x="2234598" y="780937"/>
                  <a:pt x="2248125" y="789955"/>
                </a:cubicBezTo>
                <a:lnTo>
                  <a:pt x="2267062" y="833239"/>
                </a:lnTo>
                <a:lnTo>
                  <a:pt x="2291411" y="857588"/>
                </a:lnTo>
                <a:cubicBezTo>
                  <a:pt x="2291658" y="861298"/>
                  <a:pt x="2293095" y="864834"/>
                  <a:pt x="2294116" y="868409"/>
                </a:cubicBezTo>
                <a:cubicBezTo>
                  <a:pt x="2294899" y="871151"/>
                  <a:pt x="2296038" y="873783"/>
                  <a:pt x="2296821" y="876525"/>
                </a:cubicBezTo>
                <a:cubicBezTo>
                  <a:pt x="2297843" y="880100"/>
                  <a:pt x="2296000" y="886170"/>
                  <a:pt x="2299527" y="887346"/>
                </a:cubicBezTo>
                <a:cubicBezTo>
                  <a:pt x="2311534" y="891349"/>
                  <a:pt x="2324776" y="889150"/>
                  <a:pt x="2337401" y="890052"/>
                </a:cubicBezTo>
                <a:cubicBezTo>
                  <a:pt x="2337579" y="890762"/>
                  <a:pt x="2341399" y="907223"/>
                  <a:pt x="2342812" y="908989"/>
                </a:cubicBezTo>
                <a:cubicBezTo>
                  <a:pt x="2344843" y="911528"/>
                  <a:pt x="2348223" y="912596"/>
                  <a:pt x="2350928" y="914400"/>
                </a:cubicBezTo>
                <a:cubicBezTo>
                  <a:pt x="2351826" y="917095"/>
                  <a:pt x="2356333" y="935363"/>
                  <a:pt x="2361749" y="938748"/>
                </a:cubicBezTo>
                <a:cubicBezTo>
                  <a:pt x="2366585" y="941771"/>
                  <a:pt x="2377981" y="944158"/>
                  <a:pt x="2377981" y="944158"/>
                </a:cubicBezTo>
                <a:cubicBezTo>
                  <a:pt x="2380686" y="945962"/>
                  <a:pt x="2383189" y="948115"/>
                  <a:pt x="2386097" y="949569"/>
                </a:cubicBezTo>
                <a:cubicBezTo>
                  <a:pt x="2396504" y="954773"/>
                  <a:pt x="2416377" y="954289"/>
                  <a:pt x="2423972" y="954980"/>
                </a:cubicBezTo>
                <a:cubicBezTo>
                  <a:pt x="2427374" y="965186"/>
                  <a:pt x="2428195" y="970024"/>
                  <a:pt x="2437498" y="979327"/>
                </a:cubicBezTo>
                <a:cubicBezTo>
                  <a:pt x="2440203" y="982032"/>
                  <a:pt x="2443165" y="984504"/>
                  <a:pt x="2445614" y="987443"/>
                </a:cubicBezTo>
                <a:cubicBezTo>
                  <a:pt x="2447696" y="989941"/>
                  <a:pt x="2448943" y="993061"/>
                  <a:pt x="2451025" y="995559"/>
                </a:cubicBezTo>
                <a:cubicBezTo>
                  <a:pt x="2453474" y="998498"/>
                  <a:pt x="2456692" y="1000736"/>
                  <a:pt x="2459141" y="1003675"/>
                </a:cubicBezTo>
                <a:cubicBezTo>
                  <a:pt x="2461222" y="1006173"/>
                  <a:pt x="2462012" y="1009760"/>
                  <a:pt x="2464551" y="1011791"/>
                </a:cubicBezTo>
                <a:cubicBezTo>
                  <a:pt x="2466778" y="1013573"/>
                  <a:pt x="2469962" y="1013595"/>
                  <a:pt x="2472667" y="1014497"/>
                </a:cubicBezTo>
                <a:cubicBezTo>
                  <a:pt x="2475372" y="1017202"/>
                  <a:pt x="2478334" y="1019674"/>
                  <a:pt x="2480783" y="1022613"/>
                </a:cubicBezTo>
                <a:cubicBezTo>
                  <a:pt x="2482865" y="1025111"/>
                  <a:pt x="2483895" y="1028430"/>
                  <a:pt x="2486194" y="1030729"/>
                </a:cubicBezTo>
                <a:cubicBezTo>
                  <a:pt x="2488493" y="1033028"/>
                  <a:pt x="2491605" y="1034336"/>
                  <a:pt x="2494310" y="1036139"/>
                </a:cubicBezTo>
                <a:cubicBezTo>
                  <a:pt x="2496114" y="1038844"/>
                  <a:pt x="2497422" y="1041956"/>
                  <a:pt x="2499721" y="1044255"/>
                </a:cubicBezTo>
                <a:cubicBezTo>
                  <a:pt x="2502020" y="1046554"/>
                  <a:pt x="2505696" y="1047219"/>
                  <a:pt x="2507837" y="1049666"/>
                </a:cubicBezTo>
                <a:cubicBezTo>
                  <a:pt x="2512119" y="1054560"/>
                  <a:pt x="2515051" y="1060487"/>
                  <a:pt x="2518658" y="1065898"/>
                </a:cubicBezTo>
                <a:cubicBezTo>
                  <a:pt x="2520462" y="1068603"/>
                  <a:pt x="2521364" y="1072210"/>
                  <a:pt x="2524069" y="1074014"/>
                </a:cubicBezTo>
                <a:lnTo>
                  <a:pt x="2532185" y="1079425"/>
                </a:lnTo>
                <a:cubicBezTo>
                  <a:pt x="2535634" y="1084599"/>
                  <a:pt x="2540101" y="1092450"/>
                  <a:pt x="2545711" y="1095656"/>
                </a:cubicBezTo>
                <a:cubicBezTo>
                  <a:pt x="2549883" y="1098040"/>
                  <a:pt x="2553377" y="1101067"/>
                  <a:pt x="2575470" y="1101067"/>
                </a:cubicBezTo>
                <a:cubicBezTo>
                  <a:pt x="2597563" y="1101067"/>
                  <a:pt x="2641299" y="1094754"/>
                  <a:pt x="2678272" y="1095656"/>
                </a:cubicBezTo>
                <a:lnTo>
                  <a:pt x="2689093" y="1157879"/>
                </a:lnTo>
                <a:cubicBezTo>
                  <a:pt x="2703522" y="1168700"/>
                  <a:pt x="2739593" y="1159682"/>
                  <a:pt x="2764843" y="1160584"/>
                </a:cubicBezTo>
                <a:cubicBezTo>
                  <a:pt x="2767548" y="1165995"/>
                  <a:pt x="2767098" y="1167347"/>
                  <a:pt x="2772959" y="1176816"/>
                </a:cubicBezTo>
                <a:cubicBezTo>
                  <a:pt x="2778820" y="1186285"/>
                  <a:pt x="2791896" y="1208378"/>
                  <a:pt x="2800012" y="1217396"/>
                </a:cubicBezTo>
                <a:cubicBezTo>
                  <a:pt x="2808128" y="1226414"/>
                  <a:pt x="2813538" y="1229120"/>
                  <a:pt x="2821654" y="1230923"/>
                </a:cubicBezTo>
                <a:lnTo>
                  <a:pt x="2848708" y="1228217"/>
                </a:lnTo>
                <a:cubicBezTo>
                  <a:pt x="2855041" y="1227472"/>
                  <a:pt x="2861269" y="1225512"/>
                  <a:pt x="2867645" y="1225512"/>
                </a:cubicBezTo>
                <a:cubicBezTo>
                  <a:pt x="2874915" y="1225512"/>
                  <a:pt x="2882074" y="1227315"/>
                  <a:pt x="2889288" y="1228217"/>
                </a:cubicBezTo>
                <a:cubicBezTo>
                  <a:pt x="2902000" y="1240930"/>
                  <a:pt x="2895283" y="1233152"/>
                  <a:pt x="2908225" y="1252565"/>
                </a:cubicBezTo>
                <a:cubicBezTo>
                  <a:pt x="2910028" y="1255270"/>
                  <a:pt x="2910930" y="1258877"/>
                  <a:pt x="2913635" y="1260681"/>
                </a:cubicBezTo>
                <a:cubicBezTo>
                  <a:pt x="2924124" y="1267674"/>
                  <a:pt x="2918666" y="1265064"/>
                  <a:pt x="2929867" y="1268797"/>
                </a:cubicBezTo>
                <a:cubicBezTo>
                  <a:pt x="2931671" y="1271502"/>
                  <a:pt x="2931220" y="1266092"/>
                  <a:pt x="2935278" y="1276913"/>
                </a:cubicBezTo>
                <a:lnTo>
                  <a:pt x="2954216" y="1333725"/>
                </a:lnTo>
                <a:lnTo>
                  <a:pt x="3054312" y="1341841"/>
                </a:lnTo>
                <a:lnTo>
                  <a:pt x="3065134" y="1398652"/>
                </a:lnTo>
                <a:cubicBezTo>
                  <a:pt x="3083946" y="1401004"/>
                  <a:pt x="3116535" y="1403162"/>
                  <a:pt x="3135472" y="1404064"/>
                </a:cubicBezTo>
                <a:cubicBezTo>
                  <a:pt x="3142271" y="1424464"/>
                  <a:pt x="3133099" y="1399319"/>
                  <a:pt x="3143588" y="1420296"/>
                </a:cubicBezTo>
                <a:cubicBezTo>
                  <a:pt x="3144863" y="1422847"/>
                  <a:pt x="3144711" y="1426039"/>
                  <a:pt x="3146293" y="1428412"/>
                </a:cubicBezTo>
                <a:cubicBezTo>
                  <a:pt x="3148415" y="1431595"/>
                  <a:pt x="3152060" y="1433507"/>
                  <a:pt x="3154409" y="1436527"/>
                </a:cubicBezTo>
                <a:cubicBezTo>
                  <a:pt x="3158402" y="1441660"/>
                  <a:pt x="3161624" y="1447348"/>
                  <a:pt x="3165231" y="1452759"/>
                </a:cubicBezTo>
                <a:cubicBezTo>
                  <a:pt x="3165232" y="1452760"/>
                  <a:pt x="3176050" y="1468990"/>
                  <a:pt x="3176052" y="1468991"/>
                </a:cubicBezTo>
                <a:lnTo>
                  <a:pt x="3222043" y="1474402"/>
                </a:lnTo>
                <a:cubicBezTo>
                  <a:pt x="3228355" y="1493339"/>
                  <a:pt x="3222042" y="1488831"/>
                  <a:pt x="3235569" y="1493339"/>
                </a:cubicBezTo>
                <a:cubicBezTo>
                  <a:pt x="3239627" y="1498750"/>
                  <a:pt x="3241881" y="1502808"/>
                  <a:pt x="3246390" y="1506866"/>
                </a:cubicBezTo>
                <a:cubicBezTo>
                  <a:pt x="3250899" y="1510924"/>
                  <a:pt x="3262622" y="1517687"/>
                  <a:pt x="3262622" y="1517687"/>
                </a:cubicBezTo>
                <a:cubicBezTo>
                  <a:pt x="3263524" y="1520392"/>
                  <a:pt x="3263312" y="1523787"/>
                  <a:pt x="3265328" y="1525803"/>
                </a:cubicBezTo>
                <a:cubicBezTo>
                  <a:pt x="3267344" y="1527819"/>
                  <a:pt x="3270617" y="1528132"/>
                  <a:pt x="3273444" y="1528509"/>
                </a:cubicBezTo>
                <a:cubicBezTo>
                  <a:pt x="3284208" y="1529944"/>
                  <a:pt x="3295087" y="1530312"/>
                  <a:pt x="3305908" y="1531214"/>
                </a:cubicBezTo>
                <a:cubicBezTo>
                  <a:pt x="3309515" y="1532116"/>
                  <a:pt x="3313048" y="1533393"/>
                  <a:pt x="3316729" y="1533919"/>
                </a:cubicBezTo>
                <a:cubicBezTo>
                  <a:pt x="3325701" y="1535201"/>
                  <a:pt x="3335265" y="1533528"/>
                  <a:pt x="3343782" y="1536625"/>
                </a:cubicBezTo>
                <a:cubicBezTo>
                  <a:pt x="3346462" y="1537600"/>
                  <a:pt x="3345103" y="1542248"/>
                  <a:pt x="3346488" y="1544741"/>
                </a:cubicBezTo>
                <a:cubicBezTo>
                  <a:pt x="3356354" y="1562499"/>
                  <a:pt x="3352253" y="1559286"/>
                  <a:pt x="3365425" y="1563678"/>
                </a:cubicBezTo>
                <a:cubicBezTo>
                  <a:pt x="3368130" y="1566383"/>
                  <a:pt x="3370602" y="1569345"/>
                  <a:pt x="3373541" y="1571794"/>
                </a:cubicBezTo>
                <a:cubicBezTo>
                  <a:pt x="3376039" y="1573875"/>
                  <a:pt x="3379358" y="1574905"/>
                  <a:pt x="3381657" y="1577204"/>
                </a:cubicBezTo>
                <a:cubicBezTo>
                  <a:pt x="3383956" y="1579503"/>
                  <a:pt x="3385344" y="1582563"/>
                  <a:pt x="3387067" y="1585320"/>
                </a:cubicBezTo>
                <a:cubicBezTo>
                  <a:pt x="3389854" y="1589779"/>
                  <a:pt x="3392831" y="1594144"/>
                  <a:pt x="3395183" y="1598847"/>
                </a:cubicBezTo>
                <a:cubicBezTo>
                  <a:pt x="3396458" y="1601398"/>
                  <a:pt x="3396085" y="1597494"/>
                  <a:pt x="3397889" y="1606963"/>
                </a:cubicBezTo>
                <a:cubicBezTo>
                  <a:pt x="3399693" y="1616432"/>
                  <a:pt x="3404653" y="1642132"/>
                  <a:pt x="3406005" y="1655659"/>
                </a:cubicBezTo>
                <a:cubicBezTo>
                  <a:pt x="3407357" y="1669186"/>
                  <a:pt x="3394281" y="1685868"/>
                  <a:pt x="3406004" y="1688123"/>
                </a:cubicBezTo>
                <a:cubicBezTo>
                  <a:pt x="3417727" y="1690378"/>
                  <a:pt x="3461915" y="1678205"/>
                  <a:pt x="3479049" y="1680008"/>
                </a:cubicBezTo>
                <a:cubicBezTo>
                  <a:pt x="3496183" y="1681812"/>
                  <a:pt x="3488968" y="1692632"/>
                  <a:pt x="3508807" y="1698944"/>
                </a:cubicBezTo>
                <a:cubicBezTo>
                  <a:pt x="3528646" y="1705256"/>
                  <a:pt x="3580048" y="1710667"/>
                  <a:pt x="3598083" y="1717881"/>
                </a:cubicBezTo>
                <a:cubicBezTo>
                  <a:pt x="3616119" y="1725095"/>
                  <a:pt x="3610257" y="1735015"/>
                  <a:pt x="3617020" y="1742229"/>
                </a:cubicBezTo>
                <a:cubicBezTo>
                  <a:pt x="3623783" y="1749443"/>
                  <a:pt x="3630096" y="1755306"/>
                  <a:pt x="3638663" y="1761167"/>
                </a:cubicBezTo>
                <a:cubicBezTo>
                  <a:pt x="3647230" y="1767028"/>
                  <a:pt x="3662560" y="1773340"/>
                  <a:pt x="3668421" y="1777398"/>
                </a:cubicBezTo>
                <a:cubicBezTo>
                  <a:pt x="3670225" y="1780103"/>
                  <a:pt x="3671075" y="1783791"/>
                  <a:pt x="3673832" y="1785514"/>
                </a:cubicBezTo>
                <a:cubicBezTo>
                  <a:pt x="3678668" y="1788537"/>
                  <a:pt x="3690064" y="1790925"/>
                  <a:pt x="3690064" y="1790925"/>
                </a:cubicBezTo>
                <a:cubicBezTo>
                  <a:pt x="3695188" y="1806300"/>
                  <a:pt x="3702238" y="1807157"/>
                  <a:pt x="3709001" y="1815273"/>
                </a:cubicBezTo>
                <a:cubicBezTo>
                  <a:pt x="3715764" y="1823389"/>
                  <a:pt x="3725684" y="1835112"/>
                  <a:pt x="3730644" y="1839621"/>
                </a:cubicBezTo>
                <a:cubicBezTo>
                  <a:pt x="3732661" y="1841637"/>
                  <a:pt x="3737345" y="1839850"/>
                  <a:pt x="3738760" y="1842326"/>
                </a:cubicBezTo>
                <a:cubicBezTo>
                  <a:pt x="3754711" y="1870240"/>
                  <a:pt x="3729366" y="1850492"/>
                  <a:pt x="3749581" y="1863969"/>
                </a:cubicBezTo>
                <a:lnTo>
                  <a:pt x="3828036" y="1855853"/>
                </a:lnTo>
                <a:cubicBezTo>
                  <a:pt x="3844719" y="1855853"/>
                  <a:pt x="3843817" y="1855853"/>
                  <a:pt x="3849678" y="1863969"/>
                </a:cubicBezTo>
                <a:cubicBezTo>
                  <a:pt x="3855540" y="1872085"/>
                  <a:pt x="3862303" y="1901844"/>
                  <a:pt x="3863205" y="1904549"/>
                </a:cubicBezTo>
                <a:cubicBezTo>
                  <a:pt x="3869285" y="1941034"/>
                  <a:pt x="3858715" y="1910870"/>
                  <a:pt x="3876731" y="1918075"/>
                </a:cubicBezTo>
                <a:cubicBezTo>
                  <a:pt x="3879379" y="1919134"/>
                  <a:pt x="3878745" y="1923424"/>
                  <a:pt x="3879437" y="1926191"/>
                </a:cubicBezTo>
                <a:cubicBezTo>
                  <a:pt x="3884275" y="1945544"/>
                  <a:pt x="3880267" y="1935758"/>
                  <a:pt x="3884847" y="1958655"/>
                </a:cubicBezTo>
                <a:cubicBezTo>
                  <a:pt x="3885406" y="1961451"/>
                  <a:pt x="3886861" y="1964004"/>
                  <a:pt x="3887553" y="1966771"/>
                </a:cubicBezTo>
                <a:cubicBezTo>
                  <a:pt x="3887737" y="1967505"/>
                  <a:pt x="3890715" y="1985603"/>
                  <a:pt x="3892963" y="1988414"/>
                </a:cubicBezTo>
                <a:cubicBezTo>
                  <a:pt x="3898383" y="1995189"/>
                  <a:pt x="3907114" y="1994865"/>
                  <a:pt x="3914606" y="1996530"/>
                </a:cubicBezTo>
                <a:cubicBezTo>
                  <a:pt x="3918235" y="1997336"/>
                  <a:pt x="3921820" y="1998333"/>
                  <a:pt x="3925427" y="1999235"/>
                </a:cubicBezTo>
                <a:cubicBezTo>
                  <a:pt x="3927231" y="2004646"/>
                  <a:pt x="3929720" y="2009874"/>
                  <a:pt x="3930838" y="2015467"/>
                </a:cubicBezTo>
                <a:cubicBezTo>
                  <a:pt x="3932382" y="2023188"/>
                  <a:pt x="3933956" y="2032176"/>
                  <a:pt x="3936248" y="2039815"/>
                </a:cubicBezTo>
                <a:cubicBezTo>
                  <a:pt x="3937887" y="2045278"/>
                  <a:pt x="3940541" y="2050454"/>
                  <a:pt x="3941659" y="2056047"/>
                </a:cubicBezTo>
                <a:cubicBezTo>
                  <a:pt x="3945002" y="2072762"/>
                  <a:pt x="3940538" y="2067024"/>
                  <a:pt x="3952480" y="2074984"/>
                </a:cubicBezTo>
                <a:cubicBezTo>
                  <a:pt x="3958093" y="2097431"/>
                  <a:pt x="3949960" y="2077837"/>
                  <a:pt x="3963302" y="2088511"/>
                </a:cubicBezTo>
                <a:cubicBezTo>
                  <a:pt x="3965841" y="2090542"/>
                  <a:pt x="3965656" y="2095516"/>
                  <a:pt x="3968712" y="2096627"/>
                </a:cubicBezTo>
                <a:cubicBezTo>
                  <a:pt x="3976386" y="2099418"/>
                  <a:pt x="3984944" y="2098430"/>
                  <a:pt x="3993060" y="2099332"/>
                </a:cubicBezTo>
                <a:cubicBezTo>
                  <a:pt x="4008473" y="2104471"/>
                  <a:pt x="3997327" y="2101344"/>
                  <a:pt x="4022819" y="2104743"/>
                </a:cubicBezTo>
                <a:lnTo>
                  <a:pt x="4041756" y="2107448"/>
                </a:lnTo>
                <a:cubicBezTo>
                  <a:pt x="4043560" y="2110153"/>
                  <a:pt x="4045886" y="2112575"/>
                  <a:pt x="4047167" y="2115564"/>
                </a:cubicBezTo>
                <a:cubicBezTo>
                  <a:pt x="4048632" y="2118981"/>
                  <a:pt x="4048567" y="2122904"/>
                  <a:pt x="4049872" y="2126385"/>
                </a:cubicBezTo>
                <a:cubicBezTo>
                  <a:pt x="4053353" y="2135667"/>
                  <a:pt x="4055885" y="2139062"/>
                  <a:pt x="4063399" y="2145323"/>
                </a:cubicBezTo>
                <a:cubicBezTo>
                  <a:pt x="4065897" y="2147404"/>
                  <a:pt x="4068471" y="2149591"/>
                  <a:pt x="4071515" y="2150733"/>
                </a:cubicBezTo>
                <a:cubicBezTo>
                  <a:pt x="4075820" y="2152348"/>
                  <a:pt x="4080532" y="2152537"/>
                  <a:pt x="4085041" y="2153439"/>
                </a:cubicBezTo>
                <a:cubicBezTo>
                  <a:pt x="4085677" y="2155982"/>
                  <a:pt x="4088690" y="2169204"/>
                  <a:pt x="4090452" y="2172376"/>
                </a:cubicBezTo>
                <a:cubicBezTo>
                  <a:pt x="4093610" y="2178060"/>
                  <a:pt x="4095104" y="2186552"/>
                  <a:pt x="4101273" y="2188608"/>
                </a:cubicBezTo>
                <a:lnTo>
                  <a:pt x="4109389" y="2191313"/>
                </a:lnTo>
                <a:lnTo>
                  <a:pt x="4220308" y="2188608"/>
                </a:lnTo>
                <a:cubicBezTo>
                  <a:pt x="4225069" y="2202893"/>
                  <a:pt x="4227973" y="2200331"/>
                  <a:pt x="4233834" y="2212956"/>
                </a:cubicBezTo>
                <a:cubicBezTo>
                  <a:pt x="4239696" y="2225581"/>
                  <a:pt x="4250968" y="2253649"/>
                  <a:pt x="4255477" y="2264357"/>
                </a:cubicBezTo>
              </a:path>
            </a:pathLst>
          </a:cu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878513" y="4306888"/>
            <a:ext cx="2093912" cy="890587"/>
          </a:xfrm>
          <a:custGeom>
            <a:avLst/>
            <a:gdLst>
              <a:gd name="connsiteX0" fmla="*/ 0 w 2080395"/>
              <a:gd name="connsiteY0" fmla="*/ 0 h 903579"/>
              <a:gd name="connsiteX1" fmla="*/ 2080395 w 2080395"/>
              <a:gd name="connsiteY1" fmla="*/ 903579 h 903579"/>
              <a:gd name="connsiteX2" fmla="*/ 2080395 w 2080395"/>
              <a:gd name="connsiteY2" fmla="*/ 903579 h 903579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080395 w 2080395"/>
              <a:gd name="connsiteY2" fmla="*/ 904371 h 904371"/>
              <a:gd name="connsiteX3" fmla="*/ 2080395 w 2080395"/>
              <a:gd name="connsiteY3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2080395 w 2080395"/>
              <a:gd name="connsiteY3" fmla="*/ 904371 h 904371"/>
              <a:gd name="connsiteX4" fmla="*/ 2080395 w 2080395"/>
              <a:gd name="connsiteY4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2080395 w 2080395"/>
              <a:gd name="connsiteY4" fmla="*/ 904371 h 904371"/>
              <a:gd name="connsiteX5" fmla="*/ 2080395 w 2080395"/>
              <a:gd name="connsiteY5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2080395 w 2080395"/>
              <a:gd name="connsiteY5" fmla="*/ 904371 h 904371"/>
              <a:gd name="connsiteX6" fmla="*/ 2080395 w 2080395"/>
              <a:gd name="connsiteY6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2080395 w 2080395"/>
              <a:gd name="connsiteY6" fmla="*/ 904371 h 904371"/>
              <a:gd name="connsiteX7" fmla="*/ 2080395 w 2080395"/>
              <a:gd name="connsiteY7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2080395 w 2080395"/>
              <a:gd name="connsiteY7" fmla="*/ 904371 h 904371"/>
              <a:gd name="connsiteX8" fmla="*/ 2080395 w 2080395"/>
              <a:gd name="connsiteY8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2080395 w 2080395"/>
              <a:gd name="connsiteY8" fmla="*/ 904371 h 904371"/>
              <a:gd name="connsiteX9" fmla="*/ 2080395 w 2080395"/>
              <a:gd name="connsiteY9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080395 w 2080395"/>
              <a:gd name="connsiteY9" fmla="*/ 904371 h 904371"/>
              <a:gd name="connsiteX10" fmla="*/ 2080395 w 2080395"/>
              <a:gd name="connsiteY10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080395 w 2080395"/>
              <a:gd name="connsiteY10" fmla="*/ 904371 h 904371"/>
              <a:gd name="connsiteX11" fmla="*/ 2080395 w 2080395"/>
              <a:gd name="connsiteY11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2080395 w 2080395"/>
              <a:gd name="connsiteY11" fmla="*/ 904371 h 904371"/>
              <a:gd name="connsiteX12" fmla="*/ 2080395 w 2080395"/>
              <a:gd name="connsiteY12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2080395 w 2080395"/>
              <a:gd name="connsiteY12" fmla="*/ 904371 h 904371"/>
              <a:gd name="connsiteX13" fmla="*/ 2080395 w 2080395"/>
              <a:gd name="connsiteY13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2080395 w 2080395"/>
              <a:gd name="connsiteY13" fmla="*/ 904371 h 904371"/>
              <a:gd name="connsiteX14" fmla="*/ 2080395 w 2080395"/>
              <a:gd name="connsiteY14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2080395 w 2080395"/>
              <a:gd name="connsiteY14" fmla="*/ 904371 h 904371"/>
              <a:gd name="connsiteX15" fmla="*/ 2080395 w 2080395"/>
              <a:gd name="connsiteY15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2080395 w 2080395"/>
              <a:gd name="connsiteY15" fmla="*/ 904371 h 904371"/>
              <a:gd name="connsiteX16" fmla="*/ 2080395 w 2080395"/>
              <a:gd name="connsiteY16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2080395 w 2080395"/>
              <a:gd name="connsiteY16" fmla="*/ 904371 h 904371"/>
              <a:gd name="connsiteX17" fmla="*/ 2080395 w 2080395"/>
              <a:gd name="connsiteY17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2080395 w 2080395"/>
              <a:gd name="connsiteY17" fmla="*/ 904371 h 904371"/>
              <a:gd name="connsiteX18" fmla="*/ 2080395 w 2080395"/>
              <a:gd name="connsiteY18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2080395 w 2080395"/>
              <a:gd name="connsiteY18" fmla="*/ 904371 h 904371"/>
              <a:gd name="connsiteX19" fmla="*/ 2080395 w 2080395"/>
              <a:gd name="connsiteY19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800777 w 2080395"/>
              <a:gd name="connsiteY18" fmla="*/ 605009 h 904371"/>
              <a:gd name="connsiteX19" fmla="*/ 2080395 w 2080395"/>
              <a:gd name="connsiteY19" fmla="*/ 904371 h 904371"/>
              <a:gd name="connsiteX20" fmla="*/ 2080395 w 2080395"/>
              <a:gd name="connsiteY20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95366 w 2080395"/>
              <a:gd name="connsiteY18" fmla="*/ 599517 h 904371"/>
              <a:gd name="connsiteX19" fmla="*/ 2080395 w 2080395"/>
              <a:gd name="connsiteY19" fmla="*/ 904371 h 904371"/>
              <a:gd name="connsiteX20" fmla="*/ 2080395 w 2080395"/>
              <a:gd name="connsiteY20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84544 w 2080395"/>
              <a:gd name="connsiteY18" fmla="*/ 599517 h 904371"/>
              <a:gd name="connsiteX19" fmla="*/ 2080395 w 2080395"/>
              <a:gd name="connsiteY19" fmla="*/ 904371 h 904371"/>
              <a:gd name="connsiteX20" fmla="*/ 2080395 w 2080395"/>
              <a:gd name="connsiteY20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84544 w 2080395"/>
              <a:gd name="connsiteY18" fmla="*/ 599517 h 904371"/>
              <a:gd name="connsiteX19" fmla="*/ 1055077 w 2080395"/>
              <a:gd name="connsiteY19" fmla="*/ 618741 h 904371"/>
              <a:gd name="connsiteX20" fmla="*/ 2080395 w 2080395"/>
              <a:gd name="connsiteY20" fmla="*/ 904371 h 904371"/>
              <a:gd name="connsiteX21" fmla="*/ 2080395 w 2080395"/>
              <a:gd name="connsiteY21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84544 w 2080395"/>
              <a:gd name="connsiteY18" fmla="*/ 599517 h 904371"/>
              <a:gd name="connsiteX19" fmla="*/ 1055077 w 2080395"/>
              <a:gd name="connsiteY19" fmla="*/ 618741 h 904371"/>
              <a:gd name="connsiteX20" fmla="*/ 1060488 w 2080395"/>
              <a:gd name="connsiteY20" fmla="*/ 659938 h 904371"/>
              <a:gd name="connsiteX21" fmla="*/ 2080395 w 2080395"/>
              <a:gd name="connsiteY21" fmla="*/ 904371 h 904371"/>
              <a:gd name="connsiteX22" fmla="*/ 2080395 w 2080395"/>
              <a:gd name="connsiteY22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84544 w 2080395"/>
              <a:gd name="connsiteY18" fmla="*/ 599517 h 904371"/>
              <a:gd name="connsiteX19" fmla="*/ 1055077 w 2080395"/>
              <a:gd name="connsiteY19" fmla="*/ 618741 h 904371"/>
              <a:gd name="connsiteX20" fmla="*/ 1060488 w 2080395"/>
              <a:gd name="connsiteY20" fmla="*/ 659938 h 904371"/>
              <a:gd name="connsiteX21" fmla="*/ 1523098 w 2080395"/>
              <a:gd name="connsiteY21" fmla="*/ 673670 h 904371"/>
              <a:gd name="connsiteX22" fmla="*/ 2080395 w 2080395"/>
              <a:gd name="connsiteY22" fmla="*/ 904371 h 904371"/>
              <a:gd name="connsiteX23" fmla="*/ 2080395 w 2080395"/>
              <a:gd name="connsiteY23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84544 w 2080395"/>
              <a:gd name="connsiteY18" fmla="*/ 599517 h 904371"/>
              <a:gd name="connsiteX19" fmla="*/ 1055077 w 2080395"/>
              <a:gd name="connsiteY19" fmla="*/ 618741 h 904371"/>
              <a:gd name="connsiteX20" fmla="*/ 1060488 w 2080395"/>
              <a:gd name="connsiteY20" fmla="*/ 659938 h 904371"/>
              <a:gd name="connsiteX21" fmla="*/ 1523098 w 2080395"/>
              <a:gd name="connsiteY21" fmla="*/ 673670 h 904371"/>
              <a:gd name="connsiteX22" fmla="*/ 1531214 w 2080395"/>
              <a:gd name="connsiteY22" fmla="*/ 786274 h 904371"/>
              <a:gd name="connsiteX23" fmla="*/ 2080395 w 2080395"/>
              <a:gd name="connsiteY23" fmla="*/ 904371 h 904371"/>
              <a:gd name="connsiteX24" fmla="*/ 2080395 w 2080395"/>
              <a:gd name="connsiteY24" fmla="*/ 904371 h 904371"/>
              <a:gd name="connsiteX0" fmla="*/ 0 w 2091217"/>
              <a:gd name="connsiteY0" fmla="*/ 792 h 904371"/>
              <a:gd name="connsiteX1" fmla="*/ 13527 w 2091217"/>
              <a:gd name="connsiteY1" fmla="*/ 792 h 904371"/>
              <a:gd name="connsiteX2" fmla="*/ 21643 w 2091217"/>
              <a:gd name="connsiteY2" fmla="*/ 50228 h 904371"/>
              <a:gd name="connsiteX3" fmla="*/ 40580 w 2091217"/>
              <a:gd name="connsiteY3" fmla="*/ 50228 h 904371"/>
              <a:gd name="connsiteX4" fmla="*/ 45991 w 2091217"/>
              <a:gd name="connsiteY4" fmla="*/ 179310 h 904371"/>
              <a:gd name="connsiteX5" fmla="*/ 67633 w 2091217"/>
              <a:gd name="connsiteY5" fmla="*/ 179310 h 904371"/>
              <a:gd name="connsiteX6" fmla="*/ 73044 w 2091217"/>
              <a:gd name="connsiteY6" fmla="*/ 226000 h 904371"/>
              <a:gd name="connsiteX7" fmla="*/ 89276 w 2091217"/>
              <a:gd name="connsiteY7" fmla="*/ 223253 h 904371"/>
              <a:gd name="connsiteX8" fmla="*/ 100097 w 2091217"/>
              <a:gd name="connsiteY8" fmla="*/ 267197 h 904371"/>
              <a:gd name="connsiteX9" fmla="*/ 259711 w 2091217"/>
              <a:gd name="connsiteY9" fmla="*/ 264450 h 904371"/>
              <a:gd name="connsiteX10" fmla="*/ 259711 w 2091217"/>
              <a:gd name="connsiteY10" fmla="*/ 346843 h 904371"/>
              <a:gd name="connsiteX11" fmla="*/ 514012 w 2091217"/>
              <a:gd name="connsiteY11" fmla="*/ 352337 h 904371"/>
              <a:gd name="connsiteX12" fmla="*/ 527539 w 2091217"/>
              <a:gd name="connsiteY12" fmla="*/ 401773 h 904371"/>
              <a:gd name="connsiteX13" fmla="*/ 565413 w 2091217"/>
              <a:gd name="connsiteY13" fmla="*/ 401773 h 904371"/>
              <a:gd name="connsiteX14" fmla="*/ 581645 w 2091217"/>
              <a:gd name="connsiteY14" fmla="*/ 500644 h 904371"/>
              <a:gd name="connsiteX15" fmla="*/ 684448 w 2091217"/>
              <a:gd name="connsiteY15" fmla="*/ 508883 h 904371"/>
              <a:gd name="connsiteX16" fmla="*/ 687153 w 2091217"/>
              <a:gd name="connsiteY16" fmla="*/ 558319 h 904371"/>
              <a:gd name="connsiteX17" fmla="*/ 781839 w 2091217"/>
              <a:gd name="connsiteY17" fmla="*/ 569305 h 904371"/>
              <a:gd name="connsiteX18" fmla="*/ 784544 w 2091217"/>
              <a:gd name="connsiteY18" fmla="*/ 599517 h 904371"/>
              <a:gd name="connsiteX19" fmla="*/ 1055077 w 2091217"/>
              <a:gd name="connsiteY19" fmla="*/ 618741 h 904371"/>
              <a:gd name="connsiteX20" fmla="*/ 1060488 w 2091217"/>
              <a:gd name="connsiteY20" fmla="*/ 659938 h 904371"/>
              <a:gd name="connsiteX21" fmla="*/ 1523098 w 2091217"/>
              <a:gd name="connsiteY21" fmla="*/ 673670 h 904371"/>
              <a:gd name="connsiteX22" fmla="*/ 1531214 w 2091217"/>
              <a:gd name="connsiteY22" fmla="*/ 786274 h 904371"/>
              <a:gd name="connsiteX23" fmla="*/ 2091217 w 2091217"/>
              <a:gd name="connsiteY23" fmla="*/ 810992 h 904371"/>
              <a:gd name="connsiteX24" fmla="*/ 2080395 w 2091217"/>
              <a:gd name="connsiteY24" fmla="*/ 904371 h 904371"/>
              <a:gd name="connsiteX25" fmla="*/ 2080395 w 2091217"/>
              <a:gd name="connsiteY25" fmla="*/ 904371 h 904371"/>
              <a:gd name="connsiteX0" fmla="*/ 0 w 2093921"/>
              <a:gd name="connsiteY0" fmla="*/ 792 h 911287"/>
              <a:gd name="connsiteX1" fmla="*/ 13527 w 2093921"/>
              <a:gd name="connsiteY1" fmla="*/ 792 h 911287"/>
              <a:gd name="connsiteX2" fmla="*/ 21643 w 2093921"/>
              <a:gd name="connsiteY2" fmla="*/ 50228 h 911287"/>
              <a:gd name="connsiteX3" fmla="*/ 40580 w 2093921"/>
              <a:gd name="connsiteY3" fmla="*/ 50228 h 911287"/>
              <a:gd name="connsiteX4" fmla="*/ 45991 w 2093921"/>
              <a:gd name="connsiteY4" fmla="*/ 179310 h 911287"/>
              <a:gd name="connsiteX5" fmla="*/ 67633 w 2093921"/>
              <a:gd name="connsiteY5" fmla="*/ 179310 h 911287"/>
              <a:gd name="connsiteX6" fmla="*/ 73044 w 2093921"/>
              <a:gd name="connsiteY6" fmla="*/ 226000 h 911287"/>
              <a:gd name="connsiteX7" fmla="*/ 89276 w 2093921"/>
              <a:gd name="connsiteY7" fmla="*/ 223253 h 911287"/>
              <a:gd name="connsiteX8" fmla="*/ 100097 w 2093921"/>
              <a:gd name="connsiteY8" fmla="*/ 267197 h 911287"/>
              <a:gd name="connsiteX9" fmla="*/ 259711 w 2093921"/>
              <a:gd name="connsiteY9" fmla="*/ 264450 h 911287"/>
              <a:gd name="connsiteX10" fmla="*/ 259711 w 2093921"/>
              <a:gd name="connsiteY10" fmla="*/ 346843 h 911287"/>
              <a:gd name="connsiteX11" fmla="*/ 514012 w 2093921"/>
              <a:gd name="connsiteY11" fmla="*/ 352337 h 911287"/>
              <a:gd name="connsiteX12" fmla="*/ 527539 w 2093921"/>
              <a:gd name="connsiteY12" fmla="*/ 401773 h 911287"/>
              <a:gd name="connsiteX13" fmla="*/ 565413 w 2093921"/>
              <a:gd name="connsiteY13" fmla="*/ 401773 h 911287"/>
              <a:gd name="connsiteX14" fmla="*/ 581645 w 2093921"/>
              <a:gd name="connsiteY14" fmla="*/ 500644 h 911287"/>
              <a:gd name="connsiteX15" fmla="*/ 684448 w 2093921"/>
              <a:gd name="connsiteY15" fmla="*/ 508883 h 911287"/>
              <a:gd name="connsiteX16" fmla="*/ 687153 w 2093921"/>
              <a:gd name="connsiteY16" fmla="*/ 558319 h 911287"/>
              <a:gd name="connsiteX17" fmla="*/ 781839 w 2093921"/>
              <a:gd name="connsiteY17" fmla="*/ 569305 h 911287"/>
              <a:gd name="connsiteX18" fmla="*/ 784544 w 2093921"/>
              <a:gd name="connsiteY18" fmla="*/ 599517 h 911287"/>
              <a:gd name="connsiteX19" fmla="*/ 1055077 w 2093921"/>
              <a:gd name="connsiteY19" fmla="*/ 618741 h 911287"/>
              <a:gd name="connsiteX20" fmla="*/ 1060488 w 2093921"/>
              <a:gd name="connsiteY20" fmla="*/ 659938 h 911287"/>
              <a:gd name="connsiteX21" fmla="*/ 1523098 w 2093921"/>
              <a:gd name="connsiteY21" fmla="*/ 673670 h 911287"/>
              <a:gd name="connsiteX22" fmla="*/ 1531214 w 2093921"/>
              <a:gd name="connsiteY22" fmla="*/ 786274 h 911287"/>
              <a:gd name="connsiteX23" fmla="*/ 2091217 w 2093921"/>
              <a:gd name="connsiteY23" fmla="*/ 810992 h 911287"/>
              <a:gd name="connsiteX24" fmla="*/ 2080395 w 2093921"/>
              <a:gd name="connsiteY24" fmla="*/ 904371 h 911287"/>
              <a:gd name="connsiteX25" fmla="*/ 2093921 w 2093921"/>
              <a:gd name="connsiteY25" fmla="*/ 904371 h 911287"/>
              <a:gd name="connsiteX0" fmla="*/ 0 w 2133483"/>
              <a:gd name="connsiteY0" fmla="*/ 792 h 904371"/>
              <a:gd name="connsiteX1" fmla="*/ 13527 w 2133483"/>
              <a:gd name="connsiteY1" fmla="*/ 792 h 904371"/>
              <a:gd name="connsiteX2" fmla="*/ 21643 w 2133483"/>
              <a:gd name="connsiteY2" fmla="*/ 50228 h 904371"/>
              <a:gd name="connsiteX3" fmla="*/ 40580 w 2133483"/>
              <a:gd name="connsiteY3" fmla="*/ 50228 h 904371"/>
              <a:gd name="connsiteX4" fmla="*/ 45991 w 2133483"/>
              <a:gd name="connsiteY4" fmla="*/ 179310 h 904371"/>
              <a:gd name="connsiteX5" fmla="*/ 67633 w 2133483"/>
              <a:gd name="connsiteY5" fmla="*/ 179310 h 904371"/>
              <a:gd name="connsiteX6" fmla="*/ 73044 w 2133483"/>
              <a:gd name="connsiteY6" fmla="*/ 226000 h 904371"/>
              <a:gd name="connsiteX7" fmla="*/ 89276 w 2133483"/>
              <a:gd name="connsiteY7" fmla="*/ 223253 h 904371"/>
              <a:gd name="connsiteX8" fmla="*/ 100097 w 2133483"/>
              <a:gd name="connsiteY8" fmla="*/ 267197 h 904371"/>
              <a:gd name="connsiteX9" fmla="*/ 259711 w 2133483"/>
              <a:gd name="connsiteY9" fmla="*/ 264450 h 904371"/>
              <a:gd name="connsiteX10" fmla="*/ 259711 w 2133483"/>
              <a:gd name="connsiteY10" fmla="*/ 346843 h 904371"/>
              <a:gd name="connsiteX11" fmla="*/ 514012 w 2133483"/>
              <a:gd name="connsiteY11" fmla="*/ 352337 h 904371"/>
              <a:gd name="connsiteX12" fmla="*/ 527539 w 2133483"/>
              <a:gd name="connsiteY12" fmla="*/ 401773 h 904371"/>
              <a:gd name="connsiteX13" fmla="*/ 565413 w 2133483"/>
              <a:gd name="connsiteY13" fmla="*/ 401773 h 904371"/>
              <a:gd name="connsiteX14" fmla="*/ 581645 w 2133483"/>
              <a:gd name="connsiteY14" fmla="*/ 500644 h 904371"/>
              <a:gd name="connsiteX15" fmla="*/ 684448 w 2133483"/>
              <a:gd name="connsiteY15" fmla="*/ 508883 h 904371"/>
              <a:gd name="connsiteX16" fmla="*/ 687153 w 2133483"/>
              <a:gd name="connsiteY16" fmla="*/ 558319 h 904371"/>
              <a:gd name="connsiteX17" fmla="*/ 781839 w 2133483"/>
              <a:gd name="connsiteY17" fmla="*/ 569305 h 904371"/>
              <a:gd name="connsiteX18" fmla="*/ 784544 w 2133483"/>
              <a:gd name="connsiteY18" fmla="*/ 599517 h 904371"/>
              <a:gd name="connsiteX19" fmla="*/ 1055077 w 2133483"/>
              <a:gd name="connsiteY19" fmla="*/ 618741 h 904371"/>
              <a:gd name="connsiteX20" fmla="*/ 1060488 w 2133483"/>
              <a:gd name="connsiteY20" fmla="*/ 659938 h 904371"/>
              <a:gd name="connsiteX21" fmla="*/ 1523098 w 2133483"/>
              <a:gd name="connsiteY21" fmla="*/ 673670 h 904371"/>
              <a:gd name="connsiteX22" fmla="*/ 1531214 w 2133483"/>
              <a:gd name="connsiteY22" fmla="*/ 786274 h 904371"/>
              <a:gd name="connsiteX23" fmla="*/ 2091217 w 2133483"/>
              <a:gd name="connsiteY23" fmla="*/ 810992 h 904371"/>
              <a:gd name="connsiteX24" fmla="*/ 2093921 w 2133483"/>
              <a:gd name="connsiteY24" fmla="*/ 904371 h 904371"/>
              <a:gd name="connsiteX0" fmla="*/ 0 w 2093921"/>
              <a:gd name="connsiteY0" fmla="*/ 792 h 904371"/>
              <a:gd name="connsiteX1" fmla="*/ 13527 w 2093921"/>
              <a:gd name="connsiteY1" fmla="*/ 792 h 904371"/>
              <a:gd name="connsiteX2" fmla="*/ 21643 w 2093921"/>
              <a:gd name="connsiteY2" fmla="*/ 50228 h 904371"/>
              <a:gd name="connsiteX3" fmla="*/ 40580 w 2093921"/>
              <a:gd name="connsiteY3" fmla="*/ 50228 h 904371"/>
              <a:gd name="connsiteX4" fmla="*/ 45991 w 2093921"/>
              <a:gd name="connsiteY4" fmla="*/ 179310 h 904371"/>
              <a:gd name="connsiteX5" fmla="*/ 67633 w 2093921"/>
              <a:gd name="connsiteY5" fmla="*/ 179310 h 904371"/>
              <a:gd name="connsiteX6" fmla="*/ 73044 w 2093921"/>
              <a:gd name="connsiteY6" fmla="*/ 226000 h 904371"/>
              <a:gd name="connsiteX7" fmla="*/ 89276 w 2093921"/>
              <a:gd name="connsiteY7" fmla="*/ 223253 h 904371"/>
              <a:gd name="connsiteX8" fmla="*/ 100097 w 2093921"/>
              <a:gd name="connsiteY8" fmla="*/ 267197 h 904371"/>
              <a:gd name="connsiteX9" fmla="*/ 259711 w 2093921"/>
              <a:gd name="connsiteY9" fmla="*/ 264450 h 904371"/>
              <a:gd name="connsiteX10" fmla="*/ 259711 w 2093921"/>
              <a:gd name="connsiteY10" fmla="*/ 346843 h 904371"/>
              <a:gd name="connsiteX11" fmla="*/ 514012 w 2093921"/>
              <a:gd name="connsiteY11" fmla="*/ 352337 h 904371"/>
              <a:gd name="connsiteX12" fmla="*/ 527539 w 2093921"/>
              <a:gd name="connsiteY12" fmla="*/ 401773 h 904371"/>
              <a:gd name="connsiteX13" fmla="*/ 565413 w 2093921"/>
              <a:gd name="connsiteY13" fmla="*/ 401773 h 904371"/>
              <a:gd name="connsiteX14" fmla="*/ 581645 w 2093921"/>
              <a:gd name="connsiteY14" fmla="*/ 500644 h 904371"/>
              <a:gd name="connsiteX15" fmla="*/ 684448 w 2093921"/>
              <a:gd name="connsiteY15" fmla="*/ 508883 h 904371"/>
              <a:gd name="connsiteX16" fmla="*/ 687153 w 2093921"/>
              <a:gd name="connsiteY16" fmla="*/ 558319 h 904371"/>
              <a:gd name="connsiteX17" fmla="*/ 781839 w 2093921"/>
              <a:gd name="connsiteY17" fmla="*/ 569305 h 904371"/>
              <a:gd name="connsiteX18" fmla="*/ 784544 w 2093921"/>
              <a:gd name="connsiteY18" fmla="*/ 599517 h 904371"/>
              <a:gd name="connsiteX19" fmla="*/ 1055077 w 2093921"/>
              <a:gd name="connsiteY19" fmla="*/ 618741 h 904371"/>
              <a:gd name="connsiteX20" fmla="*/ 1060488 w 2093921"/>
              <a:gd name="connsiteY20" fmla="*/ 659938 h 904371"/>
              <a:gd name="connsiteX21" fmla="*/ 1523098 w 2093921"/>
              <a:gd name="connsiteY21" fmla="*/ 673670 h 904371"/>
              <a:gd name="connsiteX22" fmla="*/ 1531214 w 2093921"/>
              <a:gd name="connsiteY22" fmla="*/ 786274 h 904371"/>
              <a:gd name="connsiteX23" fmla="*/ 2091217 w 2093921"/>
              <a:gd name="connsiteY23" fmla="*/ 810992 h 904371"/>
              <a:gd name="connsiteX24" fmla="*/ 2093921 w 2093921"/>
              <a:gd name="connsiteY24" fmla="*/ 904371 h 90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93921" h="904371">
                <a:moveTo>
                  <a:pt x="0" y="792"/>
                </a:moveTo>
                <a:cubicBezTo>
                  <a:pt x="6312" y="3538"/>
                  <a:pt x="7215" y="-1954"/>
                  <a:pt x="13527" y="792"/>
                </a:cubicBezTo>
                <a:cubicBezTo>
                  <a:pt x="22545" y="5369"/>
                  <a:pt x="12625" y="45651"/>
                  <a:pt x="21643" y="50228"/>
                </a:cubicBezTo>
                <a:cubicBezTo>
                  <a:pt x="26152" y="51143"/>
                  <a:pt x="36071" y="49313"/>
                  <a:pt x="40580" y="50228"/>
                </a:cubicBezTo>
                <a:cubicBezTo>
                  <a:pt x="45089" y="51143"/>
                  <a:pt x="41031" y="156881"/>
                  <a:pt x="45991" y="179310"/>
                </a:cubicBezTo>
                <a:cubicBezTo>
                  <a:pt x="54107" y="181141"/>
                  <a:pt x="59517" y="177479"/>
                  <a:pt x="67633" y="179310"/>
                </a:cubicBezTo>
                <a:cubicBezTo>
                  <a:pt x="73044" y="182057"/>
                  <a:pt x="67633" y="223253"/>
                  <a:pt x="73044" y="226000"/>
                </a:cubicBezTo>
                <a:cubicBezTo>
                  <a:pt x="80258" y="227831"/>
                  <a:pt x="82062" y="221422"/>
                  <a:pt x="89276" y="223253"/>
                </a:cubicBezTo>
                <a:cubicBezTo>
                  <a:pt x="95588" y="225084"/>
                  <a:pt x="93785" y="265366"/>
                  <a:pt x="100097" y="267197"/>
                </a:cubicBezTo>
                <a:cubicBezTo>
                  <a:pt x="104606" y="269943"/>
                  <a:pt x="255202" y="261704"/>
                  <a:pt x="259711" y="264450"/>
                </a:cubicBezTo>
                <a:cubicBezTo>
                  <a:pt x="266024" y="265366"/>
                  <a:pt x="253398" y="345927"/>
                  <a:pt x="259711" y="346843"/>
                </a:cubicBezTo>
                <a:cubicBezTo>
                  <a:pt x="266925" y="346843"/>
                  <a:pt x="506798" y="352337"/>
                  <a:pt x="514012" y="352337"/>
                </a:cubicBezTo>
                <a:cubicBezTo>
                  <a:pt x="521226" y="353252"/>
                  <a:pt x="520325" y="400858"/>
                  <a:pt x="527539" y="401773"/>
                </a:cubicBezTo>
                <a:cubicBezTo>
                  <a:pt x="536557" y="402688"/>
                  <a:pt x="556395" y="400858"/>
                  <a:pt x="565413" y="401773"/>
                </a:cubicBezTo>
                <a:cubicBezTo>
                  <a:pt x="572627" y="404519"/>
                  <a:pt x="574431" y="497898"/>
                  <a:pt x="581645" y="500644"/>
                </a:cubicBezTo>
                <a:cubicBezTo>
                  <a:pt x="588859" y="503390"/>
                  <a:pt x="664158" y="507510"/>
                  <a:pt x="684448" y="508883"/>
                </a:cubicBezTo>
                <a:cubicBezTo>
                  <a:pt x="690760" y="508883"/>
                  <a:pt x="680841" y="558319"/>
                  <a:pt x="687153" y="558319"/>
                </a:cubicBezTo>
                <a:cubicBezTo>
                  <a:pt x="693465" y="561066"/>
                  <a:pt x="775527" y="566558"/>
                  <a:pt x="781839" y="569305"/>
                </a:cubicBezTo>
                <a:cubicBezTo>
                  <a:pt x="789955" y="569305"/>
                  <a:pt x="776428" y="599517"/>
                  <a:pt x="784544" y="599517"/>
                </a:cubicBezTo>
                <a:cubicBezTo>
                  <a:pt x="798071" y="602263"/>
                  <a:pt x="1041550" y="615995"/>
                  <a:pt x="1055077" y="618741"/>
                </a:cubicBezTo>
                <a:cubicBezTo>
                  <a:pt x="1063193" y="620572"/>
                  <a:pt x="1052372" y="658107"/>
                  <a:pt x="1060488" y="659938"/>
                </a:cubicBezTo>
                <a:cubicBezTo>
                  <a:pt x="1076720" y="664515"/>
                  <a:pt x="1506866" y="669093"/>
                  <a:pt x="1523098" y="673670"/>
                </a:cubicBezTo>
                <a:cubicBezTo>
                  <a:pt x="1531214" y="675501"/>
                  <a:pt x="1523098" y="784443"/>
                  <a:pt x="1531214" y="786274"/>
                </a:cubicBezTo>
                <a:cubicBezTo>
                  <a:pt x="1547446" y="789936"/>
                  <a:pt x="2074985" y="807330"/>
                  <a:pt x="2091217" y="810992"/>
                </a:cubicBezTo>
                <a:cubicBezTo>
                  <a:pt x="2092118" y="842118"/>
                  <a:pt x="2093020" y="873245"/>
                  <a:pt x="2093921" y="904371"/>
                </a:cubicBezTo>
              </a:path>
            </a:pathLst>
          </a:cu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620838" y="2043113"/>
            <a:ext cx="5332412" cy="3238500"/>
          </a:xfrm>
          <a:custGeom>
            <a:avLst/>
            <a:gdLst>
              <a:gd name="connsiteX0" fmla="*/ 0 w 3679483"/>
              <a:gd name="connsiteY0" fmla="*/ 0 h 2342859"/>
              <a:gd name="connsiteX1" fmla="*/ 3357309 w 3679483"/>
              <a:gd name="connsiteY1" fmla="*/ 2137207 h 2342859"/>
              <a:gd name="connsiteX2" fmla="*/ 3354603 w 3679483"/>
              <a:gd name="connsiteY2" fmla="*/ 2137207 h 2342859"/>
              <a:gd name="connsiteX0" fmla="*/ 0 w 3671520"/>
              <a:gd name="connsiteY0" fmla="*/ 0 h 2342667"/>
              <a:gd name="connsiteX1" fmla="*/ 113125 w 3671520"/>
              <a:gd name="connsiteY1" fmla="*/ 2724 h 2342667"/>
              <a:gd name="connsiteX2" fmla="*/ 3357309 w 3671520"/>
              <a:gd name="connsiteY2" fmla="*/ 2137207 h 2342667"/>
              <a:gd name="connsiteX3" fmla="*/ 3354603 w 3671520"/>
              <a:gd name="connsiteY3" fmla="*/ 2137207 h 2342667"/>
              <a:gd name="connsiteX0" fmla="*/ 0 w 3671520"/>
              <a:gd name="connsiteY0" fmla="*/ 0 h 2339792"/>
              <a:gd name="connsiteX1" fmla="*/ 113125 w 3671520"/>
              <a:gd name="connsiteY1" fmla="*/ 2724 h 2339792"/>
              <a:gd name="connsiteX2" fmla="*/ 113125 w 3671520"/>
              <a:gd name="connsiteY2" fmla="*/ 43587 h 2339792"/>
              <a:gd name="connsiteX3" fmla="*/ 3357309 w 3671520"/>
              <a:gd name="connsiteY3" fmla="*/ 2137207 h 2339792"/>
              <a:gd name="connsiteX4" fmla="*/ 3354603 w 3671520"/>
              <a:gd name="connsiteY4" fmla="*/ 2137207 h 2339792"/>
              <a:gd name="connsiteX0" fmla="*/ 0 w 3656996"/>
              <a:gd name="connsiteY0" fmla="*/ 0 h 2338643"/>
              <a:gd name="connsiteX1" fmla="*/ 113125 w 3656996"/>
              <a:gd name="connsiteY1" fmla="*/ 2724 h 2338643"/>
              <a:gd name="connsiteX2" fmla="*/ 113125 w 3656996"/>
              <a:gd name="connsiteY2" fmla="*/ 43587 h 2338643"/>
              <a:gd name="connsiteX3" fmla="*/ 320520 w 3656996"/>
              <a:gd name="connsiteY3" fmla="*/ 59933 h 2338643"/>
              <a:gd name="connsiteX4" fmla="*/ 3357309 w 3656996"/>
              <a:gd name="connsiteY4" fmla="*/ 2137207 h 2338643"/>
              <a:gd name="connsiteX5" fmla="*/ 3354603 w 3656996"/>
              <a:gd name="connsiteY5" fmla="*/ 2137207 h 2338643"/>
              <a:gd name="connsiteX0" fmla="*/ 0 w 3655305"/>
              <a:gd name="connsiteY0" fmla="*/ 0 h 2338835"/>
              <a:gd name="connsiteX1" fmla="*/ 113125 w 3655305"/>
              <a:gd name="connsiteY1" fmla="*/ 2724 h 2338835"/>
              <a:gd name="connsiteX2" fmla="*/ 113125 w 3655305"/>
              <a:gd name="connsiteY2" fmla="*/ 43587 h 2338835"/>
              <a:gd name="connsiteX3" fmla="*/ 344761 w 3655305"/>
              <a:gd name="connsiteY3" fmla="*/ 57209 h 2338835"/>
              <a:gd name="connsiteX4" fmla="*/ 3357309 w 3655305"/>
              <a:gd name="connsiteY4" fmla="*/ 2137207 h 2338835"/>
              <a:gd name="connsiteX5" fmla="*/ 3354603 w 3655305"/>
              <a:gd name="connsiteY5" fmla="*/ 2137207 h 2338835"/>
              <a:gd name="connsiteX0" fmla="*/ 0 w 3655869"/>
              <a:gd name="connsiteY0" fmla="*/ 0 h 2338835"/>
              <a:gd name="connsiteX1" fmla="*/ 113125 w 3655869"/>
              <a:gd name="connsiteY1" fmla="*/ 2724 h 2338835"/>
              <a:gd name="connsiteX2" fmla="*/ 113125 w 3655869"/>
              <a:gd name="connsiteY2" fmla="*/ 43587 h 2338835"/>
              <a:gd name="connsiteX3" fmla="*/ 336681 w 3655869"/>
              <a:gd name="connsiteY3" fmla="*/ 57209 h 2338835"/>
              <a:gd name="connsiteX4" fmla="*/ 3357309 w 3655869"/>
              <a:gd name="connsiteY4" fmla="*/ 2137207 h 2338835"/>
              <a:gd name="connsiteX5" fmla="*/ 3354603 w 3655869"/>
              <a:gd name="connsiteY5" fmla="*/ 2137207 h 2338835"/>
              <a:gd name="connsiteX0" fmla="*/ 0 w 3654930"/>
              <a:gd name="connsiteY0" fmla="*/ 0 h 2334440"/>
              <a:gd name="connsiteX1" fmla="*/ 113125 w 3654930"/>
              <a:gd name="connsiteY1" fmla="*/ 2724 h 2334440"/>
              <a:gd name="connsiteX2" fmla="*/ 113125 w 3654930"/>
              <a:gd name="connsiteY2" fmla="*/ 43587 h 2334440"/>
              <a:gd name="connsiteX3" fmla="*/ 336681 w 3654930"/>
              <a:gd name="connsiteY3" fmla="*/ 57209 h 2334440"/>
              <a:gd name="connsiteX4" fmla="*/ 350147 w 3654930"/>
              <a:gd name="connsiteY4" fmla="*/ 119865 h 2334440"/>
              <a:gd name="connsiteX5" fmla="*/ 3357309 w 3654930"/>
              <a:gd name="connsiteY5" fmla="*/ 2137207 h 2334440"/>
              <a:gd name="connsiteX6" fmla="*/ 3354603 w 3654930"/>
              <a:gd name="connsiteY6" fmla="*/ 2137207 h 2334440"/>
              <a:gd name="connsiteX0" fmla="*/ 0 w 3630156"/>
              <a:gd name="connsiteY0" fmla="*/ 0 h 2335013"/>
              <a:gd name="connsiteX1" fmla="*/ 113125 w 3630156"/>
              <a:gd name="connsiteY1" fmla="*/ 2724 h 2335013"/>
              <a:gd name="connsiteX2" fmla="*/ 113125 w 3630156"/>
              <a:gd name="connsiteY2" fmla="*/ 43587 h 2335013"/>
              <a:gd name="connsiteX3" fmla="*/ 336681 w 3630156"/>
              <a:gd name="connsiteY3" fmla="*/ 57209 h 2335013"/>
              <a:gd name="connsiteX4" fmla="*/ 350147 w 3630156"/>
              <a:gd name="connsiteY4" fmla="*/ 119865 h 2335013"/>
              <a:gd name="connsiteX5" fmla="*/ 708376 w 3630156"/>
              <a:gd name="connsiteY5" fmla="*/ 111693 h 2335013"/>
              <a:gd name="connsiteX6" fmla="*/ 3357309 w 3630156"/>
              <a:gd name="connsiteY6" fmla="*/ 2137207 h 2335013"/>
              <a:gd name="connsiteX7" fmla="*/ 3354603 w 3630156"/>
              <a:gd name="connsiteY7" fmla="*/ 2137207 h 2335013"/>
              <a:gd name="connsiteX0" fmla="*/ 0 w 3629786"/>
              <a:gd name="connsiteY0" fmla="*/ 0 h 2332153"/>
              <a:gd name="connsiteX1" fmla="*/ 113125 w 3629786"/>
              <a:gd name="connsiteY1" fmla="*/ 2724 h 2332153"/>
              <a:gd name="connsiteX2" fmla="*/ 113125 w 3629786"/>
              <a:gd name="connsiteY2" fmla="*/ 43587 h 2332153"/>
              <a:gd name="connsiteX3" fmla="*/ 336681 w 3629786"/>
              <a:gd name="connsiteY3" fmla="*/ 57209 h 2332153"/>
              <a:gd name="connsiteX4" fmla="*/ 350147 w 3629786"/>
              <a:gd name="connsiteY4" fmla="*/ 119865 h 2332153"/>
              <a:gd name="connsiteX5" fmla="*/ 708376 w 3629786"/>
              <a:gd name="connsiteY5" fmla="*/ 111693 h 2332153"/>
              <a:gd name="connsiteX6" fmla="*/ 713763 w 3629786"/>
              <a:gd name="connsiteY6" fmla="*/ 152556 h 2332153"/>
              <a:gd name="connsiteX7" fmla="*/ 3357309 w 3629786"/>
              <a:gd name="connsiteY7" fmla="*/ 2137207 h 2332153"/>
              <a:gd name="connsiteX8" fmla="*/ 3354603 w 3629786"/>
              <a:gd name="connsiteY8" fmla="*/ 2137207 h 2332153"/>
              <a:gd name="connsiteX0" fmla="*/ 0 w 3620957"/>
              <a:gd name="connsiteY0" fmla="*/ 0 h 2331772"/>
              <a:gd name="connsiteX1" fmla="*/ 113125 w 3620957"/>
              <a:gd name="connsiteY1" fmla="*/ 2724 h 2331772"/>
              <a:gd name="connsiteX2" fmla="*/ 113125 w 3620957"/>
              <a:gd name="connsiteY2" fmla="*/ 43587 h 2331772"/>
              <a:gd name="connsiteX3" fmla="*/ 336681 w 3620957"/>
              <a:gd name="connsiteY3" fmla="*/ 57209 h 2331772"/>
              <a:gd name="connsiteX4" fmla="*/ 350147 w 3620957"/>
              <a:gd name="connsiteY4" fmla="*/ 119865 h 2331772"/>
              <a:gd name="connsiteX5" fmla="*/ 708376 w 3620957"/>
              <a:gd name="connsiteY5" fmla="*/ 111693 h 2331772"/>
              <a:gd name="connsiteX6" fmla="*/ 713763 w 3620957"/>
              <a:gd name="connsiteY6" fmla="*/ 152556 h 2331772"/>
              <a:gd name="connsiteX7" fmla="*/ 843049 w 3620957"/>
              <a:gd name="connsiteY7" fmla="*/ 158005 h 2331772"/>
              <a:gd name="connsiteX8" fmla="*/ 3357309 w 3620957"/>
              <a:gd name="connsiteY8" fmla="*/ 2137207 h 2331772"/>
              <a:gd name="connsiteX9" fmla="*/ 3354603 w 3620957"/>
              <a:gd name="connsiteY9" fmla="*/ 2137207 h 2331772"/>
              <a:gd name="connsiteX0" fmla="*/ 0 w 3620957"/>
              <a:gd name="connsiteY0" fmla="*/ 0 h 2325886"/>
              <a:gd name="connsiteX1" fmla="*/ 113125 w 3620957"/>
              <a:gd name="connsiteY1" fmla="*/ 2724 h 2325886"/>
              <a:gd name="connsiteX2" fmla="*/ 113125 w 3620957"/>
              <a:gd name="connsiteY2" fmla="*/ 43587 h 2325886"/>
              <a:gd name="connsiteX3" fmla="*/ 336681 w 3620957"/>
              <a:gd name="connsiteY3" fmla="*/ 57209 h 2325886"/>
              <a:gd name="connsiteX4" fmla="*/ 350147 w 3620957"/>
              <a:gd name="connsiteY4" fmla="*/ 119865 h 2325886"/>
              <a:gd name="connsiteX5" fmla="*/ 708376 w 3620957"/>
              <a:gd name="connsiteY5" fmla="*/ 111693 h 2325886"/>
              <a:gd name="connsiteX6" fmla="*/ 713763 w 3620957"/>
              <a:gd name="connsiteY6" fmla="*/ 152556 h 2325886"/>
              <a:gd name="connsiteX7" fmla="*/ 843049 w 3620957"/>
              <a:gd name="connsiteY7" fmla="*/ 158005 h 2325886"/>
              <a:gd name="connsiteX8" fmla="*/ 843049 w 3620957"/>
              <a:gd name="connsiteY8" fmla="*/ 242455 h 2325886"/>
              <a:gd name="connsiteX9" fmla="*/ 3357309 w 3620957"/>
              <a:gd name="connsiteY9" fmla="*/ 2137207 h 2325886"/>
              <a:gd name="connsiteX10" fmla="*/ 3354603 w 3620957"/>
              <a:gd name="connsiteY10" fmla="*/ 2137207 h 2325886"/>
              <a:gd name="connsiteX0" fmla="*/ 0 w 3607305"/>
              <a:gd name="connsiteY0" fmla="*/ 0 h 2325507"/>
              <a:gd name="connsiteX1" fmla="*/ 113125 w 3607305"/>
              <a:gd name="connsiteY1" fmla="*/ 2724 h 2325507"/>
              <a:gd name="connsiteX2" fmla="*/ 113125 w 3607305"/>
              <a:gd name="connsiteY2" fmla="*/ 43587 h 2325507"/>
              <a:gd name="connsiteX3" fmla="*/ 336681 w 3607305"/>
              <a:gd name="connsiteY3" fmla="*/ 57209 h 2325507"/>
              <a:gd name="connsiteX4" fmla="*/ 350147 w 3607305"/>
              <a:gd name="connsiteY4" fmla="*/ 119865 h 2325507"/>
              <a:gd name="connsiteX5" fmla="*/ 708376 w 3607305"/>
              <a:gd name="connsiteY5" fmla="*/ 111693 h 2325507"/>
              <a:gd name="connsiteX6" fmla="*/ 713763 w 3607305"/>
              <a:gd name="connsiteY6" fmla="*/ 152556 h 2325507"/>
              <a:gd name="connsiteX7" fmla="*/ 843049 w 3607305"/>
              <a:gd name="connsiteY7" fmla="*/ 158005 h 2325507"/>
              <a:gd name="connsiteX8" fmla="*/ 843049 w 3607305"/>
              <a:gd name="connsiteY8" fmla="*/ 242455 h 2325507"/>
              <a:gd name="connsiteX9" fmla="*/ 1045057 w 3607305"/>
              <a:gd name="connsiteY9" fmla="*/ 247902 h 2325507"/>
              <a:gd name="connsiteX10" fmla="*/ 3357309 w 3607305"/>
              <a:gd name="connsiteY10" fmla="*/ 2137207 h 2325507"/>
              <a:gd name="connsiteX11" fmla="*/ 3354603 w 3607305"/>
              <a:gd name="connsiteY11" fmla="*/ 2137207 h 2325507"/>
              <a:gd name="connsiteX0" fmla="*/ 0 w 3607486"/>
              <a:gd name="connsiteY0" fmla="*/ 0 h 2323805"/>
              <a:gd name="connsiteX1" fmla="*/ 113125 w 3607486"/>
              <a:gd name="connsiteY1" fmla="*/ 2724 h 2323805"/>
              <a:gd name="connsiteX2" fmla="*/ 113125 w 3607486"/>
              <a:gd name="connsiteY2" fmla="*/ 43587 h 2323805"/>
              <a:gd name="connsiteX3" fmla="*/ 336681 w 3607486"/>
              <a:gd name="connsiteY3" fmla="*/ 57209 h 2323805"/>
              <a:gd name="connsiteX4" fmla="*/ 350147 w 3607486"/>
              <a:gd name="connsiteY4" fmla="*/ 119865 h 2323805"/>
              <a:gd name="connsiteX5" fmla="*/ 708376 w 3607486"/>
              <a:gd name="connsiteY5" fmla="*/ 111693 h 2323805"/>
              <a:gd name="connsiteX6" fmla="*/ 713763 w 3607486"/>
              <a:gd name="connsiteY6" fmla="*/ 152556 h 2323805"/>
              <a:gd name="connsiteX7" fmla="*/ 843049 w 3607486"/>
              <a:gd name="connsiteY7" fmla="*/ 158005 h 2323805"/>
              <a:gd name="connsiteX8" fmla="*/ 843049 w 3607486"/>
              <a:gd name="connsiteY8" fmla="*/ 242455 h 2323805"/>
              <a:gd name="connsiteX9" fmla="*/ 1045057 w 3607486"/>
              <a:gd name="connsiteY9" fmla="*/ 247902 h 2323805"/>
              <a:gd name="connsiteX10" fmla="*/ 1042364 w 3607486"/>
              <a:gd name="connsiteY10" fmla="*/ 272420 h 2323805"/>
              <a:gd name="connsiteX11" fmla="*/ 3357309 w 3607486"/>
              <a:gd name="connsiteY11" fmla="*/ 2137207 h 2323805"/>
              <a:gd name="connsiteX12" fmla="*/ 3354603 w 3607486"/>
              <a:gd name="connsiteY12" fmla="*/ 2137207 h 2323805"/>
              <a:gd name="connsiteX0" fmla="*/ 0 w 3598138"/>
              <a:gd name="connsiteY0" fmla="*/ 0 h 2323427"/>
              <a:gd name="connsiteX1" fmla="*/ 113125 w 3598138"/>
              <a:gd name="connsiteY1" fmla="*/ 2724 h 2323427"/>
              <a:gd name="connsiteX2" fmla="*/ 113125 w 3598138"/>
              <a:gd name="connsiteY2" fmla="*/ 43587 h 2323427"/>
              <a:gd name="connsiteX3" fmla="*/ 336681 w 3598138"/>
              <a:gd name="connsiteY3" fmla="*/ 57209 h 2323427"/>
              <a:gd name="connsiteX4" fmla="*/ 350147 w 3598138"/>
              <a:gd name="connsiteY4" fmla="*/ 119865 h 2323427"/>
              <a:gd name="connsiteX5" fmla="*/ 708376 w 3598138"/>
              <a:gd name="connsiteY5" fmla="*/ 111693 h 2323427"/>
              <a:gd name="connsiteX6" fmla="*/ 713763 w 3598138"/>
              <a:gd name="connsiteY6" fmla="*/ 152556 h 2323427"/>
              <a:gd name="connsiteX7" fmla="*/ 843049 w 3598138"/>
              <a:gd name="connsiteY7" fmla="*/ 158005 h 2323427"/>
              <a:gd name="connsiteX8" fmla="*/ 843049 w 3598138"/>
              <a:gd name="connsiteY8" fmla="*/ 242455 h 2323427"/>
              <a:gd name="connsiteX9" fmla="*/ 1045057 w 3598138"/>
              <a:gd name="connsiteY9" fmla="*/ 247902 h 2323427"/>
              <a:gd name="connsiteX10" fmla="*/ 1042364 w 3598138"/>
              <a:gd name="connsiteY10" fmla="*/ 272420 h 2323427"/>
              <a:gd name="connsiteX11" fmla="*/ 1182423 w 3598138"/>
              <a:gd name="connsiteY11" fmla="*/ 277869 h 2323427"/>
              <a:gd name="connsiteX12" fmla="*/ 3357309 w 3598138"/>
              <a:gd name="connsiteY12" fmla="*/ 2137207 h 2323427"/>
              <a:gd name="connsiteX13" fmla="*/ 3354603 w 3598138"/>
              <a:gd name="connsiteY13" fmla="*/ 2137207 h 2323427"/>
              <a:gd name="connsiteX0" fmla="*/ 0 w 3598138"/>
              <a:gd name="connsiteY0" fmla="*/ 0 h 2319278"/>
              <a:gd name="connsiteX1" fmla="*/ 113125 w 3598138"/>
              <a:gd name="connsiteY1" fmla="*/ 2724 h 2319278"/>
              <a:gd name="connsiteX2" fmla="*/ 113125 w 3598138"/>
              <a:gd name="connsiteY2" fmla="*/ 43587 h 2319278"/>
              <a:gd name="connsiteX3" fmla="*/ 336681 w 3598138"/>
              <a:gd name="connsiteY3" fmla="*/ 57209 h 2319278"/>
              <a:gd name="connsiteX4" fmla="*/ 350147 w 3598138"/>
              <a:gd name="connsiteY4" fmla="*/ 119865 h 2319278"/>
              <a:gd name="connsiteX5" fmla="*/ 708376 w 3598138"/>
              <a:gd name="connsiteY5" fmla="*/ 111693 h 2319278"/>
              <a:gd name="connsiteX6" fmla="*/ 713763 w 3598138"/>
              <a:gd name="connsiteY6" fmla="*/ 152556 h 2319278"/>
              <a:gd name="connsiteX7" fmla="*/ 843049 w 3598138"/>
              <a:gd name="connsiteY7" fmla="*/ 158005 h 2319278"/>
              <a:gd name="connsiteX8" fmla="*/ 843049 w 3598138"/>
              <a:gd name="connsiteY8" fmla="*/ 242455 h 2319278"/>
              <a:gd name="connsiteX9" fmla="*/ 1045057 w 3598138"/>
              <a:gd name="connsiteY9" fmla="*/ 247902 h 2319278"/>
              <a:gd name="connsiteX10" fmla="*/ 1042364 w 3598138"/>
              <a:gd name="connsiteY10" fmla="*/ 272420 h 2319278"/>
              <a:gd name="connsiteX11" fmla="*/ 1182423 w 3598138"/>
              <a:gd name="connsiteY11" fmla="*/ 277869 h 2319278"/>
              <a:gd name="connsiteX12" fmla="*/ 1182422 w 3598138"/>
              <a:gd name="connsiteY12" fmla="*/ 337802 h 2319278"/>
              <a:gd name="connsiteX13" fmla="*/ 3357309 w 3598138"/>
              <a:gd name="connsiteY13" fmla="*/ 2137207 h 2319278"/>
              <a:gd name="connsiteX14" fmla="*/ 3354603 w 3598138"/>
              <a:gd name="connsiteY14" fmla="*/ 2137207 h 2319278"/>
              <a:gd name="connsiteX0" fmla="*/ 0 w 3595818"/>
              <a:gd name="connsiteY0" fmla="*/ 0 h 2319278"/>
              <a:gd name="connsiteX1" fmla="*/ 113125 w 3595818"/>
              <a:gd name="connsiteY1" fmla="*/ 2724 h 2319278"/>
              <a:gd name="connsiteX2" fmla="*/ 113125 w 3595818"/>
              <a:gd name="connsiteY2" fmla="*/ 43587 h 2319278"/>
              <a:gd name="connsiteX3" fmla="*/ 336681 w 3595818"/>
              <a:gd name="connsiteY3" fmla="*/ 57209 h 2319278"/>
              <a:gd name="connsiteX4" fmla="*/ 350147 w 3595818"/>
              <a:gd name="connsiteY4" fmla="*/ 119865 h 2319278"/>
              <a:gd name="connsiteX5" fmla="*/ 708376 w 3595818"/>
              <a:gd name="connsiteY5" fmla="*/ 111693 h 2319278"/>
              <a:gd name="connsiteX6" fmla="*/ 713763 w 3595818"/>
              <a:gd name="connsiteY6" fmla="*/ 152556 h 2319278"/>
              <a:gd name="connsiteX7" fmla="*/ 843049 w 3595818"/>
              <a:gd name="connsiteY7" fmla="*/ 158005 h 2319278"/>
              <a:gd name="connsiteX8" fmla="*/ 843049 w 3595818"/>
              <a:gd name="connsiteY8" fmla="*/ 242455 h 2319278"/>
              <a:gd name="connsiteX9" fmla="*/ 1045057 w 3595818"/>
              <a:gd name="connsiteY9" fmla="*/ 247902 h 2319278"/>
              <a:gd name="connsiteX10" fmla="*/ 1042364 w 3595818"/>
              <a:gd name="connsiteY10" fmla="*/ 272420 h 2319278"/>
              <a:gd name="connsiteX11" fmla="*/ 1182423 w 3595818"/>
              <a:gd name="connsiteY11" fmla="*/ 277869 h 2319278"/>
              <a:gd name="connsiteX12" fmla="*/ 1182422 w 3595818"/>
              <a:gd name="connsiteY12" fmla="*/ 337802 h 2319278"/>
              <a:gd name="connsiteX13" fmla="*/ 1217437 w 3595818"/>
              <a:gd name="connsiteY13" fmla="*/ 337802 h 2319278"/>
              <a:gd name="connsiteX14" fmla="*/ 3357309 w 3595818"/>
              <a:gd name="connsiteY14" fmla="*/ 2137207 h 2319278"/>
              <a:gd name="connsiteX15" fmla="*/ 3354603 w 3595818"/>
              <a:gd name="connsiteY15" fmla="*/ 2137207 h 2319278"/>
              <a:gd name="connsiteX0" fmla="*/ 0 w 3595640"/>
              <a:gd name="connsiteY0" fmla="*/ 0 h 2318526"/>
              <a:gd name="connsiteX1" fmla="*/ 113125 w 3595640"/>
              <a:gd name="connsiteY1" fmla="*/ 2724 h 2318526"/>
              <a:gd name="connsiteX2" fmla="*/ 113125 w 3595640"/>
              <a:gd name="connsiteY2" fmla="*/ 43587 h 2318526"/>
              <a:gd name="connsiteX3" fmla="*/ 336681 w 3595640"/>
              <a:gd name="connsiteY3" fmla="*/ 57209 h 2318526"/>
              <a:gd name="connsiteX4" fmla="*/ 350147 w 3595640"/>
              <a:gd name="connsiteY4" fmla="*/ 119865 h 2318526"/>
              <a:gd name="connsiteX5" fmla="*/ 708376 w 3595640"/>
              <a:gd name="connsiteY5" fmla="*/ 111693 h 2318526"/>
              <a:gd name="connsiteX6" fmla="*/ 713763 w 3595640"/>
              <a:gd name="connsiteY6" fmla="*/ 152556 h 2318526"/>
              <a:gd name="connsiteX7" fmla="*/ 843049 w 3595640"/>
              <a:gd name="connsiteY7" fmla="*/ 158005 h 2318526"/>
              <a:gd name="connsiteX8" fmla="*/ 843049 w 3595640"/>
              <a:gd name="connsiteY8" fmla="*/ 242455 h 2318526"/>
              <a:gd name="connsiteX9" fmla="*/ 1045057 w 3595640"/>
              <a:gd name="connsiteY9" fmla="*/ 247902 h 2318526"/>
              <a:gd name="connsiteX10" fmla="*/ 1042364 w 3595640"/>
              <a:gd name="connsiteY10" fmla="*/ 272420 h 2318526"/>
              <a:gd name="connsiteX11" fmla="*/ 1182423 w 3595640"/>
              <a:gd name="connsiteY11" fmla="*/ 277869 h 2318526"/>
              <a:gd name="connsiteX12" fmla="*/ 1182422 w 3595640"/>
              <a:gd name="connsiteY12" fmla="*/ 337802 h 2318526"/>
              <a:gd name="connsiteX13" fmla="*/ 1217437 w 3595640"/>
              <a:gd name="connsiteY13" fmla="*/ 337802 h 2318526"/>
              <a:gd name="connsiteX14" fmla="*/ 1220130 w 3595640"/>
              <a:gd name="connsiteY14" fmla="*/ 348699 h 2318526"/>
              <a:gd name="connsiteX15" fmla="*/ 3357309 w 3595640"/>
              <a:gd name="connsiteY15" fmla="*/ 2137207 h 2318526"/>
              <a:gd name="connsiteX16" fmla="*/ 3354603 w 3595640"/>
              <a:gd name="connsiteY16" fmla="*/ 2137207 h 2318526"/>
              <a:gd name="connsiteX0" fmla="*/ 0 w 3589432"/>
              <a:gd name="connsiteY0" fmla="*/ 0 h 2318526"/>
              <a:gd name="connsiteX1" fmla="*/ 113125 w 3589432"/>
              <a:gd name="connsiteY1" fmla="*/ 2724 h 2318526"/>
              <a:gd name="connsiteX2" fmla="*/ 113125 w 3589432"/>
              <a:gd name="connsiteY2" fmla="*/ 43587 h 2318526"/>
              <a:gd name="connsiteX3" fmla="*/ 336681 w 3589432"/>
              <a:gd name="connsiteY3" fmla="*/ 57209 h 2318526"/>
              <a:gd name="connsiteX4" fmla="*/ 350147 w 3589432"/>
              <a:gd name="connsiteY4" fmla="*/ 119865 h 2318526"/>
              <a:gd name="connsiteX5" fmla="*/ 708376 w 3589432"/>
              <a:gd name="connsiteY5" fmla="*/ 111693 h 2318526"/>
              <a:gd name="connsiteX6" fmla="*/ 713763 w 3589432"/>
              <a:gd name="connsiteY6" fmla="*/ 152556 h 2318526"/>
              <a:gd name="connsiteX7" fmla="*/ 843049 w 3589432"/>
              <a:gd name="connsiteY7" fmla="*/ 158005 h 2318526"/>
              <a:gd name="connsiteX8" fmla="*/ 843049 w 3589432"/>
              <a:gd name="connsiteY8" fmla="*/ 242455 h 2318526"/>
              <a:gd name="connsiteX9" fmla="*/ 1045057 w 3589432"/>
              <a:gd name="connsiteY9" fmla="*/ 247902 h 2318526"/>
              <a:gd name="connsiteX10" fmla="*/ 1042364 w 3589432"/>
              <a:gd name="connsiteY10" fmla="*/ 272420 h 2318526"/>
              <a:gd name="connsiteX11" fmla="*/ 1182423 w 3589432"/>
              <a:gd name="connsiteY11" fmla="*/ 277869 h 2318526"/>
              <a:gd name="connsiteX12" fmla="*/ 1182422 w 3589432"/>
              <a:gd name="connsiteY12" fmla="*/ 337802 h 2318526"/>
              <a:gd name="connsiteX13" fmla="*/ 1217437 w 3589432"/>
              <a:gd name="connsiteY13" fmla="*/ 337802 h 2318526"/>
              <a:gd name="connsiteX14" fmla="*/ 1220130 w 3589432"/>
              <a:gd name="connsiteY14" fmla="*/ 348699 h 2318526"/>
              <a:gd name="connsiteX15" fmla="*/ 1314402 w 3589432"/>
              <a:gd name="connsiteY15" fmla="*/ 348699 h 2318526"/>
              <a:gd name="connsiteX16" fmla="*/ 3357309 w 3589432"/>
              <a:gd name="connsiteY16" fmla="*/ 2137207 h 2318526"/>
              <a:gd name="connsiteX17" fmla="*/ 3354603 w 3589432"/>
              <a:gd name="connsiteY17" fmla="*/ 2137207 h 2318526"/>
              <a:gd name="connsiteX0" fmla="*/ 0 w 3589432"/>
              <a:gd name="connsiteY0" fmla="*/ 0 h 2316648"/>
              <a:gd name="connsiteX1" fmla="*/ 113125 w 3589432"/>
              <a:gd name="connsiteY1" fmla="*/ 2724 h 2316648"/>
              <a:gd name="connsiteX2" fmla="*/ 113125 w 3589432"/>
              <a:gd name="connsiteY2" fmla="*/ 43587 h 2316648"/>
              <a:gd name="connsiteX3" fmla="*/ 336681 w 3589432"/>
              <a:gd name="connsiteY3" fmla="*/ 57209 h 2316648"/>
              <a:gd name="connsiteX4" fmla="*/ 350147 w 3589432"/>
              <a:gd name="connsiteY4" fmla="*/ 119865 h 2316648"/>
              <a:gd name="connsiteX5" fmla="*/ 708376 w 3589432"/>
              <a:gd name="connsiteY5" fmla="*/ 111693 h 2316648"/>
              <a:gd name="connsiteX6" fmla="*/ 713763 w 3589432"/>
              <a:gd name="connsiteY6" fmla="*/ 152556 h 2316648"/>
              <a:gd name="connsiteX7" fmla="*/ 843049 w 3589432"/>
              <a:gd name="connsiteY7" fmla="*/ 158005 h 2316648"/>
              <a:gd name="connsiteX8" fmla="*/ 843049 w 3589432"/>
              <a:gd name="connsiteY8" fmla="*/ 242455 h 2316648"/>
              <a:gd name="connsiteX9" fmla="*/ 1045057 w 3589432"/>
              <a:gd name="connsiteY9" fmla="*/ 247902 h 2316648"/>
              <a:gd name="connsiteX10" fmla="*/ 1042364 w 3589432"/>
              <a:gd name="connsiteY10" fmla="*/ 272420 h 2316648"/>
              <a:gd name="connsiteX11" fmla="*/ 1182423 w 3589432"/>
              <a:gd name="connsiteY11" fmla="*/ 277869 h 2316648"/>
              <a:gd name="connsiteX12" fmla="*/ 1182422 w 3589432"/>
              <a:gd name="connsiteY12" fmla="*/ 337802 h 2316648"/>
              <a:gd name="connsiteX13" fmla="*/ 1217437 w 3589432"/>
              <a:gd name="connsiteY13" fmla="*/ 337802 h 2316648"/>
              <a:gd name="connsiteX14" fmla="*/ 1220130 w 3589432"/>
              <a:gd name="connsiteY14" fmla="*/ 348699 h 2316648"/>
              <a:gd name="connsiteX15" fmla="*/ 1314402 w 3589432"/>
              <a:gd name="connsiteY15" fmla="*/ 348699 h 2316648"/>
              <a:gd name="connsiteX16" fmla="*/ 1314402 w 3589432"/>
              <a:gd name="connsiteY16" fmla="*/ 375941 h 2316648"/>
              <a:gd name="connsiteX17" fmla="*/ 3357309 w 3589432"/>
              <a:gd name="connsiteY17" fmla="*/ 2137207 h 2316648"/>
              <a:gd name="connsiteX18" fmla="*/ 3354603 w 3589432"/>
              <a:gd name="connsiteY18" fmla="*/ 2137207 h 2316648"/>
              <a:gd name="connsiteX0" fmla="*/ 0 w 3583983"/>
              <a:gd name="connsiteY0" fmla="*/ 0 h 2316648"/>
              <a:gd name="connsiteX1" fmla="*/ 113125 w 3583983"/>
              <a:gd name="connsiteY1" fmla="*/ 2724 h 2316648"/>
              <a:gd name="connsiteX2" fmla="*/ 113125 w 3583983"/>
              <a:gd name="connsiteY2" fmla="*/ 43587 h 2316648"/>
              <a:gd name="connsiteX3" fmla="*/ 336681 w 3583983"/>
              <a:gd name="connsiteY3" fmla="*/ 57209 h 2316648"/>
              <a:gd name="connsiteX4" fmla="*/ 350147 w 3583983"/>
              <a:gd name="connsiteY4" fmla="*/ 119865 h 2316648"/>
              <a:gd name="connsiteX5" fmla="*/ 708376 w 3583983"/>
              <a:gd name="connsiteY5" fmla="*/ 111693 h 2316648"/>
              <a:gd name="connsiteX6" fmla="*/ 713763 w 3583983"/>
              <a:gd name="connsiteY6" fmla="*/ 152556 h 2316648"/>
              <a:gd name="connsiteX7" fmla="*/ 843049 w 3583983"/>
              <a:gd name="connsiteY7" fmla="*/ 158005 h 2316648"/>
              <a:gd name="connsiteX8" fmla="*/ 843049 w 3583983"/>
              <a:gd name="connsiteY8" fmla="*/ 242455 h 2316648"/>
              <a:gd name="connsiteX9" fmla="*/ 1045057 w 3583983"/>
              <a:gd name="connsiteY9" fmla="*/ 247902 h 2316648"/>
              <a:gd name="connsiteX10" fmla="*/ 1042364 w 3583983"/>
              <a:gd name="connsiteY10" fmla="*/ 272420 h 2316648"/>
              <a:gd name="connsiteX11" fmla="*/ 1182423 w 3583983"/>
              <a:gd name="connsiteY11" fmla="*/ 277869 h 2316648"/>
              <a:gd name="connsiteX12" fmla="*/ 1182422 w 3583983"/>
              <a:gd name="connsiteY12" fmla="*/ 337802 h 2316648"/>
              <a:gd name="connsiteX13" fmla="*/ 1217437 w 3583983"/>
              <a:gd name="connsiteY13" fmla="*/ 337802 h 2316648"/>
              <a:gd name="connsiteX14" fmla="*/ 1220130 w 3583983"/>
              <a:gd name="connsiteY14" fmla="*/ 348699 h 2316648"/>
              <a:gd name="connsiteX15" fmla="*/ 1314402 w 3583983"/>
              <a:gd name="connsiteY15" fmla="*/ 348699 h 2316648"/>
              <a:gd name="connsiteX16" fmla="*/ 1314402 w 3583983"/>
              <a:gd name="connsiteY16" fmla="*/ 375941 h 2316648"/>
              <a:gd name="connsiteX17" fmla="*/ 1397899 w 3583983"/>
              <a:gd name="connsiteY17" fmla="*/ 375942 h 2316648"/>
              <a:gd name="connsiteX18" fmla="*/ 3357309 w 3583983"/>
              <a:gd name="connsiteY18" fmla="*/ 2137207 h 2316648"/>
              <a:gd name="connsiteX19" fmla="*/ 3354603 w 3583983"/>
              <a:gd name="connsiteY19" fmla="*/ 2137207 h 2316648"/>
              <a:gd name="connsiteX0" fmla="*/ 0 w 3584158"/>
              <a:gd name="connsiteY0" fmla="*/ 0 h 2315335"/>
              <a:gd name="connsiteX1" fmla="*/ 113125 w 3584158"/>
              <a:gd name="connsiteY1" fmla="*/ 2724 h 2315335"/>
              <a:gd name="connsiteX2" fmla="*/ 113125 w 3584158"/>
              <a:gd name="connsiteY2" fmla="*/ 43587 h 2315335"/>
              <a:gd name="connsiteX3" fmla="*/ 336681 w 3584158"/>
              <a:gd name="connsiteY3" fmla="*/ 57209 h 2315335"/>
              <a:gd name="connsiteX4" fmla="*/ 350147 w 3584158"/>
              <a:gd name="connsiteY4" fmla="*/ 119865 h 2315335"/>
              <a:gd name="connsiteX5" fmla="*/ 708376 w 3584158"/>
              <a:gd name="connsiteY5" fmla="*/ 111693 h 2315335"/>
              <a:gd name="connsiteX6" fmla="*/ 713763 w 3584158"/>
              <a:gd name="connsiteY6" fmla="*/ 152556 h 2315335"/>
              <a:gd name="connsiteX7" fmla="*/ 843049 w 3584158"/>
              <a:gd name="connsiteY7" fmla="*/ 158005 h 2315335"/>
              <a:gd name="connsiteX8" fmla="*/ 843049 w 3584158"/>
              <a:gd name="connsiteY8" fmla="*/ 242455 h 2315335"/>
              <a:gd name="connsiteX9" fmla="*/ 1045057 w 3584158"/>
              <a:gd name="connsiteY9" fmla="*/ 247902 h 2315335"/>
              <a:gd name="connsiteX10" fmla="*/ 1042364 w 3584158"/>
              <a:gd name="connsiteY10" fmla="*/ 272420 h 2315335"/>
              <a:gd name="connsiteX11" fmla="*/ 1182423 w 3584158"/>
              <a:gd name="connsiteY11" fmla="*/ 277869 h 2315335"/>
              <a:gd name="connsiteX12" fmla="*/ 1182422 w 3584158"/>
              <a:gd name="connsiteY12" fmla="*/ 337802 h 2315335"/>
              <a:gd name="connsiteX13" fmla="*/ 1217437 w 3584158"/>
              <a:gd name="connsiteY13" fmla="*/ 337802 h 2315335"/>
              <a:gd name="connsiteX14" fmla="*/ 1220130 w 3584158"/>
              <a:gd name="connsiteY14" fmla="*/ 348699 h 2315335"/>
              <a:gd name="connsiteX15" fmla="*/ 1314402 w 3584158"/>
              <a:gd name="connsiteY15" fmla="*/ 348699 h 2315335"/>
              <a:gd name="connsiteX16" fmla="*/ 1314402 w 3584158"/>
              <a:gd name="connsiteY16" fmla="*/ 375941 h 2315335"/>
              <a:gd name="connsiteX17" fmla="*/ 1397899 w 3584158"/>
              <a:gd name="connsiteY17" fmla="*/ 375942 h 2315335"/>
              <a:gd name="connsiteX18" fmla="*/ 1395207 w 3584158"/>
              <a:gd name="connsiteY18" fmla="*/ 395012 h 2315335"/>
              <a:gd name="connsiteX19" fmla="*/ 3357309 w 3584158"/>
              <a:gd name="connsiteY19" fmla="*/ 2137207 h 2315335"/>
              <a:gd name="connsiteX20" fmla="*/ 3354603 w 3584158"/>
              <a:gd name="connsiteY20" fmla="*/ 2137207 h 2315335"/>
              <a:gd name="connsiteX0" fmla="*/ 0 w 3577197"/>
              <a:gd name="connsiteY0" fmla="*/ 0 h 2314961"/>
              <a:gd name="connsiteX1" fmla="*/ 113125 w 3577197"/>
              <a:gd name="connsiteY1" fmla="*/ 2724 h 2314961"/>
              <a:gd name="connsiteX2" fmla="*/ 113125 w 3577197"/>
              <a:gd name="connsiteY2" fmla="*/ 43587 h 2314961"/>
              <a:gd name="connsiteX3" fmla="*/ 336681 w 3577197"/>
              <a:gd name="connsiteY3" fmla="*/ 57209 h 2314961"/>
              <a:gd name="connsiteX4" fmla="*/ 350147 w 3577197"/>
              <a:gd name="connsiteY4" fmla="*/ 119865 h 2314961"/>
              <a:gd name="connsiteX5" fmla="*/ 708376 w 3577197"/>
              <a:gd name="connsiteY5" fmla="*/ 111693 h 2314961"/>
              <a:gd name="connsiteX6" fmla="*/ 713763 w 3577197"/>
              <a:gd name="connsiteY6" fmla="*/ 152556 h 2314961"/>
              <a:gd name="connsiteX7" fmla="*/ 843049 w 3577197"/>
              <a:gd name="connsiteY7" fmla="*/ 158005 h 2314961"/>
              <a:gd name="connsiteX8" fmla="*/ 843049 w 3577197"/>
              <a:gd name="connsiteY8" fmla="*/ 242455 h 2314961"/>
              <a:gd name="connsiteX9" fmla="*/ 1045057 w 3577197"/>
              <a:gd name="connsiteY9" fmla="*/ 247902 h 2314961"/>
              <a:gd name="connsiteX10" fmla="*/ 1042364 w 3577197"/>
              <a:gd name="connsiteY10" fmla="*/ 272420 h 2314961"/>
              <a:gd name="connsiteX11" fmla="*/ 1182423 w 3577197"/>
              <a:gd name="connsiteY11" fmla="*/ 277869 h 2314961"/>
              <a:gd name="connsiteX12" fmla="*/ 1182422 w 3577197"/>
              <a:gd name="connsiteY12" fmla="*/ 337802 h 2314961"/>
              <a:gd name="connsiteX13" fmla="*/ 1217437 w 3577197"/>
              <a:gd name="connsiteY13" fmla="*/ 337802 h 2314961"/>
              <a:gd name="connsiteX14" fmla="*/ 1220130 w 3577197"/>
              <a:gd name="connsiteY14" fmla="*/ 348699 h 2314961"/>
              <a:gd name="connsiteX15" fmla="*/ 1314402 w 3577197"/>
              <a:gd name="connsiteY15" fmla="*/ 348699 h 2314961"/>
              <a:gd name="connsiteX16" fmla="*/ 1314402 w 3577197"/>
              <a:gd name="connsiteY16" fmla="*/ 375941 h 2314961"/>
              <a:gd name="connsiteX17" fmla="*/ 1397899 w 3577197"/>
              <a:gd name="connsiteY17" fmla="*/ 375942 h 2314961"/>
              <a:gd name="connsiteX18" fmla="*/ 1395207 w 3577197"/>
              <a:gd name="connsiteY18" fmla="*/ 395012 h 2314961"/>
              <a:gd name="connsiteX19" fmla="*/ 1502944 w 3577197"/>
              <a:gd name="connsiteY19" fmla="*/ 400460 h 2314961"/>
              <a:gd name="connsiteX20" fmla="*/ 3357309 w 3577197"/>
              <a:gd name="connsiteY20" fmla="*/ 2137207 h 2314961"/>
              <a:gd name="connsiteX21" fmla="*/ 3354603 w 3577197"/>
              <a:gd name="connsiteY21" fmla="*/ 2137207 h 2314961"/>
              <a:gd name="connsiteX0" fmla="*/ 0 w 3576678"/>
              <a:gd name="connsiteY0" fmla="*/ 0 h 2312343"/>
              <a:gd name="connsiteX1" fmla="*/ 113125 w 3576678"/>
              <a:gd name="connsiteY1" fmla="*/ 2724 h 2312343"/>
              <a:gd name="connsiteX2" fmla="*/ 113125 w 3576678"/>
              <a:gd name="connsiteY2" fmla="*/ 43587 h 2312343"/>
              <a:gd name="connsiteX3" fmla="*/ 336681 w 3576678"/>
              <a:gd name="connsiteY3" fmla="*/ 57209 h 2312343"/>
              <a:gd name="connsiteX4" fmla="*/ 350147 w 3576678"/>
              <a:gd name="connsiteY4" fmla="*/ 119865 h 2312343"/>
              <a:gd name="connsiteX5" fmla="*/ 708376 w 3576678"/>
              <a:gd name="connsiteY5" fmla="*/ 111693 h 2312343"/>
              <a:gd name="connsiteX6" fmla="*/ 713763 w 3576678"/>
              <a:gd name="connsiteY6" fmla="*/ 152556 h 2312343"/>
              <a:gd name="connsiteX7" fmla="*/ 843049 w 3576678"/>
              <a:gd name="connsiteY7" fmla="*/ 158005 h 2312343"/>
              <a:gd name="connsiteX8" fmla="*/ 843049 w 3576678"/>
              <a:gd name="connsiteY8" fmla="*/ 242455 h 2312343"/>
              <a:gd name="connsiteX9" fmla="*/ 1045057 w 3576678"/>
              <a:gd name="connsiteY9" fmla="*/ 247902 h 2312343"/>
              <a:gd name="connsiteX10" fmla="*/ 1042364 w 3576678"/>
              <a:gd name="connsiteY10" fmla="*/ 272420 h 2312343"/>
              <a:gd name="connsiteX11" fmla="*/ 1182423 w 3576678"/>
              <a:gd name="connsiteY11" fmla="*/ 277869 h 2312343"/>
              <a:gd name="connsiteX12" fmla="*/ 1182422 w 3576678"/>
              <a:gd name="connsiteY12" fmla="*/ 337802 h 2312343"/>
              <a:gd name="connsiteX13" fmla="*/ 1217437 w 3576678"/>
              <a:gd name="connsiteY13" fmla="*/ 337802 h 2312343"/>
              <a:gd name="connsiteX14" fmla="*/ 1220130 w 3576678"/>
              <a:gd name="connsiteY14" fmla="*/ 348699 h 2312343"/>
              <a:gd name="connsiteX15" fmla="*/ 1314402 w 3576678"/>
              <a:gd name="connsiteY15" fmla="*/ 348699 h 2312343"/>
              <a:gd name="connsiteX16" fmla="*/ 1314402 w 3576678"/>
              <a:gd name="connsiteY16" fmla="*/ 375941 h 2312343"/>
              <a:gd name="connsiteX17" fmla="*/ 1397899 w 3576678"/>
              <a:gd name="connsiteY17" fmla="*/ 375942 h 2312343"/>
              <a:gd name="connsiteX18" fmla="*/ 1395207 w 3576678"/>
              <a:gd name="connsiteY18" fmla="*/ 395012 h 2312343"/>
              <a:gd name="connsiteX19" fmla="*/ 1502944 w 3576678"/>
              <a:gd name="connsiteY19" fmla="*/ 400460 h 2312343"/>
              <a:gd name="connsiteX20" fmla="*/ 1511025 w 3576678"/>
              <a:gd name="connsiteY20" fmla="*/ 438598 h 2312343"/>
              <a:gd name="connsiteX21" fmla="*/ 3357309 w 3576678"/>
              <a:gd name="connsiteY21" fmla="*/ 2137207 h 2312343"/>
              <a:gd name="connsiteX22" fmla="*/ 3354603 w 3576678"/>
              <a:gd name="connsiteY22" fmla="*/ 2137207 h 2312343"/>
              <a:gd name="connsiteX0" fmla="*/ 0 w 3573922"/>
              <a:gd name="connsiteY0" fmla="*/ 0 h 2312343"/>
              <a:gd name="connsiteX1" fmla="*/ 113125 w 3573922"/>
              <a:gd name="connsiteY1" fmla="*/ 2724 h 2312343"/>
              <a:gd name="connsiteX2" fmla="*/ 113125 w 3573922"/>
              <a:gd name="connsiteY2" fmla="*/ 43587 h 2312343"/>
              <a:gd name="connsiteX3" fmla="*/ 336681 w 3573922"/>
              <a:gd name="connsiteY3" fmla="*/ 57209 h 2312343"/>
              <a:gd name="connsiteX4" fmla="*/ 350147 w 3573922"/>
              <a:gd name="connsiteY4" fmla="*/ 119865 h 2312343"/>
              <a:gd name="connsiteX5" fmla="*/ 708376 w 3573922"/>
              <a:gd name="connsiteY5" fmla="*/ 111693 h 2312343"/>
              <a:gd name="connsiteX6" fmla="*/ 713763 w 3573922"/>
              <a:gd name="connsiteY6" fmla="*/ 152556 h 2312343"/>
              <a:gd name="connsiteX7" fmla="*/ 843049 w 3573922"/>
              <a:gd name="connsiteY7" fmla="*/ 158005 h 2312343"/>
              <a:gd name="connsiteX8" fmla="*/ 843049 w 3573922"/>
              <a:gd name="connsiteY8" fmla="*/ 242455 h 2312343"/>
              <a:gd name="connsiteX9" fmla="*/ 1045057 w 3573922"/>
              <a:gd name="connsiteY9" fmla="*/ 247902 h 2312343"/>
              <a:gd name="connsiteX10" fmla="*/ 1042364 w 3573922"/>
              <a:gd name="connsiteY10" fmla="*/ 272420 h 2312343"/>
              <a:gd name="connsiteX11" fmla="*/ 1182423 w 3573922"/>
              <a:gd name="connsiteY11" fmla="*/ 277869 h 2312343"/>
              <a:gd name="connsiteX12" fmla="*/ 1182422 w 3573922"/>
              <a:gd name="connsiteY12" fmla="*/ 337802 h 2312343"/>
              <a:gd name="connsiteX13" fmla="*/ 1217437 w 3573922"/>
              <a:gd name="connsiteY13" fmla="*/ 337802 h 2312343"/>
              <a:gd name="connsiteX14" fmla="*/ 1220130 w 3573922"/>
              <a:gd name="connsiteY14" fmla="*/ 348699 h 2312343"/>
              <a:gd name="connsiteX15" fmla="*/ 1314402 w 3573922"/>
              <a:gd name="connsiteY15" fmla="*/ 348699 h 2312343"/>
              <a:gd name="connsiteX16" fmla="*/ 1314402 w 3573922"/>
              <a:gd name="connsiteY16" fmla="*/ 375941 h 2312343"/>
              <a:gd name="connsiteX17" fmla="*/ 1397899 w 3573922"/>
              <a:gd name="connsiteY17" fmla="*/ 375942 h 2312343"/>
              <a:gd name="connsiteX18" fmla="*/ 1395207 w 3573922"/>
              <a:gd name="connsiteY18" fmla="*/ 395012 h 2312343"/>
              <a:gd name="connsiteX19" fmla="*/ 1502944 w 3573922"/>
              <a:gd name="connsiteY19" fmla="*/ 400460 h 2312343"/>
              <a:gd name="connsiteX20" fmla="*/ 1511025 w 3573922"/>
              <a:gd name="connsiteY20" fmla="*/ 438598 h 2312343"/>
              <a:gd name="connsiteX21" fmla="*/ 1554119 w 3573922"/>
              <a:gd name="connsiteY21" fmla="*/ 438598 h 2312343"/>
              <a:gd name="connsiteX22" fmla="*/ 3357309 w 3573922"/>
              <a:gd name="connsiteY22" fmla="*/ 2137207 h 2312343"/>
              <a:gd name="connsiteX23" fmla="*/ 3354603 w 3573922"/>
              <a:gd name="connsiteY23" fmla="*/ 2137207 h 2312343"/>
              <a:gd name="connsiteX0" fmla="*/ 0 w 3569986"/>
              <a:gd name="connsiteY0" fmla="*/ 0 h 2308990"/>
              <a:gd name="connsiteX1" fmla="*/ 113125 w 3569986"/>
              <a:gd name="connsiteY1" fmla="*/ 2724 h 2308990"/>
              <a:gd name="connsiteX2" fmla="*/ 113125 w 3569986"/>
              <a:gd name="connsiteY2" fmla="*/ 43587 h 2308990"/>
              <a:gd name="connsiteX3" fmla="*/ 336681 w 3569986"/>
              <a:gd name="connsiteY3" fmla="*/ 57209 h 2308990"/>
              <a:gd name="connsiteX4" fmla="*/ 350147 w 3569986"/>
              <a:gd name="connsiteY4" fmla="*/ 119865 h 2308990"/>
              <a:gd name="connsiteX5" fmla="*/ 708376 w 3569986"/>
              <a:gd name="connsiteY5" fmla="*/ 111693 h 2308990"/>
              <a:gd name="connsiteX6" fmla="*/ 713763 w 3569986"/>
              <a:gd name="connsiteY6" fmla="*/ 152556 h 2308990"/>
              <a:gd name="connsiteX7" fmla="*/ 843049 w 3569986"/>
              <a:gd name="connsiteY7" fmla="*/ 158005 h 2308990"/>
              <a:gd name="connsiteX8" fmla="*/ 843049 w 3569986"/>
              <a:gd name="connsiteY8" fmla="*/ 242455 h 2308990"/>
              <a:gd name="connsiteX9" fmla="*/ 1045057 w 3569986"/>
              <a:gd name="connsiteY9" fmla="*/ 247902 h 2308990"/>
              <a:gd name="connsiteX10" fmla="*/ 1042364 w 3569986"/>
              <a:gd name="connsiteY10" fmla="*/ 272420 h 2308990"/>
              <a:gd name="connsiteX11" fmla="*/ 1182423 w 3569986"/>
              <a:gd name="connsiteY11" fmla="*/ 277869 h 2308990"/>
              <a:gd name="connsiteX12" fmla="*/ 1182422 w 3569986"/>
              <a:gd name="connsiteY12" fmla="*/ 337802 h 2308990"/>
              <a:gd name="connsiteX13" fmla="*/ 1217437 w 3569986"/>
              <a:gd name="connsiteY13" fmla="*/ 337802 h 2308990"/>
              <a:gd name="connsiteX14" fmla="*/ 1220130 w 3569986"/>
              <a:gd name="connsiteY14" fmla="*/ 348699 h 2308990"/>
              <a:gd name="connsiteX15" fmla="*/ 1314402 w 3569986"/>
              <a:gd name="connsiteY15" fmla="*/ 348699 h 2308990"/>
              <a:gd name="connsiteX16" fmla="*/ 1314402 w 3569986"/>
              <a:gd name="connsiteY16" fmla="*/ 375941 h 2308990"/>
              <a:gd name="connsiteX17" fmla="*/ 1397899 w 3569986"/>
              <a:gd name="connsiteY17" fmla="*/ 375942 h 2308990"/>
              <a:gd name="connsiteX18" fmla="*/ 1395207 w 3569986"/>
              <a:gd name="connsiteY18" fmla="*/ 395012 h 2308990"/>
              <a:gd name="connsiteX19" fmla="*/ 1502944 w 3569986"/>
              <a:gd name="connsiteY19" fmla="*/ 400460 h 2308990"/>
              <a:gd name="connsiteX20" fmla="*/ 1511025 w 3569986"/>
              <a:gd name="connsiteY20" fmla="*/ 438598 h 2308990"/>
              <a:gd name="connsiteX21" fmla="*/ 1554119 w 3569986"/>
              <a:gd name="connsiteY21" fmla="*/ 438598 h 2308990"/>
              <a:gd name="connsiteX22" fmla="*/ 1616068 w 3569986"/>
              <a:gd name="connsiteY22" fmla="*/ 487634 h 2308990"/>
              <a:gd name="connsiteX23" fmla="*/ 3357309 w 3569986"/>
              <a:gd name="connsiteY23" fmla="*/ 2137207 h 2308990"/>
              <a:gd name="connsiteX24" fmla="*/ 3354603 w 3569986"/>
              <a:gd name="connsiteY24" fmla="*/ 2137207 h 2308990"/>
              <a:gd name="connsiteX0" fmla="*/ 0 w 3566252"/>
              <a:gd name="connsiteY0" fmla="*/ 0 h 2308990"/>
              <a:gd name="connsiteX1" fmla="*/ 113125 w 3566252"/>
              <a:gd name="connsiteY1" fmla="*/ 2724 h 2308990"/>
              <a:gd name="connsiteX2" fmla="*/ 113125 w 3566252"/>
              <a:gd name="connsiteY2" fmla="*/ 43587 h 2308990"/>
              <a:gd name="connsiteX3" fmla="*/ 336681 w 3566252"/>
              <a:gd name="connsiteY3" fmla="*/ 57209 h 2308990"/>
              <a:gd name="connsiteX4" fmla="*/ 350147 w 3566252"/>
              <a:gd name="connsiteY4" fmla="*/ 119865 h 2308990"/>
              <a:gd name="connsiteX5" fmla="*/ 708376 w 3566252"/>
              <a:gd name="connsiteY5" fmla="*/ 111693 h 2308990"/>
              <a:gd name="connsiteX6" fmla="*/ 713763 w 3566252"/>
              <a:gd name="connsiteY6" fmla="*/ 152556 h 2308990"/>
              <a:gd name="connsiteX7" fmla="*/ 843049 w 3566252"/>
              <a:gd name="connsiteY7" fmla="*/ 158005 h 2308990"/>
              <a:gd name="connsiteX8" fmla="*/ 843049 w 3566252"/>
              <a:gd name="connsiteY8" fmla="*/ 242455 h 2308990"/>
              <a:gd name="connsiteX9" fmla="*/ 1045057 w 3566252"/>
              <a:gd name="connsiteY9" fmla="*/ 247902 h 2308990"/>
              <a:gd name="connsiteX10" fmla="*/ 1042364 w 3566252"/>
              <a:gd name="connsiteY10" fmla="*/ 272420 h 2308990"/>
              <a:gd name="connsiteX11" fmla="*/ 1182423 w 3566252"/>
              <a:gd name="connsiteY11" fmla="*/ 277869 h 2308990"/>
              <a:gd name="connsiteX12" fmla="*/ 1182422 w 3566252"/>
              <a:gd name="connsiteY12" fmla="*/ 337802 h 2308990"/>
              <a:gd name="connsiteX13" fmla="*/ 1217437 w 3566252"/>
              <a:gd name="connsiteY13" fmla="*/ 337802 h 2308990"/>
              <a:gd name="connsiteX14" fmla="*/ 1220130 w 3566252"/>
              <a:gd name="connsiteY14" fmla="*/ 348699 h 2308990"/>
              <a:gd name="connsiteX15" fmla="*/ 1314402 w 3566252"/>
              <a:gd name="connsiteY15" fmla="*/ 348699 h 2308990"/>
              <a:gd name="connsiteX16" fmla="*/ 1314402 w 3566252"/>
              <a:gd name="connsiteY16" fmla="*/ 375941 h 2308990"/>
              <a:gd name="connsiteX17" fmla="*/ 1397899 w 3566252"/>
              <a:gd name="connsiteY17" fmla="*/ 375942 h 2308990"/>
              <a:gd name="connsiteX18" fmla="*/ 1395207 w 3566252"/>
              <a:gd name="connsiteY18" fmla="*/ 395012 h 2308990"/>
              <a:gd name="connsiteX19" fmla="*/ 1502944 w 3566252"/>
              <a:gd name="connsiteY19" fmla="*/ 400460 h 2308990"/>
              <a:gd name="connsiteX20" fmla="*/ 1511025 w 3566252"/>
              <a:gd name="connsiteY20" fmla="*/ 438598 h 2308990"/>
              <a:gd name="connsiteX21" fmla="*/ 1554119 w 3566252"/>
              <a:gd name="connsiteY21" fmla="*/ 438598 h 2308990"/>
              <a:gd name="connsiteX22" fmla="*/ 1616068 w 3566252"/>
              <a:gd name="connsiteY22" fmla="*/ 487634 h 2308990"/>
              <a:gd name="connsiteX23" fmla="*/ 1675324 w 3566252"/>
              <a:gd name="connsiteY23" fmla="*/ 487634 h 2308990"/>
              <a:gd name="connsiteX24" fmla="*/ 3357309 w 3566252"/>
              <a:gd name="connsiteY24" fmla="*/ 2137207 h 2308990"/>
              <a:gd name="connsiteX25" fmla="*/ 3354603 w 3566252"/>
              <a:gd name="connsiteY25" fmla="*/ 2137207 h 2308990"/>
              <a:gd name="connsiteX0" fmla="*/ 0 w 3565914"/>
              <a:gd name="connsiteY0" fmla="*/ 0 h 2303252"/>
              <a:gd name="connsiteX1" fmla="*/ 113125 w 3565914"/>
              <a:gd name="connsiteY1" fmla="*/ 2724 h 2303252"/>
              <a:gd name="connsiteX2" fmla="*/ 113125 w 3565914"/>
              <a:gd name="connsiteY2" fmla="*/ 43587 h 2303252"/>
              <a:gd name="connsiteX3" fmla="*/ 336681 w 3565914"/>
              <a:gd name="connsiteY3" fmla="*/ 57209 h 2303252"/>
              <a:gd name="connsiteX4" fmla="*/ 350147 w 3565914"/>
              <a:gd name="connsiteY4" fmla="*/ 119865 h 2303252"/>
              <a:gd name="connsiteX5" fmla="*/ 708376 w 3565914"/>
              <a:gd name="connsiteY5" fmla="*/ 111693 h 2303252"/>
              <a:gd name="connsiteX6" fmla="*/ 713763 w 3565914"/>
              <a:gd name="connsiteY6" fmla="*/ 152556 h 2303252"/>
              <a:gd name="connsiteX7" fmla="*/ 843049 w 3565914"/>
              <a:gd name="connsiteY7" fmla="*/ 158005 h 2303252"/>
              <a:gd name="connsiteX8" fmla="*/ 843049 w 3565914"/>
              <a:gd name="connsiteY8" fmla="*/ 242455 h 2303252"/>
              <a:gd name="connsiteX9" fmla="*/ 1045057 w 3565914"/>
              <a:gd name="connsiteY9" fmla="*/ 247902 h 2303252"/>
              <a:gd name="connsiteX10" fmla="*/ 1042364 w 3565914"/>
              <a:gd name="connsiteY10" fmla="*/ 272420 h 2303252"/>
              <a:gd name="connsiteX11" fmla="*/ 1182423 w 3565914"/>
              <a:gd name="connsiteY11" fmla="*/ 277869 h 2303252"/>
              <a:gd name="connsiteX12" fmla="*/ 1182422 w 3565914"/>
              <a:gd name="connsiteY12" fmla="*/ 337802 h 2303252"/>
              <a:gd name="connsiteX13" fmla="*/ 1217437 w 3565914"/>
              <a:gd name="connsiteY13" fmla="*/ 337802 h 2303252"/>
              <a:gd name="connsiteX14" fmla="*/ 1220130 w 3565914"/>
              <a:gd name="connsiteY14" fmla="*/ 348699 h 2303252"/>
              <a:gd name="connsiteX15" fmla="*/ 1314402 w 3565914"/>
              <a:gd name="connsiteY15" fmla="*/ 348699 h 2303252"/>
              <a:gd name="connsiteX16" fmla="*/ 1314402 w 3565914"/>
              <a:gd name="connsiteY16" fmla="*/ 375941 h 2303252"/>
              <a:gd name="connsiteX17" fmla="*/ 1397899 w 3565914"/>
              <a:gd name="connsiteY17" fmla="*/ 375942 h 2303252"/>
              <a:gd name="connsiteX18" fmla="*/ 1395207 w 3565914"/>
              <a:gd name="connsiteY18" fmla="*/ 395012 h 2303252"/>
              <a:gd name="connsiteX19" fmla="*/ 1502944 w 3565914"/>
              <a:gd name="connsiteY19" fmla="*/ 400460 h 2303252"/>
              <a:gd name="connsiteX20" fmla="*/ 1511025 w 3565914"/>
              <a:gd name="connsiteY20" fmla="*/ 438598 h 2303252"/>
              <a:gd name="connsiteX21" fmla="*/ 1554119 w 3565914"/>
              <a:gd name="connsiteY21" fmla="*/ 438598 h 2303252"/>
              <a:gd name="connsiteX22" fmla="*/ 1616068 w 3565914"/>
              <a:gd name="connsiteY22" fmla="*/ 487634 h 2303252"/>
              <a:gd name="connsiteX23" fmla="*/ 1675324 w 3565914"/>
              <a:gd name="connsiteY23" fmla="*/ 487634 h 2303252"/>
              <a:gd name="connsiteX24" fmla="*/ 1680711 w 3565914"/>
              <a:gd name="connsiteY24" fmla="*/ 572084 h 2303252"/>
              <a:gd name="connsiteX25" fmla="*/ 3357309 w 3565914"/>
              <a:gd name="connsiteY25" fmla="*/ 2137207 h 2303252"/>
              <a:gd name="connsiteX26" fmla="*/ 3354603 w 3565914"/>
              <a:gd name="connsiteY26" fmla="*/ 2137207 h 2303252"/>
              <a:gd name="connsiteX0" fmla="*/ 0 w 3562216"/>
              <a:gd name="connsiteY0" fmla="*/ 0 h 2302699"/>
              <a:gd name="connsiteX1" fmla="*/ 113125 w 3562216"/>
              <a:gd name="connsiteY1" fmla="*/ 2724 h 2302699"/>
              <a:gd name="connsiteX2" fmla="*/ 113125 w 3562216"/>
              <a:gd name="connsiteY2" fmla="*/ 43587 h 2302699"/>
              <a:gd name="connsiteX3" fmla="*/ 336681 w 3562216"/>
              <a:gd name="connsiteY3" fmla="*/ 57209 h 2302699"/>
              <a:gd name="connsiteX4" fmla="*/ 350147 w 3562216"/>
              <a:gd name="connsiteY4" fmla="*/ 119865 h 2302699"/>
              <a:gd name="connsiteX5" fmla="*/ 708376 w 3562216"/>
              <a:gd name="connsiteY5" fmla="*/ 111693 h 2302699"/>
              <a:gd name="connsiteX6" fmla="*/ 713763 w 3562216"/>
              <a:gd name="connsiteY6" fmla="*/ 152556 h 2302699"/>
              <a:gd name="connsiteX7" fmla="*/ 843049 w 3562216"/>
              <a:gd name="connsiteY7" fmla="*/ 158005 h 2302699"/>
              <a:gd name="connsiteX8" fmla="*/ 843049 w 3562216"/>
              <a:gd name="connsiteY8" fmla="*/ 242455 h 2302699"/>
              <a:gd name="connsiteX9" fmla="*/ 1045057 w 3562216"/>
              <a:gd name="connsiteY9" fmla="*/ 247902 h 2302699"/>
              <a:gd name="connsiteX10" fmla="*/ 1042364 w 3562216"/>
              <a:gd name="connsiteY10" fmla="*/ 272420 h 2302699"/>
              <a:gd name="connsiteX11" fmla="*/ 1182423 w 3562216"/>
              <a:gd name="connsiteY11" fmla="*/ 277869 h 2302699"/>
              <a:gd name="connsiteX12" fmla="*/ 1182422 w 3562216"/>
              <a:gd name="connsiteY12" fmla="*/ 337802 h 2302699"/>
              <a:gd name="connsiteX13" fmla="*/ 1217437 w 3562216"/>
              <a:gd name="connsiteY13" fmla="*/ 337802 h 2302699"/>
              <a:gd name="connsiteX14" fmla="*/ 1220130 w 3562216"/>
              <a:gd name="connsiteY14" fmla="*/ 348699 h 2302699"/>
              <a:gd name="connsiteX15" fmla="*/ 1314402 w 3562216"/>
              <a:gd name="connsiteY15" fmla="*/ 348699 h 2302699"/>
              <a:gd name="connsiteX16" fmla="*/ 1314402 w 3562216"/>
              <a:gd name="connsiteY16" fmla="*/ 375941 h 2302699"/>
              <a:gd name="connsiteX17" fmla="*/ 1397899 w 3562216"/>
              <a:gd name="connsiteY17" fmla="*/ 375942 h 2302699"/>
              <a:gd name="connsiteX18" fmla="*/ 1395207 w 3562216"/>
              <a:gd name="connsiteY18" fmla="*/ 395012 h 2302699"/>
              <a:gd name="connsiteX19" fmla="*/ 1502944 w 3562216"/>
              <a:gd name="connsiteY19" fmla="*/ 400460 h 2302699"/>
              <a:gd name="connsiteX20" fmla="*/ 1511025 w 3562216"/>
              <a:gd name="connsiteY20" fmla="*/ 438598 h 2302699"/>
              <a:gd name="connsiteX21" fmla="*/ 1554119 w 3562216"/>
              <a:gd name="connsiteY21" fmla="*/ 438598 h 2302699"/>
              <a:gd name="connsiteX22" fmla="*/ 1616068 w 3562216"/>
              <a:gd name="connsiteY22" fmla="*/ 487634 h 2302699"/>
              <a:gd name="connsiteX23" fmla="*/ 1675324 w 3562216"/>
              <a:gd name="connsiteY23" fmla="*/ 487634 h 2302699"/>
              <a:gd name="connsiteX24" fmla="*/ 1680711 w 3562216"/>
              <a:gd name="connsiteY24" fmla="*/ 572084 h 2302699"/>
              <a:gd name="connsiteX25" fmla="*/ 1739967 w 3562216"/>
              <a:gd name="connsiteY25" fmla="*/ 580257 h 2302699"/>
              <a:gd name="connsiteX26" fmla="*/ 3357309 w 3562216"/>
              <a:gd name="connsiteY26" fmla="*/ 2137207 h 2302699"/>
              <a:gd name="connsiteX27" fmla="*/ 3354603 w 3562216"/>
              <a:gd name="connsiteY27" fmla="*/ 2137207 h 2302699"/>
              <a:gd name="connsiteX0" fmla="*/ 0 w 3561547"/>
              <a:gd name="connsiteY0" fmla="*/ 0 h 2301779"/>
              <a:gd name="connsiteX1" fmla="*/ 113125 w 3561547"/>
              <a:gd name="connsiteY1" fmla="*/ 2724 h 2301779"/>
              <a:gd name="connsiteX2" fmla="*/ 113125 w 3561547"/>
              <a:gd name="connsiteY2" fmla="*/ 43587 h 2301779"/>
              <a:gd name="connsiteX3" fmla="*/ 336681 w 3561547"/>
              <a:gd name="connsiteY3" fmla="*/ 57209 h 2301779"/>
              <a:gd name="connsiteX4" fmla="*/ 350147 w 3561547"/>
              <a:gd name="connsiteY4" fmla="*/ 119865 h 2301779"/>
              <a:gd name="connsiteX5" fmla="*/ 708376 w 3561547"/>
              <a:gd name="connsiteY5" fmla="*/ 111693 h 2301779"/>
              <a:gd name="connsiteX6" fmla="*/ 713763 w 3561547"/>
              <a:gd name="connsiteY6" fmla="*/ 152556 h 2301779"/>
              <a:gd name="connsiteX7" fmla="*/ 843049 w 3561547"/>
              <a:gd name="connsiteY7" fmla="*/ 158005 h 2301779"/>
              <a:gd name="connsiteX8" fmla="*/ 843049 w 3561547"/>
              <a:gd name="connsiteY8" fmla="*/ 242455 h 2301779"/>
              <a:gd name="connsiteX9" fmla="*/ 1045057 w 3561547"/>
              <a:gd name="connsiteY9" fmla="*/ 247902 h 2301779"/>
              <a:gd name="connsiteX10" fmla="*/ 1042364 w 3561547"/>
              <a:gd name="connsiteY10" fmla="*/ 272420 h 2301779"/>
              <a:gd name="connsiteX11" fmla="*/ 1182423 w 3561547"/>
              <a:gd name="connsiteY11" fmla="*/ 277869 h 2301779"/>
              <a:gd name="connsiteX12" fmla="*/ 1182422 w 3561547"/>
              <a:gd name="connsiteY12" fmla="*/ 337802 h 2301779"/>
              <a:gd name="connsiteX13" fmla="*/ 1217437 w 3561547"/>
              <a:gd name="connsiteY13" fmla="*/ 337802 h 2301779"/>
              <a:gd name="connsiteX14" fmla="*/ 1220130 w 3561547"/>
              <a:gd name="connsiteY14" fmla="*/ 348699 h 2301779"/>
              <a:gd name="connsiteX15" fmla="*/ 1314402 w 3561547"/>
              <a:gd name="connsiteY15" fmla="*/ 348699 h 2301779"/>
              <a:gd name="connsiteX16" fmla="*/ 1314402 w 3561547"/>
              <a:gd name="connsiteY16" fmla="*/ 375941 h 2301779"/>
              <a:gd name="connsiteX17" fmla="*/ 1397899 w 3561547"/>
              <a:gd name="connsiteY17" fmla="*/ 375942 h 2301779"/>
              <a:gd name="connsiteX18" fmla="*/ 1395207 w 3561547"/>
              <a:gd name="connsiteY18" fmla="*/ 395012 h 2301779"/>
              <a:gd name="connsiteX19" fmla="*/ 1502944 w 3561547"/>
              <a:gd name="connsiteY19" fmla="*/ 400460 h 2301779"/>
              <a:gd name="connsiteX20" fmla="*/ 1511025 w 3561547"/>
              <a:gd name="connsiteY20" fmla="*/ 438598 h 2301779"/>
              <a:gd name="connsiteX21" fmla="*/ 1554119 w 3561547"/>
              <a:gd name="connsiteY21" fmla="*/ 438598 h 2301779"/>
              <a:gd name="connsiteX22" fmla="*/ 1616068 w 3561547"/>
              <a:gd name="connsiteY22" fmla="*/ 487634 h 2301779"/>
              <a:gd name="connsiteX23" fmla="*/ 1675324 w 3561547"/>
              <a:gd name="connsiteY23" fmla="*/ 487634 h 2301779"/>
              <a:gd name="connsiteX24" fmla="*/ 1680711 w 3561547"/>
              <a:gd name="connsiteY24" fmla="*/ 572084 h 2301779"/>
              <a:gd name="connsiteX25" fmla="*/ 1739967 w 3561547"/>
              <a:gd name="connsiteY25" fmla="*/ 580257 h 2301779"/>
              <a:gd name="connsiteX26" fmla="*/ 1750740 w 3561547"/>
              <a:gd name="connsiteY26" fmla="*/ 593879 h 2301779"/>
              <a:gd name="connsiteX27" fmla="*/ 3357309 w 3561547"/>
              <a:gd name="connsiteY27" fmla="*/ 2137207 h 2301779"/>
              <a:gd name="connsiteX28" fmla="*/ 3354603 w 3561547"/>
              <a:gd name="connsiteY28" fmla="*/ 2137207 h 2301779"/>
              <a:gd name="connsiteX0" fmla="*/ 0 w 3553122"/>
              <a:gd name="connsiteY0" fmla="*/ 0 h 2301411"/>
              <a:gd name="connsiteX1" fmla="*/ 113125 w 3553122"/>
              <a:gd name="connsiteY1" fmla="*/ 2724 h 2301411"/>
              <a:gd name="connsiteX2" fmla="*/ 113125 w 3553122"/>
              <a:gd name="connsiteY2" fmla="*/ 43587 h 2301411"/>
              <a:gd name="connsiteX3" fmla="*/ 336681 w 3553122"/>
              <a:gd name="connsiteY3" fmla="*/ 57209 h 2301411"/>
              <a:gd name="connsiteX4" fmla="*/ 350147 w 3553122"/>
              <a:gd name="connsiteY4" fmla="*/ 119865 h 2301411"/>
              <a:gd name="connsiteX5" fmla="*/ 708376 w 3553122"/>
              <a:gd name="connsiteY5" fmla="*/ 111693 h 2301411"/>
              <a:gd name="connsiteX6" fmla="*/ 713763 w 3553122"/>
              <a:gd name="connsiteY6" fmla="*/ 152556 h 2301411"/>
              <a:gd name="connsiteX7" fmla="*/ 843049 w 3553122"/>
              <a:gd name="connsiteY7" fmla="*/ 158005 h 2301411"/>
              <a:gd name="connsiteX8" fmla="*/ 843049 w 3553122"/>
              <a:gd name="connsiteY8" fmla="*/ 242455 h 2301411"/>
              <a:gd name="connsiteX9" fmla="*/ 1045057 w 3553122"/>
              <a:gd name="connsiteY9" fmla="*/ 247902 h 2301411"/>
              <a:gd name="connsiteX10" fmla="*/ 1042364 w 3553122"/>
              <a:gd name="connsiteY10" fmla="*/ 272420 h 2301411"/>
              <a:gd name="connsiteX11" fmla="*/ 1182423 w 3553122"/>
              <a:gd name="connsiteY11" fmla="*/ 277869 h 2301411"/>
              <a:gd name="connsiteX12" fmla="*/ 1182422 w 3553122"/>
              <a:gd name="connsiteY12" fmla="*/ 337802 h 2301411"/>
              <a:gd name="connsiteX13" fmla="*/ 1217437 w 3553122"/>
              <a:gd name="connsiteY13" fmla="*/ 337802 h 2301411"/>
              <a:gd name="connsiteX14" fmla="*/ 1220130 w 3553122"/>
              <a:gd name="connsiteY14" fmla="*/ 348699 h 2301411"/>
              <a:gd name="connsiteX15" fmla="*/ 1314402 w 3553122"/>
              <a:gd name="connsiteY15" fmla="*/ 348699 h 2301411"/>
              <a:gd name="connsiteX16" fmla="*/ 1314402 w 3553122"/>
              <a:gd name="connsiteY16" fmla="*/ 375941 h 2301411"/>
              <a:gd name="connsiteX17" fmla="*/ 1397899 w 3553122"/>
              <a:gd name="connsiteY17" fmla="*/ 375942 h 2301411"/>
              <a:gd name="connsiteX18" fmla="*/ 1395207 w 3553122"/>
              <a:gd name="connsiteY18" fmla="*/ 395012 h 2301411"/>
              <a:gd name="connsiteX19" fmla="*/ 1502944 w 3553122"/>
              <a:gd name="connsiteY19" fmla="*/ 400460 h 2301411"/>
              <a:gd name="connsiteX20" fmla="*/ 1511025 w 3553122"/>
              <a:gd name="connsiteY20" fmla="*/ 438598 h 2301411"/>
              <a:gd name="connsiteX21" fmla="*/ 1554119 w 3553122"/>
              <a:gd name="connsiteY21" fmla="*/ 438598 h 2301411"/>
              <a:gd name="connsiteX22" fmla="*/ 1616068 w 3553122"/>
              <a:gd name="connsiteY22" fmla="*/ 487634 h 2301411"/>
              <a:gd name="connsiteX23" fmla="*/ 1675324 w 3553122"/>
              <a:gd name="connsiteY23" fmla="*/ 487634 h 2301411"/>
              <a:gd name="connsiteX24" fmla="*/ 1680711 w 3553122"/>
              <a:gd name="connsiteY24" fmla="*/ 572084 h 2301411"/>
              <a:gd name="connsiteX25" fmla="*/ 1739967 w 3553122"/>
              <a:gd name="connsiteY25" fmla="*/ 580257 h 2301411"/>
              <a:gd name="connsiteX26" fmla="*/ 1750740 w 3553122"/>
              <a:gd name="connsiteY26" fmla="*/ 593879 h 2301411"/>
              <a:gd name="connsiteX27" fmla="*/ 1888106 w 3553122"/>
              <a:gd name="connsiteY27" fmla="*/ 599327 h 2301411"/>
              <a:gd name="connsiteX28" fmla="*/ 3357309 w 3553122"/>
              <a:gd name="connsiteY28" fmla="*/ 2137207 h 2301411"/>
              <a:gd name="connsiteX29" fmla="*/ 3354603 w 3553122"/>
              <a:gd name="connsiteY29" fmla="*/ 2137207 h 2301411"/>
              <a:gd name="connsiteX0" fmla="*/ 0 w 3553122"/>
              <a:gd name="connsiteY0" fmla="*/ 0 h 2301411"/>
              <a:gd name="connsiteX1" fmla="*/ 113125 w 3553122"/>
              <a:gd name="connsiteY1" fmla="*/ 2724 h 2301411"/>
              <a:gd name="connsiteX2" fmla="*/ 113125 w 3553122"/>
              <a:gd name="connsiteY2" fmla="*/ 43587 h 2301411"/>
              <a:gd name="connsiteX3" fmla="*/ 336681 w 3553122"/>
              <a:gd name="connsiteY3" fmla="*/ 57209 h 2301411"/>
              <a:gd name="connsiteX4" fmla="*/ 350147 w 3553122"/>
              <a:gd name="connsiteY4" fmla="*/ 119865 h 2301411"/>
              <a:gd name="connsiteX5" fmla="*/ 708376 w 3553122"/>
              <a:gd name="connsiteY5" fmla="*/ 111693 h 2301411"/>
              <a:gd name="connsiteX6" fmla="*/ 713763 w 3553122"/>
              <a:gd name="connsiteY6" fmla="*/ 152556 h 2301411"/>
              <a:gd name="connsiteX7" fmla="*/ 843049 w 3553122"/>
              <a:gd name="connsiteY7" fmla="*/ 158005 h 2301411"/>
              <a:gd name="connsiteX8" fmla="*/ 843049 w 3553122"/>
              <a:gd name="connsiteY8" fmla="*/ 242455 h 2301411"/>
              <a:gd name="connsiteX9" fmla="*/ 1045057 w 3553122"/>
              <a:gd name="connsiteY9" fmla="*/ 247902 h 2301411"/>
              <a:gd name="connsiteX10" fmla="*/ 1042364 w 3553122"/>
              <a:gd name="connsiteY10" fmla="*/ 272420 h 2301411"/>
              <a:gd name="connsiteX11" fmla="*/ 1182423 w 3553122"/>
              <a:gd name="connsiteY11" fmla="*/ 277869 h 2301411"/>
              <a:gd name="connsiteX12" fmla="*/ 1182422 w 3553122"/>
              <a:gd name="connsiteY12" fmla="*/ 337802 h 2301411"/>
              <a:gd name="connsiteX13" fmla="*/ 1217437 w 3553122"/>
              <a:gd name="connsiteY13" fmla="*/ 337802 h 2301411"/>
              <a:gd name="connsiteX14" fmla="*/ 1220130 w 3553122"/>
              <a:gd name="connsiteY14" fmla="*/ 348699 h 2301411"/>
              <a:gd name="connsiteX15" fmla="*/ 1314402 w 3553122"/>
              <a:gd name="connsiteY15" fmla="*/ 348699 h 2301411"/>
              <a:gd name="connsiteX16" fmla="*/ 1314402 w 3553122"/>
              <a:gd name="connsiteY16" fmla="*/ 375941 h 2301411"/>
              <a:gd name="connsiteX17" fmla="*/ 1397899 w 3553122"/>
              <a:gd name="connsiteY17" fmla="*/ 375942 h 2301411"/>
              <a:gd name="connsiteX18" fmla="*/ 1395207 w 3553122"/>
              <a:gd name="connsiteY18" fmla="*/ 395012 h 2301411"/>
              <a:gd name="connsiteX19" fmla="*/ 1502944 w 3553122"/>
              <a:gd name="connsiteY19" fmla="*/ 400460 h 2301411"/>
              <a:gd name="connsiteX20" fmla="*/ 1511025 w 3553122"/>
              <a:gd name="connsiteY20" fmla="*/ 438598 h 2301411"/>
              <a:gd name="connsiteX21" fmla="*/ 1554119 w 3553122"/>
              <a:gd name="connsiteY21" fmla="*/ 438598 h 2301411"/>
              <a:gd name="connsiteX22" fmla="*/ 1616068 w 3553122"/>
              <a:gd name="connsiteY22" fmla="*/ 487634 h 2301411"/>
              <a:gd name="connsiteX23" fmla="*/ 1675324 w 3553122"/>
              <a:gd name="connsiteY23" fmla="*/ 487634 h 2301411"/>
              <a:gd name="connsiteX24" fmla="*/ 1680711 w 3553122"/>
              <a:gd name="connsiteY24" fmla="*/ 572084 h 2301411"/>
              <a:gd name="connsiteX25" fmla="*/ 1739967 w 3553122"/>
              <a:gd name="connsiteY25" fmla="*/ 580257 h 2301411"/>
              <a:gd name="connsiteX26" fmla="*/ 1750740 w 3553122"/>
              <a:gd name="connsiteY26" fmla="*/ 593879 h 2301411"/>
              <a:gd name="connsiteX27" fmla="*/ 1888106 w 3553122"/>
              <a:gd name="connsiteY27" fmla="*/ 599327 h 2301411"/>
              <a:gd name="connsiteX28" fmla="*/ 3357309 w 3553122"/>
              <a:gd name="connsiteY28" fmla="*/ 2137207 h 2301411"/>
              <a:gd name="connsiteX29" fmla="*/ 3354603 w 3553122"/>
              <a:gd name="connsiteY29" fmla="*/ 2137207 h 2301411"/>
              <a:gd name="connsiteX0" fmla="*/ 0 w 3551494"/>
              <a:gd name="connsiteY0" fmla="*/ 0 h 2297929"/>
              <a:gd name="connsiteX1" fmla="*/ 113125 w 3551494"/>
              <a:gd name="connsiteY1" fmla="*/ 2724 h 2297929"/>
              <a:gd name="connsiteX2" fmla="*/ 113125 w 3551494"/>
              <a:gd name="connsiteY2" fmla="*/ 43587 h 2297929"/>
              <a:gd name="connsiteX3" fmla="*/ 336681 w 3551494"/>
              <a:gd name="connsiteY3" fmla="*/ 57209 h 2297929"/>
              <a:gd name="connsiteX4" fmla="*/ 350147 w 3551494"/>
              <a:gd name="connsiteY4" fmla="*/ 119865 h 2297929"/>
              <a:gd name="connsiteX5" fmla="*/ 708376 w 3551494"/>
              <a:gd name="connsiteY5" fmla="*/ 111693 h 2297929"/>
              <a:gd name="connsiteX6" fmla="*/ 713763 w 3551494"/>
              <a:gd name="connsiteY6" fmla="*/ 152556 h 2297929"/>
              <a:gd name="connsiteX7" fmla="*/ 843049 w 3551494"/>
              <a:gd name="connsiteY7" fmla="*/ 158005 h 2297929"/>
              <a:gd name="connsiteX8" fmla="*/ 843049 w 3551494"/>
              <a:gd name="connsiteY8" fmla="*/ 242455 h 2297929"/>
              <a:gd name="connsiteX9" fmla="*/ 1045057 w 3551494"/>
              <a:gd name="connsiteY9" fmla="*/ 247902 h 2297929"/>
              <a:gd name="connsiteX10" fmla="*/ 1042364 w 3551494"/>
              <a:gd name="connsiteY10" fmla="*/ 272420 h 2297929"/>
              <a:gd name="connsiteX11" fmla="*/ 1182423 w 3551494"/>
              <a:gd name="connsiteY11" fmla="*/ 277869 h 2297929"/>
              <a:gd name="connsiteX12" fmla="*/ 1182422 w 3551494"/>
              <a:gd name="connsiteY12" fmla="*/ 337802 h 2297929"/>
              <a:gd name="connsiteX13" fmla="*/ 1217437 w 3551494"/>
              <a:gd name="connsiteY13" fmla="*/ 337802 h 2297929"/>
              <a:gd name="connsiteX14" fmla="*/ 1220130 w 3551494"/>
              <a:gd name="connsiteY14" fmla="*/ 348699 h 2297929"/>
              <a:gd name="connsiteX15" fmla="*/ 1314402 w 3551494"/>
              <a:gd name="connsiteY15" fmla="*/ 348699 h 2297929"/>
              <a:gd name="connsiteX16" fmla="*/ 1314402 w 3551494"/>
              <a:gd name="connsiteY16" fmla="*/ 375941 h 2297929"/>
              <a:gd name="connsiteX17" fmla="*/ 1397899 w 3551494"/>
              <a:gd name="connsiteY17" fmla="*/ 375942 h 2297929"/>
              <a:gd name="connsiteX18" fmla="*/ 1395207 w 3551494"/>
              <a:gd name="connsiteY18" fmla="*/ 395012 h 2297929"/>
              <a:gd name="connsiteX19" fmla="*/ 1502944 w 3551494"/>
              <a:gd name="connsiteY19" fmla="*/ 400460 h 2297929"/>
              <a:gd name="connsiteX20" fmla="*/ 1511025 w 3551494"/>
              <a:gd name="connsiteY20" fmla="*/ 438598 h 2297929"/>
              <a:gd name="connsiteX21" fmla="*/ 1554119 w 3551494"/>
              <a:gd name="connsiteY21" fmla="*/ 438598 h 2297929"/>
              <a:gd name="connsiteX22" fmla="*/ 1616068 w 3551494"/>
              <a:gd name="connsiteY22" fmla="*/ 487634 h 2297929"/>
              <a:gd name="connsiteX23" fmla="*/ 1675324 w 3551494"/>
              <a:gd name="connsiteY23" fmla="*/ 487634 h 2297929"/>
              <a:gd name="connsiteX24" fmla="*/ 1680711 w 3551494"/>
              <a:gd name="connsiteY24" fmla="*/ 572084 h 2297929"/>
              <a:gd name="connsiteX25" fmla="*/ 1739967 w 3551494"/>
              <a:gd name="connsiteY25" fmla="*/ 580257 h 2297929"/>
              <a:gd name="connsiteX26" fmla="*/ 1750740 w 3551494"/>
              <a:gd name="connsiteY26" fmla="*/ 593879 h 2297929"/>
              <a:gd name="connsiteX27" fmla="*/ 1888106 w 3551494"/>
              <a:gd name="connsiteY27" fmla="*/ 599327 h 2297929"/>
              <a:gd name="connsiteX28" fmla="*/ 1915040 w 3551494"/>
              <a:gd name="connsiteY28" fmla="*/ 651086 h 2297929"/>
              <a:gd name="connsiteX29" fmla="*/ 3357309 w 3551494"/>
              <a:gd name="connsiteY29" fmla="*/ 2137207 h 2297929"/>
              <a:gd name="connsiteX30" fmla="*/ 3354603 w 3551494"/>
              <a:gd name="connsiteY30" fmla="*/ 2137207 h 2297929"/>
              <a:gd name="connsiteX0" fmla="*/ 0 w 3548423"/>
              <a:gd name="connsiteY0" fmla="*/ 0 h 2297199"/>
              <a:gd name="connsiteX1" fmla="*/ 113125 w 3548423"/>
              <a:gd name="connsiteY1" fmla="*/ 2724 h 2297199"/>
              <a:gd name="connsiteX2" fmla="*/ 113125 w 3548423"/>
              <a:gd name="connsiteY2" fmla="*/ 43587 h 2297199"/>
              <a:gd name="connsiteX3" fmla="*/ 336681 w 3548423"/>
              <a:gd name="connsiteY3" fmla="*/ 57209 h 2297199"/>
              <a:gd name="connsiteX4" fmla="*/ 350147 w 3548423"/>
              <a:gd name="connsiteY4" fmla="*/ 119865 h 2297199"/>
              <a:gd name="connsiteX5" fmla="*/ 708376 w 3548423"/>
              <a:gd name="connsiteY5" fmla="*/ 111693 h 2297199"/>
              <a:gd name="connsiteX6" fmla="*/ 713763 w 3548423"/>
              <a:gd name="connsiteY6" fmla="*/ 152556 h 2297199"/>
              <a:gd name="connsiteX7" fmla="*/ 843049 w 3548423"/>
              <a:gd name="connsiteY7" fmla="*/ 158005 h 2297199"/>
              <a:gd name="connsiteX8" fmla="*/ 843049 w 3548423"/>
              <a:gd name="connsiteY8" fmla="*/ 242455 h 2297199"/>
              <a:gd name="connsiteX9" fmla="*/ 1045057 w 3548423"/>
              <a:gd name="connsiteY9" fmla="*/ 247902 h 2297199"/>
              <a:gd name="connsiteX10" fmla="*/ 1042364 w 3548423"/>
              <a:gd name="connsiteY10" fmla="*/ 272420 h 2297199"/>
              <a:gd name="connsiteX11" fmla="*/ 1182423 w 3548423"/>
              <a:gd name="connsiteY11" fmla="*/ 277869 h 2297199"/>
              <a:gd name="connsiteX12" fmla="*/ 1182422 w 3548423"/>
              <a:gd name="connsiteY12" fmla="*/ 337802 h 2297199"/>
              <a:gd name="connsiteX13" fmla="*/ 1217437 w 3548423"/>
              <a:gd name="connsiteY13" fmla="*/ 337802 h 2297199"/>
              <a:gd name="connsiteX14" fmla="*/ 1220130 w 3548423"/>
              <a:gd name="connsiteY14" fmla="*/ 348699 h 2297199"/>
              <a:gd name="connsiteX15" fmla="*/ 1314402 w 3548423"/>
              <a:gd name="connsiteY15" fmla="*/ 348699 h 2297199"/>
              <a:gd name="connsiteX16" fmla="*/ 1314402 w 3548423"/>
              <a:gd name="connsiteY16" fmla="*/ 375941 h 2297199"/>
              <a:gd name="connsiteX17" fmla="*/ 1397899 w 3548423"/>
              <a:gd name="connsiteY17" fmla="*/ 375942 h 2297199"/>
              <a:gd name="connsiteX18" fmla="*/ 1395207 w 3548423"/>
              <a:gd name="connsiteY18" fmla="*/ 395012 h 2297199"/>
              <a:gd name="connsiteX19" fmla="*/ 1502944 w 3548423"/>
              <a:gd name="connsiteY19" fmla="*/ 400460 h 2297199"/>
              <a:gd name="connsiteX20" fmla="*/ 1511025 w 3548423"/>
              <a:gd name="connsiteY20" fmla="*/ 438598 h 2297199"/>
              <a:gd name="connsiteX21" fmla="*/ 1554119 w 3548423"/>
              <a:gd name="connsiteY21" fmla="*/ 438598 h 2297199"/>
              <a:gd name="connsiteX22" fmla="*/ 1616068 w 3548423"/>
              <a:gd name="connsiteY22" fmla="*/ 487634 h 2297199"/>
              <a:gd name="connsiteX23" fmla="*/ 1675324 w 3548423"/>
              <a:gd name="connsiteY23" fmla="*/ 487634 h 2297199"/>
              <a:gd name="connsiteX24" fmla="*/ 1680711 w 3548423"/>
              <a:gd name="connsiteY24" fmla="*/ 572084 h 2297199"/>
              <a:gd name="connsiteX25" fmla="*/ 1739967 w 3548423"/>
              <a:gd name="connsiteY25" fmla="*/ 580257 h 2297199"/>
              <a:gd name="connsiteX26" fmla="*/ 1750740 w 3548423"/>
              <a:gd name="connsiteY26" fmla="*/ 593879 h 2297199"/>
              <a:gd name="connsiteX27" fmla="*/ 1888106 w 3548423"/>
              <a:gd name="connsiteY27" fmla="*/ 599327 h 2297199"/>
              <a:gd name="connsiteX28" fmla="*/ 1915040 w 3548423"/>
              <a:gd name="connsiteY28" fmla="*/ 651086 h 2297199"/>
              <a:gd name="connsiteX29" fmla="*/ 1966217 w 3548423"/>
              <a:gd name="connsiteY29" fmla="*/ 661984 h 2297199"/>
              <a:gd name="connsiteX30" fmla="*/ 3357309 w 3548423"/>
              <a:gd name="connsiteY30" fmla="*/ 2137207 h 2297199"/>
              <a:gd name="connsiteX31" fmla="*/ 3354603 w 3548423"/>
              <a:gd name="connsiteY31" fmla="*/ 2137207 h 2297199"/>
              <a:gd name="connsiteX0" fmla="*/ 0 w 3547780"/>
              <a:gd name="connsiteY0" fmla="*/ 0 h 2292294"/>
              <a:gd name="connsiteX1" fmla="*/ 113125 w 3547780"/>
              <a:gd name="connsiteY1" fmla="*/ 2724 h 2292294"/>
              <a:gd name="connsiteX2" fmla="*/ 113125 w 3547780"/>
              <a:gd name="connsiteY2" fmla="*/ 43587 h 2292294"/>
              <a:gd name="connsiteX3" fmla="*/ 336681 w 3547780"/>
              <a:gd name="connsiteY3" fmla="*/ 57209 h 2292294"/>
              <a:gd name="connsiteX4" fmla="*/ 350147 w 3547780"/>
              <a:gd name="connsiteY4" fmla="*/ 119865 h 2292294"/>
              <a:gd name="connsiteX5" fmla="*/ 708376 w 3547780"/>
              <a:gd name="connsiteY5" fmla="*/ 111693 h 2292294"/>
              <a:gd name="connsiteX6" fmla="*/ 713763 w 3547780"/>
              <a:gd name="connsiteY6" fmla="*/ 152556 h 2292294"/>
              <a:gd name="connsiteX7" fmla="*/ 843049 w 3547780"/>
              <a:gd name="connsiteY7" fmla="*/ 158005 h 2292294"/>
              <a:gd name="connsiteX8" fmla="*/ 843049 w 3547780"/>
              <a:gd name="connsiteY8" fmla="*/ 242455 h 2292294"/>
              <a:gd name="connsiteX9" fmla="*/ 1045057 w 3547780"/>
              <a:gd name="connsiteY9" fmla="*/ 247902 h 2292294"/>
              <a:gd name="connsiteX10" fmla="*/ 1042364 w 3547780"/>
              <a:gd name="connsiteY10" fmla="*/ 272420 h 2292294"/>
              <a:gd name="connsiteX11" fmla="*/ 1182423 w 3547780"/>
              <a:gd name="connsiteY11" fmla="*/ 277869 h 2292294"/>
              <a:gd name="connsiteX12" fmla="*/ 1182422 w 3547780"/>
              <a:gd name="connsiteY12" fmla="*/ 337802 h 2292294"/>
              <a:gd name="connsiteX13" fmla="*/ 1217437 w 3547780"/>
              <a:gd name="connsiteY13" fmla="*/ 337802 h 2292294"/>
              <a:gd name="connsiteX14" fmla="*/ 1220130 w 3547780"/>
              <a:gd name="connsiteY14" fmla="*/ 348699 h 2292294"/>
              <a:gd name="connsiteX15" fmla="*/ 1314402 w 3547780"/>
              <a:gd name="connsiteY15" fmla="*/ 348699 h 2292294"/>
              <a:gd name="connsiteX16" fmla="*/ 1314402 w 3547780"/>
              <a:gd name="connsiteY16" fmla="*/ 375941 h 2292294"/>
              <a:gd name="connsiteX17" fmla="*/ 1397899 w 3547780"/>
              <a:gd name="connsiteY17" fmla="*/ 375942 h 2292294"/>
              <a:gd name="connsiteX18" fmla="*/ 1395207 w 3547780"/>
              <a:gd name="connsiteY18" fmla="*/ 395012 h 2292294"/>
              <a:gd name="connsiteX19" fmla="*/ 1502944 w 3547780"/>
              <a:gd name="connsiteY19" fmla="*/ 400460 h 2292294"/>
              <a:gd name="connsiteX20" fmla="*/ 1511025 w 3547780"/>
              <a:gd name="connsiteY20" fmla="*/ 438598 h 2292294"/>
              <a:gd name="connsiteX21" fmla="*/ 1554119 w 3547780"/>
              <a:gd name="connsiteY21" fmla="*/ 438598 h 2292294"/>
              <a:gd name="connsiteX22" fmla="*/ 1616068 w 3547780"/>
              <a:gd name="connsiteY22" fmla="*/ 487634 h 2292294"/>
              <a:gd name="connsiteX23" fmla="*/ 1675324 w 3547780"/>
              <a:gd name="connsiteY23" fmla="*/ 487634 h 2292294"/>
              <a:gd name="connsiteX24" fmla="*/ 1680711 w 3547780"/>
              <a:gd name="connsiteY24" fmla="*/ 572084 h 2292294"/>
              <a:gd name="connsiteX25" fmla="*/ 1739967 w 3547780"/>
              <a:gd name="connsiteY25" fmla="*/ 580257 h 2292294"/>
              <a:gd name="connsiteX26" fmla="*/ 1750740 w 3547780"/>
              <a:gd name="connsiteY26" fmla="*/ 593879 h 2292294"/>
              <a:gd name="connsiteX27" fmla="*/ 1888106 w 3547780"/>
              <a:gd name="connsiteY27" fmla="*/ 599327 h 2292294"/>
              <a:gd name="connsiteX28" fmla="*/ 1915040 w 3547780"/>
              <a:gd name="connsiteY28" fmla="*/ 651086 h 2292294"/>
              <a:gd name="connsiteX29" fmla="*/ 1966217 w 3547780"/>
              <a:gd name="connsiteY29" fmla="*/ 661984 h 2292294"/>
              <a:gd name="connsiteX30" fmla="*/ 1976991 w 3547780"/>
              <a:gd name="connsiteY30" fmla="*/ 735538 h 2292294"/>
              <a:gd name="connsiteX31" fmla="*/ 3357309 w 3547780"/>
              <a:gd name="connsiteY31" fmla="*/ 2137207 h 2292294"/>
              <a:gd name="connsiteX32" fmla="*/ 3354603 w 3547780"/>
              <a:gd name="connsiteY32" fmla="*/ 2137207 h 2292294"/>
              <a:gd name="connsiteX0" fmla="*/ 0 w 3544905"/>
              <a:gd name="connsiteY0" fmla="*/ 0 h 2292113"/>
              <a:gd name="connsiteX1" fmla="*/ 113125 w 3544905"/>
              <a:gd name="connsiteY1" fmla="*/ 2724 h 2292113"/>
              <a:gd name="connsiteX2" fmla="*/ 113125 w 3544905"/>
              <a:gd name="connsiteY2" fmla="*/ 43587 h 2292113"/>
              <a:gd name="connsiteX3" fmla="*/ 336681 w 3544905"/>
              <a:gd name="connsiteY3" fmla="*/ 57209 h 2292113"/>
              <a:gd name="connsiteX4" fmla="*/ 350147 w 3544905"/>
              <a:gd name="connsiteY4" fmla="*/ 119865 h 2292113"/>
              <a:gd name="connsiteX5" fmla="*/ 708376 w 3544905"/>
              <a:gd name="connsiteY5" fmla="*/ 111693 h 2292113"/>
              <a:gd name="connsiteX6" fmla="*/ 713763 w 3544905"/>
              <a:gd name="connsiteY6" fmla="*/ 152556 h 2292113"/>
              <a:gd name="connsiteX7" fmla="*/ 843049 w 3544905"/>
              <a:gd name="connsiteY7" fmla="*/ 158005 h 2292113"/>
              <a:gd name="connsiteX8" fmla="*/ 843049 w 3544905"/>
              <a:gd name="connsiteY8" fmla="*/ 242455 h 2292113"/>
              <a:gd name="connsiteX9" fmla="*/ 1045057 w 3544905"/>
              <a:gd name="connsiteY9" fmla="*/ 247902 h 2292113"/>
              <a:gd name="connsiteX10" fmla="*/ 1042364 w 3544905"/>
              <a:gd name="connsiteY10" fmla="*/ 272420 h 2292113"/>
              <a:gd name="connsiteX11" fmla="*/ 1182423 w 3544905"/>
              <a:gd name="connsiteY11" fmla="*/ 277869 h 2292113"/>
              <a:gd name="connsiteX12" fmla="*/ 1182422 w 3544905"/>
              <a:gd name="connsiteY12" fmla="*/ 337802 h 2292113"/>
              <a:gd name="connsiteX13" fmla="*/ 1217437 w 3544905"/>
              <a:gd name="connsiteY13" fmla="*/ 337802 h 2292113"/>
              <a:gd name="connsiteX14" fmla="*/ 1220130 w 3544905"/>
              <a:gd name="connsiteY14" fmla="*/ 348699 h 2292113"/>
              <a:gd name="connsiteX15" fmla="*/ 1314402 w 3544905"/>
              <a:gd name="connsiteY15" fmla="*/ 348699 h 2292113"/>
              <a:gd name="connsiteX16" fmla="*/ 1314402 w 3544905"/>
              <a:gd name="connsiteY16" fmla="*/ 375941 h 2292113"/>
              <a:gd name="connsiteX17" fmla="*/ 1397899 w 3544905"/>
              <a:gd name="connsiteY17" fmla="*/ 375942 h 2292113"/>
              <a:gd name="connsiteX18" fmla="*/ 1395207 w 3544905"/>
              <a:gd name="connsiteY18" fmla="*/ 395012 h 2292113"/>
              <a:gd name="connsiteX19" fmla="*/ 1502944 w 3544905"/>
              <a:gd name="connsiteY19" fmla="*/ 400460 h 2292113"/>
              <a:gd name="connsiteX20" fmla="*/ 1511025 w 3544905"/>
              <a:gd name="connsiteY20" fmla="*/ 438598 h 2292113"/>
              <a:gd name="connsiteX21" fmla="*/ 1554119 w 3544905"/>
              <a:gd name="connsiteY21" fmla="*/ 438598 h 2292113"/>
              <a:gd name="connsiteX22" fmla="*/ 1616068 w 3544905"/>
              <a:gd name="connsiteY22" fmla="*/ 487634 h 2292113"/>
              <a:gd name="connsiteX23" fmla="*/ 1675324 w 3544905"/>
              <a:gd name="connsiteY23" fmla="*/ 487634 h 2292113"/>
              <a:gd name="connsiteX24" fmla="*/ 1680711 w 3544905"/>
              <a:gd name="connsiteY24" fmla="*/ 572084 h 2292113"/>
              <a:gd name="connsiteX25" fmla="*/ 1739967 w 3544905"/>
              <a:gd name="connsiteY25" fmla="*/ 580257 h 2292113"/>
              <a:gd name="connsiteX26" fmla="*/ 1750740 w 3544905"/>
              <a:gd name="connsiteY26" fmla="*/ 593879 h 2292113"/>
              <a:gd name="connsiteX27" fmla="*/ 1888106 w 3544905"/>
              <a:gd name="connsiteY27" fmla="*/ 599327 h 2292113"/>
              <a:gd name="connsiteX28" fmla="*/ 1915040 w 3544905"/>
              <a:gd name="connsiteY28" fmla="*/ 651086 h 2292113"/>
              <a:gd name="connsiteX29" fmla="*/ 1966217 w 3544905"/>
              <a:gd name="connsiteY29" fmla="*/ 661984 h 2292113"/>
              <a:gd name="connsiteX30" fmla="*/ 1976991 w 3544905"/>
              <a:gd name="connsiteY30" fmla="*/ 735538 h 2292113"/>
              <a:gd name="connsiteX31" fmla="*/ 2025473 w 3544905"/>
              <a:gd name="connsiteY31" fmla="*/ 738262 h 2292113"/>
              <a:gd name="connsiteX32" fmla="*/ 3357309 w 3544905"/>
              <a:gd name="connsiteY32" fmla="*/ 2137207 h 2292113"/>
              <a:gd name="connsiteX33" fmla="*/ 3354603 w 3544905"/>
              <a:gd name="connsiteY33" fmla="*/ 2137207 h 2292113"/>
              <a:gd name="connsiteX0" fmla="*/ 0 w 3543637"/>
              <a:gd name="connsiteY0" fmla="*/ 0 h 2288154"/>
              <a:gd name="connsiteX1" fmla="*/ 113125 w 3543637"/>
              <a:gd name="connsiteY1" fmla="*/ 2724 h 2288154"/>
              <a:gd name="connsiteX2" fmla="*/ 113125 w 3543637"/>
              <a:gd name="connsiteY2" fmla="*/ 43587 h 2288154"/>
              <a:gd name="connsiteX3" fmla="*/ 336681 w 3543637"/>
              <a:gd name="connsiteY3" fmla="*/ 57209 h 2288154"/>
              <a:gd name="connsiteX4" fmla="*/ 350147 w 3543637"/>
              <a:gd name="connsiteY4" fmla="*/ 119865 h 2288154"/>
              <a:gd name="connsiteX5" fmla="*/ 708376 w 3543637"/>
              <a:gd name="connsiteY5" fmla="*/ 111693 h 2288154"/>
              <a:gd name="connsiteX6" fmla="*/ 713763 w 3543637"/>
              <a:gd name="connsiteY6" fmla="*/ 152556 h 2288154"/>
              <a:gd name="connsiteX7" fmla="*/ 843049 w 3543637"/>
              <a:gd name="connsiteY7" fmla="*/ 158005 h 2288154"/>
              <a:gd name="connsiteX8" fmla="*/ 843049 w 3543637"/>
              <a:gd name="connsiteY8" fmla="*/ 242455 h 2288154"/>
              <a:gd name="connsiteX9" fmla="*/ 1045057 w 3543637"/>
              <a:gd name="connsiteY9" fmla="*/ 247902 h 2288154"/>
              <a:gd name="connsiteX10" fmla="*/ 1042364 w 3543637"/>
              <a:gd name="connsiteY10" fmla="*/ 272420 h 2288154"/>
              <a:gd name="connsiteX11" fmla="*/ 1182423 w 3543637"/>
              <a:gd name="connsiteY11" fmla="*/ 277869 h 2288154"/>
              <a:gd name="connsiteX12" fmla="*/ 1182422 w 3543637"/>
              <a:gd name="connsiteY12" fmla="*/ 337802 h 2288154"/>
              <a:gd name="connsiteX13" fmla="*/ 1217437 w 3543637"/>
              <a:gd name="connsiteY13" fmla="*/ 337802 h 2288154"/>
              <a:gd name="connsiteX14" fmla="*/ 1220130 w 3543637"/>
              <a:gd name="connsiteY14" fmla="*/ 348699 h 2288154"/>
              <a:gd name="connsiteX15" fmla="*/ 1314402 w 3543637"/>
              <a:gd name="connsiteY15" fmla="*/ 348699 h 2288154"/>
              <a:gd name="connsiteX16" fmla="*/ 1314402 w 3543637"/>
              <a:gd name="connsiteY16" fmla="*/ 375941 h 2288154"/>
              <a:gd name="connsiteX17" fmla="*/ 1397899 w 3543637"/>
              <a:gd name="connsiteY17" fmla="*/ 375942 h 2288154"/>
              <a:gd name="connsiteX18" fmla="*/ 1395207 w 3543637"/>
              <a:gd name="connsiteY18" fmla="*/ 395012 h 2288154"/>
              <a:gd name="connsiteX19" fmla="*/ 1502944 w 3543637"/>
              <a:gd name="connsiteY19" fmla="*/ 400460 h 2288154"/>
              <a:gd name="connsiteX20" fmla="*/ 1511025 w 3543637"/>
              <a:gd name="connsiteY20" fmla="*/ 438598 h 2288154"/>
              <a:gd name="connsiteX21" fmla="*/ 1554119 w 3543637"/>
              <a:gd name="connsiteY21" fmla="*/ 438598 h 2288154"/>
              <a:gd name="connsiteX22" fmla="*/ 1616068 w 3543637"/>
              <a:gd name="connsiteY22" fmla="*/ 487634 h 2288154"/>
              <a:gd name="connsiteX23" fmla="*/ 1675324 w 3543637"/>
              <a:gd name="connsiteY23" fmla="*/ 487634 h 2288154"/>
              <a:gd name="connsiteX24" fmla="*/ 1680711 w 3543637"/>
              <a:gd name="connsiteY24" fmla="*/ 572084 h 2288154"/>
              <a:gd name="connsiteX25" fmla="*/ 1739967 w 3543637"/>
              <a:gd name="connsiteY25" fmla="*/ 580257 h 2288154"/>
              <a:gd name="connsiteX26" fmla="*/ 1750740 w 3543637"/>
              <a:gd name="connsiteY26" fmla="*/ 593879 h 2288154"/>
              <a:gd name="connsiteX27" fmla="*/ 1888106 w 3543637"/>
              <a:gd name="connsiteY27" fmla="*/ 599327 h 2288154"/>
              <a:gd name="connsiteX28" fmla="*/ 1915040 w 3543637"/>
              <a:gd name="connsiteY28" fmla="*/ 651086 h 2288154"/>
              <a:gd name="connsiteX29" fmla="*/ 1966217 w 3543637"/>
              <a:gd name="connsiteY29" fmla="*/ 661984 h 2288154"/>
              <a:gd name="connsiteX30" fmla="*/ 1976991 w 3543637"/>
              <a:gd name="connsiteY30" fmla="*/ 735538 h 2288154"/>
              <a:gd name="connsiteX31" fmla="*/ 2025473 w 3543637"/>
              <a:gd name="connsiteY31" fmla="*/ 738262 h 2288154"/>
              <a:gd name="connsiteX32" fmla="*/ 2047020 w 3543637"/>
              <a:gd name="connsiteY32" fmla="*/ 798195 h 2288154"/>
              <a:gd name="connsiteX33" fmla="*/ 3357309 w 3543637"/>
              <a:gd name="connsiteY33" fmla="*/ 2137207 h 2288154"/>
              <a:gd name="connsiteX34" fmla="*/ 3354603 w 3543637"/>
              <a:gd name="connsiteY34" fmla="*/ 2137207 h 2288154"/>
              <a:gd name="connsiteX0" fmla="*/ 0 w 3534466"/>
              <a:gd name="connsiteY0" fmla="*/ 0 h 2287438"/>
              <a:gd name="connsiteX1" fmla="*/ 113125 w 3534466"/>
              <a:gd name="connsiteY1" fmla="*/ 2724 h 2287438"/>
              <a:gd name="connsiteX2" fmla="*/ 113125 w 3534466"/>
              <a:gd name="connsiteY2" fmla="*/ 43587 h 2287438"/>
              <a:gd name="connsiteX3" fmla="*/ 336681 w 3534466"/>
              <a:gd name="connsiteY3" fmla="*/ 57209 h 2287438"/>
              <a:gd name="connsiteX4" fmla="*/ 350147 w 3534466"/>
              <a:gd name="connsiteY4" fmla="*/ 119865 h 2287438"/>
              <a:gd name="connsiteX5" fmla="*/ 708376 w 3534466"/>
              <a:gd name="connsiteY5" fmla="*/ 111693 h 2287438"/>
              <a:gd name="connsiteX6" fmla="*/ 713763 w 3534466"/>
              <a:gd name="connsiteY6" fmla="*/ 152556 h 2287438"/>
              <a:gd name="connsiteX7" fmla="*/ 843049 w 3534466"/>
              <a:gd name="connsiteY7" fmla="*/ 158005 h 2287438"/>
              <a:gd name="connsiteX8" fmla="*/ 843049 w 3534466"/>
              <a:gd name="connsiteY8" fmla="*/ 242455 h 2287438"/>
              <a:gd name="connsiteX9" fmla="*/ 1045057 w 3534466"/>
              <a:gd name="connsiteY9" fmla="*/ 247902 h 2287438"/>
              <a:gd name="connsiteX10" fmla="*/ 1042364 w 3534466"/>
              <a:gd name="connsiteY10" fmla="*/ 272420 h 2287438"/>
              <a:gd name="connsiteX11" fmla="*/ 1182423 w 3534466"/>
              <a:gd name="connsiteY11" fmla="*/ 277869 h 2287438"/>
              <a:gd name="connsiteX12" fmla="*/ 1182422 w 3534466"/>
              <a:gd name="connsiteY12" fmla="*/ 337802 h 2287438"/>
              <a:gd name="connsiteX13" fmla="*/ 1217437 w 3534466"/>
              <a:gd name="connsiteY13" fmla="*/ 337802 h 2287438"/>
              <a:gd name="connsiteX14" fmla="*/ 1220130 w 3534466"/>
              <a:gd name="connsiteY14" fmla="*/ 348699 h 2287438"/>
              <a:gd name="connsiteX15" fmla="*/ 1314402 w 3534466"/>
              <a:gd name="connsiteY15" fmla="*/ 348699 h 2287438"/>
              <a:gd name="connsiteX16" fmla="*/ 1314402 w 3534466"/>
              <a:gd name="connsiteY16" fmla="*/ 375941 h 2287438"/>
              <a:gd name="connsiteX17" fmla="*/ 1397899 w 3534466"/>
              <a:gd name="connsiteY17" fmla="*/ 375942 h 2287438"/>
              <a:gd name="connsiteX18" fmla="*/ 1395207 w 3534466"/>
              <a:gd name="connsiteY18" fmla="*/ 395012 h 2287438"/>
              <a:gd name="connsiteX19" fmla="*/ 1502944 w 3534466"/>
              <a:gd name="connsiteY19" fmla="*/ 400460 h 2287438"/>
              <a:gd name="connsiteX20" fmla="*/ 1511025 w 3534466"/>
              <a:gd name="connsiteY20" fmla="*/ 438598 h 2287438"/>
              <a:gd name="connsiteX21" fmla="*/ 1554119 w 3534466"/>
              <a:gd name="connsiteY21" fmla="*/ 438598 h 2287438"/>
              <a:gd name="connsiteX22" fmla="*/ 1616068 w 3534466"/>
              <a:gd name="connsiteY22" fmla="*/ 487634 h 2287438"/>
              <a:gd name="connsiteX23" fmla="*/ 1675324 w 3534466"/>
              <a:gd name="connsiteY23" fmla="*/ 487634 h 2287438"/>
              <a:gd name="connsiteX24" fmla="*/ 1680711 w 3534466"/>
              <a:gd name="connsiteY24" fmla="*/ 572084 h 2287438"/>
              <a:gd name="connsiteX25" fmla="*/ 1739967 w 3534466"/>
              <a:gd name="connsiteY25" fmla="*/ 580257 h 2287438"/>
              <a:gd name="connsiteX26" fmla="*/ 1750740 w 3534466"/>
              <a:gd name="connsiteY26" fmla="*/ 593879 h 2287438"/>
              <a:gd name="connsiteX27" fmla="*/ 1888106 w 3534466"/>
              <a:gd name="connsiteY27" fmla="*/ 599327 h 2287438"/>
              <a:gd name="connsiteX28" fmla="*/ 1915040 w 3534466"/>
              <a:gd name="connsiteY28" fmla="*/ 651086 h 2287438"/>
              <a:gd name="connsiteX29" fmla="*/ 1966217 w 3534466"/>
              <a:gd name="connsiteY29" fmla="*/ 661984 h 2287438"/>
              <a:gd name="connsiteX30" fmla="*/ 1976991 w 3534466"/>
              <a:gd name="connsiteY30" fmla="*/ 735538 h 2287438"/>
              <a:gd name="connsiteX31" fmla="*/ 2025473 w 3534466"/>
              <a:gd name="connsiteY31" fmla="*/ 738262 h 2287438"/>
              <a:gd name="connsiteX32" fmla="*/ 2047020 w 3534466"/>
              <a:gd name="connsiteY32" fmla="*/ 798195 h 2287438"/>
              <a:gd name="connsiteX33" fmla="*/ 2205933 w 3534466"/>
              <a:gd name="connsiteY33" fmla="*/ 809091 h 2287438"/>
              <a:gd name="connsiteX34" fmla="*/ 3357309 w 3534466"/>
              <a:gd name="connsiteY34" fmla="*/ 2137207 h 2287438"/>
              <a:gd name="connsiteX35" fmla="*/ 3354603 w 3534466"/>
              <a:gd name="connsiteY35" fmla="*/ 2137207 h 2287438"/>
              <a:gd name="connsiteX0" fmla="*/ 0 w 3534161"/>
              <a:gd name="connsiteY0" fmla="*/ 0 h 2283167"/>
              <a:gd name="connsiteX1" fmla="*/ 113125 w 3534161"/>
              <a:gd name="connsiteY1" fmla="*/ 2724 h 2283167"/>
              <a:gd name="connsiteX2" fmla="*/ 113125 w 3534161"/>
              <a:gd name="connsiteY2" fmla="*/ 43587 h 2283167"/>
              <a:gd name="connsiteX3" fmla="*/ 336681 w 3534161"/>
              <a:gd name="connsiteY3" fmla="*/ 57209 h 2283167"/>
              <a:gd name="connsiteX4" fmla="*/ 350147 w 3534161"/>
              <a:gd name="connsiteY4" fmla="*/ 119865 h 2283167"/>
              <a:gd name="connsiteX5" fmla="*/ 708376 w 3534161"/>
              <a:gd name="connsiteY5" fmla="*/ 111693 h 2283167"/>
              <a:gd name="connsiteX6" fmla="*/ 713763 w 3534161"/>
              <a:gd name="connsiteY6" fmla="*/ 152556 h 2283167"/>
              <a:gd name="connsiteX7" fmla="*/ 843049 w 3534161"/>
              <a:gd name="connsiteY7" fmla="*/ 158005 h 2283167"/>
              <a:gd name="connsiteX8" fmla="*/ 843049 w 3534161"/>
              <a:gd name="connsiteY8" fmla="*/ 242455 h 2283167"/>
              <a:gd name="connsiteX9" fmla="*/ 1045057 w 3534161"/>
              <a:gd name="connsiteY9" fmla="*/ 247902 h 2283167"/>
              <a:gd name="connsiteX10" fmla="*/ 1042364 w 3534161"/>
              <a:gd name="connsiteY10" fmla="*/ 272420 h 2283167"/>
              <a:gd name="connsiteX11" fmla="*/ 1182423 w 3534161"/>
              <a:gd name="connsiteY11" fmla="*/ 277869 h 2283167"/>
              <a:gd name="connsiteX12" fmla="*/ 1182422 w 3534161"/>
              <a:gd name="connsiteY12" fmla="*/ 337802 h 2283167"/>
              <a:gd name="connsiteX13" fmla="*/ 1217437 w 3534161"/>
              <a:gd name="connsiteY13" fmla="*/ 337802 h 2283167"/>
              <a:gd name="connsiteX14" fmla="*/ 1220130 w 3534161"/>
              <a:gd name="connsiteY14" fmla="*/ 348699 h 2283167"/>
              <a:gd name="connsiteX15" fmla="*/ 1314402 w 3534161"/>
              <a:gd name="connsiteY15" fmla="*/ 348699 h 2283167"/>
              <a:gd name="connsiteX16" fmla="*/ 1314402 w 3534161"/>
              <a:gd name="connsiteY16" fmla="*/ 375941 h 2283167"/>
              <a:gd name="connsiteX17" fmla="*/ 1397899 w 3534161"/>
              <a:gd name="connsiteY17" fmla="*/ 375942 h 2283167"/>
              <a:gd name="connsiteX18" fmla="*/ 1395207 w 3534161"/>
              <a:gd name="connsiteY18" fmla="*/ 395012 h 2283167"/>
              <a:gd name="connsiteX19" fmla="*/ 1502944 w 3534161"/>
              <a:gd name="connsiteY19" fmla="*/ 400460 h 2283167"/>
              <a:gd name="connsiteX20" fmla="*/ 1511025 w 3534161"/>
              <a:gd name="connsiteY20" fmla="*/ 438598 h 2283167"/>
              <a:gd name="connsiteX21" fmla="*/ 1554119 w 3534161"/>
              <a:gd name="connsiteY21" fmla="*/ 438598 h 2283167"/>
              <a:gd name="connsiteX22" fmla="*/ 1616068 w 3534161"/>
              <a:gd name="connsiteY22" fmla="*/ 487634 h 2283167"/>
              <a:gd name="connsiteX23" fmla="*/ 1675324 w 3534161"/>
              <a:gd name="connsiteY23" fmla="*/ 487634 h 2283167"/>
              <a:gd name="connsiteX24" fmla="*/ 1680711 w 3534161"/>
              <a:gd name="connsiteY24" fmla="*/ 572084 h 2283167"/>
              <a:gd name="connsiteX25" fmla="*/ 1739967 w 3534161"/>
              <a:gd name="connsiteY25" fmla="*/ 580257 h 2283167"/>
              <a:gd name="connsiteX26" fmla="*/ 1750740 w 3534161"/>
              <a:gd name="connsiteY26" fmla="*/ 593879 h 2283167"/>
              <a:gd name="connsiteX27" fmla="*/ 1888106 w 3534161"/>
              <a:gd name="connsiteY27" fmla="*/ 599327 h 2283167"/>
              <a:gd name="connsiteX28" fmla="*/ 1915040 w 3534161"/>
              <a:gd name="connsiteY28" fmla="*/ 651086 h 2283167"/>
              <a:gd name="connsiteX29" fmla="*/ 1966217 w 3534161"/>
              <a:gd name="connsiteY29" fmla="*/ 661984 h 2283167"/>
              <a:gd name="connsiteX30" fmla="*/ 1976991 w 3534161"/>
              <a:gd name="connsiteY30" fmla="*/ 735538 h 2283167"/>
              <a:gd name="connsiteX31" fmla="*/ 2025473 w 3534161"/>
              <a:gd name="connsiteY31" fmla="*/ 738262 h 2283167"/>
              <a:gd name="connsiteX32" fmla="*/ 2047020 w 3534161"/>
              <a:gd name="connsiteY32" fmla="*/ 798195 h 2283167"/>
              <a:gd name="connsiteX33" fmla="*/ 2205933 w 3534161"/>
              <a:gd name="connsiteY33" fmla="*/ 809091 h 2283167"/>
              <a:gd name="connsiteX34" fmla="*/ 2211321 w 3534161"/>
              <a:gd name="connsiteY34" fmla="*/ 874473 h 2283167"/>
              <a:gd name="connsiteX35" fmla="*/ 3357309 w 3534161"/>
              <a:gd name="connsiteY35" fmla="*/ 2137207 h 2283167"/>
              <a:gd name="connsiteX36" fmla="*/ 3354603 w 3534161"/>
              <a:gd name="connsiteY36" fmla="*/ 2137207 h 2283167"/>
              <a:gd name="connsiteX0" fmla="*/ 0 w 3531134"/>
              <a:gd name="connsiteY0" fmla="*/ 0 h 2283344"/>
              <a:gd name="connsiteX1" fmla="*/ 113125 w 3531134"/>
              <a:gd name="connsiteY1" fmla="*/ 2724 h 2283344"/>
              <a:gd name="connsiteX2" fmla="*/ 113125 w 3531134"/>
              <a:gd name="connsiteY2" fmla="*/ 43587 h 2283344"/>
              <a:gd name="connsiteX3" fmla="*/ 336681 w 3531134"/>
              <a:gd name="connsiteY3" fmla="*/ 57209 h 2283344"/>
              <a:gd name="connsiteX4" fmla="*/ 350147 w 3531134"/>
              <a:gd name="connsiteY4" fmla="*/ 119865 h 2283344"/>
              <a:gd name="connsiteX5" fmla="*/ 708376 w 3531134"/>
              <a:gd name="connsiteY5" fmla="*/ 111693 h 2283344"/>
              <a:gd name="connsiteX6" fmla="*/ 713763 w 3531134"/>
              <a:gd name="connsiteY6" fmla="*/ 152556 h 2283344"/>
              <a:gd name="connsiteX7" fmla="*/ 843049 w 3531134"/>
              <a:gd name="connsiteY7" fmla="*/ 158005 h 2283344"/>
              <a:gd name="connsiteX8" fmla="*/ 843049 w 3531134"/>
              <a:gd name="connsiteY8" fmla="*/ 242455 h 2283344"/>
              <a:gd name="connsiteX9" fmla="*/ 1045057 w 3531134"/>
              <a:gd name="connsiteY9" fmla="*/ 247902 h 2283344"/>
              <a:gd name="connsiteX10" fmla="*/ 1042364 w 3531134"/>
              <a:gd name="connsiteY10" fmla="*/ 272420 h 2283344"/>
              <a:gd name="connsiteX11" fmla="*/ 1182423 w 3531134"/>
              <a:gd name="connsiteY11" fmla="*/ 277869 h 2283344"/>
              <a:gd name="connsiteX12" fmla="*/ 1182422 w 3531134"/>
              <a:gd name="connsiteY12" fmla="*/ 337802 h 2283344"/>
              <a:gd name="connsiteX13" fmla="*/ 1217437 w 3531134"/>
              <a:gd name="connsiteY13" fmla="*/ 337802 h 2283344"/>
              <a:gd name="connsiteX14" fmla="*/ 1220130 w 3531134"/>
              <a:gd name="connsiteY14" fmla="*/ 348699 h 2283344"/>
              <a:gd name="connsiteX15" fmla="*/ 1314402 w 3531134"/>
              <a:gd name="connsiteY15" fmla="*/ 348699 h 2283344"/>
              <a:gd name="connsiteX16" fmla="*/ 1314402 w 3531134"/>
              <a:gd name="connsiteY16" fmla="*/ 375941 h 2283344"/>
              <a:gd name="connsiteX17" fmla="*/ 1397899 w 3531134"/>
              <a:gd name="connsiteY17" fmla="*/ 375942 h 2283344"/>
              <a:gd name="connsiteX18" fmla="*/ 1395207 w 3531134"/>
              <a:gd name="connsiteY18" fmla="*/ 395012 h 2283344"/>
              <a:gd name="connsiteX19" fmla="*/ 1502944 w 3531134"/>
              <a:gd name="connsiteY19" fmla="*/ 400460 h 2283344"/>
              <a:gd name="connsiteX20" fmla="*/ 1511025 w 3531134"/>
              <a:gd name="connsiteY20" fmla="*/ 438598 h 2283344"/>
              <a:gd name="connsiteX21" fmla="*/ 1554119 w 3531134"/>
              <a:gd name="connsiteY21" fmla="*/ 438598 h 2283344"/>
              <a:gd name="connsiteX22" fmla="*/ 1616068 w 3531134"/>
              <a:gd name="connsiteY22" fmla="*/ 487634 h 2283344"/>
              <a:gd name="connsiteX23" fmla="*/ 1675324 w 3531134"/>
              <a:gd name="connsiteY23" fmla="*/ 487634 h 2283344"/>
              <a:gd name="connsiteX24" fmla="*/ 1680711 w 3531134"/>
              <a:gd name="connsiteY24" fmla="*/ 572084 h 2283344"/>
              <a:gd name="connsiteX25" fmla="*/ 1739967 w 3531134"/>
              <a:gd name="connsiteY25" fmla="*/ 580257 h 2283344"/>
              <a:gd name="connsiteX26" fmla="*/ 1750740 w 3531134"/>
              <a:gd name="connsiteY26" fmla="*/ 593879 h 2283344"/>
              <a:gd name="connsiteX27" fmla="*/ 1888106 w 3531134"/>
              <a:gd name="connsiteY27" fmla="*/ 599327 h 2283344"/>
              <a:gd name="connsiteX28" fmla="*/ 1915040 w 3531134"/>
              <a:gd name="connsiteY28" fmla="*/ 651086 h 2283344"/>
              <a:gd name="connsiteX29" fmla="*/ 1966217 w 3531134"/>
              <a:gd name="connsiteY29" fmla="*/ 661984 h 2283344"/>
              <a:gd name="connsiteX30" fmla="*/ 1976991 w 3531134"/>
              <a:gd name="connsiteY30" fmla="*/ 735538 h 2283344"/>
              <a:gd name="connsiteX31" fmla="*/ 2025473 w 3531134"/>
              <a:gd name="connsiteY31" fmla="*/ 738262 h 2283344"/>
              <a:gd name="connsiteX32" fmla="*/ 2047020 w 3531134"/>
              <a:gd name="connsiteY32" fmla="*/ 798195 h 2283344"/>
              <a:gd name="connsiteX33" fmla="*/ 2205933 w 3531134"/>
              <a:gd name="connsiteY33" fmla="*/ 809091 h 2283344"/>
              <a:gd name="connsiteX34" fmla="*/ 2211321 w 3531134"/>
              <a:gd name="connsiteY34" fmla="*/ 874473 h 2283344"/>
              <a:gd name="connsiteX35" fmla="*/ 2265190 w 3531134"/>
              <a:gd name="connsiteY35" fmla="*/ 871749 h 2283344"/>
              <a:gd name="connsiteX36" fmla="*/ 3357309 w 3531134"/>
              <a:gd name="connsiteY36" fmla="*/ 2137207 h 2283344"/>
              <a:gd name="connsiteX37" fmla="*/ 3354603 w 3531134"/>
              <a:gd name="connsiteY37" fmla="*/ 2137207 h 2283344"/>
              <a:gd name="connsiteX0" fmla="*/ 0 w 3530984"/>
              <a:gd name="connsiteY0" fmla="*/ 0 h 2281224"/>
              <a:gd name="connsiteX1" fmla="*/ 113125 w 3530984"/>
              <a:gd name="connsiteY1" fmla="*/ 2724 h 2281224"/>
              <a:gd name="connsiteX2" fmla="*/ 113125 w 3530984"/>
              <a:gd name="connsiteY2" fmla="*/ 43587 h 2281224"/>
              <a:gd name="connsiteX3" fmla="*/ 336681 w 3530984"/>
              <a:gd name="connsiteY3" fmla="*/ 57209 h 2281224"/>
              <a:gd name="connsiteX4" fmla="*/ 350147 w 3530984"/>
              <a:gd name="connsiteY4" fmla="*/ 119865 h 2281224"/>
              <a:gd name="connsiteX5" fmla="*/ 708376 w 3530984"/>
              <a:gd name="connsiteY5" fmla="*/ 111693 h 2281224"/>
              <a:gd name="connsiteX6" fmla="*/ 713763 w 3530984"/>
              <a:gd name="connsiteY6" fmla="*/ 152556 h 2281224"/>
              <a:gd name="connsiteX7" fmla="*/ 843049 w 3530984"/>
              <a:gd name="connsiteY7" fmla="*/ 158005 h 2281224"/>
              <a:gd name="connsiteX8" fmla="*/ 843049 w 3530984"/>
              <a:gd name="connsiteY8" fmla="*/ 242455 h 2281224"/>
              <a:gd name="connsiteX9" fmla="*/ 1045057 w 3530984"/>
              <a:gd name="connsiteY9" fmla="*/ 247902 h 2281224"/>
              <a:gd name="connsiteX10" fmla="*/ 1042364 w 3530984"/>
              <a:gd name="connsiteY10" fmla="*/ 272420 h 2281224"/>
              <a:gd name="connsiteX11" fmla="*/ 1182423 w 3530984"/>
              <a:gd name="connsiteY11" fmla="*/ 277869 h 2281224"/>
              <a:gd name="connsiteX12" fmla="*/ 1182422 w 3530984"/>
              <a:gd name="connsiteY12" fmla="*/ 337802 h 2281224"/>
              <a:gd name="connsiteX13" fmla="*/ 1217437 w 3530984"/>
              <a:gd name="connsiteY13" fmla="*/ 337802 h 2281224"/>
              <a:gd name="connsiteX14" fmla="*/ 1220130 w 3530984"/>
              <a:gd name="connsiteY14" fmla="*/ 348699 h 2281224"/>
              <a:gd name="connsiteX15" fmla="*/ 1314402 w 3530984"/>
              <a:gd name="connsiteY15" fmla="*/ 348699 h 2281224"/>
              <a:gd name="connsiteX16" fmla="*/ 1314402 w 3530984"/>
              <a:gd name="connsiteY16" fmla="*/ 375941 h 2281224"/>
              <a:gd name="connsiteX17" fmla="*/ 1397899 w 3530984"/>
              <a:gd name="connsiteY17" fmla="*/ 375942 h 2281224"/>
              <a:gd name="connsiteX18" fmla="*/ 1395207 w 3530984"/>
              <a:gd name="connsiteY18" fmla="*/ 395012 h 2281224"/>
              <a:gd name="connsiteX19" fmla="*/ 1502944 w 3530984"/>
              <a:gd name="connsiteY19" fmla="*/ 400460 h 2281224"/>
              <a:gd name="connsiteX20" fmla="*/ 1511025 w 3530984"/>
              <a:gd name="connsiteY20" fmla="*/ 438598 h 2281224"/>
              <a:gd name="connsiteX21" fmla="*/ 1554119 w 3530984"/>
              <a:gd name="connsiteY21" fmla="*/ 438598 h 2281224"/>
              <a:gd name="connsiteX22" fmla="*/ 1616068 w 3530984"/>
              <a:gd name="connsiteY22" fmla="*/ 487634 h 2281224"/>
              <a:gd name="connsiteX23" fmla="*/ 1675324 w 3530984"/>
              <a:gd name="connsiteY23" fmla="*/ 487634 h 2281224"/>
              <a:gd name="connsiteX24" fmla="*/ 1680711 w 3530984"/>
              <a:gd name="connsiteY24" fmla="*/ 572084 h 2281224"/>
              <a:gd name="connsiteX25" fmla="*/ 1739967 w 3530984"/>
              <a:gd name="connsiteY25" fmla="*/ 580257 h 2281224"/>
              <a:gd name="connsiteX26" fmla="*/ 1750740 w 3530984"/>
              <a:gd name="connsiteY26" fmla="*/ 593879 h 2281224"/>
              <a:gd name="connsiteX27" fmla="*/ 1888106 w 3530984"/>
              <a:gd name="connsiteY27" fmla="*/ 599327 h 2281224"/>
              <a:gd name="connsiteX28" fmla="*/ 1915040 w 3530984"/>
              <a:gd name="connsiteY28" fmla="*/ 651086 h 2281224"/>
              <a:gd name="connsiteX29" fmla="*/ 1966217 w 3530984"/>
              <a:gd name="connsiteY29" fmla="*/ 661984 h 2281224"/>
              <a:gd name="connsiteX30" fmla="*/ 1976991 w 3530984"/>
              <a:gd name="connsiteY30" fmla="*/ 735538 h 2281224"/>
              <a:gd name="connsiteX31" fmla="*/ 2025473 w 3530984"/>
              <a:gd name="connsiteY31" fmla="*/ 738262 h 2281224"/>
              <a:gd name="connsiteX32" fmla="*/ 2047020 w 3530984"/>
              <a:gd name="connsiteY32" fmla="*/ 798195 h 2281224"/>
              <a:gd name="connsiteX33" fmla="*/ 2205933 w 3530984"/>
              <a:gd name="connsiteY33" fmla="*/ 809091 h 2281224"/>
              <a:gd name="connsiteX34" fmla="*/ 2211321 w 3530984"/>
              <a:gd name="connsiteY34" fmla="*/ 874473 h 2281224"/>
              <a:gd name="connsiteX35" fmla="*/ 2265190 w 3530984"/>
              <a:gd name="connsiteY35" fmla="*/ 871749 h 2281224"/>
              <a:gd name="connsiteX36" fmla="*/ 2267883 w 3530984"/>
              <a:gd name="connsiteY36" fmla="*/ 904440 h 2281224"/>
              <a:gd name="connsiteX37" fmla="*/ 3357309 w 3530984"/>
              <a:gd name="connsiteY37" fmla="*/ 2137207 h 2281224"/>
              <a:gd name="connsiteX38" fmla="*/ 3354603 w 3530984"/>
              <a:gd name="connsiteY38" fmla="*/ 2137207 h 2281224"/>
              <a:gd name="connsiteX0" fmla="*/ 0 w 3526968"/>
              <a:gd name="connsiteY0" fmla="*/ 0 h 2281048"/>
              <a:gd name="connsiteX1" fmla="*/ 113125 w 3526968"/>
              <a:gd name="connsiteY1" fmla="*/ 2724 h 2281048"/>
              <a:gd name="connsiteX2" fmla="*/ 113125 w 3526968"/>
              <a:gd name="connsiteY2" fmla="*/ 43587 h 2281048"/>
              <a:gd name="connsiteX3" fmla="*/ 336681 w 3526968"/>
              <a:gd name="connsiteY3" fmla="*/ 57209 h 2281048"/>
              <a:gd name="connsiteX4" fmla="*/ 350147 w 3526968"/>
              <a:gd name="connsiteY4" fmla="*/ 119865 h 2281048"/>
              <a:gd name="connsiteX5" fmla="*/ 708376 w 3526968"/>
              <a:gd name="connsiteY5" fmla="*/ 111693 h 2281048"/>
              <a:gd name="connsiteX6" fmla="*/ 713763 w 3526968"/>
              <a:gd name="connsiteY6" fmla="*/ 152556 h 2281048"/>
              <a:gd name="connsiteX7" fmla="*/ 843049 w 3526968"/>
              <a:gd name="connsiteY7" fmla="*/ 158005 h 2281048"/>
              <a:gd name="connsiteX8" fmla="*/ 843049 w 3526968"/>
              <a:gd name="connsiteY8" fmla="*/ 242455 h 2281048"/>
              <a:gd name="connsiteX9" fmla="*/ 1045057 w 3526968"/>
              <a:gd name="connsiteY9" fmla="*/ 247902 h 2281048"/>
              <a:gd name="connsiteX10" fmla="*/ 1042364 w 3526968"/>
              <a:gd name="connsiteY10" fmla="*/ 272420 h 2281048"/>
              <a:gd name="connsiteX11" fmla="*/ 1182423 w 3526968"/>
              <a:gd name="connsiteY11" fmla="*/ 277869 h 2281048"/>
              <a:gd name="connsiteX12" fmla="*/ 1182422 w 3526968"/>
              <a:gd name="connsiteY12" fmla="*/ 337802 h 2281048"/>
              <a:gd name="connsiteX13" fmla="*/ 1217437 w 3526968"/>
              <a:gd name="connsiteY13" fmla="*/ 337802 h 2281048"/>
              <a:gd name="connsiteX14" fmla="*/ 1220130 w 3526968"/>
              <a:gd name="connsiteY14" fmla="*/ 348699 h 2281048"/>
              <a:gd name="connsiteX15" fmla="*/ 1314402 w 3526968"/>
              <a:gd name="connsiteY15" fmla="*/ 348699 h 2281048"/>
              <a:gd name="connsiteX16" fmla="*/ 1314402 w 3526968"/>
              <a:gd name="connsiteY16" fmla="*/ 375941 h 2281048"/>
              <a:gd name="connsiteX17" fmla="*/ 1397899 w 3526968"/>
              <a:gd name="connsiteY17" fmla="*/ 375942 h 2281048"/>
              <a:gd name="connsiteX18" fmla="*/ 1395207 w 3526968"/>
              <a:gd name="connsiteY18" fmla="*/ 395012 h 2281048"/>
              <a:gd name="connsiteX19" fmla="*/ 1502944 w 3526968"/>
              <a:gd name="connsiteY19" fmla="*/ 400460 h 2281048"/>
              <a:gd name="connsiteX20" fmla="*/ 1511025 w 3526968"/>
              <a:gd name="connsiteY20" fmla="*/ 438598 h 2281048"/>
              <a:gd name="connsiteX21" fmla="*/ 1554119 w 3526968"/>
              <a:gd name="connsiteY21" fmla="*/ 438598 h 2281048"/>
              <a:gd name="connsiteX22" fmla="*/ 1616068 w 3526968"/>
              <a:gd name="connsiteY22" fmla="*/ 487634 h 2281048"/>
              <a:gd name="connsiteX23" fmla="*/ 1675324 w 3526968"/>
              <a:gd name="connsiteY23" fmla="*/ 487634 h 2281048"/>
              <a:gd name="connsiteX24" fmla="*/ 1680711 w 3526968"/>
              <a:gd name="connsiteY24" fmla="*/ 572084 h 2281048"/>
              <a:gd name="connsiteX25" fmla="*/ 1739967 w 3526968"/>
              <a:gd name="connsiteY25" fmla="*/ 580257 h 2281048"/>
              <a:gd name="connsiteX26" fmla="*/ 1750740 w 3526968"/>
              <a:gd name="connsiteY26" fmla="*/ 593879 h 2281048"/>
              <a:gd name="connsiteX27" fmla="*/ 1888106 w 3526968"/>
              <a:gd name="connsiteY27" fmla="*/ 599327 h 2281048"/>
              <a:gd name="connsiteX28" fmla="*/ 1915040 w 3526968"/>
              <a:gd name="connsiteY28" fmla="*/ 651086 h 2281048"/>
              <a:gd name="connsiteX29" fmla="*/ 1966217 w 3526968"/>
              <a:gd name="connsiteY29" fmla="*/ 661984 h 2281048"/>
              <a:gd name="connsiteX30" fmla="*/ 1976991 w 3526968"/>
              <a:gd name="connsiteY30" fmla="*/ 735538 h 2281048"/>
              <a:gd name="connsiteX31" fmla="*/ 2025473 w 3526968"/>
              <a:gd name="connsiteY31" fmla="*/ 738262 h 2281048"/>
              <a:gd name="connsiteX32" fmla="*/ 2047020 w 3526968"/>
              <a:gd name="connsiteY32" fmla="*/ 798195 h 2281048"/>
              <a:gd name="connsiteX33" fmla="*/ 2205933 w 3526968"/>
              <a:gd name="connsiteY33" fmla="*/ 809091 h 2281048"/>
              <a:gd name="connsiteX34" fmla="*/ 2211321 w 3526968"/>
              <a:gd name="connsiteY34" fmla="*/ 874473 h 2281048"/>
              <a:gd name="connsiteX35" fmla="*/ 2265190 w 3526968"/>
              <a:gd name="connsiteY35" fmla="*/ 871749 h 2281048"/>
              <a:gd name="connsiteX36" fmla="*/ 2267883 w 3526968"/>
              <a:gd name="connsiteY36" fmla="*/ 904440 h 2281048"/>
              <a:gd name="connsiteX37" fmla="*/ 2340606 w 3526968"/>
              <a:gd name="connsiteY37" fmla="*/ 907164 h 2281048"/>
              <a:gd name="connsiteX38" fmla="*/ 3357309 w 3526968"/>
              <a:gd name="connsiteY38" fmla="*/ 2137207 h 2281048"/>
              <a:gd name="connsiteX39" fmla="*/ 3354603 w 3526968"/>
              <a:gd name="connsiteY39" fmla="*/ 2137207 h 2281048"/>
              <a:gd name="connsiteX0" fmla="*/ 0 w 3526820"/>
              <a:gd name="connsiteY0" fmla="*/ 0 h 2277546"/>
              <a:gd name="connsiteX1" fmla="*/ 113125 w 3526820"/>
              <a:gd name="connsiteY1" fmla="*/ 2724 h 2277546"/>
              <a:gd name="connsiteX2" fmla="*/ 113125 w 3526820"/>
              <a:gd name="connsiteY2" fmla="*/ 43587 h 2277546"/>
              <a:gd name="connsiteX3" fmla="*/ 336681 w 3526820"/>
              <a:gd name="connsiteY3" fmla="*/ 57209 h 2277546"/>
              <a:gd name="connsiteX4" fmla="*/ 350147 w 3526820"/>
              <a:gd name="connsiteY4" fmla="*/ 119865 h 2277546"/>
              <a:gd name="connsiteX5" fmla="*/ 708376 w 3526820"/>
              <a:gd name="connsiteY5" fmla="*/ 111693 h 2277546"/>
              <a:gd name="connsiteX6" fmla="*/ 713763 w 3526820"/>
              <a:gd name="connsiteY6" fmla="*/ 152556 h 2277546"/>
              <a:gd name="connsiteX7" fmla="*/ 843049 w 3526820"/>
              <a:gd name="connsiteY7" fmla="*/ 158005 h 2277546"/>
              <a:gd name="connsiteX8" fmla="*/ 843049 w 3526820"/>
              <a:gd name="connsiteY8" fmla="*/ 242455 h 2277546"/>
              <a:gd name="connsiteX9" fmla="*/ 1045057 w 3526820"/>
              <a:gd name="connsiteY9" fmla="*/ 247902 h 2277546"/>
              <a:gd name="connsiteX10" fmla="*/ 1042364 w 3526820"/>
              <a:gd name="connsiteY10" fmla="*/ 272420 h 2277546"/>
              <a:gd name="connsiteX11" fmla="*/ 1182423 w 3526820"/>
              <a:gd name="connsiteY11" fmla="*/ 277869 h 2277546"/>
              <a:gd name="connsiteX12" fmla="*/ 1182422 w 3526820"/>
              <a:gd name="connsiteY12" fmla="*/ 337802 h 2277546"/>
              <a:gd name="connsiteX13" fmla="*/ 1217437 w 3526820"/>
              <a:gd name="connsiteY13" fmla="*/ 337802 h 2277546"/>
              <a:gd name="connsiteX14" fmla="*/ 1220130 w 3526820"/>
              <a:gd name="connsiteY14" fmla="*/ 348699 h 2277546"/>
              <a:gd name="connsiteX15" fmla="*/ 1314402 w 3526820"/>
              <a:gd name="connsiteY15" fmla="*/ 348699 h 2277546"/>
              <a:gd name="connsiteX16" fmla="*/ 1314402 w 3526820"/>
              <a:gd name="connsiteY16" fmla="*/ 375941 h 2277546"/>
              <a:gd name="connsiteX17" fmla="*/ 1397899 w 3526820"/>
              <a:gd name="connsiteY17" fmla="*/ 375942 h 2277546"/>
              <a:gd name="connsiteX18" fmla="*/ 1395207 w 3526820"/>
              <a:gd name="connsiteY18" fmla="*/ 395012 h 2277546"/>
              <a:gd name="connsiteX19" fmla="*/ 1502944 w 3526820"/>
              <a:gd name="connsiteY19" fmla="*/ 400460 h 2277546"/>
              <a:gd name="connsiteX20" fmla="*/ 1511025 w 3526820"/>
              <a:gd name="connsiteY20" fmla="*/ 438598 h 2277546"/>
              <a:gd name="connsiteX21" fmla="*/ 1554119 w 3526820"/>
              <a:gd name="connsiteY21" fmla="*/ 438598 h 2277546"/>
              <a:gd name="connsiteX22" fmla="*/ 1616068 w 3526820"/>
              <a:gd name="connsiteY22" fmla="*/ 487634 h 2277546"/>
              <a:gd name="connsiteX23" fmla="*/ 1675324 w 3526820"/>
              <a:gd name="connsiteY23" fmla="*/ 487634 h 2277546"/>
              <a:gd name="connsiteX24" fmla="*/ 1680711 w 3526820"/>
              <a:gd name="connsiteY24" fmla="*/ 572084 h 2277546"/>
              <a:gd name="connsiteX25" fmla="*/ 1739967 w 3526820"/>
              <a:gd name="connsiteY25" fmla="*/ 580257 h 2277546"/>
              <a:gd name="connsiteX26" fmla="*/ 1750740 w 3526820"/>
              <a:gd name="connsiteY26" fmla="*/ 593879 h 2277546"/>
              <a:gd name="connsiteX27" fmla="*/ 1888106 w 3526820"/>
              <a:gd name="connsiteY27" fmla="*/ 599327 h 2277546"/>
              <a:gd name="connsiteX28" fmla="*/ 1915040 w 3526820"/>
              <a:gd name="connsiteY28" fmla="*/ 651086 h 2277546"/>
              <a:gd name="connsiteX29" fmla="*/ 1966217 w 3526820"/>
              <a:gd name="connsiteY29" fmla="*/ 661984 h 2277546"/>
              <a:gd name="connsiteX30" fmla="*/ 1976991 w 3526820"/>
              <a:gd name="connsiteY30" fmla="*/ 735538 h 2277546"/>
              <a:gd name="connsiteX31" fmla="*/ 2025473 w 3526820"/>
              <a:gd name="connsiteY31" fmla="*/ 738262 h 2277546"/>
              <a:gd name="connsiteX32" fmla="*/ 2047020 w 3526820"/>
              <a:gd name="connsiteY32" fmla="*/ 798195 h 2277546"/>
              <a:gd name="connsiteX33" fmla="*/ 2205933 w 3526820"/>
              <a:gd name="connsiteY33" fmla="*/ 809091 h 2277546"/>
              <a:gd name="connsiteX34" fmla="*/ 2211321 w 3526820"/>
              <a:gd name="connsiteY34" fmla="*/ 874473 h 2277546"/>
              <a:gd name="connsiteX35" fmla="*/ 2265190 w 3526820"/>
              <a:gd name="connsiteY35" fmla="*/ 871749 h 2277546"/>
              <a:gd name="connsiteX36" fmla="*/ 2267883 w 3526820"/>
              <a:gd name="connsiteY36" fmla="*/ 904440 h 2277546"/>
              <a:gd name="connsiteX37" fmla="*/ 2340606 w 3526820"/>
              <a:gd name="connsiteY37" fmla="*/ 907164 h 2277546"/>
              <a:gd name="connsiteX38" fmla="*/ 2343300 w 3526820"/>
              <a:gd name="connsiteY38" fmla="*/ 961649 h 2277546"/>
              <a:gd name="connsiteX39" fmla="*/ 3357309 w 3526820"/>
              <a:gd name="connsiteY39" fmla="*/ 2137207 h 2277546"/>
              <a:gd name="connsiteX40" fmla="*/ 3354603 w 3526820"/>
              <a:gd name="connsiteY40" fmla="*/ 2137207 h 2277546"/>
              <a:gd name="connsiteX0" fmla="*/ 0 w 3522311"/>
              <a:gd name="connsiteY0" fmla="*/ 0 h 2277024"/>
              <a:gd name="connsiteX1" fmla="*/ 113125 w 3522311"/>
              <a:gd name="connsiteY1" fmla="*/ 2724 h 2277024"/>
              <a:gd name="connsiteX2" fmla="*/ 113125 w 3522311"/>
              <a:gd name="connsiteY2" fmla="*/ 43587 h 2277024"/>
              <a:gd name="connsiteX3" fmla="*/ 336681 w 3522311"/>
              <a:gd name="connsiteY3" fmla="*/ 57209 h 2277024"/>
              <a:gd name="connsiteX4" fmla="*/ 350147 w 3522311"/>
              <a:gd name="connsiteY4" fmla="*/ 119865 h 2277024"/>
              <a:gd name="connsiteX5" fmla="*/ 708376 w 3522311"/>
              <a:gd name="connsiteY5" fmla="*/ 111693 h 2277024"/>
              <a:gd name="connsiteX6" fmla="*/ 713763 w 3522311"/>
              <a:gd name="connsiteY6" fmla="*/ 152556 h 2277024"/>
              <a:gd name="connsiteX7" fmla="*/ 843049 w 3522311"/>
              <a:gd name="connsiteY7" fmla="*/ 158005 h 2277024"/>
              <a:gd name="connsiteX8" fmla="*/ 843049 w 3522311"/>
              <a:gd name="connsiteY8" fmla="*/ 242455 h 2277024"/>
              <a:gd name="connsiteX9" fmla="*/ 1045057 w 3522311"/>
              <a:gd name="connsiteY9" fmla="*/ 247902 h 2277024"/>
              <a:gd name="connsiteX10" fmla="*/ 1042364 w 3522311"/>
              <a:gd name="connsiteY10" fmla="*/ 272420 h 2277024"/>
              <a:gd name="connsiteX11" fmla="*/ 1182423 w 3522311"/>
              <a:gd name="connsiteY11" fmla="*/ 277869 h 2277024"/>
              <a:gd name="connsiteX12" fmla="*/ 1182422 w 3522311"/>
              <a:gd name="connsiteY12" fmla="*/ 337802 h 2277024"/>
              <a:gd name="connsiteX13" fmla="*/ 1217437 w 3522311"/>
              <a:gd name="connsiteY13" fmla="*/ 337802 h 2277024"/>
              <a:gd name="connsiteX14" fmla="*/ 1220130 w 3522311"/>
              <a:gd name="connsiteY14" fmla="*/ 348699 h 2277024"/>
              <a:gd name="connsiteX15" fmla="*/ 1314402 w 3522311"/>
              <a:gd name="connsiteY15" fmla="*/ 348699 h 2277024"/>
              <a:gd name="connsiteX16" fmla="*/ 1314402 w 3522311"/>
              <a:gd name="connsiteY16" fmla="*/ 375941 h 2277024"/>
              <a:gd name="connsiteX17" fmla="*/ 1397899 w 3522311"/>
              <a:gd name="connsiteY17" fmla="*/ 375942 h 2277024"/>
              <a:gd name="connsiteX18" fmla="*/ 1395207 w 3522311"/>
              <a:gd name="connsiteY18" fmla="*/ 395012 h 2277024"/>
              <a:gd name="connsiteX19" fmla="*/ 1502944 w 3522311"/>
              <a:gd name="connsiteY19" fmla="*/ 400460 h 2277024"/>
              <a:gd name="connsiteX20" fmla="*/ 1511025 w 3522311"/>
              <a:gd name="connsiteY20" fmla="*/ 438598 h 2277024"/>
              <a:gd name="connsiteX21" fmla="*/ 1554119 w 3522311"/>
              <a:gd name="connsiteY21" fmla="*/ 438598 h 2277024"/>
              <a:gd name="connsiteX22" fmla="*/ 1616068 w 3522311"/>
              <a:gd name="connsiteY22" fmla="*/ 487634 h 2277024"/>
              <a:gd name="connsiteX23" fmla="*/ 1675324 w 3522311"/>
              <a:gd name="connsiteY23" fmla="*/ 487634 h 2277024"/>
              <a:gd name="connsiteX24" fmla="*/ 1680711 w 3522311"/>
              <a:gd name="connsiteY24" fmla="*/ 572084 h 2277024"/>
              <a:gd name="connsiteX25" fmla="*/ 1739967 w 3522311"/>
              <a:gd name="connsiteY25" fmla="*/ 580257 h 2277024"/>
              <a:gd name="connsiteX26" fmla="*/ 1750740 w 3522311"/>
              <a:gd name="connsiteY26" fmla="*/ 593879 h 2277024"/>
              <a:gd name="connsiteX27" fmla="*/ 1888106 w 3522311"/>
              <a:gd name="connsiteY27" fmla="*/ 599327 h 2277024"/>
              <a:gd name="connsiteX28" fmla="*/ 1915040 w 3522311"/>
              <a:gd name="connsiteY28" fmla="*/ 651086 h 2277024"/>
              <a:gd name="connsiteX29" fmla="*/ 1966217 w 3522311"/>
              <a:gd name="connsiteY29" fmla="*/ 661984 h 2277024"/>
              <a:gd name="connsiteX30" fmla="*/ 1976991 w 3522311"/>
              <a:gd name="connsiteY30" fmla="*/ 735538 h 2277024"/>
              <a:gd name="connsiteX31" fmla="*/ 2025473 w 3522311"/>
              <a:gd name="connsiteY31" fmla="*/ 738262 h 2277024"/>
              <a:gd name="connsiteX32" fmla="*/ 2047020 w 3522311"/>
              <a:gd name="connsiteY32" fmla="*/ 798195 h 2277024"/>
              <a:gd name="connsiteX33" fmla="*/ 2205933 w 3522311"/>
              <a:gd name="connsiteY33" fmla="*/ 809091 h 2277024"/>
              <a:gd name="connsiteX34" fmla="*/ 2211321 w 3522311"/>
              <a:gd name="connsiteY34" fmla="*/ 874473 h 2277024"/>
              <a:gd name="connsiteX35" fmla="*/ 2265190 w 3522311"/>
              <a:gd name="connsiteY35" fmla="*/ 871749 h 2277024"/>
              <a:gd name="connsiteX36" fmla="*/ 2267883 w 3522311"/>
              <a:gd name="connsiteY36" fmla="*/ 904440 h 2277024"/>
              <a:gd name="connsiteX37" fmla="*/ 2340606 w 3522311"/>
              <a:gd name="connsiteY37" fmla="*/ 907164 h 2277024"/>
              <a:gd name="connsiteX38" fmla="*/ 2343300 w 3522311"/>
              <a:gd name="connsiteY38" fmla="*/ 961649 h 2277024"/>
              <a:gd name="connsiteX39" fmla="*/ 2426798 w 3522311"/>
              <a:gd name="connsiteY39" fmla="*/ 969822 h 2277024"/>
              <a:gd name="connsiteX40" fmla="*/ 3357309 w 3522311"/>
              <a:gd name="connsiteY40" fmla="*/ 2137207 h 2277024"/>
              <a:gd name="connsiteX41" fmla="*/ 3354603 w 3522311"/>
              <a:gd name="connsiteY41" fmla="*/ 2137207 h 2277024"/>
              <a:gd name="connsiteX0" fmla="*/ 0 w 3521451"/>
              <a:gd name="connsiteY0" fmla="*/ 0 h 2272192"/>
              <a:gd name="connsiteX1" fmla="*/ 113125 w 3521451"/>
              <a:gd name="connsiteY1" fmla="*/ 2724 h 2272192"/>
              <a:gd name="connsiteX2" fmla="*/ 113125 w 3521451"/>
              <a:gd name="connsiteY2" fmla="*/ 43587 h 2272192"/>
              <a:gd name="connsiteX3" fmla="*/ 336681 w 3521451"/>
              <a:gd name="connsiteY3" fmla="*/ 57209 h 2272192"/>
              <a:gd name="connsiteX4" fmla="*/ 350147 w 3521451"/>
              <a:gd name="connsiteY4" fmla="*/ 119865 h 2272192"/>
              <a:gd name="connsiteX5" fmla="*/ 708376 w 3521451"/>
              <a:gd name="connsiteY5" fmla="*/ 111693 h 2272192"/>
              <a:gd name="connsiteX6" fmla="*/ 713763 w 3521451"/>
              <a:gd name="connsiteY6" fmla="*/ 152556 h 2272192"/>
              <a:gd name="connsiteX7" fmla="*/ 843049 w 3521451"/>
              <a:gd name="connsiteY7" fmla="*/ 158005 h 2272192"/>
              <a:gd name="connsiteX8" fmla="*/ 843049 w 3521451"/>
              <a:gd name="connsiteY8" fmla="*/ 242455 h 2272192"/>
              <a:gd name="connsiteX9" fmla="*/ 1045057 w 3521451"/>
              <a:gd name="connsiteY9" fmla="*/ 247902 h 2272192"/>
              <a:gd name="connsiteX10" fmla="*/ 1042364 w 3521451"/>
              <a:gd name="connsiteY10" fmla="*/ 272420 h 2272192"/>
              <a:gd name="connsiteX11" fmla="*/ 1182423 w 3521451"/>
              <a:gd name="connsiteY11" fmla="*/ 277869 h 2272192"/>
              <a:gd name="connsiteX12" fmla="*/ 1182422 w 3521451"/>
              <a:gd name="connsiteY12" fmla="*/ 337802 h 2272192"/>
              <a:gd name="connsiteX13" fmla="*/ 1217437 w 3521451"/>
              <a:gd name="connsiteY13" fmla="*/ 337802 h 2272192"/>
              <a:gd name="connsiteX14" fmla="*/ 1220130 w 3521451"/>
              <a:gd name="connsiteY14" fmla="*/ 348699 h 2272192"/>
              <a:gd name="connsiteX15" fmla="*/ 1314402 w 3521451"/>
              <a:gd name="connsiteY15" fmla="*/ 348699 h 2272192"/>
              <a:gd name="connsiteX16" fmla="*/ 1314402 w 3521451"/>
              <a:gd name="connsiteY16" fmla="*/ 375941 h 2272192"/>
              <a:gd name="connsiteX17" fmla="*/ 1397899 w 3521451"/>
              <a:gd name="connsiteY17" fmla="*/ 375942 h 2272192"/>
              <a:gd name="connsiteX18" fmla="*/ 1395207 w 3521451"/>
              <a:gd name="connsiteY18" fmla="*/ 395012 h 2272192"/>
              <a:gd name="connsiteX19" fmla="*/ 1502944 w 3521451"/>
              <a:gd name="connsiteY19" fmla="*/ 400460 h 2272192"/>
              <a:gd name="connsiteX20" fmla="*/ 1511025 w 3521451"/>
              <a:gd name="connsiteY20" fmla="*/ 438598 h 2272192"/>
              <a:gd name="connsiteX21" fmla="*/ 1554119 w 3521451"/>
              <a:gd name="connsiteY21" fmla="*/ 438598 h 2272192"/>
              <a:gd name="connsiteX22" fmla="*/ 1616068 w 3521451"/>
              <a:gd name="connsiteY22" fmla="*/ 487634 h 2272192"/>
              <a:gd name="connsiteX23" fmla="*/ 1675324 w 3521451"/>
              <a:gd name="connsiteY23" fmla="*/ 487634 h 2272192"/>
              <a:gd name="connsiteX24" fmla="*/ 1680711 w 3521451"/>
              <a:gd name="connsiteY24" fmla="*/ 572084 h 2272192"/>
              <a:gd name="connsiteX25" fmla="*/ 1739967 w 3521451"/>
              <a:gd name="connsiteY25" fmla="*/ 580257 h 2272192"/>
              <a:gd name="connsiteX26" fmla="*/ 1750740 w 3521451"/>
              <a:gd name="connsiteY26" fmla="*/ 593879 h 2272192"/>
              <a:gd name="connsiteX27" fmla="*/ 1888106 w 3521451"/>
              <a:gd name="connsiteY27" fmla="*/ 599327 h 2272192"/>
              <a:gd name="connsiteX28" fmla="*/ 1915040 w 3521451"/>
              <a:gd name="connsiteY28" fmla="*/ 651086 h 2272192"/>
              <a:gd name="connsiteX29" fmla="*/ 1966217 w 3521451"/>
              <a:gd name="connsiteY29" fmla="*/ 661984 h 2272192"/>
              <a:gd name="connsiteX30" fmla="*/ 1976991 w 3521451"/>
              <a:gd name="connsiteY30" fmla="*/ 735538 h 2272192"/>
              <a:gd name="connsiteX31" fmla="*/ 2025473 w 3521451"/>
              <a:gd name="connsiteY31" fmla="*/ 738262 h 2272192"/>
              <a:gd name="connsiteX32" fmla="*/ 2047020 w 3521451"/>
              <a:gd name="connsiteY32" fmla="*/ 798195 h 2272192"/>
              <a:gd name="connsiteX33" fmla="*/ 2205933 w 3521451"/>
              <a:gd name="connsiteY33" fmla="*/ 809091 h 2272192"/>
              <a:gd name="connsiteX34" fmla="*/ 2211321 w 3521451"/>
              <a:gd name="connsiteY34" fmla="*/ 874473 h 2272192"/>
              <a:gd name="connsiteX35" fmla="*/ 2265190 w 3521451"/>
              <a:gd name="connsiteY35" fmla="*/ 871749 h 2272192"/>
              <a:gd name="connsiteX36" fmla="*/ 2267883 w 3521451"/>
              <a:gd name="connsiteY36" fmla="*/ 904440 h 2272192"/>
              <a:gd name="connsiteX37" fmla="*/ 2340606 w 3521451"/>
              <a:gd name="connsiteY37" fmla="*/ 907164 h 2272192"/>
              <a:gd name="connsiteX38" fmla="*/ 2343300 w 3521451"/>
              <a:gd name="connsiteY38" fmla="*/ 961649 h 2272192"/>
              <a:gd name="connsiteX39" fmla="*/ 2426798 w 3521451"/>
              <a:gd name="connsiteY39" fmla="*/ 969822 h 2272192"/>
              <a:gd name="connsiteX40" fmla="*/ 2442958 w 3521451"/>
              <a:gd name="connsiteY40" fmla="*/ 1046099 h 2272192"/>
              <a:gd name="connsiteX41" fmla="*/ 3357309 w 3521451"/>
              <a:gd name="connsiteY41" fmla="*/ 2137207 h 2272192"/>
              <a:gd name="connsiteX42" fmla="*/ 3354603 w 3521451"/>
              <a:gd name="connsiteY42" fmla="*/ 2137207 h 2272192"/>
              <a:gd name="connsiteX0" fmla="*/ 0 w 3518895"/>
              <a:gd name="connsiteY0" fmla="*/ 0 h 2271508"/>
              <a:gd name="connsiteX1" fmla="*/ 113125 w 3518895"/>
              <a:gd name="connsiteY1" fmla="*/ 2724 h 2271508"/>
              <a:gd name="connsiteX2" fmla="*/ 113125 w 3518895"/>
              <a:gd name="connsiteY2" fmla="*/ 43587 h 2271508"/>
              <a:gd name="connsiteX3" fmla="*/ 336681 w 3518895"/>
              <a:gd name="connsiteY3" fmla="*/ 57209 h 2271508"/>
              <a:gd name="connsiteX4" fmla="*/ 350147 w 3518895"/>
              <a:gd name="connsiteY4" fmla="*/ 119865 h 2271508"/>
              <a:gd name="connsiteX5" fmla="*/ 708376 w 3518895"/>
              <a:gd name="connsiteY5" fmla="*/ 111693 h 2271508"/>
              <a:gd name="connsiteX6" fmla="*/ 713763 w 3518895"/>
              <a:gd name="connsiteY6" fmla="*/ 152556 h 2271508"/>
              <a:gd name="connsiteX7" fmla="*/ 843049 w 3518895"/>
              <a:gd name="connsiteY7" fmla="*/ 158005 h 2271508"/>
              <a:gd name="connsiteX8" fmla="*/ 843049 w 3518895"/>
              <a:gd name="connsiteY8" fmla="*/ 242455 h 2271508"/>
              <a:gd name="connsiteX9" fmla="*/ 1045057 w 3518895"/>
              <a:gd name="connsiteY9" fmla="*/ 247902 h 2271508"/>
              <a:gd name="connsiteX10" fmla="*/ 1042364 w 3518895"/>
              <a:gd name="connsiteY10" fmla="*/ 272420 h 2271508"/>
              <a:gd name="connsiteX11" fmla="*/ 1182423 w 3518895"/>
              <a:gd name="connsiteY11" fmla="*/ 277869 h 2271508"/>
              <a:gd name="connsiteX12" fmla="*/ 1182422 w 3518895"/>
              <a:gd name="connsiteY12" fmla="*/ 337802 h 2271508"/>
              <a:gd name="connsiteX13" fmla="*/ 1217437 w 3518895"/>
              <a:gd name="connsiteY13" fmla="*/ 337802 h 2271508"/>
              <a:gd name="connsiteX14" fmla="*/ 1220130 w 3518895"/>
              <a:gd name="connsiteY14" fmla="*/ 348699 h 2271508"/>
              <a:gd name="connsiteX15" fmla="*/ 1314402 w 3518895"/>
              <a:gd name="connsiteY15" fmla="*/ 348699 h 2271508"/>
              <a:gd name="connsiteX16" fmla="*/ 1314402 w 3518895"/>
              <a:gd name="connsiteY16" fmla="*/ 375941 h 2271508"/>
              <a:gd name="connsiteX17" fmla="*/ 1397899 w 3518895"/>
              <a:gd name="connsiteY17" fmla="*/ 375942 h 2271508"/>
              <a:gd name="connsiteX18" fmla="*/ 1395207 w 3518895"/>
              <a:gd name="connsiteY18" fmla="*/ 395012 h 2271508"/>
              <a:gd name="connsiteX19" fmla="*/ 1502944 w 3518895"/>
              <a:gd name="connsiteY19" fmla="*/ 400460 h 2271508"/>
              <a:gd name="connsiteX20" fmla="*/ 1511025 w 3518895"/>
              <a:gd name="connsiteY20" fmla="*/ 438598 h 2271508"/>
              <a:gd name="connsiteX21" fmla="*/ 1554119 w 3518895"/>
              <a:gd name="connsiteY21" fmla="*/ 438598 h 2271508"/>
              <a:gd name="connsiteX22" fmla="*/ 1616068 w 3518895"/>
              <a:gd name="connsiteY22" fmla="*/ 487634 h 2271508"/>
              <a:gd name="connsiteX23" fmla="*/ 1675324 w 3518895"/>
              <a:gd name="connsiteY23" fmla="*/ 487634 h 2271508"/>
              <a:gd name="connsiteX24" fmla="*/ 1680711 w 3518895"/>
              <a:gd name="connsiteY24" fmla="*/ 572084 h 2271508"/>
              <a:gd name="connsiteX25" fmla="*/ 1739967 w 3518895"/>
              <a:gd name="connsiteY25" fmla="*/ 580257 h 2271508"/>
              <a:gd name="connsiteX26" fmla="*/ 1750740 w 3518895"/>
              <a:gd name="connsiteY26" fmla="*/ 593879 h 2271508"/>
              <a:gd name="connsiteX27" fmla="*/ 1888106 w 3518895"/>
              <a:gd name="connsiteY27" fmla="*/ 599327 h 2271508"/>
              <a:gd name="connsiteX28" fmla="*/ 1915040 w 3518895"/>
              <a:gd name="connsiteY28" fmla="*/ 651086 h 2271508"/>
              <a:gd name="connsiteX29" fmla="*/ 1966217 w 3518895"/>
              <a:gd name="connsiteY29" fmla="*/ 661984 h 2271508"/>
              <a:gd name="connsiteX30" fmla="*/ 1976991 w 3518895"/>
              <a:gd name="connsiteY30" fmla="*/ 735538 h 2271508"/>
              <a:gd name="connsiteX31" fmla="*/ 2025473 w 3518895"/>
              <a:gd name="connsiteY31" fmla="*/ 738262 h 2271508"/>
              <a:gd name="connsiteX32" fmla="*/ 2047020 w 3518895"/>
              <a:gd name="connsiteY32" fmla="*/ 798195 h 2271508"/>
              <a:gd name="connsiteX33" fmla="*/ 2205933 w 3518895"/>
              <a:gd name="connsiteY33" fmla="*/ 809091 h 2271508"/>
              <a:gd name="connsiteX34" fmla="*/ 2211321 w 3518895"/>
              <a:gd name="connsiteY34" fmla="*/ 874473 h 2271508"/>
              <a:gd name="connsiteX35" fmla="*/ 2265190 w 3518895"/>
              <a:gd name="connsiteY35" fmla="*/ 871749 h 2271508"/>
              <a:gd name="connsiteX36" fmla="*/ 2267883 w 3518895"/>
              <a:gd name="connsiteY36" fmla="*/ 904440 h 2271508"/>
              <a:gd name="connsiteX37" fmla="*/ 2340606 w 3518895"/>
              <a:gd name="connsiteY37" fmla="*/ 907164 h 2271508"/>
              <a:gd name="connsiteX38" fmla="*/ 2343300 w 3518895"/>
              <a:gd name="connsiteY38" fmla="*/ 961649 h 2271508"/>
              <a:gd name="connsiteX39" fmla="*/ 2426798 w 3518895"/>
              <a:gd name="connsiteY39" fmla="*/ 969822 h 2271508"/>
              <a:gd name="connsiteX40" fmla="*/ 2442958 w 3518895"/>
              <a:gd name="connsiteY40" fmla="*/ 1046099 h 2271508"/>
              <a:gd name="connsiteX41" fmla="*/ 2491441 w 3518895"/>
              <a:gd name="connsiteY41" fmla="*/ 1056997 h 2271508"/>
              <a:gd name="connsiteX42" fmla="*/ 3357309 w 3518895"/>
              <a:gd name="connsiteY42" fmla="*/ 2137207 h 2271508"/>
              <a:gd name="connsiteX43" fmla="*/ 3354603 w 3518895"/>
              <a:gd name="connsiteY43" fmla="*/ 2137207 h 2271508"/>
              <a:gd name="connsiteX0" fmla="*/ 0 w 3518755"/>
              <a:gd name="connsiteY0" fmla="*/ 0 h 2266436"/>
              <a:gd name="connsiteX1" fmla="*/ 113125 w 3518755"/>
              <a:gd name="connsiteY1" fmla="*/ 2724 h 2266436"/>
              <a:gd name="connsiteX2" fmla="*/ 113125 w 3518755"/>
              <a:gd name="connsiteY2" fmla="*/ 43587 h 2266436"/>
              <a:gd name="connsiteX3" fmla="*/ 336681 w 3518755"/>
              <a:gd name="connsiteY3" fmla="*/ 57209 h 2266436"/>
              <a:gd name="connsiteX4" fmla="*/ 350147 w 3518755"/>
              <a:gd name="connsiteY4" fmla="*/ 119865 h 2266436"/>
              <a:gd name="connsiteX5" fmla="*/ 708376 w 3518755"/>
              <a:gd name="connsiteY5" fmla="*/ 111693 h 2266436"/>
              <a:gd name="connsiteX6" fmla="*/ 713763 w 3518755"/>
              <a:gd name="connsiteY6" fmla="*/ 152556 h 2266436"/>
              <a:gd name="connsiteX7" fmla="*/ 843049 w 3518755"/>
              <a:gd name="connsiteY7" fmla="*/ 158005 h 2266436"/>
              <a:gd name="connsiteX8" fmla="*/ 843049 w 3518755"/>
              <a:gd name="connsiteY8" fmla="*/ 242455 h 2266436"/>
              <a:gd name="connsiteX9" fmla="*/ 1045057 w 3518755"/>
              <a:gd name="connsiteY9" fmla="*/ 247902 h 2266436"/>
              <a:gd name="connsiteX10" fmla="*/ 1042364 w 3518755"/>
              <a:gd name="connsiteY10" fmla="*/ 272420 h 2266436"/>
              <a:gd name="connsiteX11" fmla="*/ 1182423 w 3518755"/>
              <a:gd name="connsiteY11" fmla="*/ 277869 h 2266436"/>
              <a:gd name="connsiteX12" fmla="*/ 1182422 w 3518755"/>
              <a:gd name="connsiteY12" fmla="*/ 337802 h 2266436"/>
              <a:gd name="connsiteX13" fmla="*/ 1217437 w 3518755"/>
              <a:gd name="connsiteY13" fmla="*/ 337802 h 2266436"/>
              <a:gd name="connsiteX14" fmla="*/ 1220130 w 3518755"/>
              <a:gd name="connsiteY14" fmla="*/ 348699 h 2266436"/>
              <a:gd name="connsiteX15" fmla="*/ 1314402 w 3518755"/>
              <a:gd name="connsiteY15" fmla="*/ 348699 h 2266436"/>
              <a:gd name="connsiteX16" fmla="*/ 1314402 w 3518755"/>
              <a:gd name="connsiteY16" fmla="*/ 375941 h 2266436"/>
              <a:gd name="connsiteX17" fmla="*/ 1397899 w 3518755"/>
              <a:gd name="connsiteY17" fmla="*/ 375942 h 2266436"/>
              <a:gd name="connsiteX18" fmla="*/ 1395207 w 3518755"/>
              <a:gd name="connsiteY18" fmla="*/ 395012 h 2266436"/>
              <a:gd name="connsiteX19" fmla="*/ 1502944 w 3518755"/>
              <a:gd name="connsiteY19" fmla="*/ 400460 h 2266436"/>
              <a:gd name="connsiteX20" fmla="*/ 1511025 w 3518755"/>
              <a:gd name="connsiteY20" fmla="*/ 438598 h 2266436"/>
              <a:gd name="connsiteX21" fmla="*/ 1554119 w 3518755"/>
              <a:gd name="connsiteY21" fmla="*/ 438598 h 2266436"/>
              <a:gd name="connsiteX22" fmla="*/ 1616068 w 3518755"/>
              <a:gd name="connsiteY22" fmla="*/ 487634 h 2266436"/>
              <a:gd name="connsiteX23" fmla="*/ 1675324 w 3518755"/>
              <a:gd name="connsiteY23" fmla="*/ 487634 h 2266436"/>
              <a:gd name="connsiteX24" fmla="*/ 1680711 w 3518755"/>
              <a:gd name="connsiteY24" fmla="*/ 572084 h 2266436"/>
              <a:gd name="connsiteX25" fmla="*/ 1739967 w 3518755"/>
              <a:gd name="connsiteY25" fmla="*/ 580257 h 2266436"/>
              <a:gd name="connsiteX26" fmla="*/ 1750740 w 3518755"/>
              <a:gd name="connsiteY26" fmla="*/ 593879 h 2266436"/>
              <a:gd name="connsiteX27" fmla="*/ 1888106 w 3518755"/>
              <a:gd name="connsiteY27" fmla="*/ 599327 h 2266436"/>
              <a:gd name="connsiteX28" fmla="*/ 1915040 w 3518755"/>
              <a:gd name="connsiteY28" fmla="*/ 651086 h 2266436"/>
              <a:gd name="connsiteX29" fmla="*/ 1966217 w 3518755"/>
              <a:gd name="connsiteY29" fmla="*/ 661984 h 2266436"/>
              <a:gd name="connsiteX30" fmla="*/ 1976991 w 3518755"/>
              <a:gd name="connsiteY30" fmla="*/ 735538 h 2266436"/>
              <a:gd name="connsiteX31" fmla="*/ 2025473 w 3518755"/>
              <a:gd name="connsiteY31" fmla="*/ 738262 h 2266436"/>
              <a:gd name="connsiteX32" fmla="*/ 2047020 w 3518755"/>
              <a:gd name="connsiteY32" fmla="*/ 798195 h 2266436"/>
              <a:gd name="connsiteX33" fmla="*/ 2205933 w 3518755"/>
              <a:gd name="connsiteY33" fmla="*/ 809091 h 2266436"/>
              <a:gd name="connsiteX34" fmla="*/ 2211321 w 3518755"/>
              <a:gd name="connsiteY34" fmla="*/ 874473 h 2266436"/>
              <a:gd name="connsiteX35" fmla="*/ 2265190 w 3518755"/>
              <a:gd name="connsiteY35" fmla="*/ 871749 h 2266436"/>
              <a:gd name="connsiteX36" fmla="*/ 2267883 w 3518755"/>
              <a:gd name="connsiteY36" fmla="*/ 904440 h 2266436"/>
              <a:gd name="connsiteX37" fmla="*/ 2340606 w 3518755"/>
              <a:gd name="connsiteY37" fmla="*/ 907164 h 2266436"/>
              <a:gd name="connsiteX38" fmla="*/ 2343300 w 3518755"/>
              <a:gd name="connsiteY38" fmla="*/ 961649 h 2266436"/>
              <a:gd name="connsiteX39" fmla="*/ 2426798 w 3518755"/>
              <a:gd name="connsiteY39" fmla="*/ 969822 h 2266436"/>
              <a:gd name="connsiteX40" fmla="*/ 2442958 w 3518755"/>
              <a:gd name="connsiteY40" fmla="*/ 1046099 h 2266436"/>
              <a:gd name="connsiteX41" fmla="*/ 2491441 w 3518755"/>
              <a:gd name="connsiteY41" fmla="*/ 1056997 h 2266436"/>
              <a:gd name="connsiteX42" fmla="*/ 2494134 w 3518755"/>
              <a:gd name="connsiteY42" fmla="*/ 1138723 h 2266436"/>
              <a:gd name="connsiteX43" fmla="*/ 3357309 w 3518755"/>
              <a:gd name="connsiteY43" fmla="*/ 2137207 h 2266436"/>
              <a:gd name="connsiteX44" fmla="*/ 3354603 w 3518755"/>
              <a:gd name="connsiteY44" fmla="*/ 2137207 h 2266436"/>
              <a:gd name="connsiteX0" fmla="*/ 0 w 3515962"/>
              <a:gd name="connsiteY0" fmla="*/ 0 h 2265601"/>
              <a:gd name="connsiteX1" fmla="*/ 113125 w 3515962"/>
              <a:gd name="connsiteY1" fmla="*/ 2724 h 2265601"/>
              <a:gd name="connsiteX2" fmla="*/ 113125 w 3515962"/>
              <a:gd name="connsiteY2" fmla="*/ 43587 h 2265601"/>
              <a:gd name="connsiteX3" fmla="*/ 336681 w 3515962"/>
              <a:gd name="connsiteY3" fmla="*/ 57209 h 2265601"/>
              <a:gd name="connsiteX4" fmla="*/ 350147 w 3515962"/>
              <a:gd name="connsiteY4" fmla="*/ 119865 h 2265601"/>
              <a:gd name="connsiteX5" fmla="*/ 708376 w 3515962"/>
              <a:gd name="connsiteY5" fmla="*/ 111693 h 2265601"/>
              <a:gd name="connsiteX6" fmla="*/ 713763 w 3515962"/>
              <a:gd name="connsiteY6" fmla="*/ 152556 h 2265601"/>
              <a:gd name="connsiteX7" fmla="*/ 843049 w 3515962"/>
              <a:gd name="connsiteY7" fmla="*/ 158005 h 2265601"/>
              <a:gd name="connsiteX8" fmla="*/ 843049 w 3515962"/>
              <a:gd name="connsiteY8" fmla="*/ 242455 h 2265601"/>
              <a:gd name="connsiteX9" fmla="*/ 1045057 w 3515962"/>
              <a:gd name="connsiteY9" fmla="*/ 247902 h 2265601"/>
              <a:gd name="connsiteX10" fmla="*/ 1042364 w 3515962"/>
              <a:gd name="connsiteY10" fmla="*/ 272420 h 2265601"/>
              <a:gd name="connsiteX11" fmla="*/ 1182423 w 3515962"/>
              <a:gd name="connsiteY11" fmla="*/ 277869 h 2265601"/>
              <a:gd name="connsiteX12" fmla="*/ 1182422 w 3515962"/>
              <a:gd name="connsiteY12" fmla="*/ 337802 h 2265601"/>
              <a:gd name="connsiteX13" fmla="*/ 1217437 w 3515962"/>
              <a:gd name="connsiteY13" fmla="*/ 337802 h 2265601"/>
              <a:gd name="connsiteX14" fmla="*/ 1220130 w 3515962"/>
              <a:gd name="connsiteY14" fmla="*/ 348699 h 2265601"/>
              <a:gd name="connsiteX15" fmla="*/ 1314402 w 3515962"/>
              <a:gd name="connsiteY15" fmla="*/ 348699 h 2265601"/>
              <a:gd name="connsiteX16" fmla="*/ 1314402 w 3515962"/>
              <a:gd name="connsiteY16" fmla="*/ 375941 h 2265601"/>
              <a:gd name="connsiteX17" fmla="*/ 1397899 w 3515962"/>
              <a:gd name="connsiteY17" fmla="*/ 375942 h 2265601"/>
              <a:gd name="connsiteX18" fmla="*/ 1395207 w 3515962"/>
              <a:gd name="connsiteY18" fmla="*/ 395012 h 2265601"/>
              <a:gd name="connsiteX19" fmla="*/ 1502944 w 3515962"/>
              <a:gd name="connsiteY19" fmla="*/ 400460 h 2265601"/>
              <a:gd name="connsiteX20" fmla="*/ 1511025 w 3515962"/>
              <a:gd name="connsiteY20" fmla="*/ 438598 h 2265601"/>
              <a:gd name="connsiteX21" fmla="*/ 1554119 w 3515962"/>
              <a:gd name="connsiteY21" fmla="*/ 438598 h 2265601"/>
              <a:gd name="connsiteX22" fmla="*/ 1616068 w 3515962"/>
              <a:gd name="connsiteY22" fmla="*/ 487634 h 2265601"/>
              <a:gd name="connsiteX23" fmla="*/ 1675324 w 3515962"/>
              <a:gd name="connsiteY23" fmla="*/ 487634 h 2265601"/>
              <a:gd name="connsiteX24" fmla="*/ 1680711 w 3515962"/>
              <a:gd name="connsiteY24" fmla="*/ 572084 h 2265601"/>
              <a:gd name="connsiteX25" fmla="*/ 1739967 w 3515962"/>
              <a:gd name="connsiteY25" fmla="*/ 580257 h 2265601"/>
              <a:gd name="connsiteX26" fmla="*/ 1750740 w 3515962"/>
              <a:gd name="connsiteY26" fmla="*/ 593879 h 2265601"/>
              <a:gd name="connsiteX27" fmla="*/ 1888106 w 3515962"/>
              <a:gd name="connsiteY27" fmla="*/ 599327 h 2265601"/>
              <a:gd name="connsiteX28" fmla="*/ 1915040 w 3515962"/>
              <a:gd name="connsiteY28" fmla="*/ 651086 h 2265601"/>
              <a:gd name="connsiteX29" fmla="*/ 1966217 w 3515962"/>
              <a:gd name="connsiteY29" fmla="*/ 661984 h 2265601"/>
              <a:gd name="connsiteX30" fmla="*/ 1976991 w 3515962"/>
              <a:gd name="connsiteY30" fmla="*/ 735538 h 2265601"/>
              <a:gd name="connsiteX31" fmla="*/ 2025473 w 3515962"/>
              <a:gd name="connsiteY31" fmla="*/ 738262 h 2265601"/>
              <a:gd name="connsiteX32" fmla="*/ 2047020 w 3515962"/>
              <a:gd name="connsiteY32" fmla="*/ 798195 h 2265601"/>
              <a:gd name="connsiteX33" fmla="*/ 2205933 w 3515962"/>
              <a:gd name="connsiteY33" fmla="*/ 809091 h 2265601"/>
              <a:gd name="connsiteX34" fmla="*/ 2211321 w 3515962"/>
              <a:gd name="connsiteY34" fmla="*/ 874473 h 2265601"/>
              <a:gd name="connsiteX35" fmla="*/ 2265190 w 3515962"/>
              <a:gd name="connsiteY35" fmla="*/ 871749 h 2265601"/>
              <a:gd name="connsiteX36" fmla="*/ 2267883 w 3515962"/>
              <a:gd name="connsiteY36" fmla="*/ 904440 h 2265601"/>
              <a:gd name="connsiteX37" fmla="*/ 2340606 w 3515962"/>
              <a:gd name="connsiteY37" fmla="*/ 907164 h 2265601"/>
              <a:gd name="connsiteX38" fmla="*/ 2343300 w 3515962"/>
              <a:gd name="connsiteY38" fmla="*/ 961649 h 2265601"/>
              <a:gd name="connsiteX39" fmla="*/ 2426798 w 3515962"/>
              <a:gd name="connsiteY39" fmla="*/ 969822 h 2265601"/>
              <a:gd name="connsiteX40" fmla="*/ 2442958 w 3515962"/>
              <a:gd name="connsiteY40" fmla="*/ 1046099 h 2265601"/>
              <a:gd name="connsiteX41" fmla="*/ 2491441 w 3515962"/>
              <a:gd name="connsiteY41" fmla="*/ 1056997 h 2265601"/>
              <a:gd name="connsiteX42" fmla="*/ 2494134 w 3515962"/>
              <a:gd name="connsiteY42" fmla="*/ 1138723 h 2265601"/>
              <a:gd name="connsiteX43" fmla="*/ 2548004 w 3515962"/>
              <a:gd name="connsiteY43" fmla="*/ 1152344 h 2265601"/>
              <a:gd name="connsiteX44" fmla="*/ 3357309 w 3515962"/>
              <a:gd name="connsiteY44" fmla="*/ 2137207 h 2265601"/>
              <a:gd name="connsiteX45" fmla="*/ 3354603 w 3515962"/>
              <a:gd name="connsiteY45" fmla="*/ 2137207 h 2265601"/>
              <a:gd name="connsiteX0" fmla="*/ 0 w 3514447"/>
              <a:gd name="connsiteY0" fmla="*/ 0 h 2258873"/>
              <a:gd name="connsiteX1" fmla="*/ 113125 w 3514447"/>
              <a:gd name="connsiteY1" fmla="*/ 2724 h 2258873"/>
              <a:gd name="connsiteX2" fmla="*/ 113125 w 3514447"/>
              <a:gd name="connsiteY2" fmla="*/ 43587 h 2258873"/>
              <a:gd name="connsiteX3" fmla="*/ 336681 w 3514447"/>
              <a:gd name="connsiteY3" fmla="*/ 57209 h 2258873"/>
              <a:gd name="connsiteX4" fmla="*/ 350147 w 3514447"/>
              <a:gd name="connsiteY4" fmla="*/ 119865 h 2258873"/>
              <a:gd name="connsiteX5" fmla="*/ 708376 w 3514447"/>
              <a:gd name="connsiteY5" fmla="*/ 111693 h 2258873"/>
              <a:gd name="connsiteX6" fmla="*/ 713763 w 3514447"/>
              <a:gd name="connsiteY6" fmla="*/ 152556 h 2258873"/>
              <a:gd name="connsiteX7" fmla="*/ 843049 w 3514447"/>
              <a:gd name="connsiteY7" fmla="*/ 158005 h 2258873"/>
              <a:gd name="connsiteX8" fmla="*/ 843049 w 3514447"/>
              <a:gd name="connsiteY8" fmla="*/ 242455 h 2258873"/>
              <a:gd name="connsiteX9" fmla="*/ 1045057 w 3514447"/>
              <a:gd name="connsiteY9" fmla="*/ 247902 h 2258873"/>
              <a:gd name="connsiteX10" fmla="*/ 1042364 w 3514447"/>
              <a:gd name="connsiteY10" fmla="*/ 272420 h 2258873"/>
              <a:gd name="connsiteX11" fmla="*/ 1182423 w 3514447"/>
              <a:gd name="connsiteY11" fmla="*/ 277869 h 2258873"/>
              <a:gd name="connsiteX12" fmla="*/ 1182422 w 3514447"/>
              <a:gd name="connsiteY12" fmla="*/ 337802 h 2258873"/>
              <a:gd name="connsiteX13" fmla="*/ 1217437 w 3514447"/>
              <a:gd name="connsiteY13" fmla="*/ 337802 h 2258873"/>
              <a:gd name="connsiteX14" fmla="*/ 1220130 w 3514447"/>
              <a:gd name="connsiteY14" fmla="*/ 348699 h 2258873"/>
              <a:gd name="connsiteX15" fmla="*/ 1314402 w 3514447"/>
              <a:gd name="connsiteY15" fmla="*/ 348699 h 2258873"/>
              <a:gd name="connsiteX16" fmla="*/ 1314402 w 3514447"/>
              <a:gd name="connsiteY16" fmla="*/ 375941 h 2258873"/>
              <a:gd name="connsiteX17" fmla="*/ 1397899 w 3514447"/>
              <a:gd name="connsiteY17" fmla="*/ 375942 h 2258873"/>
              <a:gd name="connsiteX18" fmla="*/ 1395207 w 3514447"/>
              <a:gd name="connsiteY18" fmla="*/ 395012 h 2258873"/>
              <a:gd name="connsiteX19" fmla="*/ 1502944 w 3514447"/>
              <a:gd name="connsiteY19" fmla="*/ 400460 h 2258873"/>
              <a:gd name="connsiteX20" fmla="*/ 1511025 w 3514447"/>
              <a:gd name="connsiteY20" fmla="*/ 438598 h 2258873"/>
              <a:gd name="connsiteX21" fmla="*/ 1554119 w 3514447"/>
              <a:gd name="connsiteY21" fmla="*/ 438598 h 2258873"/>
              <a:gd name="connsiteX22" fmla="*/ 1616068 w 3514447"/>
              <a:gd name="connsiteY22" fmla="*/ 487634 h 2258873"/>
              <a:gd name="connsiteX23" fmla="*/ 1675324 w 3514447"/>
              <a:gd name="connsiteY23" fmla="*/ 487634 h 2258873"/>
              <a:gd name="connsiteX24" fmla="*/ 1680711 w 3514447"/>
              <a:gd name="connsiteY24" fmla="*/ 572084 h 2258873"/>
              <a:gd name="connsiteX25" fmla="*/ 1739967 w 3514447"/>
              <a:gd name="connsiteY25" fmla="*/ 580257 h 2258873"/>
              <a:gd name="connsiteX26" fmla="*/ 1750740 w 3514447"/>
              <a:gd name="connsiteY26" fmla="*/ 593879 h 2258873"/>
              <a:gd name="connsiteX27" fmla="*/ 1888106 w 3514447"/>
              <a:gd name="connsiteY27" fmla="*/ 599327 h 2258873"/>
              <a:gd name="connsiteX28" fmla="*/ 1915040 w 3514447"/>
              <a:gd name="connsiteY28" fmla="*/ 651086 h 2258873"/>
              <a:gd name="connsiteX29" fmla="*/ 1966217 w 3514447"/>
              <a:gd name="connsiteY29" fmla="*/ 661984 h 2258873"/>
              <a:gd name="connsiteX30" fmla="*/ 1976991 w 3514447"/>
              <a:gd name="connsiteY30" fmla="*/ 735538 h 2258873"/>
              <a:gd name="connsiteX31" fmla="*/ 2025473 w 3514447"/>
              <a:gd name="connsiteY31" fmla="*/ 738262 h 2258873"/>
              <a:gd name="connsiteX32" fmla="*/ 2047020 w 3514447"/>
              <a:gd name="connsiteY32" fmla="*/ 798195 h 2258873"/>
              <a:gd name="connsiteX33" fmla="*/ 2205933 w 3514447"/>
              <a:gd name="connsiteY33" fmla="*/ 809091 h 2258873"/>
              <a:gd name="connsiteX34" fmla="*/ 2211321 w 3514447"/>
              <a:gd name="connsiteY34" fmla="*/ 874473 h 2258873"/>
              <a:gd name="connsiteX35" fmla="*/ 2265190 w 3514447"/>
              <a:gd name="connsiteY35" fmla="*/ 871749 h 2258873"/>
              <a:gd name="connsiteX36" fmla="*/ 2267883 w 3514447"/>
              <a:gd name="connsiteY36" fmla="*/ 904440 h 2258873"/>
              <a:gd name="connsiteX37" fmla="*/ 2340606 w 3514447"/>
              <a:gd name="connsiteY37" fmla="*/ 907164 h 2258873"/>
              <a:gd name="connsiteX38" fmla="*/ 2343300 w 3514447"/>
              <a:gd name="connsiteY38" fmla="*/ 961649 h 2258873"/>
              <a:gd name="connsiteX39" fmla="*/ 2426798 w 3514447"/>
              <a:gd name="connsiteY39" fmla="*/ 969822 h 2258873"/>
              <a:gd name="connsiteX40" fmla="*/ 2442958 w 3514447"/>
              <a:gd name="connsiteY40" fmla="*/ 1046099 h 2258873"/>
              <a:gd name="connsiteX41" fmla="*/ 2491441 w 3514447"/>
              <a:gd name="connsiteY41" fmla="*/ 1056997 h 2258873"/>
              <a:gd name="connsiteX42" fmla="*/ 2494134 w 3514447"/>
              <a:gd name="connsiteY42" fmla="*/ 1138723 h 2258873"/>
              <a:gd name="connsiteX43" fmla="*/ 2548004 w 3514447"/>
              <a:gd name="connsiteY43" fmla="*/ 1152344 h 2258873"/>
              <a:gd name="connsiteX44" fmla="*/ 2577632 w 3514447"/>
              <a:gd name="connsiteY44" fmla="*/ 1264037 h 2258873"/>
              <a:gd name="connsiteX45" fmla="*/ 3357309 w 3514447"/>
              <a:gd name="connsiteY45" fmla="*/ 2137207 h 2258873"/>
              <a:gd name="connsiteX46" fmla="*/ 3354603 w 3514447"/>
              <a:gd name="connsiteY46" fmla="*/ 2137207 h 2258873"/>
              <a:gd name="connsiteX0" fmla="*/ 0 w 3513354"/>
              <a:gd name="connsiteY0" fmla="*/ 0 h 2257907"/>
              <a:gd name="connsiteX1" fmla="*/ 113125 w 3513354"/>
              <a:gd name="connsiteY1" fmla="*/ 2724 h 2257907"/>
              <a:gd name="connsiteX2" fmla="*/ 113125 w 3513354"/>
              <a:gd name="connsiteY2" fmla="*/ 43587 h 2257907"/>
              <a:gd name="connsiteX3" fmla="*/ 336681 w 3513354"/>
              <a:gd name="connsiteY3" fmla="*/ 57209 h 2257907"/>
              <a:gd name="connsiteX4" fmla="*/ 350147 w 3513354"/>
              <a:gd name="connsiteY4" fmla="*/ 119865 h 2257907"/>
              <a:gd name="connsiteX5" fmla="*/ 708376 w 3513354"/>
              <a:gd name="connsiteY5" fmla="*/ 111693 h 2257907"/>
              <a:gd name="connsiteX6" fmla="*/ 713763 w 3513354"/>
              <a:gd name="connsiteY6" fmla="*/ 152556 h 2257907"/>
              <a:gd name="connsiteX7" fmla="*/ 843049 w 3513354"/>
              <a:gd name="connsiteY7" fmla="*/ 158005 h 2257907"/>
              <a:gd name="connsiteX8" fmla="*/ 843049 w 3513354"/>
              <a:gd name="connsiteY8" fmla="*/ 242455 h 2257907"/>
              <a:gd name="connsiteX9" fmla="*/ 1045057 w 3513354"/>
              <a:gd name="connsiteY9" fmla="*/ 247902 h 2257907"/>
              <a:gd name="connsiteX10" fmla="*/ 1042364 w 3513354"/>
              <a:gd name="connsiteY10" fmla="*/ 272420 h 2257907"/>
              <a:gd name="connsiteX11" fmla="*/ 1182423 w 3513354"/>
              <a:gd name="connsiteY11" fmla="*/ 277869 h 2257907"/>
              <a:gd name="connsiteX12" fmla="*/ 1182422 w 3513354"/>
              <a:gd name="connsiteY12" fmla="*/ 337802 h 2257907"/>
              <a:gd name="connsiteX13" fmla="*/ 1217437 w 3513354"/>
              <a:gd name="connsiteY13" fmla="*/ 337802 h 2257907"/>
              <a:gd name="connsiteX14" fmla="*/ 1220130 w 3513354"/>
              <a:gd name="connsiteY14" fmla="*/ 348699 h 2257907"/>
              <a:gd name="connsiteX15" fmla="*/ 1314402 w 3513354"/>
              <a:gd name="connsiteY15" fmla="*/ 348699 h 2257907"/>
              <a:gd name="connsiteX16" fmla="*/ 1314402 w 3513354"/>
              <a:gd name="connsiteY16" fmla="*/ 375941 h 2257907"/>
              <a:gd name="connsiteX17" fmla="*/ 1397899 w 3513354"/>
              <a:gd name="connsiteY17" fmla="*/ 375942 h 2257907"/>
              <a:gd name="connsiteX18" fmla="*/ 1395207 w 3513354"/>
              <a:gd name="connsiteY18" fmla="*/ 395012 h 2257907"/>
              <a:gd name="connsiteX19" fmla="*/ 1502944 w 3513354"/>
              <a:gd name="connsiteY19" fmla="*/ 400460 h 2257907"/>
              <a:gd name="connsiteX20" fmla="*/ 1511025 w 3513354"/>
              <a:gd name="connsiteY20" fmla="*/ 438598 h 2257907"/>
              <a:gd name="connsiteX21" fmla="*/ 1554119 w 3513354"/>
              <a:gd name="connsiteY21" fmla="*/ 438598 h 2257907"/>
              <a:gd name="connsiteX22" fmla="*/ 1616068 w 3513354"/>
              <a:gd name="connsiteY22" fmla="*/ 487634 h 2257907"/>
              <a:gd name="connsiteX23" fmla="*/ 1675324 w 3513354"/>
              <a:gd name="connsiteY23" fmla="*/ 487634 h 2257907"/>
              <a:gd name="connsiteX24" fmla="*/ 1680711 w 3513354"/>
              <a:gd name="connsiteY24" fmla="*/ 572084 h 2257907"/>
              <a:gd name="connsiteX25" fmla="*/ 1739967 w 3513354"/>
              <a:gd name="connsiteY25" fmla="*/ 580257 h 2257907"/>
              <a:gd name="connsiteX26" fmla="*/ 1750740 w 3513354"/>
              <a:gd name="connsiteY26" fmla="*/ 593879 h 2257907"/>
              <a:gd name="connsiteX27" fmla="*/ 1888106 w 3513354"/>
              <a:gd name="connsiteY27" fmla="*/ 599327 h 2257907"/>
              <a:gd name="connsiteX28" fmla="*/ 1915040 w 3513354"/>
              <a:gd name="connsiteY28" fmla="*/ 651086 h 2257907"/>
              <a:gd name="connsiteX29" fmla="*/ 1966217 w 3513354"/>
              <a:gd name="connsiteY29" fmla="*/ 661984 h 2257907"/>
              <a:gd name="connsiteX30" fmla="*/ 1976991 w 3513354"/>
              <a:gd name="connsiteY30" fmla="*/ 735538 h 2257907"/>
              <a:gd name="connsiteX31" fmla="*/ 2025473 w 3513354"/>
              <a:gd name="connsiteY31" fmla="*/ 738262 h 2257907"/>
              <a:gd name="connsiteX32" fmla="*/ 2047020 w 3513354"/>
              <a:gd name="connsiteY32" fmla="*/ 798195 h 2257907"/>
              <a:gd name="connsiteX33" fmla="*/ 2205933 w 3513354"/>
              <a:gd name="connsiteY33" fmla="*/ 809091 h 2257907"/>
              <a:gd name="connsiteX34" fmla="*/ 2211321 w 3513354"/>
              <a:gd name="connsiteY34" fmla="*/ 874473 h 2257907"/>
              <a:gd name="connsiteX35" fmla="*/ 2265190 w 3513354"/>
              <a:gd name="connsiteY35" fmla="*/ 871749 h 2257907"/>
              <a:gd name="connsiteX36" fmla="*/ 2267883 w 3513354"/>
              <a:gd name="connsiteY36" fmla="*/ 904440 h 2257907"/>
              <a:gd name="connsiteX37" fmla="*/ 2340606 w 3513354"/>
              <a:gd name="connsiteY37" fmla="*/ 907164 h 2257907"/>
              <a:gd name="connsiteX38" fmla="*/ 2343300 w 3513354"/>
              <a:gd name="connsiteY38" fmla="*/ 961649 h 2257907"/>
              <a:gd name="connsiteX39" fmla="*/ 2426798 w 3513354"/>
              <a:gd name="connsiteY39" fmla="*/ 969822 h 2257907"/>
              <a:gd name="connsiteX40" fmla="*/ 2442958 w 3513354"/>
              <a:gd name="connsiteY40" fmla="*/ 1046099 h 2257907"/>
              <a:gd name="connsiteX41" fmla="*/ 2491441 w 3513354"/>
              <a:gd name="connsiteY41" fmla="*/ 1056997 h 2257907"/>
              <a:gd name="connsiteX42" fmla="*/ 2494134 w 3513354"/>
              <a:gd name="connsiteY42" fmla="*/ 1138723 h 2257907"/>
              <a:gd name="connsiteX43" fmla="*/ 2548004 w 3513354"/>
              <a:gd name="connsiteY43" fmla="*/ 1152344 h 2257907"/>
              <a:gd name="connsiteX44" fmla="*/ 2577632 w 3513354"/>
              <a:gd name="connsiteY44" fmla="*/ 1264037 h 2257907"/>
              <a:gd name="connsiteX45" fmla="*/ 2599180 w 3513354"/>
              <a:gd name="connsiteY45" fmla="*/ 1280383 h 2257907"/>
              <a:gd name="connsiteX46" fmla="*/ 3357309 w 3513354"/>
              <a:gd name="connsiteY46" fmla="*/ 2137207 h 2257907"/>
              <a:gd name="connsiteX47" fmla="*/ 3354603 w 3513354"/>
              <a:gd name="connsiteY47" fmla="*/ 2137207 h 2257907"/>
              <a:gd name="connsiteX0" fmla="*/ 0 w 3512134"/>
              <a:gd name="connsiteY0" fmla="*/ 0 h 2253627"/>
              <a:gd name="connsiteX1" fmla="*/ 113125 w 3512134"/>
              <a:gd name="connsiteY1" fmla="*/ 2724 h 2253627"/>
              <a:gd name="connsiteX2" fmla="*/ 113125 w 3512134"/>
              <a:gd name="connsiteY2" fmla="*/ 43587 h 2253627"/>
              <a:gd name="connsiteX3" fmla="*/ 336681 w 3512134"/>
              <a:gd name="connsiteY3" fmla="*/ 57209 h 2253627"/>
              <a:gd name="connsiteX4" fmla="*/ 350147 w 3512134"/>
              <a:gd name="connsiteY4" fmla="*/ 119865 h 2253627"/>
              <a:gd name="connsiteX5" fmla="*/ 708376 w 3512134"/>
              <a:gd name="connsiteY5" fmla="*/ 111693 h 2253627"/>
              <a:gd name="connsiteX6" fmla="*/ 713763 w 3512134"/>
              <a:gd name="connsiteY6" fmla="*/ 152556 h 2253627"/>
              <a:gd name="connsiteX7" fmla="*/ 843049 w 3512134"/>
              <a:gd name="connsiteY7" fmla="*/ 158005 h 2253627"/>
              <a:gd name="connsiteX8" fmla="*/ 843049 w 3512134"/>
              <a:gd name="connsiteY8" fmla="*/ 242455 h 2253627"/>
              <a:gd name="connsiteX9" fmla="*/ 1045057 w 3512134"/>
              <a:gd name="connsiteY9" fmla="*/ 247902 h 2253627"/>
              <a:gd name="connsiteX10" fmla="*/ 1042364 w 3512134"/>
              <a:gd name="connsiteY10" fmla="*/ 272420 h 2253627"/>
              <a:gd name="connsiteX11" fmla="*/ 1182423 w 3512134"/>
              <a:gd name="connsiteY11" fmla="*/ 277869 h 2253627"/>
              <a:gd name="connsiteX12" fmla="*/ 1182422 w 3512134"/>
              <a:gd name="connsiteY12" fmla="*/ 337802 h 2253627"/>
              <a:gd name="connsiteX13" fmla="*/ 1217437 w 3512134"/>
              <a:gd name="connsiteY13" fmla="*/ 337802 h 2253627"/>
              <a:gd name="connsiteX14" fmla="*/ 1220130 w 3512134"/>
              <a:gd name="connsiteY14" fmla="*/ 348699 h 2253627"/>
              <a:gd name="connsiteX15" fmla="*/ 1314402 w 3512134"/>
              <a:gd name="connsiteY15" fmla="*/ 348699 h 2253627"/>
              <a:gd name="connsiteX16" fmla="*/ 1314402 w 3512134"/>
              <a:gd name="connsiteY16" fmla="*/ 375941 h 2253627"/>
              <a:gd name="connsiteX17" fmla="*/ 1397899 w 3512134"/>
              <a:gd name="connsiteY17" fmla="*/ 375942 h 2253627"/>
              <a:gd name="connsiteX18" fmla="*/ 1395207 w 3512134"/>
              <a:gd name="connsiteY18" fmla="*/ 395012 h 2253627"/>
              <a:gd name="connsiteX19" fmla="*/ 1502944 w 3512134"/>
              <a:gd name="connsiteY19" fmla="*/ 400460 h 2253627"/>
              <a:gd name="connsiteX20" fmla="*/ 1511025 w 3512134"/>
              <a:gd name="connsiteY20" fmla="*/ 438598 h 2253627"/>
              <a:gd name="connsiteX21" fmla="*/ 1554119 w 3512134"/>
              <a:gd name="connsiteY21" fmla="*/ 438598 h 2253627"/>
              <a:gd name="connsiteX22" fmla="*/ 1616068 w 3512134"/>
              <a:gd name="connsiteY22" fmla="*/ 487634 h 2253627"/>
              <a:gd name="connsiteX23" fmla="*/ 1675324 w 3512134"/>
              <a:gd name="connsiteY23" fmla="*/ 487634 h 2253627"/>
              <a:gd name="connsiteX24" fmla="*/ 1680711 w 3512134"/>
              <a:gd name="connsiteY24" fmla="*/ 572084 h 2253627"/>
              <a:gd name="connsiteX25" fmla="*/ 1739967 w 3512134"/>
              <a:gd name="connsiteY25" fmla="*/ 580257 h 2253627"/>
              <a:gd name="connsiteX26" fmla="*/ 1750740 w 3512134"/>
              <a:gd name="connsiteY26" fmla="*/ 593879 h 2253627"/>
              <a:gd name="connsiteX27" fmla="*/ 1888106 w 3512134"/>
              <a:gd name="connsiteY27" fmla="*/ 599327 h 2253627"/>
              <a:gd name="connsiteX28" fmla="*/ 1915040 w 3512134"/>
              <a:gd name="connsiteY28" fmla="*/ 651086 h 2253627"/>
              <a:gd name="connsiteX29" fmla="*/ 1966217 w 3512134"/>
              <a:gd name="connsiteY29" fmla="*/ 661984 h 2253627"/>
              <a:gd name="connsiteX30" fmla="*/ 1976991 w 3512134"/>
              <a:gd name="connsiteY30" fmla="*/ 735538 h 2253627"/>
              <a:gd name="connsiteX31" fmla="*/ 2025473 w 3512134"/>
              <a:gd name="connsiteY31" fmla="*/ 738262 h 2253627"/>
              <a:gd name="connsiteX32" fmla="*/ 2047020 w 3512134"/>
              <a:gd name="connsiteY32" fmla="*/ 798195 h 2253627"/>
              <a:gd name="connsiteX33" fmla="*/ 2205933 w 3512134"/>
              <a:gd name="connsiteY33" fmla="*/ 809091 h 2253627"/>
              <a:gd name="connsiteX34" fmla="*/ 2211321 w 3512134"/>
              <a:gd name="connsiteY34" fmla="*/ 874473 h 2253627"/>
              <a:gd name="connsiteX35" fmla="*/ 2265190 w 3512134"/>
              <a:gd name="connsiteY35" fmla="*/ 871749 h 2253627"/>
              <a:gd name="connsiteX36" fmla="*/ 2267883 w 3512134"/>
              <a:gd name="connsiteY36" fmla="*/ 904440 h 2253627"/>
              <a:gd name="connsiteX37" fmla="*/ 2340606 w 3512134"/>
              <a:gd name="connsiteY37" fmla="*/ 907164 h 2253627"/>
              <a:gd name="connsiteX38" fmla="*/ 2343300 w 3512134"/>
              <a:gd name="connsiteY38" fmla="*/ 961649 h 2253627"/>
              <a:gd name="connsiteX39" fmla="*/ 2426798 w 3512134"/>
              <a:gd name="connsiteY39" fmla="*/ 969822 h 2253627"/>
              <a:gd name="connsiteX40" fmla="*/ 2442958 w 3512134"/>
              <a:gd name="connsiteY40" fmla="*/ 1046099 h 2253627"/>
              <a:gd name="connsiteX41" fmla="*/ 2491441 w 3512134"/>
              <a:gd name="connsiteY41" fmla="*/ 1056997 h 2253627"/>
              <a:gd name="connsiteX42" fmla="*/ 2494134 w 3512134"/>
              <a:gd name="connsiteY42" fmla="*/ 1138723 h 2253627"/>
              <a:gd name="connsiteX43" fmla="*/ 2548004 w 3512134"/>
              <a:gd name="connsiteY43" fmla="*/ 1152344 h 2253627"/>
              <a:gd name="connsiteX44" fmla="*/ 2577632 w 3512134"/>
              <a:gd name="connsiteY44" fmla="*/ 1264037 h 2253627"/>
              <a:gd name="connsiteX45" fmla="*/ 2599180 w 3512134"/>
              <a:gd name="connsiteY45" fmla="*/ 1280383 h 2253627"/>
              <a:gd name="connsiteX46" fmla="*/ 2623421 w 3512134"/>
              <a:gd name="connsiteY46" fmla="*/ 1353935 h 2253627"/>
              <a:gd name="connsiteX47" fmla="*/ 3357309 w 3512134"/>
              <a:gd name="connsiteY47" fmla="*/ 2137207 h 2253627"/>
              <a:gd name="connsiteX48" fmla="*/ 3354603 w 3512134"/>
              <a:gd name="connsiteY48" fmla="*/ 2137207 h 2253627"/>
              <a:gd name="connsiteX0" fmla="*/ 0 w 3510523"/>
              <a:gd name="connsiteY0" fmla="*/ 0 h 2251452"/>
              <a:gd name="connsiteX1" fmla="*/ 113125 w 3510523"/>
              <a:gd name="connsiteY1" fmla="*/ 2724 h 2251452"/>
              <a:gd name="connsiteX2" fmla="*/ 113125 w 3510523"/>
              <a:gd name="connsiteY2" fmla="*/ 43587 h 2251452"/>
              <a:gd name="connsiteX3" fmla="*/ 336681 w 3510523"/>
              <a:gd name="connsiteY3" fmla="*/ 57209 h 2251452"/>
              <a:gd name="connsiteX4" fmla="*/ 350147 w 3510523"/>
              <a:gd name="connsiteY4" fmla="*/ 119865 h 2251452"/>
              <a:gd name="connsiteX5" fmla="*/ 708376 w 3510523"/>
              <a:gd name="connsiteY5" fmla="*/ 111693 h 2251452"/>
              <a:gd name="connsiteX6" fmla="*/ 713763 w 3510523"/>
              <a:gd name="connsiteY6" fmla="*/ 152556 h 2251452"/>
              <a:gd name="connsiteX7" fmla="*/ 843049 w 3510523"/>
              <a:gd name="connsiteY7" fmla="*/ 158005 h 2251452"/>
              <a:gd name="connsiteX8" fmla="*/ 843049 w 3510523"/>
              <a:gd name="connsiteY8" fmla="*/ 242455 h 2251452"/>
              <a:gd name="connsiteX9" fmla="*/ 1045057 w 3510523"/>
              <a:gd name="connsiteY9" fmla="*/ 247902 h 2251452"/>
              <a:gd name="connsiteX10" fmla="*/ 1042364 w 3510523"/>
              <a:gd name="connsiteY10" fmla="*/ 272420 h 2251452"/>
              <a:gd name="connsiteX11" fmla="*/ 1182423 w 3510523"/>
              <a:gd name="connsiteY11" fmla="*/ 277869 h 2251452"/>
              <a:gd name="connsiteX12" fmla="*/ 1182422 w 3510523"/>
              <a:gd name="connsiteY12" fmla="*/ 337802 h 2251452"/>
              <a:gd name="connsiteX13" fmla="*/ 1217437 w 3510523"/>
              <a:gd name="connsiteY13" fmla="*/ 337802 h 2251452"/>
              <a:gd name="connsiteX14" fmla="*/ 1220130 w 3510523"/>
              <a:gd name="connsiteY14" fmla="*/ 348699 h 2251452"/>
              <a:gd name="connsiteX15" fmla="*/ 1314402 w 3510523"/>
              <a:gd name="connsiteY15" fmla="*/ 348699 h 2251452"/>
              <a:gd name="connsiteX16" fmla="*/ 1314402 w 3510523"/>
              <a:gd name="connsiteY16" fmla="*/ 375941 h 2251452"/>
              <a:gd name="connsiteX17" fmla="*/ 1397899 w 3510523"/>
              <a:gd name="connsiteY17" fmla="*/ 375942 h 2251452"/>
              <a:gd name="connsiteX18" fmla="*/ 1395207 w 3510523"/>
              <a:gd name="connsiteY18" fmla="*/ 395012 h 2251452"/>
              <a:gd name="connsiteX19" fmla="*/ 1502944 w 3510523"/>
              <a:gd name="connsiteY19" fmla="*/ 400460 h 2251452"/>
              <a:gd name="connsiteX20" fmla="*/ 1511025 w 3510523"/>
              <a:gd name="connsiteY20" fmla="*/ 438598 h 2251452"/>
              <a:gd name="connsiteX21" fmla="*/ 1554119 w 3510523"/>
              <a:gd name="connsiteY21" fmla="*/ 438598 h 2251452"/>
              <a:gd name="connsiteX22" fmla="*/ 1616068 w 3510523"/>
              <a:gd name="connsiteY22" fmla="*/ 487634 h 2251452"/>
              <a:gd name="connsiteX23" fmla="*/ 1675324 w 3510523"/>
              <a:gd name="connsiteY23" fmla="*/ 487634 h 2251452"/>
              <a:gd name="connsiteX24" fmla="*/ 1680711 w 3510523"/>
              <a:gd name="connsiteY24" fmla="*/ 572084 h 2251452"/>
              <a:gd name="connsiteX25" fmla="*/ 1739967 w 3510523"/>
              <a:gd name="connsiteY25" fmla="*/ 580257 h 2251452"/>
              <a:gd name="connsiteX26" fmla="*/ 1750740 w 3510523"/>
              <a:gd name="connsiteY26" fmla="*/ 593879 h 2251452"/>
              <a:gd name="connsiteX27" fmla="*/ 1888106 w 3510523"/>
              <a:gd name="connsiteY27" fmla="*/ 599327 h 2251452"/>
              <a:gd name="connsiteX28" fmla="*/ 1915040 w 3510523"/>
              <a:gd name="connsiteY28" fmla="*/ 651086 h 2251452"/>
              <a:gd name="connsiteX29" fmla="*/ 1966217 w 3510523"/>
              <a:gd name="connsiteY29" fmla="*/ 661984 h 2251452"/>
              <a:gd name="connsiteX30" fmla="*/ 1976991 w 3510523"/>
              <a:gd name="connsiteY30" fmla="*/ 735538 h 2251452"/>
              <a:gd name="connsiteX31" fmla="*/ 2025473 w 3510523"/>
              <a:gd name="connsiteY31" fmla="*/ 738262 h 2251452"/>
              <a:gd name="connsiteX32" fmla="*/ 2047020 w 3510523"/>
              <a:gd name="connsiteY32" fmla="*/ 798195 h 2251452"/>
              <a:gd name="connsiteX33" fmla="*/ 2205933 w 3510523"/>
              <a:gd name="connsiteY33" fmla="*/ 809091 h 2251452"/>
              <a:gd name="connsiteX34" fmla="*/ 2211321 w 3510523"/>
              <a:gd name="connsiteY34" fmla="*/ 874473 h 2251452"/>
              <a:gd name="connsiteX35" fmla="*/ 2265190 w 3510523"/>
              <a:gd name="connsiteY35" fmla="*/ 871749 h 2251452"/>
              <a:gd name="connsiteX36" fmla="*/ 2267883 w 3510523"/>
              <a:gd name="connsiteY36" fmla="*/ 904440 h 2251452"/>
              <a:gd name="connsiteX37" fmla="*/ 2340606 w 3510523"/>
              <a:gd name="connsiteY37" fmla="*/ 907164 h 2251452"/>
              <a:gd name="connsiteX38" fmla="*/ 2343300 w 3510523"/>
              <a:gd name="connsiteY38" fmla="*/ 961649 h 2251452"/>
              <a:gd name="connsiteX39" fmla="*/ 2426798 w 3510523"/>
              <a:gd name="connsiteY39" fmla="*/ 969822 h 2251452"/>
              <a:gd name="connsiteX40" fmla="*/ 2442958 w 3510523"/>
              <a:gd name="connsiteY40" fmla="*/ 1046099 h 2251452"/>
              <a:gd name="connsiteX41" fmla="*/ 2491441 w 3510523"/>
              <a:gd name="connsiteY41" fmla="*/ 1056997 h 2251452"/>
              <a:gd name="connsiteX42" fmla="*/ 2494134 w 3510523"/>
              <a:gd name="connsiteY42" fmla="*/ 1138723 h 2251452"/>
              <a:gd name="connsiteX43" fmla="*/ 2548004 w 3510523"/>
              <a:gd name="connsiteY43" fmla="*/ 1152344 h 2251452"/>
              <a:gd name="connsiteX44" fmla="*/ 2577632 w 3510523"/>
              <a:gd name="connsiteY44" fmla="*/ 1264037 h 2251452"/>
              <a:gd name="connsiteX45" fmla="*/ 2599180 w 3510523"/>
              <a:gd name="connsiteY45" fmla="*/ 1280383 h 2251452"/>
              <a:gd name="connsiteX46" fmla="*/ 2623421 w 3510523"/>
              <a:gd name="connsiteY46" fmla="*/ 1353935 h 2251452"/>
              <a:gd name="connsiteX47" fmla="*/ 2655743 w 3510523"/>
              <a:gd name="connsiteY47" fmla="*/ 1392074 h 2251452"/>
              <a:gd name="connsiteX48" fmla="*/ 3357309 w 3510523"/>
              <a:gd name="connsiteY48" fmla="*/ 2137207 h 2251452"/>
              <a:gd name="connsiteX49" fmla="*/ 3354603 w 3510523"/>
              <a:gd name="connsiteY49" fmla="*/ 2137207 h 2251452"/>
              <a:gd name="connsiteX0" fmla="*/ 0 w 3508270"/>
              <a:gd name="connsiteY0" fmla="*/ 0 h 2249005"/>
              <a:gd name="connsiteX1" fmla="*/ 113125 w 3508270"/>
              <a:gd name="connsiteY1" fmla="*/ 2724 h 2249005"/>
              <a:gd name="connsiteX2" fmla="*/ 113125 w 3508270"/>
              <a:gd name="connsiteY2" fmla="*/ 43587 h 2249005"/>
              <a:gd name="connsiteX3" fmla="*/ 336681 w 3508270"/>
              <a:gd name="connsiteY3" fmla="*/ 57209 h 2249005"/>
              <a:gd name="connsiteX4" fmla="*/ 350147 w 3508270"/>
              <a:gd name="connsiteY4" fmla="*/ 119865 h 2249005"/>
              <a:gd name="connsiteX5" fmla="*/ 708376 w 3508270"/>
              <a:gd name="connsiteY5" fmla="*/ 111693 h 2249005"/>
              <a:gd name="connsiteX6" fmla="*/ 713763 w 3508270"/>
              <a:gd name="connsiteY6" fmla="*/ 152556 h 2249005"/>
              <a:gd name="connsiteX7" fmla="*/ 843049 w 3508270"/>
              <a:gd name="connsiteY7" fmla="*/ 158005 h 2249005"/>
              <a:gd name="connsiteX8" fmla="*/ 843049 w 3508270"/>
              <a:gd name="connsiteY8" fmla="*/ 242455 h 2249005"/>
              <a:gd name="connsiteX9" fmla="*/ 1045057 w 3508270"/>
              <a:gd name="connsiteY9" fmla="*/ 247902 h 2249005"/>
              <a:gd name="connsiteX10" fmla="*/ 1042364 w 3508270"/>
              <a:gd name="connsiteY10" fmla="*/ 272420 h 2249005"/>
              <a:gd name="connsiteX11" fmla="*/ 1182423 w 3508270"/>
              <a:gd name="connsiteY11" fmla="*/ 277869 h 2249005"/>
              <a:gd name="connsiteX12" fmla="*/ 1182422 w 3508270"/>
              <a:gd name="connsiteY12" fmla="*/ 337802 h 2249005"/>
              <a:gd name="connsiteX13" fmla="*/ 1217437 w 3508270"/>
              <a:gd name="connsiteY13" fmla="*/ 337802 h 2249005"/>
              <a:gd name="connsiteX14" fmla="*/ 1220130 w 3508270"/>
              <a:gd name="connsiteY14" fmla="*/ 348699 h 2249005"/>
              <a:gd name="connsiteX15" fmla="*/ 1314402 w 3508270"/>
              <a:gd name="connsiteY15" fmla="*/ 348699 h 2249005"/>
              <a:gd name="connsiteX16" fmla="*/ 1314402 w 3508270"/>
              <a:gd name="connsiteY16" fmla="*/ 375941 h 2249005"/>
              <a:gd name="connsiteX17" fmla="*/ 1397899 w 3508270"/>
              <a:gd name="connsiteY17" fmla="*/ 375942 h 2249005"/>
              <a:gd name="connsiteX18" fmla="*/ 1395207 w 3508270"/>
              <a:gd name="connsiteY18" fmla="*/ 395012 h 2249005"/>
              <a:gd name="connsiteX19" fmla="*/ 1502944 w 3508270"/>
              <a:gd name="connsiteY19" fmla="*/ 400460 h 2249005"/>
              <a:gd name="connsiteX20" fmla="*/ 1511025 w 3508270"/>
              <a:gd name="connsiteY20" fmla="*/ 438598 h 2249005"/>
              <a:gd name="connsiteX21" fmla="*/ 1554119 w 3508270"/>
              <a:gd name="connsiteY21" fmla="*/ 438598 h 2249005"/>
              <a:gd name="connsiteX22" fmla="*/ 1616068 w 3508270"/>
              <a:gd name="connsiteY22" fmla="*/ 487634 h 2249005"/>
              <a:gd name="connsiteX23" fmla="*/ 1675324 w 3508270"/>
              <a:gd name="connsiteY23" fmla="*/ 487634 h 2249005"/>
              <a:gd name="connsiteX24" fmla="*/ 1680711 w 3508270"/>
              <a:gd name="connsiteY24" fmla="*/ 572084 h 2249005"/>
              <a:gd name="connsiteX25" fmla="*/ 1739967 w 3508270"/>
              <a:gd name="connsiteY25" fmla="*/ 580257 h 2249005"/>
              <a:gd name="connsiteX26" fmla="*/ 1750740 w 3508270"/>
              <a:gd name="connsiteY26" fmla="*/ 593879 h 2249005"/>
              <a:gd name="connsiteX27" fmla="*/ 1888106 w 3508270"/>
              <a:gd name="connsiteY27" fmla="*/ 599327 h 2249005"/>
              <a:gd name="connsiteX28" fmla="*/ 1915040 w 3508270"/>
              <a:gd name="connsiteY28" fmla="*/ 651086 h 2249005"/>
              <a:gd name="connsiteX29" fmla="*/ 1966217 w 3508270"/>
              <a:gd name="connsiteY29" fmla="*/ 661984 h 2249005"/>
              <a:gd name="connsiteX30" fmla="*/ 1976991 w 3508270"/>
              <a:gd name="connsiteY30" fmla="*/ 735538 h 2249005"/>
              <a:gd name="connsiteX31" fmla="*/ 2025473 w 3508270"/>
              <a:gd name="connsiteY31" fmla="*/ 738262 h 2249005"/>
              <a:gd name="connsiteX32" fmla="*/ 2047020 w 3508270"/>
              <a:gd name="connsiteY32" fmla="*/ 798195 h 2249005"/>
              <a:gd name="connsiteX33" fmla="*/ 2205933 w 3508270"/>
              <a:gd name="connsiteY33" fmla="*/ 809091 h 2249005"/>
              <a:gd name="connsiteX34" fmla="*/ 2211321 w 3508270"/>
              <a:gd name="connsiteY34" fmla="*/ 874473 h 2249005"/>
              <a:gd name="connsiteX35" fmla="*/ 2265190 w 3508270"/>
              <a:gd name="connsiteY35" fmla="*/ 871749 h 2249005"/>
              <a:gd name="connsiteX36" fmla="*/ 2267883 w 3508270"/>
              <a:gd name="connsiteY36" fmla="*/ 904440 h 2249005"/>
              <a:gd name="connsiteX37" fmla="*/ 2340606 w 3508270"/>
              <a:gd name="connsiteY37" fmla="*/ 907164 h 2249005"/>
              <a:gd name="connsiteX38" fmla="*/ 2343300 w 3508270"/>
              <a:gd name="connsiteY38" fmla="*/ 961649 h 2249005"/>
              <a:gd name="connsiteX39" fmla="*/ 2426798 w 3508270"/>
              <a:gd name="connsiteY39" fmla="*/ 969822 h 2249005"/>
              <a:gd name="connsiteX40" fmla="*/ 2442958 w 3508270"/>
              <a:gd name="connsiteY40" fmla="*/ 1046099 h 2249005"/>
              <a:gd name="connsiteX41" fmla="*/ 2491441 w 3508270"/>
              <a:gd name="connsiteY41" fmla="*/ 1056997 h 2249005"/>
              <a:gd name="connsiteX42" fmla="*/ 2494134 w 3508270"/>
              <a:gd name="connsiteY42" fmla="*/ 1138723 h 2249005"/>
              <a:gd name="connsiteX43" fmla="*/ 2548004 w 3508270"/>
              <a:gd name="connsiteY43" fmla="*/ 1152344 h 2249005"/>
              <a:gd name="connsiteX44" fmla="*/ 2577632 w 3508270"/>
              <a:gd name="connsiteY44" fmla="*/ 1264037 h 2249005"/>
              <a:gd name="connsiteX45" fmla="*/ 2599180 w 3508270"/>
              <a:gd name="connsiteY45" fmla="*/ 1280383 h 2249005"/>
              <a:gd name="connsiteX46" fmla="*/ 2623421 w 3508270"/>
              <a:gd name="connsiteY46" fmla="*/ 1353935 h 2249005"/>
              <a:gd name="connsiteX47" fmla="*/ 2655743 w 3508270"/>
              <a:gd name="connsiteY47" fmla="*/ 1392074 h 2249005"/>
              <a:gd name="connsiteX48" fmla="*/ 2701530 w 3508270"/>
              <a:gd name="connsiteY48" fmla="*/ 1435661 h 2249005"/>
              <a:gd name="connsiteX49" fmla="*/ 3357309 w 3508270"/>
              <a:gd name="connsiteY49" fmla="*/ 2137207 h 2249005"/>
              <a:gd name="connsiteX50" fmla="*/ 3354603 w 3508270"/>
              <a:gd name="connsiteY50" fmla="*/ 2137207 h 2249005"/>
              <a:gd name="connsiteX0" fmla="*/ 0 w 3507093"/>
              <a:gd name="connsiteY0" fmla="*/ 0 h 2247798"/>
              <a:gd name="connsiteX1" fmla="*/ 113125 w 3507093"/>
              <a:gd name="connsiteY1" fmla="*/ 2724 h 2247798"/>
              <a:gd name="connsiteX2" fmla="*/ 113125 w 3507093"/>
              <a:gd name="connsiteY2" fmla="*/ 43587 h 2247798"/>
              <a:gd name="connsiteX3" fmla="*/ 336681 w 3507093"/>
              <a:gd name="connsiteY3" fmla="*/ 57209 h 2247798"/>
              <a:gd name="connsiteX4" fmla="*/ 350147 w 3507093"/>
              <a:gd name="connsiteY4" fmla="*/ 119865 h 2247798"/>
              <a:gd name="connsiteX5" fmla="*/ 708376 w 3507093"/>
              <a:gd name="connsiteY5" fmla="*/ 111693 h 2247798"/>
              <a:gd name="connsiteX6" fmla="*/ 713763 w 3507093"/>
              <a:gd name="connsiteY6" fmla="*/ 152556 h 2247798"/>
              <a:gd name="connsiteX7" fmla="*/ 843049 w 3507093"/>
              <a:gd name="connsiteY7" fmla="*/ 158005 h 2247798"/>
              <a:gd name="connsiteX8" fmla="*/ 843049 w 3507093"/>
              <a:gd name="connsiteY8" fmla="*/ 242455 h 2247798"/>
              <a:gd name="connsiteX9" fmla="*/ 1045057 w 3507093"/>
              <a:gd name="connsiteY9" fmla="*/ 247902 h 2247798"/>
              <a:gd name="connsiteX10" fmla="*/ 1042364 w 3507093"/>
              <a:gd name="connsiteY10" fmla="*/ 272420 h 2247798"/>
              <a:gd name="connsiteX11" fmla="*/ 1182423 w 3507093"/>
              <a:gd name="connsiteY11" fmla="*/ 277869 h 2247798"/>
              <a:gd name="connsiteX12" fmla="*/ 1182422 w 3507093"/>
              <a:gd name="connsiteY12" fmla="*/ 337802 h 2247798"/>
              <a:gd name="connsiteX13" fmla="*/ 1217437 w 3507093"/>
              <a:gd name="connsiteY13" fmla="*/ 337802 h 2247798"/>
              <a:gd name="connsiteX14" fmla="*/ 1220130 w 3507093"/>
              <a:gd name="connsiteY14" fmla="*/ 348699 h 2247798"/>
              <a:gd name="connsiteX15" fmla="*/ 1314402 w 3507093"/>
              <a:gd name="connsiteY15" fmla="*/ 348699 h 2247798"/>
              <a:gd name="connsiteX16" fmla="*/ 1314402 w 3507093"/>
              <a:gd name="connsiteY16" fmla="*/ 375941 h 2247798"/>
              <a:gd name="connsiteX17" fmla="*/ 1397899 w 3507093"/>
              <a:gd name="connsiteY17" fmla="*/ 375942 h 2247798"/>
              <a:gd name="connsiteX18" fmla="*/ 1395207 w 3507093"/>
              <a:gd name="connsiteY18" fmla="*/ 395012 h 2247798"/>
              <a:gd name="connsiteX19" fmla="*/ 1502944 w 3507093"/>
              <a:gd name="connsiteY19" fmla="*/ 400460 h 2247798"/>
              <a:gd name="connsiteX20" fmla="*/ 1511025 w 3507093"/>
              <a:gd name="connsiteY20" fmla="*/ 438598 h 2247798"/>
              <a:gd name="connsiteX21" fmla="*/ 1554119 w 3507093"/>
              <a:gd name="connsiteY21" fmla="*/ 438598 h 2247798"/>
              <a:gd name="connsiteX22" fmla="*/ 1616068 w 3507093"/>
              <a:gd name="connsiteY22" fmla="*/ 487634 h 2247798"/>
              <a:gd name="connsiteX23" fmla="*/ 1675324 w 3507093"/>
              <a:gd name="connsiteY23" fmla="*/ 487634 h 2247798"/>
              <a:gd name="connsiteX24" fmla="*/ 1680711 w 3507093"/>
              <a:gd name="connsiteY24" fmla="*/ 572084 h 2247798"/>
              <a:gd name="connsiteX25" fmla="*/ 1739967 w 3507093"/>
              <a:gd name="connsiteY25" fmla="*/ 580257 h 2247798"/>
              <a:gd name="connsiteX26" fmla="*/ 1750740 w 3507093"/>
              <a:gd name="connsiteY26" fmla="*/ 593879 h 2247798"/>
              <a:gd name="connsiteX27" fmla="*/ 1888106 w 3507093"/>
              <a:gd name="connsiteY27" fmla="*/ 599327 h 2247798"/>
              <a:gd name="connsiteX28" fmla="*/ 1915040 w 3507093"/>
              <a:gd name="connsiteY28" fmla="*/ 651086 h 2247798"/>
              <a:gd name="connsiteX29" fmla="*/ 1966217 w 3507093"/>
              <a:gd name="connsiteY29" fmla="*/ 661984 h 2247798"/>
              <a:gd name="connsiteX30" fmla="*/ 1976991 w 3507093"/>
              <a:gd name="connsiteY30" fmla="*/ 735538 h 2247798"/>
              <a:gd name="connsiteX31" fmla="*/ 2025473 w 3507093"/>
              <a:gd name="connsiteY31" fmla="*/ 738262 h 2247798"/>
              <a:gd name="connsiteX32" fmla="*/ 2047020 w 3507093"/>
              <a:gd name="connsiteY32" fmla="*/ 798195 h 2247798"/>
              <a:gd name="connsiteX33" fmla="*/ 2205933 w 3507093"/>
              <a:gd name="connsiteY33" fmla="*/ 809091 h 2247798"/>
              <a:gd name="connsiteX34" fmla="*/ 2211321 w 3507093"/>
              <a:gd name="connsiteY34" fmla="*/ 874473 h 2247798"/>
              <a:gd name="connsiteX35" fmla="*/ 2265190 w 3507093"/>
              <a:gd name="connsiteY35" fmla="*/ 871749 h 2247798"/>
              <a:gd name="connsiteX36" fmla="*/ 2267883 w 3507093"/>
              <a:gd name="connsiteY36" fmla="*/ 904440 h 2247798"/>
              <a:gd name="connsiteX37" fmla="*/ 2340606 w 3507093"/>
              <a:gd name="connsiteY37" fmla="*/ 907164 h 2247798"/>
              <a:gd name="connsiteX38" fmla="*/ 2343300 w 3507093"/>
              <a:gd name="connsiteY38" fmla="*/ 961649 h 2247798"/>
              <a:gd name="connsiteX39" fmla="*/ 2426798 w 3507093"/>
              <a:gd name="connsiteY39" fmla="*/ 969822 h 2247798"/>
              <a:gd name="connsiteX40" fmla="*/ 2442958 w 3507093"/>
              <a:gd name="connsiteY40" fmla="*/ 1046099 h 2247798"/>
              <a:gd name="connsiteX41" fmla="*/ 2491441 w 3507093"/>
              <a:gd name="connsiteY41" fmla="*/ 1056997 h 2247798"/>
              <a:gd name="connsiteX42" fmla="*/ 2494134 w 3507093"/>
              <a:gd name="connsiteY42" fmla="*/ 1138723 h 2247798"/>
              <a:gd name="connsiteX43" fmla="*/ 2548004 w 3507093"/>
              <a:gd name="connsiteY43" fmla="*/ 1152344 h 2247798"/>
              <a:gd name="connsiteX44" fmla="*/ 2577632 w 3507093"/>
              <a:gd name="connsiteY44" fmla="*/ 1264037 h 2247798"/>
              <a:gd name="connsiteX45" fmla="*/ 2599180 w 3507093"/>
              <a:gd name="connsiteY45" fmla="*/ 1280383 h 2247798"/>
              <a:gd name="connsiteX46" fmla="*/ 2623421 w 3507093"/>
              <a:gd name="connsiteY46" fmla="*/ 1353935 h 2247798"/>
              <a:gd name="connsiteX47" fmla="*/ 2655743 w 3507093"/>
              <a:gd name="connsiteY47" fmla="*/ 1392074 h 2247798"/>
              <a:gd name="connsiteX48" fmla="*/ 2701530 w 3507093"/>
              <a:gd name="connsiteY48" fmla="*/ 1435661 h 2247798"/>
              <a:gd name="connsiteX49" fmla="*/ 2725772 w 3507093"/>
              <a:gd name="connsiteY49" fmla="*/ 1457455 h 2247798"/>
              <a:gd name="connsiteX50" fmla="*/ 3357309 w 3507093"/>
              <a:gd name="connsiteY50" fmla="*/ 2137207 h 2247798"/>
              <a:gd name="connsiteX51" fmla="*/ 3354603 w 3507093"/>
              <a:gd name="connsiteY51" fmla="*/ 2137207 h 2247798"/>
              <a:gd name="connsiteX0" fmla="*/ 0 w 3505667"/>
              <a:gd name="connsiteY0" fmla="*/ 0 h 2242793"/>
              <a:gd name="connsiteX1" fmla="*/ 113125 w 3505667"/>
              <a:gd name="connsiteY1" fmla="*/ 2724 h 2242793"/>
              <a:gd name="connsiteX2" fmla="*/ 113125 w 3505667"/>
              <a:gd name="connsiteY2" fmla="*/ 43587 h 2242793"/>
              <a:gd name="connsiteX3" fmla="*/ 336681 w 3505667"/>
              <a:gd name="connsiteY3" fmla="*/ 57209 h 2242793"/>
              <a:gd name="connsiteX4" fmla="*/ 350147 w 3505667"/>
              <a:gd name="connsiteY4" fmla="*/ 119865 h 2242793"/>
              <a:gd name="connsiteX5" fmla="*/ 708376 w 3505667"/>
              <a:gd name="connsiteY5" fmla="*/ 111693 h 2242793"/>
              <a:gd name="connsiteX6" fmla="*/ 713763 w 3505667"/>
              <a:gd name="connsiteY6" fmla="*/ 152556 h 2242793"/>
              <a:gd name="connsiteX7" fmla="*/ 843049 w 3505667"/>
              <a:gd name="connsiteY7" fmla="*/ 158005 h 2242793"/>
              <a:gd name="connsiteX8" fmla="*/ 843049 w 3505667"/>
              <a:gd name="connsiteY8" fmla="*/ 242455 h 2242793"/>
              <a:gd name="connsiteX9" fmla="*/ 1045057 w 3505667"/>
              <a:gd name="connsiteY9" fmla="*/ 247902 h 2242793"/>
              <a:gd name="connsiteX10" fmla="*/ 1042364 w 3505667"/>
              <a:gd name="connsiteY10" fmla="*/ 272420 h 2242793"/>
              <a:gd name="connsiteX11" fmla="*/ 1182423 w 3505667"/>
              <a:gd name="connsiteY11" fmla="*/ 277869 h 2242793"/>
              <a:gd name="connsiteX12" fmla="*/ 1182422 w 3505667"/>
              <a:gd name="connsiteY12" fmla="*/ 337802 h 2242793"/>
              <a:gd name="connsiteX13" fmla="*/ 1217437 w 3505667"/>
              <a:gd name="connsiteY13" fmla="*/ 337802 h 2242793"/>
              <a:gd name="connsiteX14" fmla="*/ 1220130 w 3505667"/>
              <a:gd name="connsiteY14" fmla="*/ 348699 h 2242793"/>
              <a:gd name="connsiteX15" fmla="*/ 1314402 w 3505667"/>
              <a:gd name="connsiteY15" fmla="*/ 348699 h 2242793"/>
              <a:gd name="connsiteX16" fmla="*/ 1314402 w 3505667"/>
              <a:gd name="connsiteY16" fmla="*/ 375941 h 2242793"/>
              <a:gd name="connsiteX17" fmla="*/ 1397899 w 3505667"/>
              <a:gd name="connsiteY17" fmla="*/ 375942 h 2242793"/>
              <a:gd name="connsiteX18" fmla="*/ 1395207 w 3505667"/>
              <a:gd name="connsiteY18" fmla="*/ 395012 h 2242793"/>
              <a:gd name="connsiteX19" fmla="*/ 1502944 w 3505667"/>
              <a:gd name="connsiteY19" fmla="*/ 400460 h 2242793"/>
              <a:gd name="connsiteX20" fmla="*/ 1511025 w 3505667"/>
              <a:gd name="connsiteY20" fmla="*/ 438598 h 2242793"/>
              <a:gd name="connsiteX21" fmla="*/ 1554119 w 3505667"/>
              <a:gd name="connsiteY21" fmla="*/ 438598 h 2242793"/>
              <a:gd name="connsiteX22" fmla="*/ 1616068 w 3505667"/>
              <a:gd name="connsiteY22" fmla="*/ 487634 h 2242793"/>
              <a:gd name="connsiteX23" fmla="*/ 1675324 w 3505667"/>
              <a:gd name="connsiteY23" fmla="*/ 487634 h 2242793"/>
              <a:gd name="connsiteX24" fmla="*/ 1680711 w 3505667"/>
              <a:gd name="connsiteY24" fmla="*/ 572084 h 2242793"/>
              <a:gd name="connsiteX25" fmla="*/ 1739967 w 3505667"/>
              <a:gd name="connsiteY25" fmla="*/ 580257 h 2242793"/>
              <a:gd name="connsiteX26" fmla="*/ 1750740 w 3505667"/>
              <a:gd name="connsiteY26" fmla="*/ 593879 h 2242793"/>
              <a:gd name="connsiteX27" fmla="*/ 1888106 w 3505667"/>
              <a:gd name="connsiteY27" fmla="*/ 599327 h 2242793"/>
              <a:gd name="connsiteX28" fmla="*/ 1915040 w 3505667"/>
              <a:gd name="connsiteY28" fmla="*/ 651086 h 2242793"/>
              <a:gd name="connsiteX29" fmla="*/ 1966217 w 3505667"/>
              <a:gd name="connsiteY29" fmla="*/ 661984 h 2242793"/>
              <a:gd name="connsiteX30" fmla="*/ 1976991 w 3505667"/>
              <a:gd name="connsiteY30" fmla="*/ 735538 h 2242793"/>
              <a:gd name="connsiteX31" fmla="*/ 2025473 w 3505667"/>
              <a:gd name="connsiteY31" fmla="*/ 738262 h 2242793"/>
              <a:gd name="connsiteX32" fmla="*/ 2047020 w 3505667"/>
              <a:gd name="connsiteY32" fmla="*/ 798195 h 2242793"/>
              <a:gd name="connsiteX33" fmla="*/ 2205933 w 3505667"/>
              <a:gd name="connsiteY33" fmla="*/ 809091 h 2242793"/>
              <a:gd name="connsiteX34" fmla="*/ 2211321 w 3505667"/>
              <a:gd name="connsiteY34" fmla="*/ 874473 h 2242793"/>
              <a:gd name="connsiteX35" fmla="*/ 2265190 w 3505667"/>
              <a:gd name="connsiteY35" fmla="*/ 871749 h 2242793"/>
              <a:gd name="connsiteX36" fmla="*/ 2267883 w 3505667"/>
              <a:gd name="connsiteY36" fmla="*/ 904440 h 2242793"/>
              <a:gd name="connsiteX37" fmla="*/ 2340606 w 3505667"/>
              <a:gd name="connsiteY37" fmla="*/ 907164 h 2242793"/>
              <a:gd name="connsiteX38" fmla="*/ 2343300 w 3505667"/>
              <a:gd name="connsiteY38" fmla="*/ 961649 h 2242793"/>
              <a:gd name="connsiteX39" fmla="*/ 2426798 w 3505667"/>
              <a:gd name="connsiteY39" fmla="*/ 969822 h 2242793"/>
              <a:gd name="connsiteX40" fmla="*/ 2442958 w 3505667"/>
              <a:gd name="connsiteY40" fmla="*/ 1046099 h 2242793"/>
              <a:gd name="connsiteX41" fmla="*/ 2491441 w 3505667"/>
              <a:gd name="connsiteY41" fmla="*/ 1056997 h 2242793"/>
              <a:gd name="connsiteX42" fmla="*/ 2494134 w 3505667"/>
              <a:gd name="connsiteY42" fmla="*/ 1138723 h 2242793"/>
              <a:gd name="connsiteX43" fmla="*/ 2548004 w 3505667"/>
              <a:gd name="connsiteY43" fmla="*/ 1152344 h 2242793"/>
              <a:gd name="connsiteX44" fmla="*/ 2577632 w 3505667"/>
              <a:gd name="connsiteY44" fmla="*/ 1264037 h 2242793"/>
              <a:gd name="connsiteX45" fmla="*/ 2599180 w 3505667"/>
              <a:gd name="connsiteY45" fmla="*/ 1280383 h 2242793"/>
              <a:gd name="connsiteX46" fmla="*/ 2623421 w 3505667"/>
              <a:gd name="connsiteY46" fmla="*/ 1353935 h 2242793"/>
              <a:gd name="connsiteX47" fmla="*/ 2655743 w 3505667"/>
              <a:gd name="connsiteY47" fmla="*/ 1392074 h 2242793"/>
              <a:gd name="connsiteX48" fmla="*/ 2701530 w 3505667"/>
              <a:gd name="connsiteY48" fmla="*/ 1435661 h 2242793"/>
              <a:gd name="connsiteX49" fmla="*/ 2725772 w 3505667"/>
              <a:gd name="connsiteY49" fmla="*/ 1457455 h 2242793"/>
              <a:gd name="connsiteX50" fmla="*/ 2755401 w 3505667"/>
              <a:gd name="connsiteY50" fmla="*/ 1550079 h 2242793"/>
              <a:gd name="connsiteX51" fmla="*/ 3357309 w 3505667"/>
              <a:gd name="connsiteY51" fmla="*/ 2137207 h 2242793"/>
              <a:gd name="connsiteX52" fmla="*/ 3354603 w 3505667"/>
              <a:gd name="connsiteY52" fmla="*/ 2137207 h 2242793"/>
              <a:gd name="connsiteX0" fmla="*/ 0 w 3503749"/>
              <a:gd name="connsiteY0" fmla="*/ 0 h 2239947"/>
              <a:gd name="connsiteX1" fmla="*/ 113125 w 3503749"/>
              <a:gd name="connsiteY1" fmla="*/ 2724 h 2239947"/>
              <a:gd name="connsiteX2" fmla="*/ 113125 w 3503749"/>
              <a:gd name="connsiteY2" fmla="*/ 43587 h 2239947"/>
              <a:gd name="connsiteX3" fmla="*/ 336681 w 3503749"/>
              <a:gd name="connsiteY3" fmla="*/ 57209 h 2239947"/>
              <a:gd name="connsiteX4" fmla="*/ 350147 w 3503749"/>
              <a:gd name="connsiteY4" fmla="*/ 119865 h 2239947"/>
              <a:gd name="connsiteX5" fmla="*/ 708376 w 3503749"/>
              <a:gd name="connsiteY5" fmla="*/ 111693 h 2239947"/>
              <a:gd name="connsiteX6" fmla="*/ 713763 w 3503749"/>
              <a:gd name="connsiteY6" fmla="*/ 152556 h 2239947"/>
              <a:gd name="connsiteX7" fmla="*/ 843049 w 3503749"/>
              <a:gd name="connsiteY7" fmla="*/ 158005 h 2239947"/>
              <a:gd name="connsiteX8" fmla="*/ 843049 w 3503749"/>
              <a:gd name="connsiteY8" fmla="*/ 242455 h 2239947"/>
              <a:gd name="connsiteX9" fmla="*/ 1045057 w 3503749"/>
              <a:gd name="connsiteY9" fmla="*/ 247902 h 2239947"/>
              <a:gd name="connsiteX10" fmla="*/ 1042364 w 3503749"/>
              <a:gd name="connsiteY10" fmla="*/ 272420 h 2239947"/>
              <a:gd name="connsiteX11" fmla="*/ 1182423 w 3503749"/>
              <a:gd name="connsiteY11" fmla="*/ 277869 h 2239947"/>
              <a:gd name="connsiteX12" fmla="*/ 1182422 w 3503749"/>
              <a:gd name="connsiteY12" fmla="*/ 337802 h 2239947"/>
              <a:gd name="connsiteX13" fmla="*/ 1217437 w 3503749"/>
              <a:gd name="connsiteY13" fmla="*/ 337802 h 2239947"/>
              <a:gd name="connsiteX14" fmla="*/ 1220130 w 3503749"/>
              <a:gd name="connsiteY14" fmla="*/ 348699 h 2239947"/>
              <a:gd name="connsiteX15" fmla="*/ 1314402 w 3503749"/>
              <a:gd name="connsiteY15" fmla="*/ 348699 h 2239947"/>
              <a:gd name="connsiteX16" fmla="*/ 1314402 w 3503749"/>
              <a:gd name="connsiteY16" fmla="*/ 375941 h 2239947"/>
              <a:gd name="connsiteX17" fmla="*/ 1397899 w 3503749"/>
              <a:gd name="connsiteY17" fmla="*/ 375942 h 2239947"/>
              <a:gd name="connsiteX18" fmla="*/ 1395207 w 3503749"/>
              <a:gd name="connsiteY18" fmla="*/ 395012 h 2239947"/>
              <a:gd name="connsiteX19" fmla="*/ 1502944 w 3503749"/>
              <a:gd name="connsiteY19" fmla="*/ 400460 h 2239947"/>
              <a:gd name="connsiteX20" fmla="*/ 1511025 w 3503749"/>
              <a:gd name="connsiteY20" fmla="*/ 438598 h 2239947"/>
              <a:gd name="connsiteX21" fmla="*/ 1554119 w 3503749"/>
              <a:gd name="connsiteY21" fmla="*/ 438598 h 2239947"/>
              <a:gd name="connsiteX22" fmla="*/ 1616068 w 3503749"/>
              <a:gd name="connsiteY22" fmla="*/ 487634 h 2239947"/>
              <a:gd name="connsiteX23" fmla="*/ 1675324 w 3503749"/>
              <a:gd name="connsiteY23" fmla="*/ 487634 h 2239947"/>
              <a:gd name="connsiteX24" fmla="*/ 1680711 w 3503749"/>
              <a:gd name="connsiteY24" fmla="*/ 572084 h 2239947"/>
              <a:gd name="connsiteX25" fmla="*/ 1739967 w 3503749"/>
              <a:gd name="connsiteY25" fmla="*/ 580257 h 2239947"/>
              <a:gd name="connsiteX26" fmla="*/ 1750740 w 3503749"/>
              <a:gd name="connsiteY26" fmla="*/ 593879 h 2239947"/>
              <a:gd name="connsiteX27" fmla="*/ 1888106 w 3503749"/>
              <a:gd name="connsiteY27" fmla="*/ 599327 h 2239947"/>
              <a:gd name="connsiteX28" fmla="*/ 1915040 w 3503749"/>
              <a:gd name="connsiteY28" fmla="*/ 651086 h 2239947"/>
              <a:gd name="connsiteX29" fmla="*/ 1966217 w 3503749"/>
              <a:gd name="connsiteY29" fmla="*/ 661984 h 2239947"/>
              <a:gd name="connsiteX30" fmla="*/ 1976991 w 3503749"/>
              <a:gd name="connsiteY30" fmla="*/ 735538 h 2239947"/>
              <a:gd name="connsiteX31" fmla="*/ 2025473 w 3503749"/>
              <a:gd name="connsiteY31" fmla="*/ 738262 h 2239947"/>
              <a:gd name="connsiteX32" fmla="*/ 2047020 w 3503749"/>
              <a:gd name="connsiteY32" fmla="*/ 798195 h 2239947"/>
              <a:gd name="connsiteX33" fmla="*/ 2205933 w 3503749"/>
              <a:gd name="connsiteY33" fmla="*/ 809091 h 2239947"/>
              <a:gd name="connsiteX34" fmla="*/ 2211321 w 3503749"/>
              <a:gd name="connsiteY34" fmla="*/ 874473 h 2239947"/>
              <a:gd name="connsiteX35" fmla="*/ 2265190 w 3503749"/>
              <a:gd name="connsiteY35" fmla="*/ 871749 h 2239947"/>
              <a:gd name="connsiteX36" fmla="*/ 2267883 w 3503749"/>
              <a:gd name="connsiteY36" fmla="*/ 904440 h 2239947"/>
              <a:gd name="connsiteX37" fmla="*/ 2340606 w 3503749"/>
              <a:gd name="connsiteY37" fmla="*/ 907164 h 2239947"/>
              <a:gd name="connsiteX38" fmla="*/ 2343300 w 3503749"/>
              <a:gd name="connsiteY38" fmla="*/ 961649 h 2239947"/>
              <a:gd name="connsiteX39" fmla="*/ 2426798 w 3503749"/>
              <a:gd name="connsiteY39" fmla="*/ 969822 h 2239947"/>
              <a:gd name="connsiteX40" fmla="*/ 2442958 w 3503749"/>
              <a:gd name="connsiteY40" fmla="*/ 1046099 h 2239947"/>
              <a:gd name="connsiteX41" fmla="*/ 2491441 w 3503749"/>
              <a:gd name="connsiteY41" fmla="*/ 1056997 h 2239947"/>
              <a:gd name="connsiteX42" fmla="*/ 2494134 w 3503749"/>
              <a:gd name="connsiteY42" fmla="*/ 1138723 h 2239947"/>
              <a:gd name="connsiteX43" fmla="*/ 2548004 w 3503749"/>
              <a:gd name="connsiteY43" fmla="*/ 1152344 h 2239947"/>
              <a:gd name="connsiteX44" fmla="*/ 2577632 w 3503749"/>
              <a:gd name="connsiteY44" fmla="*/ 1264037 h 2239947"/>
              <a:gd name="connsiteX45" fmla="*/ 2599180 w 3503749"/>
              <a:gd name="connsiteY45" fmla="*/ 1280383 h 2239947"/>
              <a:gd name="connsiteX46" fmla="*/ 2623421 w 3503749"/>
              <a:gd name="connsiteY46" fmla="*/ 1353935 h 2239947"/>
              <a:gd name="connsiteX47" fmla="*/ 2655743 w 3503749"/>
              <a:gd name="connsiteY47" fmla="*/ 1392074 h 2239947"/>
              <a:gd name="connsiteX48" fmla="*/ 2701530 w 3503749"/>
              <a:gd name="connsiteY48" fmla="*/ 1435661 h 2239947"/>
              <a:gd name="connsiteX49" fmla="*/ 2725772 w 3503749"/>
              <a:gd name="connsiteY49" fmla="*/ 1457455 h 2239947"/>
              <a:gd name="connsiteX50" fmla="*/ 2755401 w 3503749"/>
              <a:gd name="connsiteY50" fmla="*/ 1550079 h 2239947"/>
              <a:gd name="connsiteX51" fmla="*/ 2795802 w 3503749"/>
              <a:gd name="connsiteY51" fmla="*/ 1604562 h 2239947"/>
              <a:gd name="connsiteX52" fmla="*/ 3357309 w 3503749"/>
              <a:gd name="connsiteY52" fmla="*/ 2137207 h 2239947"/>
              <a:gd name="connsiteX53" fmla="*/ 3354603 w 3503749"/>
              <a:gd name="connsiteY53" fmla="*/ 2137207 h 2239947"/>
              <a:gd name="connsiteX0" fmla="*/ 0 w 3500614"/>
              <a:gd name="connsiteY0" fmla="*/ 0 h 2237315"/>
              <a:gd name="connsiteX1" fmla="*/ 113125 w 3500614"/>
              <a:gd name="connsiteY1" fmla="*/ 2724 h 2237315"/>
              <a:gd name="connsiteX2" fmla="*/ 113125 w 3500614"/>
              <a:gd name="connsiteY2" fmla="*/ 43587 h 2237315"/>
              <a:gd name="connsiteX3" fmla="*/ 336681 w 3500614"/>
              <a:gd name="connsiteY3" fmla="*/ 57209 h 2237315"/>
              <a:gd name="connsiteX4" fmla="*/ 350147 w 3500614"/>
              <a:gd name="connsiteY4" fmla="*/ 119865 h 2237315"/>
              <a:gd name="connsiteX5" fmla="*/ 708376 w 3500614"/>
              <a:gd name="connsiteY5" fmla="*/ 111693 h 2237315"/>
              <a:gd name="connsiteX6" fmla="*/ 713763 w 3500614"/>
              <a:gd name="connsiteY6" fmla="*/ 152556 h 2237315"/>
              <a:gd name="connsiteX7" fmla="*/ 843049 w 3500614"/>
              <a:gd name="connsiteY7" fmla="*/ 158005 h 2237315"/>
              <a:gd name="connsiteX8" fmla="*/ 843049 w 3500614"/>
              <a:gd name="connsiteY8" fmla="*/ 242455 h 2237315"/>
              <a:gd name="connsiteX9" fmla="*/ 1045057 w 3500614"/>
              <a:gd name="connsiteY9" fmla="*/ 247902 h 2237315"/>
              <a:gd name="connsiteX10" fmla="*/ 1042364 w 3500614"/>
              <a:gd name="connsiteY10" fmla="*/ 272420 h 2237315"/>
              <a:gd name="connsiteX11" fmla="*/ 1182423 w 3500614"/>
              <a:gd name="connsiteY11" fmla="*/ 277869 h 2237315"/>
              <a:gd name="connsiteX12" fmla="*/ 1182422 w 3500614"/>
              <a:gd name="connsiteY12" fmla="*/ 337802 h 2237315"/>
              <a:gd name="connsiteX13" fmla="*/ 1217437 w 3500614"/>
              <a:gd name="connsiteY13" fmla="*/ 337802 h 2237315"/>
              <a:gd name="connsiteX14" fmla="*/ 1220130 w 3500614"/>
              <a:gd name="connsiteY14" fmla="*/ 348699 h 2237315"/>
              <a:gd name="connsiteX15" fmla="*/ 1314402 w 3500614"/>
              <a:gd name="connsiteY15" fmla="*/ 348699 h 2237315"/>
              <a:gd name="connsiteX16" fmla="*/ 1314402 w 3500614"/>
              <a:gd name="connsiteY16" fmla="*/ 375941 h 2237315"/>
              <a:gd name="connsiteX17" fmla="*/ 1397899 w 3500614"/>
              <a:gd name="connsiteY17" fmla="*/ 375942 h 2237315"/>
              <a:gd name="connsiteX18" fmla="*/ 1395207 w 3500614"/>
              <a:gd name="connsiteY18" fmla="*/ 395012 h 2237315"/>
              <a:gd name="connsiteX19" fmla="*/ 1502944 w 3500614"/>
              <a:gd name="connsiteY19" fmla="*/ 400460 h 2237315"/>
              <a:gd name="connsiteX20" fmla="*/ 1511025 w 3500614"/>
              <a:gd name="connsiteY20" fmla="*/ 438598 h 2237315"/>
              <a:gd name="connsiteX21" fmla="*/ 1554119 w 3500614"/>
              <a:gd name="connsiteY21" fmla="*/ 438598 h 2237315"/>
              <a:gd name="connsiteX22" fmla="*/ 1616068 w 3500614"/>
              <a:gd name="connsiteY22" fmla="*/ 487634 h 2237315"/>
              <a:gd name="connsiteX23" fmla="*/ 1675324 w 3500614"/>
              <a:gd name="connsiteY23" fmla="*/ 487634 h 2237315"/>
              <a:gd name="connsiteX24" fmla="*/ 1680711 w 3500614"/>
              <a:gd name="connsiteY24" fmla="*/ 572084 h 2237315"/>
              <a:gd name="connsiteX25" fmla="*/ 1739967 w 3500614"/>
              <a:gd name="connsiteY25" fmla="*/ 580257 h 2237315"/>
              <a:gd name="connsiteX26" fmla="*/ 1750740 w 3500614"/>
              <a:gd name="connsiteY26" fmla="*/ 593879 h 2237315"/>
              <a:gd name="connsiteX27" fmla="*/ 1888106 w 3500614"/>
              <a:gd name="connsiteY27" fmla="*/ 599327 h 2237315"/>
              <a:gd name="connsiteX28" fmla="*/ 1915040 w 3500614"/>
              <a:gd name="connsiteY28" fmla="*/ 651086 h 2237315"/>
              <a:gd name="connsiteX29" fmla="*/ 1966217 w 3500614"/>
              <a:gd name="connsiteY29" fmla="*/ 661984 h 2237315"/>
              <a:gd name="connsiteX30" fmla="*/ 1976991 w 3500614"/>
              <a:gd name="connsiteY30" fmla="*/ 735538 h 2237315"/>
              <a:gd name="connsiteX31" fmla="*/ 2025473 w 3500614"/>
              <a:gd name="connsiteY31" fmla="*/ 738262 h 2237315"/>
              <a:gd name="connsiteX32" fmla="*/ 2047020 w 3500614"/>
              <a:gd name="connsiteY32" fmla="*/ 798195 h 2237315"/>
              <a:gd name="connsiteX33" fmla="*/ 2205933 w 3500614"/>
              <a:gd name="connsiteY33" fmla="*/ 809091 h 2237315"/>
              <a:gd name="connsiteX34" fmla="*/ 2211321 w 3500614"/>
              <a:gd name="connsiteY34" fmla="*/ 874473 h 2237315"/>
              <a:gd name="connsiteX35" fmla="*/ 2265190 w 3500614"/>
              <a:gd name="connsiteY35" fmla="*/ 871749 h 2237315"/>
              <a:gd name="connsiteX36" fmla="*/ 2267883 w 3500614"/>
              <a:gd name="connsiteY36" fmla="*/ 904440 h 2237315"/>
              <a:gd name="connsiteX37" fmla="*/ 2340606 w 3500614"/>
              <a:gd name="connsiteY37" fmla="*/ 907164 h 2237315"/>
              <a:gd name="connsiteX38" fmla="*/ 2343300 w 3500614"/>
              <a:gd name="connsiteY38" fmla="*/ 961649 h 2237315"/>
              <a:gd name="connsiteX39" fmla="*/ 2426798 w 3500614"/>
              <a:gd name="connsiteY39" fmla="*/ 969822 h 2237315"/>
              <a:gd name="connsiteX40" fmla="*/ 2442958 w 3500614"/>
              <a:gd name="connsiteY40" fmla="*/ 1046099 h 2237315"/>
              <a:gd name="connsiteX41" fmla="*/ 2491441 w 3500614"/>
              <a:gd name="connsiteY41" fmla="*/ 1056997 h 2237315"/>
              <a:gd name="connsiteX42" fmla="*/ 2494134 w 3500614"/>
              <a:gd name="connsiteY42" fmla="*/ 1138723 h 2237315"/>
              <a:gd name="connsiteX43" fmla="*/ 2548004 w 3500614"/>
              <a:gd name="connsiteY43" fmla="*/ 1152344 h 2237315"/>
              <a:gd name="connsiteX44" fmla="*/ 2577632 w 3500614"/>
              <a:gd name="connsiteY44" fmla="*/ 1264037 h 2237315"/>
              <a:gd name="connsiteX45" fmla="*/ 2599180 w 3500614"/>
              <a:gd name="connsiteY45" fmla="*/ 1280383 h 2237315"/>
              <a:gd name="connsiteX46" fmla="*/ 2623421 w 3500614"/>
              <a:gd name="connsiteY46" fmla="*/ 1353935 h 2237315"/>
              <a:gd name="connsiteX47" fmla="*/ 2655743 w 3500614"/>
              <a:gd name="connsiteY47" fmla="*/ 1392074 h 2237315"/>
              <a:gd name="connsiteX48" fmla="*/ 2701530 w 3500614"/>
              <a:gd name="connsiteY48" fmla="*/ 1435661 h 2237315"/>
              <a:gd name="connsiteX49" fmla="*/ 2725772 w 3500614"/>
              <a:gd name="connsiteY49" fmla="*/ 1457455 h 2237315"/>
              <a:gd name="connsiteX50" fmla="*/ 2755401 w 3500614"/>
              <a:gd name="connsiteY50" fmla="*/ 1550079 h 2237315"/>
              <a:gd name="connsiteX51" fmla="*/ 2795802 w 3500614"/>
              <a:gd name="connsiteY51" fmla="*/ 1604562 h 2237315"/>
              <a:gd name="connsiteX52" fmla="*/ 2863138 w 3500614"/>
              <a:gd name="connsiteY52" fmla="*/ 1656322 h 2237315"/>
              <a:gd name="connsiteX53" fmla="*/ 3357309 w 3500614"/>
              <a:gd name="connsiteY53" fmla="*/ 2137207 h 2237315"/>
              <a:gd name="connsiteX54" fmla="*/ 3354603 w 3500614"/>
              <a:gd name="connsiteY54" fmla="*/ 2137207 h 2237315"/>
              <a:gd name="connsiteX0" fmla="*/ 0 w 3497319"/>
              <a:gd name="connsiteY0" fmla="*/ 0 h 2234489"/>
              <a:gd name="connsiteX1" fmla="*/ 113125 w 3497319"/>
              <a:gd name="connsiteY1" fmla="*/ 2724 h 2234489"/>
              <a:gd name="connsiteX2" fmla="*/ 113125 w 3497319"/>
              <a:gd name="connsiteY2" fmla="*/ 43587 h 2234489"/>
              <a:gd name="connsiteX3" fmla="*/ 336681 w 3497319"/>
              <a:gd name="connsiteY3" fmla="*/ 57209 h 2234489"/>
              <a:gd name="connsiteX4" fmla="*/ 350147 w 3497319"/>
              <a:gd name="connsiteY4" fmla="*/ 119865 h 2234489"/>
              <a:gd name="connsiteX5" fmla="*/ 708376 w 3497319"/>
              <a:gd name="connsiteY5" fmla="*/ 111693 h 2234489"/>
              <a:gd name="connsiteX6" fmla="*/ 713763 w 3497319"/>
              <a:gd name="connsiteY6" fmla="*/ 152556 h 2234489"/>
              <a:gd name="connsiteX7" fmla="*/ 843049 w 3497319"/>
              <a:gd name="connsiteY7" fmla="*/ 158005 h 2234489"/>
              <a:gd name="connsiteX8" fmla="*/ 843049 w 3497319"/>
              <a:gd name="connsiteY8" fmla="*/ 242455 h 2234489"/>
              <a:gd name="connsiteX9" fmla="*/ 1045057 w 3497319"/>
              <a:gd name="connsiteY9" fmla="*/ 247902 h 2234489"/>
              <a:gd name="connsiteX10" fmla="*/ 1042364 w 3497319"/>
              <a:gd name="connsiteY10" fmla="*/ 272420 h 2234489"/>
              <a:gd name="connsiteX11" fmla="*/ 1182423 w 3497319"/>
              <a:gd name="connsiteY11" fmla="*/ 277869 h 2234489"/>
              <a:gd name="connsiteX12" fmla="*/ 1182422 w 3497319"/>
              <a:gd name="connsiteY12" fmla="*/ 337802 h 2234489"/>
              <a:gd name="connsiteX13" fmla="*/ 1217437 w 3497319"/>
              <a:gd name="connsiteY13" fmla="*/ 337802 h 2234489"/>
              <a:gd name="connsiteX14" fmla="*/ 1220130 w 3497319"/>
              <a:gd name="connsiteY14" fmla="*/ 348699 h 2234489"/>
              <a:gd name="connsiteX15" fmla="*/ 1314402 w 3497319"/>
              <a:gd name="connsiteY15" fmla="*/ 348699 h 2234489"/>
              <a:gd name="connsiteX16" fmla="*/ 1314402 w 3497319"/>
              <a:gd name="connsiteY16" fmla="*/ 375941 h 2234489"/>
              <a:gd name="connsiteX17" fmla="*/ 1397899 w 3497319"/>
              <a:gd name="connsiteY17" fmla="*/ 375942 h 2234489"/>
              <a:gd name="connsiteX18" fmla="*/ 1395207 w 3497319"/>
              <a:gd name="connsiteY18" fmla="*/ 395012 h 2234489"/>
              <a:gd name="connsiteX19" fmla="*/ 1502944 w 3497319"/>
              <a:gd name="connsiteY19" fmla="*/ 400460 h 2234489"/>
              <a:gd name="connsiteX20" fmla="*/ 1511025 w 3497319"/>
              <a:gd name="connsiteY20" fmla="*/ 438598 h 2234489"/>
              <a:gd name="connsiteX21" fmla="*/ 1554119 w 3497319"/>
              <a:gd name="connsiteY21" fmla="*/ 438598 h 2234489"/>
              <a:gd name="connsiteX22" fmla="*/ 1616068 w 3497319"/>
              <a:gd name="connsiteY22" fmla="*/ 487634 h 2234489"/>
              <a:gd name="connsiteX23" fmla="*/ 1675324 w 3497319"/>
              <a:gd name="connsiteY23" fmla="*/ 487634 h 2234489"/>
              <a:gd name="connsiteX24" fmla="*/ 1680711 w 3497319"/>
              <a:gd name="connsiteY24" fmla="*/ 572084 h 2234489"/>
              <a:gd name="connsiteX25" fmla="*/ 1739967 w 3497319"/>
              <a:gd name="connsiteY25" fmla="*/ 580257 h 2234489"/>
              <a:gd name="connsiteX26" fmla="*/ 1750740 w 3497319"/>
              <a:gd name="connsiteY26" fmla="*/ 593879 h 2234489"/>
              <a:gd name="connsiteX27" fmla="*/ 1888106 w 3497319"/>
              <a:gd name="connsiteY27" fmla="*/ 599327 h 2234489"/>
              <a:gd name="connsiteX28" fmla="*/ 1915040 w 3497319"/>
              <a:gd name="connsiteY28" fmla="*/ 651086 h 2234489"/>
              <a:gd name="connsiteX29" fmla="*/ 1966217 w 3497319"/>
              <a:gd name="connsiteY29" fmla="*/ 661984 h 2234489"/>
              <a:gd name="connsiteX30" fmla="*/ 1976991 w 3497319"/>
              <a:gd name="connsiteY30" fmla="*/ 735538 h 2234489"/>
              <a:gd name="connsiteX31" fmla="*/ 2025473 w 3497319"/>
              <a:gd name="connsiteY31" fmla="*/ 738262 h 2234489"/>
              <a:gd name="connsiteX32" fmla="*/ 2047020 w 3497319"/>
              <a:gd name="connsiteY32" fmla="*/ 798195 h 2234489"/>
              <a:gd name="connsiteX33" fmla="*/ 2205933 w 3497319"/>
              <a:gd name="connsiteY33" fmla="*/ 809091 h 2234489"/>
              <a:gd name="connsiteX34" fmla="*/ 2211321 w 3497319"/>
              <a:gd name="connsiteY34" fmla="*/ 874473 h 2234489"/>
              <a:gd name="connsiteX35" fmla="*/ 2265190 w 3497319"/>
              <a:gd name="connsiteY35" fmla="*/ 871749 h 2234489"/>
              <a:gd name="connsiteX36" fmla="*/ 2267883 w 3497319"/>
              <a:gd name="connsiteY36" fmla="*/ 904440 h 2234489"/>
              <a:gd name="connsiteX37" fmla="*/ 2340606 w 3497319"/>
              <a:gd name="connsiteY37" fmla="*/ 907164 h 2234489"/>
              <a:gd name="connsiteX38" fmla="*/ 2343300 w 3497319"/>
              <a:gd name="connsiteY38" fmla="*/ 961649 h 2234489"/>
              <a:gd name="connsiteX39" fmla="*/ 2426798 w 3497319"/>
              <a:gd name="connsiteY39" fmla="*/ 969822 h 2234489"/>
              <a:gd name="connsiteX40" fmla="*/ 2442958 w 3497319"/>
              <a:gd name="connsiteY40" fmla="*/ 1046099 h 2234489"/>
              <a:gd name="connsiteX41" fmla="*/ 2491441 w 3497319"/>
              <a:gd name="connsiteY41" fmla="*/ 1056997 h 2234489"/>
              <a:gd name="connsiteX42" fmla="*/ 2494134 w 3497319"/>
              <a:gd name="connsiteY42" fmla="*/ 1138723 h 2234489"/>
              <a:gd name="connsiteX43" fmla="*/ 2548004 w 3497319"/>
              <a:gd name="connsiteY43" fmla="*/ 1152344 h 2234489"/>
              <a:gd name="connsiteX44" fmla="*/ 2577632 w 3497319"/>
              <a:gd name="connsiteY44" fmla="*/ 1264037 h 2234489"/>
              <a:gd name="connsiteX45" fmla="*/ 2599180 w 3497319"/>
              <a:gd name="connsiteY45" fmla="*/ 1280383 h 2234489"/>
              <a:gd name="connsiteX46" fmla="*/ 2623421 w 3497319"/>
              <a:gd name="connsiteY46" fmla="*/ 1353935 h 2234489"/>
              <a:gd name="connsiteX47" fmla="*/ 2655743 w 3497319"/>
              <a:gd name="connsiteY47" fmla="*/ 1392074 h 2234489"/>
              <a:gd name="connsiteX48" fmla="*/ 2701530 w 3497319"/>
              <a:gd name="connsiteY48" fmla="*/ 1435661 h 2234489"/>
              <a:gd name="connsiteX49" fmla="*/ 2725772 w 3497319"/>
              <a:gd name="connsiteY49" fmla="*/ 1457455 h 2234489"/>
              <a:gd name="connsiteX50" fmla="*/ 2755401 w 3497319"/>
              <a:gd name="connsiteY50" fmla="*/ 1550079 h 2234489"/>
              <a:gd name="connsiteX51" fmla="*/ 2795802 w 3497319"/>
              <a:gd name="connsiteY51" fmla="*/ 1604562 h 2234489"/>
              <a:gd name="connsiteX52" fmla="*/ 2863138 w 3497319"/>
              <a:gd name="connsiteY52" fmla="*/ 1656322 h 2234489"/>
              <a:gd name="connsiteX53" fmla="*/ 2935861 w 3497319"/>
              <a:gd name="connsiteY53" fmla="*/ 1713530 h 2234489"/>
              <a:gd name="connsiteX54" fmla="*/ 3357309 w 3497319"/>
              <a:gd name="connsiteY54" fmla="*/ 2137207 h 2234489"/>
              <a:gd name="connsiteX55" fmla="*/ 3354603 w 3497319"/>
              <a:gd name="connsiteY55" fmla="*/ 2137207 h 2234489"/>
              <a:gd name="connsiteX0" fmla="*/ 0 w 3494351"/>
              <a:gd name="connsiteY0" fmla="*/ 0 h 2234489"/>
              <a:gd name="connsiteX1" fmla="*/ 113125 w 3494351"/>
              <a:gd name="connsiteY1" fmla="*/ 2724 h 2234489"/>
              <a:gd name="connsiteX2" fmla="*/ 113125 w 3494351"/>
              <a:gd name="connsiteY2" fmla="*/ 43587 h 2234489"/>
              <a:gd name="connsiteX3" fmla="*/ 336681 w 3494351"/>
              <a:gd name="connsiteY3" fmla="*/ 57209 h 2234489"/>
              <a:gd name="connsiteX4" fmla="*/ 350147 w 3494351"/>
              <a:gd name="connsiteY4" fmla="*/ 119865 h 2234489"/>
              <a:gd name="connsiteX5" fmla="*/ 708376 w 3494351"/>
              <a:gd name="connsiteY5" fmla="*/ 111693 h 2234489"/>
              <a:gd name="connsiteX6" fmla="*/ 713763 w 3494351"/>
              <a:gd name="connsiteY6" fmla="*/ 152556 h 2234489"/>
              <a:gd name="connsiteX7" fmla="*/ 843049 w 3494351"/>
              <a:gd name="connsiteY7" fmla="*/ 158005 h 2234489"/>
              <a:gd name="connsiteX8" fmla="*/ 843049 w 3494351"/>
              <a:gd name="connsiteY8" fmla="*/ 242455 h 2234489"/>
              <a:gd name="connsiteX9" fmla="*/ 1045057 w 3494351"/>
              <a:gd name="connsiteY9" fmla="*/ 247902 h 2234489"/>
              <a:gd name="connsiteX10" fmla="*/ 1042364 w 3494351"/>
              <a:gd name="connsiteY10" fmla="*/ 272420 h 2234489"/>
              <a:gd name="connsiteX11" fmla="*/ 1182423 w 3494351"/>
              <a:gd name="connsiteY11" fmla="*/ 277869 h 2234489"/>
              <a:gd name="connsiteX12" fmla="*/ 1182422 w 3494351"/>
              <a:gd name="connsiteY12" fmla="*/ 337802 h 2234489"/>
              <a:gd name="connsiteX13" fmla="*/ 1217437 w 3494351"/>
              <a:gd name="connsiteY13" fmla="*/ 337802 h 2234489"/>
              <a:gd name="connsiteX14" fmla="*/ 1220130 w 3494351"/>
              <a:gd name="connsiteY14" fmla="*/ 348699 h 2234489"/>
              <a:gd name="connsiteX15" fmla="*/ 1314402 w 3494351"/>
              <a:gd name="connsiteY15" fmla="*/ 348699 h 2234489"/>
              <a:gd name="connsiteX16" fmla="*/ 1314402 w 3494351"/>
              <a:gd name="connsiteY16" fmla="*/ 375941 h 2234489"/>
              <a:gd name="connsiteX17" fmla="*/ 1397899 w 3494351"/>
              <a:gd name="connsiteY17" fmla="*/ 375942 h 2234489"/>
              <a:gd name="connsiteX18" fmla="*/ 1395207 w 3494351"/>
              <a:gd name="connsiteY18" fmla="*/ 395012 h 2234489"/>
              <a:gd name="connsiteX19" fmla="*/ 1502944 w 3494351"/>
              <a:gd name="connsiteY19" fmla="*/ 400460 h 2234489"/>
              <a:gd name="connsiteX20" fmla="*/ 1511025 w 3494351"/>
              <a:gd name="connsiteY20" fmla="*/ 438598 h 2234489"/>
              <a:gd name="connsiteX21" fmla="*/ 1554119 w 3494351"/>
              <a:gd name="connsiteY21" fmla="*/ 438598 h 2234489"/>
              <a:gd name="connsiteX22" fmla="*/ 1616068 w 3494351"/>
              <a:gd name="connsiteY22" fmla="*/ 487634 h 2234489"/>
              <a:gd name="connsiteX23" fmla="*/ 1675324 w 3494351"/>
              <a:gd name="connsiteY23" fmla="*/ 487634 h 2234489"/>
              <a:gd name="connsiteX24" fmla="*/ 1680711 w 3494351"/>
              <a:gd name="connsiteY24" fmla="*/ 572084 h 2234489"/>
              <a:gd name="connsiteX25" fmla="*/ 1739967 w 3494351"/>
              <a:gd name="connsiteY25" fmla="*/ 580257 h 2234489"/>
              <a:gd name="connsiteX26" fmla="*/ 1750740 w 3494351"/>
              <a:gd name="connsiteY26" fmla="*/ 593879 h 2234489"/>
              <a:gd name="connsiteX27" fmla="*/ 1888106 w 3494351"/>
              <a:gd name="connsiteY27" fmla="*/ 599327 h 2234489"/>
              <a:gd name="connsiteX28" fmla="*/ 1915040 w 3494351"/>
              <a:gd name="connsiteY28" fmla="*/ 651086 h 2234489"/>
              <a:gd name="connsiteX29" fmla="*/ 1966217 w 3494351"/>
              <a:gd name="connsiteY29" fmla="*/ 661984 h 2234489"/>
              <a:gd name="connsiteX30" fmla="*/ 1976991 w 3494351"/>
              <a:gd name="connsiteY30" fmla="*/ 735538 h 2234489"/>
              <a:gd name="connsiteX31" fmla="*/ 2025473 w 3494351"/>
              <a:gd name="connsiteY31" fmla="*/ 738262 h 2234489"/>
              <a:gd name="connsiteX32" fmla="*/ 2047020 w 3494351"/>
              <a:gd name="connsiteY32" fmla="*/ 798195 h 2234489"/>
              <a:gd name="connsiteX33" fmla="*/ 2205933 w 3494351"/>
              <a:gd name="connsiteY33" fmla="*/ 809091 h 2234489"/>
              <a:gd name="connsiteX34" fmla="*/ 2211321 w 3494351"/>
              <a:gd name="connsiteY34" fmla="*/ 874473 h 2234489"/>
              <a:gd name="connsiteX35" fmla="*/ 2265190 w 3494351"/>
              <a:gd name="connsiteY35" fmla="*/ 871749 h 2234489"/>
              <a:gd name="connsiteX36" fmla="*/ 2267883 w 3494351"/>
              <a:gd name="connsiteY36" fmla="*/ 904440 h 2234489"/>
              <a:gd name="connsiteX37" fmla="*/ 2340606 w 3494351"/>
              <a:gd name="connsiteY37" fmla="*/ 907164 h 2234489"/>
              <a:gd name="connsiteX38" fmla="*/ 2343300 w 3494351"/>
              <a:gd name="connsiteY38" fmla="*/ 961649 h 2234489"/>
              <a:gd name="connsiteX39" fmla="*/ 2426798 w 3494351"/>
              <a:gd name="connsiteY39" fmla="*/ 969822 h 2234489"/>
              <a:gd name="connsiteX40" fmla="*/ 2442958 w 3494351"/>
              <a:gd name="connsiteY40" fmla="*/ 1046099 h 2234489"/>
              <a:gd name="connsiteX41" fmla="*/ 2491441 w 3494351"/>
              <a:gd name="connsiteY41" fmla="*/ 1056997 h 2234489"/>
              <a:gd name="connsiteX42" fmla="*/ 2494134 w 3494351"/>
              <a:gd name="connsiteY42" fmla="*/ 1138723 h 2234489"/>
              <a:gd name="connsiteX43" fmla="*/ 2548004 w 3494351"/>
              <a:gd name="connsiteY43" fmla="*/ 1152344 h 2234489"/>
              <a:gd name="connsiteX44" fmla="*/ 2577632 w 3494351"/>
              <a:gd name="connsiteY44" fmla="*/ 1264037 h 2234489"/>
              <a:gd name="connsiteX45" fmla="*/ 2599180 w 3494351"/>
              <a:gd name="connsiteY45" fmla="*/ 1280383 h 2234489"/>
              <a:gd name="connsiteX46" fmla="*/ 2623421 w 3494351"/>
              <a:gd name="connsiteY46" fmla="*/ 1353935 h 2234489"/>
              <a:gd name="connsiteX47" fmla="*/ 2655743 w 3494351"/>
              <a:gd name="connsiteY47" fmla="*/ 1392074 h 2234489"/>
              <a:gd name="connsiteX48" fmla="*/ 2701530 w 3494351"/>
              <a:gd name="connsiteY48" fmla="*/ 1435661 h 2234489"/>
              <a:gd name="connsiteX49" fmla="*/ 2725772 w 3494351"/>
              <a:gd name="connsiteY49" fmla="*/ 1457455 h 2234489"/>
              <a:gd name="connsiteX50" fmla="*/ 2755401 w 3494351"/>
              <a:gd name="connsiteY50" fmla="*/ 1550079 h 2234489"/>
              <a:gd name="connsiteX51" fmla="*/ 2795802 w 3494351"/>
              <a:gd name="connsiteY51" fmla="*/ 1604562 h 2234489"/>
              <a:gd name="connsiteX52" fmla="*/ 2863138 w 3494351"/>
              <a:gd name="connsiteY52" fmla="*/ 1656322 h 2234489"/>
              <a:gd name="connsiteX53" fmla="*/ 2935861 w 3494351"/>
              <a:gd name="connsiteY53" fmla="*/ 1713530 h 2234489"/>
              <a:gd name="connsiteX54" fmla="*/ 3003197 w 3494351"/>
              <a:gd name="connsiteY54" fmla="*/ 1713529 h 2234489"/>
              <a:gd name="connsiteX55" fmla="*/ 3357309 w 3494351"/>
              <a:gd name="connsiteY55" fmla="*/ 2137207 h 2234489"/>
              <a:gd name="connsiteX56" fmla="*/ 3354603 w 3494351"/>
              <a:gd name="connsiteY56" fmla="*/ 2137207 h 2234489"/>
              <a:gd name="connsiteX0" fmla="*/ 0 w 3493071"/>
              <a:gd name="connsiteY0" fmla="*/ 0 h 2232784"/>
              <a:gd name="connsiteX1" fmla="*/ 113125 w 3493071"/>
              <a:gd name="connsiteY1" fmla="*/ 2724 h 2232784"/>
              <a:gd name="connsiteX2" fmla="*/ 113125 w 3493071"/>
              <a:gd name="connsiteY2" fmla="*/ 43587 h 2232784"/>
              <a:gd name="connsiteX3" fmla="*/ 336681 w 3493071"/>
              <a:gd name="connsiteY3" fmla="*/ 57209 h 2232784"/>
              <a:gd name="connsiteX4" fmla="*/ 350147 w 3493071"/>
              <a:gd name="connsiteY4" fmla="*/ 119865 h 2232784"/>
              <a:gd name="connsiteX5" fmla="*/ 708376 w 3493071"/>
              <a:gd name="connsiteY5" fmla="*/ 111693 h 2232784"/>
              <a:gd name="connsiteX6" fmla="*/ 713763 w 3493071"/>
              <a:gd name="connsiteY6" fmla="*/ 152556 h 2232784"/>
              <a:gd name="connsiteX7" fmla="*/ 843049 w 3493071"/>
              <a:gd name="connsiteY7" fmla="*/ 158005 h 2232784"/>
              <a:gd name="connsiteX8" fmla="*/ 843049 w 3493071"/>
              <a:gd name="connsiteY8" fmla="*/ 242455 h 2232784"/>
              <a:gd name="connsiteX9" fmla="*/ 1045057 w 3493071"/>
              <a:gd name="connsiteY9" fmla="*/ 247902 h 2232784"/>
              <a:gd name="connsiteX10" fmla="*/ 1042364 w 3493071"/>
              <a:gd name="connsiteY10" fmla="*/ 272420 h 2232784"/>
              <a:gd name="connsiteX11" fmla="*/ 1182423 w 3493071"/>
              <a:gd name="connsiteY11" fmla="*/ 277869 h 2232784"/>
              <a:gd name="connsiteX12" fmla="*/ 1182422 w 3493071"/>
              <a:gd name="connsiteY12" fmla="*/ 337802 h 2232784"/>
              <a:gd name="connsiteX13" fmla="*/ 1217437 w 3493071"/>
              <a:gd name="connsiteY13" fmla="*/ 337802 h 2232784"/>
              <a:gd name="connsiteX14" fmla="*/ 1220130 w 3493071"/>
              <a:gd name="connsiteY14" fmla="*/ 348699 h 2232784"/>
              <a:gd name="connsiteX15" fmla="*/ 1314402 w 3493071"/>
              <a:gd name="connsiteY15" fmla="*/ 348699 h 2232784"/>
              <a:gd name="connsiteX16" fmla="*/ 1314402 w 3493071"/>
              <a:gd name="connsiteY16" fmla="*/ 375941 h 2232784"/>
              <a:gd name="connsiteX17" fmla="*/ 1397899 w 3493071"/>
              <a:gd name="connsiteY17" fmla="*/ 375942 h 2232784"/>
              <a:gd name="connsiteX18" fmla="*/ 1395207 w 3493071"/>
              <a:gd name="connsiteY18" fmla="*/ 395012 h 2232784"/>
              <a:gd name="connsiteX19" fmla="*/ 1502944 w 3493071"/>
              <a:gd name="connsiteY19" fmla="*/ 400460 h 2232784"/>
              <a:gd name="connsiteX20" fmla="*/ 1511025 w 3493071"/>
              <a:gd name="connsiteY20" fmla="*/ 438598 h 2232784"/>
              <a:gd name="connsiteX21" fmla="*/ 1554119 w 3493071"/>
              <a:gd name="connsiteY21" fmla="*/ 438598 h 2232784"/>
              <a:gd name="connsiteX22" fmla="*/ 1616068 w 3493071"/>
              <a:gd name="connsiteY22" fmla="*/ 487634 h 2232784"/>
              <a:gd name="connsiteX23" fmla="*/ 1675324 w 3493071"/>
              <a:gd name="connsiteY23" fmla="*/ 487634 h 2232784"/>
              <a:gd name="connsiteX24" fmla="*/ 1680711 w 3493071"/>
              <a:gd name="connsiteY24" fmla="*/ 572084 h 2232784"/>
              <a:gd name="connsiteX25" fmla="*/ 1739967 w 3493071"/>
              <a:gd name="connsiteY25" fmla="*/ 580257 h 2232784"/>
              <a:gd name="connsiteX26" fmla="*/ 1750740 w 3493071"/>
              <a:gd name="connsiteY26" fmla="*/ 593879 h 2232784"/>
              <a:gd name="connsiteX27" fmla="*/ 1888106 w 3493071"/>
              <a:gd name="connsiteY27" fmla="*/ 599327 h 2232784"/>
              <a:gd name="connsiteX28" fmla="*/ 1915040 w 3493071"/>
              <a:gd name="connsiteY28" fmla="*/ 651086 h 2232784"/>
              <a:gd name="connsiteX29" fmla="*/ 1966217 w 3493071"/>
              <a:gd name="connsiteY29" fmla="*/ 661984 h 2232784"/>
              <a:gd name="connsiteX30" fmla="*/ 1976991 w 3493071"/>
              <a:gd name="connsiteY30" fmla="*/ 735538 h 2232784"/>
              <a:gd name="connsiteX31" fmla="*/ 2025473 w 3493071"/>
              <a:gd name="connsiteY31" fmla="*/ 738262 h 2232784"/>
              <a:gd name="connsiteX32" fmla="*/ 2047020 w 3493071"/>
              <a:gd name="connsiteY32" fmla="*/ 798195 h 2232784"/>
              <a:gd name="connsiteX33" fmla="*/ 2205933 w 3493071"/>
              <a:gd name="connsiteY33" fmla="*/ 809091 h 2232784"/>
              <a:gd name="connsiteX34" fmla="*/ 2211321 w 3493071"/>
              <a:gd name="connsiteY34" fmla="*/ 874473 h 2232784"/>
              <a:gd name="connsiteX35" fmla="*/ 2265190 w 3493071"/>
              <a:gd name="connsiteY35" fmla="*/ 871749 h 2232784"/>
              <a:gd name="connsiteX36" fmla="*/ 2267883 w 3493071"/>
              <a:gd name="connsiteY36" fmla="*/ 904440 h 2232784"/>
              <a:gd name="connsiteX37" fmla="*/ 2340606 w 3493071"/>
              <a:gd name="connsiteY37" fmla="*/ 907164 h 2232784"/>
              <a:gd name="connsiteX38" fmla="*/ 2343300 w 3493071"/>
              <a:gd name="connsiteY38" fmla="*/ 961649 h 2232784"/>
              <a:gd name="connsiteX39" fmla="*/ 2426798 w 3493071"/>
              <a:gd name="connsiteY39" fmla="*/ 969822 h 2232784"/>
              <a:gd name="connsiteX40" fmla="*/ 2442958 w 3493071"/>
              <a:gd name="connsiteY40" fmla="*/ 1046099 h 2232784"/>
              <a:gd name="connsiteX41" fmla="*/ 2491441 w 3493071"/>
              <a:gd name="connsiteY41" fmla="*/ 1056997 h 2232784"/>
              <a:gd name="connsiteX42" fmla="*/ 2494134 w 3493071"/>
              <a:gd name="connsiteY42" fmla="*/ 1138723 h 2232784"/>
              <a:gd name="connsiteX43" fmla="*/ 2548004 w 3493071"/>
              <a:gd name="connsiteY43" fmla="*/ 1152344 h 2232784"/>
              <a:gd name="connsiteX44" fmla="*/ 2577632 w 3493071"/>
              <a:gd name="connsiteY44" fmla="*/ 1264037 h 2232784"/>
              <a:gd name="connsiteX45" fmla="*/ 2599180 w 3493071"/>
              <a:gd name="connsiteY45" fmla="*/ 1280383 h 2232784"/>
              <a:gd name="connsiteX46" fmla="*/ 2623421 w 3493071"/>
              <a:gd name="connsiteY46" fmla="*/ 1353935 h 2232784"/>
              <a:gd name="connsiteX47" fmla="*/ 2655743 w 3493071"/>
              <a:gd name="connsiteY47" fmla="*/ 1392074 h 2232784"/>
              <a:gd name="connsiteX48" fmla="*/ 2701530 w 3493071"/>
              <a:gd name="connsiteY48" fmla="*/ 1435661 h 2232784"/>
              <a:gd name="connsiteX49" fmla="*/ 2725772 w 3493071"/>
              <a:gd name="connsiteY49" fmla="*/ 1457455 h 2232784"/>
              <a:gd name="connsiteX50" fmla="*/ 2755401 w 3493071"/>
              <a:gd name="connsiteY50" fmla="*/ 1550079 h 2232784"/>
              <a:gd name="connsiteX51" fmla="*/ 2795802 w 3493071"/>
              <a:gd name="connsiteY51" fmla="*/ 1604562 h 2232784"/>
              <a:gd name="connsiteX52" fmla="*/ 2863138 w 3493071"/>
              <a:gd name="connsiteY52" fmla="*/ 1656322 h 2232784"/>
              <a:gd name="connsiteX53" fmla="*/ 2935861 w 3493071"/>
              <a:gd name="connsiteY53" fmla="*/ 1713530 h 2232784"/>
              <a:gd name="connsiteX54" fmla="*/ 3003197 w 3493071"/>
              <a:gd name="connsiteY54" fmla="*/ 1713529 h 2232784"/>
              <a:gd name="connsiteX55" fmla="*/ 3032825 w 3493071"/>
              <a:gd name="connsiteY55" fmla="*/ 1748945 h 2232784"/>
              <a:gd name="connsiteX56" fmla="*/ 3357309 w 3493071"/>
              <a:gd name="connsiteY56" fmla="*/ 2137207 h 2232784"/>
              <a:gd name="connsiteX57" fmla="*/ 3354603 w 3493071"/>
              <a:gd name="connsiteY57" fmla="*/ 2137207 h 2232784"/>
              <a:gd name="connsiteX0" fmla="*/ 0 w 3492150"/>
              <a:gd name="connsiteY0" fmla="*/ 0 h 2229229"/>
              <a:gd name="connsiteX1" fmla="*/ 113125 w 3492150"/>
              <a:gd name="connsiteY1" fmla="*/ 2724 h 2229229"/>
              <a:gd name="connsiteX2" fmla="*/ 113125 w 3492150"/>
              <a:gd name="connsiteY2" fmla="*/ 43587 h 2229229"/>
              <a:gd name="connsiteX3" fmla="*/ 336681 w 3492150"/>
              <a:gd name="connsiteY3" fmla="*/ 57209 h 2229229"/>
              <a:gd name="connsiteX4" fmla="*/ 350147 w 3492150"/>
              <a:gd name="connsiteY4" fmla="*/ 119865 h 2229229"/>
              <a:gd name="connsiteX5" fmla="*/ 708376 w 3492150"/>
              <a:gd name="connsiteY5" fmla="*/ 111693 h 2229229"/>
              <a:gd name="connsiteX6" fmla="*/ 713763 w 3492150"/>
              <a:gd name="connsiteY6" fmla="*/ 152556 h 2229229"/>
              <a:gd name="connsiteX7" fmla="*/ 843049 w 3492150"/>
              <a:gd name="connsiteY7" fmla="*/ 158005 h 2229229"/>
              <a:gd name="connsiteX8" fmla="*/ 843049 w 3492150"/>
              <a:gd name="connsiteY8" fmla="*/ 242455 h 2229229"/>
              <a:gd name="connsiteX9" fmla="*/ 1045057 w 3492150"/>
              <a:gd name="connsiteY9" fmla="*/ 247902 h 2229229"/>
              <a:gd name="connsiteX10" fmla="*/ 1042364 w 3492150"/>
              <a:gd name="connsiteY10" fmla="*/ 272420 h 2229229"/>
              <a:gd name="connsiteX11" fmla="*/ 1182423 w 3492150"/>
              <a:gd name="connsiteY11" fmla="*/ 277869 h 2229229"/>
              <a:gd name="connsiteX12" fmla="*/ 1182422 w 3492150"/>
              <a:gd name="connsiteY12" fmla="*/ 337802 h 2229229"/>
              <a:gd name="connsiteX13" fmla="*/ 1217437 w 3492150"/>
              <a:gd name="connsiteY13" fmla="*/ 337802 h 2229229"/>
              <a:gd name="connsiteX14" fmla="*/ 1220130 w 3492150"/>
              <a:gd name="connsiteY14" fmla="*/ 348699 h 2229229"/>
              <a:gd name="connsiteX15" fmla="*/ 1314402 w 3492150"/>
              <a:gd name="connsiteY15" fmla="*/ 348699 h 2229229"/>
              <a:gd name="connsiteX16" fmla="*/ 1314402 w 3492150"/>
              <a:gd name="connsiteY16" fmla="*/ 375941 h 2229229"/>
              <a:gd name="connsiteX17" fmla="*/ 1397899 w 3492150"/>
              <a:gd name="connsiteY17" fmla="*/ 375942 h 2229229"/>
              <a:gd name="connsiteX18" fmla="*/ 1395207 w 3492150"/>
              <a:gd name="connsiteY18" fmla="*/ 395012 h 2229229"/>
              <a:gd name="connsiteX19" fmla="*/ 1502944 w 3492150"/>
              <a:gd name="connsiteY19" fmla="*/ 400460 h 2229229"/>
              <a:gd name="connsiteX20" fmla="*/ 1511025 w 3492150"/>
              <a:gd name="connsiteY20" fmla="*/ 438598 h 2229229"/>
              <a:gd name="connsiteX21" fmla="*/ 1554119 w 3492150"/>
              <a:gd name="connsiteY21" fmla="*/ 438598 h 2229229"/>
              <a:gd name="connsiteX22" fmla="*/ 1616068 w 3492150"/>
              <a:gd name="connsiteY22" fmla="*/ 487634 h 2229229"/>
              <a:gd name="connsiteX23" fmla="*/ 1675324 w 3492150"/>
              <a:gd name="connsiteY23" fmla="*/ 487634 h 2229229"/>
              <a:gd name="connsiteX24" fmla="*/ 1680711 w 3492150"/>
              <a:gd name="connsiteY24" fmla="*/ 572084 h 2229229"/>
              <a:gd name="connsiteX25" fmla="*/ 1739967 w 3492150"/>
              <a:gd name="connsiteY25" fmla="*/ 580257 h 2229229"/>
              <a:gd name="connsiteX26" fmla="*/ 1750740 w 3492150"/>
              <a:gd name="connsiteY26" fmla="*/ 593879 h 2229229"/>
              <a:gd name="connsiteX27" fmla="*/ 1888106 w 3492150"/>
              <a:gd name="connsiteY27" fmla="*/ 599327 h 2229229"/>
              <a:gd name="connsiteX28" fmla="*/ 1915040 w 3492150"/>
              <a:gd name="connsiteY28" fmla="*/ 651086 h 2229229"/>
              <a:gd name="connsiteX29" fmla="*/ 1966217 w 3492150"/>
              <a:gd name="connsiteY29" fmla="*/ 661984 h 2229229"/>
              <a:gd name="connsiteX30" fmla="*/ 1976991 w 3492150"/>
              <a:gd name="connsiteY30" fmla="*/ 735538 h 2229229"/>
              <a:gd name="connsiteX31" fmla="*/ 2025473 w 3492150"/>
              <a:gd name="connsiteY31" fmla="*/ 738262 h 2229229"/>
              <a:gd name="connsiteX32" fmla="*/ 2047020 w 3492150"/>
              <a:gd name="connsiteY32" fmla="*/ 798195 h 2229229"/>
              <a:gd name="connsiteX33" fmla="*/ 2205933 w 3492150"/>
              <a:gd name="connsiteY33" fmla="*/ 809091 h 2229229"/>
              <a:gd name="connsiteX34" fmla="*/ 2211321 w 3492150"/>
              <a:gd name="connsiteY34" fmla="*/ 874473 h 2229229"/>
              <a:gd name="connsiteX35" fmla="*/ 2265190 w 3492150"/>
              <a:gd name="connsiteY35" fmla="*/ 871749 h 2229229"/>
              <a:gd name="connsiteX36" fmla="*/ 2267883 w 3492150"/>
              <a:gd name="connsiteY36" fmla="*/ 904440 h 2229229"/>
              <a:gd name="connsiteX37" fmla="*/ 2340606 w 3492150"/>
              <a:gd name="connsiteY37" fmla="*/ 907164 h 2229229"/>
              <a:gd name="connsiteX38" fmla="*/ 2343300 w 3492150"/>
              <a:gd name="connsiteY38" fmla="*/ 961649 h 2229229"/>
              <a:gd name="connsiteX39" fmla="*/ 2426798 w 3492150"/>
              <a:gd name="connsiteY39" fmla="*/ 969822 h 2229229"/>
              <a:gd name="connsiteX40" fmla="*/ 2442958 w 3492150"/>
              <a:gd name="connsiteY40" fmla="*/ 1046099 h 2229229"/>
              <a:gd name="connsiteX41" fmla="*/ 2491441 w 3492150"/>
              <a:gd name="connsiteY41" fmla="*/ 1056997 h 2229229"/>
              <a:gd name="connsiteX42" fmla="*/ 2494134 w 3492150"/>
              <a:gd name="connsiteY42" fmla="*/ 1138723 h 2229229"/>
              <a:gd name="connsiteX43" fmla="*/ 2548004 w 3492150"/>
              <a:gd name="connsiteY43" fmla="*/ 1152344 h 2229229"/>
              <a:gd name="connsiteX44" fmla="*/ 2577632 w 3492150"/>
              <a:gd name="connsiteY44" fmla="*/ 1264037 h 2229229"/>
              <a:gd name="connsiteX45" fmla="*/ 2599180 w 3492150"/>
              <a:gd name="connsiteY45" fmla="*/ 1280383 h 2229229"/>
              <a:gd name="connsiteX46" fmla="*/ 2623421 w 3492150"/>
              <a:gd name="connsiteY46" fmla="*/ 1353935 h 2229229"/>
              <a:gd name="connsiteX47" fmla="*/ 2655743 w 3492150"/>
              <a:gd name="connsiteY47" fmla="*/ 1392074 h 2229229"/>
              <a:gd name="connsiteX48" fmla="*/ 2701530 w 3492150"/>
              <a:gd name="connsiteY48" fmla="*/ 1435661 h 2229229"/>
              <a:gd name="connsiteX49" fmla="*/ 2725772 w 3492150"/>
              <a:gd name="connsiteY49" fmla="*/ 1457455 h 2229229"/>
              <a:gd name="connsiteX50" fmla="*/ 2755401 w 3492150"/>
              <a:gd name="connsiteY50" fmla="*/ 1550079 h 2229229"/>
              <a:gd name="connsiteX51" fmla="*/ 2795802 w 3492150"/>
              <a:gd name="connsiteY51" fmla="*/ 1604562 h 2229229"/>
              <a:gd name="connsiteX52" fmla="*/ 2863138 w 3492150"/>
              <a:gd name="connsiteY52" fmla="*/ 1656322 h 2229229"/>
              <a:gd name="connsiteX53" fmla="*/ 2935861 w 3492150"/>
              <a:gd name="connsiteY53" fmla="*/ 1713530 h 2229229"/>
              <a:gd name="connsiteX54" fmla="*/ 3003197 w 3492150"/>
              <a:gd name="connsiteY54" fmla="*/ 1713529 h 2229229"/>
              <a:gd name="connsiteX55" fmla="*/ 3032825 w 3492150"/>
              <a:gd name="connsiteY55" fmla="*/ 1748945 h 2229229"/>
              <a:gd name="connsiteX56" fmla="*/ 3054374 w 3492150"/>
              <a:gd name="connsiteY56" fmla="*/ 1825222 h 2229229"/>
              <a:gd name="connsiteX57" fmla="*/ 3357309 w 3492150"/>
              <a:gd name="connsiteY57" fmla="*/ 2137207 h 2229229"/>
              <a:gd name="connsiteX58" fmla="*/ 3354603 w 3492150"/>
              <a:gd name="connsiteY58" fmla="*/ 2137207 h 2229229"/>
              <a:gd name="connsiteX0" fmla="*/ 0 w 3488657"/>
              <a:gd name="connsiteY0" fmla="*/ 0 h 2228489"/>
              <a:gd name="connsiteX1" fmla="*/ 113125 w 3488657"/>
              <a:gd name="connsiteY1" fmla="*/ 2724 h 2228489"/>
              <a:gd name="connsiteX2" fmla="*/ 113125 w 3488657"/>
              <a:gd name="connsiteY2" fmla="*/ 43587 h 2228489"/>
              <a:gd name="connsiteX3" fmla="*/ 336681 w 3488657"/>
              <a:gd name="connsiteY3" fmla="*/ 57209 h 2228489"/>
              <a:gd name="connsiteX4" fmla="*/ 350147 w 3488657"/>
              <a:gd name="connsiteY4" fmla="*/ 119865 h 2228489"/>
              <a:gd name="connsiteX5" fmla="*/ 708376 w 3488657"/>
              <a:gd name="connsiteY5" fmla="*/ 111693 h 2228489"/>
              <a:gd name="connsiteX6" fmla="*/ 713763 w 3488657"/>
              <a:gd name="connsiteY6" fmla="*/ 152556 h 2228489"/>
              <a:gd name="connsiteX7" fmla="*/ 843049 w 3488657"/>
              <a:gd name="connsiteY7" fmla="*/ 158005 h 2228489"/>
              <a:gd name="connsiteX8" fmla="*/ 843049 w 3488657"/>
              <a:gd name="connsiteY8" fmla="*/ 242455 h 2228489"/>
              <a:gd name="connsiteX9" fmla="*/ 1045057 w 3488657"/>
              <a:gd name="connsiteY9" fmla="*/ 247902 h 2228489"/>
              <a:gd name="connsiteX10" fmla="*/ 1042364 w 3488657"/>
              <a:gd name="connsiteY10" fmla="*/ 272420 h 2228489"/>
              <a:gd name="connsiteX11" fmla="*/ 1182423 w 3488657"/>
              <a:gd name="connsiteY11" fmla="*/ 277869 h 2228489"/>
              <a:gd name="connsiteX12" fmla="*/ 1182422 w 3488657"/>
              <a:gd name="connsiteY12" fmla="*/ 337802 h 2228489"/>
              <a:gd name="connsiteX13" fmla="*/ 1217437 w 3488657"/>
              <a:gd name="connsiteY13" fmla="*/ 337802 h 2228489"/>
              <a:gd name="connsiteX14" fmla="*/ 1220130 w 3488657"/>
              <a:gd name="connsiteY14" fmla="*/ 348699 h 2228489"/>
              <a:gd name="connsiteX15" fmla="*/ 1314402 w 3488657"/>
              <a:gd name="connsiteY15" fmla="*/ 348699 h 2228489"/>
              <a:gd name="connsiteX16" fmla="*/ 1314402 w 3488657"/>
              <a:gd name="connsiteY16" fmla="*/ 375941 h 2228489"/>
              <a:gd name="connsiteX17" fmla="*/ 1397899 w 3488657"/>
              <a:gd name="connsiteY17" fmla="*/ 375942 h 2228489"/>
              <a:gd name="connsiteX18" fmla="*/ 1395207 w 3488657"/>
              <a:gd name="connsiteY18" fmla="*/ 395012 h 2228489"/>
              <a:gd name="connsiteX19" fmla="*/ 1502944 w 3488657"/>
              <a:gd name="connsiteY19" fmla="*/ 400460 h 2228489"/>
              <a:gd name="connsiteX20" fmla="*/ 1511025 w 3488657"/>
              <a:gd name="connsiteY20" fmla="*/ 438598 h 2228489"/>
              <a:gd name="connsiteX21" fmla="*/ 1554119 w 3488657"/>
              <a:gd name="connsiteY21" fmla="*/ 438598 h 2228489"/>
              <a:gd name="connsiteX22" fmla="*/ 1616068 w 3488657"/>
              <a:gd name="connsiteY22" fmla="*/ 487634 h 2228489"/>
              <a:gd name="connsiteX23" fmla="*/ 1675324 w 3488657"/>
              <a:gd name="connsiteY23" fmla="*/ 487634 h 2228489"/>
              <a:gd name="connsiteX24" fmla="*/ 1680711 w 3488657"/>
              <a:gd name="connsiteY24" fmla="*/ 572084 h 2228489"/>
              <a:gd name="connsiteX25" fmla="*/ 1739967 w 3488657"/>
              <a:gd name="connsiteY25" fmla="*/ 580257 h 2228489"/>
              <a:gd name="connsiteX26" fmla="*/ 1750740 w 3488657"/>
              <a:gd name="connsiteY26" fmla="*/ 593879 h 2228489"/>
              <a:gd name="connsiteX27" fmla="*/ 1888106 w 3488657"/>
              <a:gd name="connsiteY27" fmla="*/ 599327 h 2228489"/>
              <a:gd name="connsiteX28" fmla="*/ 1915040 w 3488657"/>
              <a:gd name="connsiteY28" fmla="*/ 651086 h 2228489"/>
              <a:gd name="connsiteX29" fmla="*/ 1966217 w 3488657"/>
              <a:gd name="connsiteY29" fmla="*/ 661984 h 2228489"/>
              <a:gd name="connsiteX30" fmla="*/ 1976991 w 3488657"/>
              <a:gd name="connsiteY30" fmla="*/ 735538 h 2228489"/>
              <a:gd name="connsiteX31" fmla="*/ 2025473 w 3488657"/>
              <a:gd name="connsiteY31" fmla="*/ 738262 h 2228489"/>
              <a:gd name="connsiteX32" fmla="*/ 2047020 w 3488657"/>
              <a:gd name="connsiteY32" fmla="*/ 798195 h 2228489"/>
              <a:gd name="connsiteX33" fmla="*/ 2205933 w 3488657"/>
              <a:gd name="connsiteY33" fmla="*/ 809091 h 2228489"/>
              <a:gd name="connsiteX34" fmla="*/ 2211321 w 3488657"/>
              <a:gd name="connsiteY34" fmla="*/ 874473 h 2228489"/>
              <a:gd name="connsiteX35" fmla="*/ 2265190 w 3488657"/>
              <a:gd name="connsiteY35" fmla="*/ 871749 h 2228489"/>
              <a:gd name="connsiteX36" fmla="*/ 2267883 w 3488657"/>
              <a:gd name="connsiteY36" fmla="*/ 904440 h 2228489"/>
              <a:gd name="connsiteX37" fmla="*/ 2340606 w 3488657"/>
              <a:gd name="connsiteY37" fmla="*/ 907164 h 2228489"/>
              <a:gd name="connsiteX38" fmla="*/ 2343300 w 3488657"/>
              <a:gd name="connsiteY38" fmla="*/ 961649 h 2228489"/>
              <a:gd name="connsiteX39" fmla="*/ 2426798 w 3488657"/>
              <a:gd name="connsiteY39" fmla="*/ 969822 h 2228489"/>
              <a:gd name="connsiteX40" fmla="*/ 2442958 w 3488657"/>
              <a:gd name="connsiteY40" fmla="*/ 1046099 h 2228489"/>
              <a:gd name="connsiteX41" fmla="*/ 2491441 w 3488657"/>
              <a:gd name="connsiteY41" fmla="*/ 1056997 h 2228489"/>
              <a:gd name="connsiteX42" fmla="*/ 2494134 w 3488657"/>
              <a:gd name="connsiteY42" fmla="*/ 1138723 h 2228489"/>
              <a:gd name="connsiteX43" fmla="*/ 2548004 w 3488657"/>
              <a:gd name="connsiteY43" fmla="*/ 1152344 h 2228489"/>
              <a:gd name="connsiteX44" fmla="*/ 2577632 w 3488657"/>
              <a:gd name="connsiteY44" fmla="*/ 1264037 h 2228489"/>
              <a:gd name="connsiteX45" fmla="*/ 2599180 w 3488657"/>
              <a:gd name="connsiteY45" fmla="*/ 1280383 h 2228489"/>
              <a:gd name="connsiteX46" fmla="*/ 2623421 w 3488657"/>
              <a:gd name="connsiteY46" fmla="*/ 1353935 h 2228489"/>
              <a:gd name="connsiteX47" fmla="*/ 2655743 w 3488657"/>
              <a:gd name="connsiteY47" fmla="*/ 1392074 h 2228489"/>
              <a:gd name="connsiteX48" fmla="*/ 2701530 w 3488657"/>
              <a:gd name="connsiteY48" fmla="*/ 1435661 h 2228489"/>
              <a:gd name="connsiteX49" fmla="*/ 2725772 w 3488657"/>
              <a:gd name="connsiteY49" fmla="*/ 1457455 h 2228489"/>
              <a:gd name="connsiteX50" fmla="*/ 2755401 w 3488657"/>
              <a:gd name="connsiteY50" fmla="*/ 1550079 h 2228489"/>
              <a:gd name="connsiteX51" fmla="*/ 2795802 w 3488657"/>
              <a:gd name="connsiteY51" fmla="*/ 1604562 h 2228489"/>
              <a:gd name="connsiteX52" fmla="*/ 2863138 w 3488657"/>
              <a:gd name="connsiteY52" fmla="*/ 1656322 h 2228489"/>
              <a:gd name="connsiteX53" fmla="*/ 2935861 w 3488657"/>
              <a:gd name="connsiteY53" fmla="*/ 1713530 h 2228489"/>
              <a:gd name="connsiteX54" fmla="*/ 3003197 w 3488657"/>
              <a:gd name="connsiteY54" fmla="*/ 1713529 h 2228489"/>
              <a:gd name="connsiteX55" fmla="*/ 3032825 w 3488657"/>
              <a:gd name="connsiteY55" fmla="*/ 1748945 h 2228489"/>
              <a:gd name="connsiteX56" fmla="*/ 3054374 w 3488657"/>
              <a:gd name="connsiteY56" fmla="*/ 1825222 h 2228489"/>
              <a:gd name="connsiteX57" fmla="*/ 3137870 w 3488657"/>
              <a:gd name="connsiteY57" fmla="*/ 1841567 h 2228489"/>
              <a:gd name="connsiteX58" fmla="*/ 3357309 w 3488657"/>
              <a:gd name="connsiteY58" fmla="*/ 2137207 h 2228489"/>
              <a:gd name="connsiteX59" fmla="*/ 3354603 w 3488657"/>
              <a:gd name="connsiteY59" fmla="*/ 2137207 h 2228489"/>
              <a:gd name="connsiteX0" fmla="*/ 0 w 3487228"/>
              <a:gd name="connsiteY0" fmla="*/ 0 h 2227877"/>
              <a:gd name="connsiteX1" fmla="*/ 113125 w 3487228"/>
              <a:gd name="connsiteY1" fmla="*/ 2724 h 2227877"/>
              <a:gd name="connsiteX2" fmla="*/ 113125 w 3487228"/>
              <a:gd name="connsiteY2" fmla="*/ 43587 h 2227877"/>
              <a:gd name="connsiteX3" fmla="*/ 336681 w 3487228"/>
              <a:gd name="connsiteY3" fmla="*/ 57209 h 2227877"/>
              <a:gd name="connsiteX4" fmla="*/ 350147 w 3487228"/>
              <a:gd name="connsiteY4" fmla="*/ 119865 h 2227877"/>
              <a:gd name="connsiteX5" fmla="*/ 708376 w 3487228"/>
              <a:gd name="connsiteY5" fmla="*/ 111693 h 2227877"/>
              <a:gd name="connsiteX6" fmla="*/ 713763 w 3487228"/>
              <a:gd name="connsiteY6" fmla="*/ 152556 h 2227877"/>
              <a:gd name="connsiteX7" fmla="*/ 843049 w 3487228"/>
              <a:gd name="connsiteY7" fmla="*/ 158005 h 2227877"/>
              <a:gd name="connsiteX8" fmla="*/ 843049 w 3487228"/>
              <a:gd name="connsiteY8" fmla="*/ 242455 h 2227877"/>
              <a:gd name="connsiteX9" fmla="*/ 1045057 w 3487228"/>
              <a:gd name="connsiteY9" fmla="*/ 247902 h 2227877"/>
              <a:gd name="connsiteX10" fmla="*/ 1042364 w 3487228"/>
              <a:gd name="connsiteY10" fmla="*/ 272420 h 2227877"/>
              <a:gd name="connsiteX11" fmla="*/ 1182423 w 3487228"/>
              <a:gd name="connsiteY11" fmla="*/ 277869 h 2227877"/>
              <a:gd name="connsiteX12" fmla="*/ 1182422 w 3487228"/>
              <a:gd name="connsiteY12" fmla="*/ 337802 h 2227877"/>
              <a:gd name="connsiteX13" fmla="*/ 1217437 w 3487228"/>
              <a:gd name="connsiteY13" fmla="*/ 337802 h 2227877"/>
              <a:gd name="connsiteX14" fmla="*/ 1220130 w 3487228"/>
              <a:gd name="connsiteY14" fmla="*/ 348699 h 2227877"/>
              <a:gd name="connsiteX15" fmla="*/ 1314402 w 3487228"/>
              <a:gd name="connsiteY15" fmla="*/ 348699 h 2227877"/>
              <a:gd name="connsiteX16" fmla="*/ 1314402 w 3487228"/>
              <a:gd name="connsiteY16" fmla="*/ 375941 h 2227877"/>
              <a:gd name="connsiteX17" fmla="*/ 1397899 w 3487228"/>
              <a:gd name="connsiteY17" fmla="*/ 375942 h 2227877"/>
              <a:gd name="connsiteX18" fmla="*/ 1395207 w 3487228"/>
              <a:gd name="connsiteY18" fmla="*/ 395012 h 2227877"/>
              <a:gd name="connsiteX19" fmla="*/ 1502944 w 3487228"/>
              <a:gd name="connsiteY19" fmla="*/ 400460 h 2227877"/>
              <a:gd name="connsiteX20" fmla="*/ 1511025 w 3487228"/>
              <a:gd name="connsiteY20" fmla="*/ 438598 h 2227877"/>
              <a:gd name="connsiteX21" fmla="*/ 1554119 w 3487228"/>
              <a:gd name="connsiteY21" fmla="*/ 438598 h 2227877"/>
              <a:gd name="connsiteX22" fmla="*/ 1616068 w 3487228"/>
              <a:gd name="connsiteY22" fmla="*/ 487634 h 2227877"/>
              <a:gd name="connsiteX23" fmla="*/ 1675324 w 3487228"/>
              <a:gd name="connsiteY23" fmla="*/ 487634 h 2227877"/>
              <a:gd name="connsiteX24" fmla="*/ 1680711 w 3487228"/>
              <a:gd name="connsiteY24" fmla="*/ 572084 h 2227877"/>
              <a:gd name="connsiteX25" fmla="*/ 1739967 w 3487228"/>
              <a:gd name="connsiteY25" fmla="*/ 580257 h 2227877"/>
              <a:gd name="connsiteX26" fmla="*/ 1750740 w 3487228"/>
              <a:gd name="connsiteY26" fmla="*/ 593879 h 2227877"/>
              <a:gd name="connsiteX27" fmla="*/ 1888106 w 3487228"/>
              <a:gd name="connsiteY27" fmla="*/ 599327 h 2227877"/>
              <a:gd name="connsiteX28" fmla="*/ 1915040 w 3487228"/>
              <a:gd name="connsiteY28" fmla="*/ 651086 h 2227877"/>
              <a:gd name="connsiteX29" fmla="*/ 1966217 w 3487228"/>
              <a:gd name="connsiteY29" fmla="*/ 661984 h 2227877"/>
              <a:gd name="connsiteX30" fmla="*/ 1976991 w 3487228"/>
              <a:gd name="connsiteY30" fmla="*/ 735538 h 2227877"/>
              <a:gd name="connsiteX31" fmla="*/ 2025473 w 3487228"/>
              <a:gd name="connsiteY31" fmla="*/ 738262 h 2227877"/>
              <a:gd name="connsiteX32" fmla="*/ 2047020 w 3487228"/>
              <a:gd name="connsiteY32" fmla="*/ 798195 h 2227877"/>
              <a:gd name="connsiteX33" fmla="*/ 2205933 w 3487228"/>
              <a:gd name="connsiteY33" fmla="*/ 809091 h 2227877"/>
              <a:gd name="connsiteX34" fmla="*/ 2211321 w 3487228"/>
              <a:gd name="connsiteY34" fmla="*/ 874473 h 2227877"/>
              <a:gd name="connsiteX35" fmla="*/ 2265190 w 3487228"/>
              <a:gd name="connsiteY35" fmla="*/ 871749 h 2227877"/>
              <a:gd name="connsiteX36" fmla="*/ 2267883 w 3487228"/>
              <a:gd name="connsiteY36" fmla="*/ 904440 h 2227877"/>
              <a:gd name="connsiteX37" fmla="*/ 2340606 w 3487228"/>
              <a:gd name="connsiteY37" fmla="*/ 907164 h 2227877"/>
              <a:gd name="connsiteX38" fmla="*/ 2343300 w 3487228"/>
              <a:gd name="connsiteY38" fmla="*/ 961649 h 2227877"/>
              <a:gd name="connsiteX39" fmla="*/ 2426798 w 3487228"/>
              <a:gd name="connsiteY39" fmla="*/ 969822 h 2227877"/>
              <a:gd name="connsiteX40" fmla="*/ 2442958 w 3487228"/>
              <a:gd name="connsiteY40" fmla="*/ 1046099 h 2227877"/>
              <a:gd name="connsiteX41" fmla="*/ 2491441 w 3487228"/>
              <a:gd name="connsiteY41" fmla="*/ 1056997 h 2227877"/>
              <a:gd name="connsiteX42" fmla="*/ 2494134 w 3487228"/>
              <a:gd name="connsiteY42" fmla="*/ 1138723 h 2227877"/>
              <a:gd name="connsiteX43" fmla="*/ 2548004 w 3487228"/>
              <a:gd name="connsiteY43" fmla="*/ 1152344 h 2227877"/>
              <a:gd name="connsiteX44" fmla="*/ 2577632 w 3487228"/>
              <a:gd name="connsiteY44" fmla="*/ 1264037 h 2227877"/>
              <a:gd name="connsiteX45" fmla="*/ 2599180 w 3487228"/>
              <a:gd name="connsiteY45" fmla="*/ 1280383 h 2227877"/>
              <a:gd name="connsiteX46" fmla="*/ 2623421 w 3487228"/>
              <a:gd name="connsiteY46" fmla="*/ 1353935 h 2227877"/>
              <a:gd name="connsiteX47" fmla="*/ 2655743 w 3487228"/>
              <a:gd name="connsiteY47" fmla="*/ 1392074 h 2227877"/>
              <a:gd name="connsiteX48" fmla="*/ 2701530 w 3487228"/>
              <a:gd name="connsiteY48" fmla="*/ 1435661 h 2227877"/>
              <a:gd name="connsiteX49" fmla="*/ 2725772 w 3487228"/>
              <a:gd name="connsiteY49" fmla="*/ 1457455 h 2227877"/>
              <a:gd name="connsiteX50" fmla="*/ 2755401 w 3487228"/>
              <a:gd name="connsiteY50" fmla="*/ 1550079 h 2227877"/>
              <a:gd name="connsiteX51" fmla="*/ 2795802 w 3487228"/>
              <a:gd name="connsiteY51" fmla="*/ 1604562 h 2227877"/>
              <a:gd name="connsiteX52" fmla="*/ 2863138 w 3487228"/>
              <a:gd name="connsiteY52" fmla="*/ 1656322 h 2227877"/>
              <a:gd name="connsiteX53" fmla="*/ 2935861 w 3487228"/>
              <a:gd name="connsiteY53" fmla="*/ 1713530 h 2227877"/>
              <a:gd name="connsiteX54" fmla="*/ 3003197 w 3487228"/>
              <a:gd name="connsiteY54" fmla="*/ 1713529 h 2227877"/>
              <a:gd name="connsiteX55" fmla="*/ 3032825 w 3487228"/>
              <a:gd name="connsiteY55" fmla="*/ 1748945 h 2227877"/>
              <a:gd name="connsiteX56" fmla="*/ 3054374 w 3487228"/>
              <a:gd name="connsiteY56" fmla="*/ 1825222 h 2227877"/>
              <a:gd name="connsiteX57" fmla="*/ 3137870 w 3487228"/>
              <a:gd name="connsiteY57" fmla="*/ 1841567 h 2227877"/>
              <a:gd name="connsiteX58" fmla="*/ 3172884 w 3487228"/>
              <a:gd name="connsiteY58" fmla="*/ 1855188 h 2227877"/>
              <a:gd name="connsiteX59" fmla="*/ 3357309 w 3487228"/>
              <a:gd name="connsiteY59" fmla="*/ 2137207 h 2227877"/>
              <a:gd name="connsiteX60" fmla="*/ 3354603 w 3487228"/>
              <a:gd name="connsiteY60" fmla="*/ 2137207 h 2227877"/>
              <a:gd name="connsiteX0" fmla="*/ 0 w 3484435"/>
              <a:gd name="connsiteY0" fmla="*/ 0 h 2227271"/>
              <a:gd name="connsiteX1" fmla="*/ 113125 w 3484435"/>
              <a:gd name="connsiteY1" fmla="*/ 2724 h 2227271"/>
              <a:gd name="connsiteX2" fmla="*/ 113125 w 3484435"/>
              <a:gd name="connsiteY2" fmla="*/ 43587 h 2227271"/>
              <a:gd name="connsiteX3" fmla="*/ 336681 w 3484435"/>
              <a:gd name="connsiteY3" fmla="*/ 57209 h 2227271"/>
              <a:gd name="connsiteX4" fmla="*/ 350147 w 3484435"/>
              <a:gd name="connsiteY4" fmla="*/ 119865 h 2227271"/>
              <a:gd name="connsiteX5" fmla="*/ 708376 w 3484435"/>
              <a:gd name="connsiteY5" fmla="*/ 111693 h 2227271"/>
              <a:gd name="connsiteX6" fmla="*/ 713763 w 3484435"/>
              <a:gd name="connsiteY6" fmla="*/ 152556 h 2227271"/>
              <a:gd name="connsiteX7" fmla="*/ 843049 w 3484435"/>
              <a:gd name="connsiteY7" fmla="*/ 158005 h 2227271"/>
              <a:gd name="connsiteX8" fmla="*/ 843049 w 3484435"/>
              <a:gd name="connsiteY8" fmla="*/ 242455 h 2227271"/>
              <a:gd name="connsiteX9" fmla="*/ 1045057 w 3484435"/>
              <a:gd name="connsiteY9" fmla="*/ 247902 h 2227271"/>
              <a:gd name="connsiteX10" fmla="*/ 1042364 w 3484435"/>
              <a:gd name="connsiteY10" fmla="*/ 272420 h 2227271"/>
              <a:gd name="connsiteX11" fmla="*/ 1182423 w 3484435"/>
              <a:gd name="connsiteY11" fmla="*/ 277869 h 2227271"/>
              <a:gd name="connsiteX12" fmla="*/ 1182422 w 3484435"/>
              <a:gd name="connsiteY12" fmla="*/ 337802 h 2227271"/>
              <a:gd name="connsiteX13" fmla="*/ 1217437 w 3484435"/>
              <a:gd name="connsiteY13" fmla="*/ 337802 h 2227271"/>
              <a:gd name="connsiteX14" fmla="*/ 1220130 w 3484435"/>
              <a:gd name="connsiteY14" fmla="*/ 348699 h 2227271"/>
              <a:gd name="connsiteX15" fmla="*/ 1314402 w 3484435"/>
              <a:gd name="connsiteY15" fmla="*/ 348699 h 2227271"/>
              <a:gd name="connsiteX16" fmla="*/ 1314402 w 3484435"/>
              <a:gd name="connsiteY16" fmla="*/ 375941 h 2227271"/>
              <a:gd name="connsiteX17" fmla="*/ 1397899 w 3484435"/>
              <a:gd name="connsiteY17" fmla="*/ 375942 h 2227271"/>
              <a:gd name="connsiteX18" fmla="*/ 1395207 w 3484435"/>
              <a:gd name="connsiteY18" fmla="*/ 395012 h 2227271"/>
              <a:gd name="connsiteX19" fmla="*/ 1502944 w 3484435"/>
              <a:gd name="connsiteY19" fmla="*/ 400460 h 2227271"/>
              <a:gd name="connsiteX20" fmla="*/ 1511025 w 3484435"/>
              <a:gd name="connsiteY20" fmla="*/ 438598 h 2227271"/>
              <a:gd name="connsiteX21" fmla="*/ 1554119 w 3484435"/>
              <a:gd name="connsiteY21" fmla="*/ 438598 h 2227271"/>
              <a:gd name="connsiteX22" fmla="*/ 1616068 w 3484435"/>
              <a:gd name="connsiteY22" fmla="*/ 487634 h 2227271"/>
              <a:gd name="connsiteX23" fmla="*/ 1675324 w 3484435"/>
              <a:gd name="connsiteY23" fmla="*/ 487634 h 2227271"/>
              <a:gd name="connsiteX24" fmla="*/ 1680711 w 3484435"/>
              <a:gd name="connsiteY24" fmla="*/ 572084 h 2227271"/>
              <a:gd name="connsiteX25" fmla="*/ 1739967 w 3484435"/>
              <a:gd name="connsiteY25" fmla="*/ 580257 h 2227271"/>
              <a:gd name="connsiteX26" fmla="*/ 1750740 w 3484435"/>
              <a:gd name="connsiteY26" fmla="*/ 593879 h 2227271"/>
              <a:gd name="connsiteX27" fmla="*/ 1888106 w 3484435"/>
              <a:gd name="connsiteY27" fmla="*/ 599327 h 2227271"/>
              <a:gd name="connsiteX28" fmla="*/ 1915040 w 3484435"/>
              <a:gd name="connsiteY28" fmla="*/ 651086 h 2227271"/>
              <a:gd name="connsiteX29" fmla="*/ 1966217 w 3484435"/>
              <a:gd name="connsiteY29" fmla="*/ 661984 h 2227271"/>
              <a:gd name="connsiteX30" fmla="*/ 1976991 w 3484435"/>
              <a:gd name="connsiteY30" fmla="*/ 735538 h 2227271"/>
              <a:gd name="connsiteX31" fmla="*/ 2025473 w 3484435"/>
              <a:gd name="connsiteY31" fmla="*/ 738262 h 2227271"/>
              <a:gd name="connsiteX32" fmla="*/ 2047020 w 3484435"/>
              <a:gd name="connsiteY32" fmla="*/ 798195 h 2227271"/>
              <a:gd name="connsiteX33" fmla="*/ 2205933 w 3484435"/>
              <a:gd name="connsiteY33" fmla="*/ 809091 h 2227271"/>
              <a:gd name="connsiteX34" fmla="*/ 2211321 w 3484435"/>
              <a:gd name="connsiteY34" fmla="*/ 874473 h 2227271"/>
              <a:gd name="connsiteX35" fmla="*/ 2265190 w 3484435"/>
              <a:gd name="connsiteY35" fmla="*/ 871749 h 2227271"/>
              <a:gd name="connsiteX36" fmla="*/ 2267883 w 3484435"/>
              <a:gd name="connsiteY36" fmla="*/ 904440 h 2227271"/>
              <a:gd name="connsiteX37" fmla="*/ 2340606 w 3484435"/>
              <a:gd name="connsiteY37" fmla="*/ 907164 h 2227271"/>
              <a:gd name="connsiteX38" fmla="*/ 2343300 w 3484435"/>
              <a:gd name="connsiteY38" fmla="*/ 961649 h 2227271"/>
              <a:gd name="connsiteX39" fmla="*/ 2426798 w 3484435"/>
              <a:gd name="connsiteY39" fmla="*/ 969822 h 2227271"/>
              <a:gd name="connsiteX40" fmla="*/ 2442958 w 3484435"/>
              <a:gd name="connsiteY40" fmla="*/ 1046099 h 2227271"/>
              <a:gd name="connsiteX41" fmla="*/ 2491441 w 3484435"/>
              <a:gd name="connsiteY41" fmla="*/ 1056997 h 2227271"/>
              <a:gd name="connsiteX42" fmla="*/ 2494134 w 3484435"/>
              <a:gd name="connsiteY42" fmla="*/ 1138723 h 2227271"/>
              <a:gd name="connsiteX43" fmla="*/ 2548004 w 3484435"/>
              <a:gd name="connsiteY43" fmla="*/ 1152344 h 2227271"/>
              <a:gd name="connsiteX44" fmla="*/ 2577632 w 3484435"/>
              <a:gd name="connsiteY44" fmla="*/ 1264037 h 2227271"/>
              <a:gd name="connsiteX45" fmla="*/ 2599180 w 3484435"/>
              <a:gd name="connsiteY45" fmla="*/ 1280383 h 2227271"/>
              <a:gd name="connsiteX46" fmla="*/ 2623421 w 3484435"/>
              <a:gd name="connsiteY46" fmla="*/ 1353935 h 2227271"/>
              <a:gd name="connsiteX47" fmla="*/ 2655743 w 3484435"/>
              <a:gd name="connsiteY47" fmla="*/ 1392074 h 2227271"/>
              <a:gd name="connsiteX48" fmla="*/ 2701530 w 3484435"/>
              <a:gd name="connsiteY48" fmla="*/ 1435661 h 2227271"/>
              <a:gd name="connsiteX49" fmla="*/ 2725772 w 3484435"/>
              <a:gd name="connsiteY49" fmla="*/ 1457455 h 2227271"/>
              <a:gd name="connsiteX50" fmla="*/ 2755401 w 3484435"/>
              <a:gd name="connsiteY50" fmla="*/ 1550079 h 2227271"/>
              <a:gd name="connsiteX51" fmla="*/ 2795802 w 3484435"/>
              <a:gd name="connsiteY51" fmla="*/ 1604562 h 2227271"/>
              <a:gd name="connsiteX52" fmla="*/ 2863138 w 3484435"/>
              <a:gd name="connsiteY52" fmla="*/ 1656322 h 2227271"/>
              <a:gd name="connsiteX53" fmla="*/ 2935861 w 3484435"/>
              <a:gd name="connsiteY53" fmla="*/ 1713530 h 2227271"/>
              <a:gd name="connsiteX54" fmla="*/ 3003197 w 3484435"/>
              <a:gd name="connsiteY54" fmla="*/ 1713529 h 2227271"/>
              <a:gd name="connsiteX55" fmla="*/ 3032825 w 3484435"/>
              <a:gd name="connsiteY55" fmla="*/ 1748945 h 2227271"/>
              <a:gd name="connsiteX56" fmla="*/ 3054374 w 3484435"/>
              <a:gd name="connsiteY56" fmla="*/ 1825222 h 2227271"/>
              <a:gd name="connsiteX57" fmla="*/ 3137870 w 3484435"/>
              <a:gd name="connsiteY57" fmla="*/ 1841567 h 2227271"/>
              <a:gd name="connsiteX58" fmla="*/ 3172884 w 3484435"/>
              <a:gd name="connsiteY58" fmla="*/ 1855188 h 2227271"/>
              <a:gd name="connsiteX59" fmla="*/ 3242915 w 3484435"/>
              <a:gd name="connsiteY59" fmla="*/ 1868810 h 2227271"/>
              <a:gd name="connsiteX60" fmla="*/ 3357309 w 3484435"/>
              <a:gd name="connsiteY60" fmla="*/ 2137207 h 2227271"/>
              <a:gd name="connsiteX61" fmla="*/ 3354603 w 3484435"/>
              <a:gd name="connsiteY61" fmla="*/ 2137207 h 2227271"/>
              <a:gd name="connsiteX0" fmla="*/ 0 w 3484013"/>
              <a:gd name="connsiteY0" fmla="*/ 0 h 2223512"/>
              <a:gd name="connsiteX1" fmla="*/ 113125 w 3484013"/>
              <a:gd name="connsiteY1" fmla="*/ 2724 h 2223512"/>
              <a:gd name="connsiteX2" fmla="*/ 113125 w 3484013"/>
              <a:gd name="connsiteY2" fmla="*/ 43587 h 2223512"/>
              <a:gd name="connsiteX3" fmla="*/ 336681 w 3484013"/>
              <a:gd name="connsiteY3" fmla="*/ 57209 h 2223512"/>
              <a:gd name="connsiteX4" fmla="*/ 350147 w 3484013"/>
              <a:gd name="connsiteY4" fmla="*/ 119865 h 2223512"/>
              <a:gd name="connsiteX5" fmla="*/ 708376 w 3484013"/>
              <a:gd name="connsiteY5" fmla="*/ 111693 h 2223512"/>
              <a:gd name="connsiteX6" fmla="*/ 713763 w 3484013"/>
              <a:gd name="connsiteY6" fmla="*/ 152556 h 2223512"/>
              <a:gd name="connsiteX7" fmla="*/ 843049 w 3484013"/>
              <a:gd name="connsiteY7" fmla="*/ 158005 h 2223512"/>
              <a:gd name="connsiteX8" fmla="*/ 843049 w 3484013"/>
              <a:gd name="connsiteY8" fmla="*/ 242455 h 2223512"/>
              <a:gd name="connsiteX9" fmla="*/ 1045057 w 3484013"/>
              <a:gd name="connsiteY9" fmla="*/ 247902 h 2223512"/>
              <a:gd name="connsiteX10" fmla="*/ 1042364 w 3484013"/>
              <a:gd name="connsiteY10" fmla="*/ 272420 h 2223512"/>
              <a:gd name="connsiteX11" fmla="*/ 1182423 w 3484013"/>
              <a:gd name="connsiteY11" fmla="*/ 277869 h 2223512"/>
              <a:gd name="connsiteX12" fmla="*/ 1182422 w 3484013"/>
              <a:gd name="connsiteY12" fmla="*/ 337802 h 2223512"/>
              <a:gd name="connsiteX13" fmla="*/ 1217437 w 3484013"/>
              <a:gd name="connsiteY13" fmla="*/ 337802 h 2223512"/>
              <a:gd name="connsiteX14" fmla="*/ 1220130 w 3484013"/>
              <a:gd name="connsiteY14" fmla="*/ 348699 h 2223512"/>
              <a:gd name="connsiteX15" fmla="*/ 1314402 w 3484013"/>
              <a:gd name="connsiteY15" fmla="*/ 348699 h 2223512"/>
              <a:gd name="connsiteX16" fmla="*/ 1314402 w 3484013"/>
              <a:gd name="connsiteY16" fmla="*/ 375941 h 2223512"/>
              <a:gd name="connsiteX17" fmla="*/ 1397899 w 3484013"/>
              <a:gd name="connsiteY17" fmla="*/ 375942 h 2223512"/>
              <a:gd name="connsiteX18" fmla="*/ 1395207 w 3484013"/>
              <a:gd name="connsiteY18" fmla="*/ 395012 h 2223512"/>
              <a:gd name="connsiteX19" fmla="*/ 1502944 w 3484013"/>
              <a:gd name="connsiteY19" fmla="*/ 400460 h 2223512"/>
              <a:gd name="connsiteX20" fmla="*/ 1511025 w 3484013"/>
              <a:gd name="connsiteY20" fmla="*/ 438598 h 2223512"/>
              <a:gd name="connsiteX21" fmla="*/ 1554119 w 3484013"/>
              <a:gd name="connsiteY21" fmla="*/ 438598 h 2223512"/>
              <a:gd name="connsiteX22" fmla="*/ 1616068 w 3484013"/>
              <a:gd name="connsiteY22" fmla="*/ 487634 h 2223512"/>
              <a:gd name="connsiteX23" fmla="*/ 1675324 w 3484013"/>
              <a:gd name="connsiteY23" fmla="*/ 487634 h 2223512"/>
              <a:gd name="connsiteX24" fmla="*/ 1680711 w 3484013"/>
              <a:gd name="connsiteY24" fmla="*/ 572084 h 2223512"/>
              <a:gd name="connsiteX25" fmla="*/ 1739967 w 3484013"/>
              <a:gd name="connsiteY25" fmla="*/ 580257 h 2223512"/>
              <a:gd name="connsiteX26" fmla="*/ 1750740 w 3484013"/>
              <a:gd name="connsiteY26" fmla="*/ 593879 h 2223512"/>
              <a:gd name="connsiteX27" fmla="*/ 1888106 w 3484013"/>
              <a:gd name="connsiteY27" fmla="*/ 599327 h 2223512"/>
              <a:gd name="connsiteX28" fmla="*/ 1915040 w 3484013"/>
              <a:gd name="connsiteY28" fmla="*/ 651086 h 2223512"/>
              <a:gd name="connsiteX29" fmla="*/ 1966217 w 3484013"/>
              <a:gd name="connsiteY29" fmla="*/ 661984 h 2223512"/>
              <a:gd name="connsiteX30" fmla="*/ 1976991 w 3484013"/>
              <a:gd name="connsiteY30" fmla="*/ 735538 h 2223512"/>
              <a:gd name="connsiteX31" fmla="*/ 2025473 w 3484013"/>
              <a:gd name="connsiteY31" fmla="*/ 738262 h 2223512"/>
              <a:gd name="connsiteX32" fmla="*/ 2047020 w 3484013"/>
              <a:gd name="connsiteY32" fmla="*/ 798195 h 2223512"/>
              <a:gd name="connsiteX33" fmla="*/ 2205933 w 3484013"/>
              <a:gd name="connsiteY33" fmla="*/ 809091 h 2223512"/>
              <a:gd name="connsiteX34" fmla="*/ 2211321 w 3484013"/>
              <a:gd name="connsiteY34" fmla="*/ 874473 h 2223512"/>
              <a:gd name="connsiteX35" fmla="*/ 2265190 w 3484013"/>
              <a:gd name="connsiteY35" fmla="*/ 871749 h 2223512"/>
              <a:gd name="connsiteX36" fmla="*/ 2267883 w 3484013"/>
              <a:gd name="connsiteY36" fmla="*/ 904440 h 2223512"/>
              <a:gd name="connsiteX37" fmla="*/ 2340606 w 3484013"/>
              <a:gd name="connsiteY37" fmla="*/ 907164 h 2223512"/>
              <a:gd name="connsiteX38" fmla="*/ 2343300 w 3484013"/>
              <a:gd name="connsiteY38" fmla="*/ 961649 h 2223512"/>
              <a:gd name="connsiteX39" fmla="*/ 2426798 w 3484013"/>
              <a:gd name="connsiteY39" fmla="*/ 969822 h 2223512"/>
              <a:gd name="connsiteX40" fmla="*/ 2442958 w 3484013"/>
              <a:gd name="connsiteY40" fmla="*/ 1046099 h 2223512"/>
              <a:gd name="connsiteX41" fmla="*/ 2491441 w 3484013"/>
              <a:gd name="connsiteY41" fmla="*/ 1056997 h 2223512"/>
              <a:gd name="connsiteX42" fmla="*/ 2494134 w 3484013"/>
              <a:gd name="connsiteY42" fmla="*/ 1138723 h 2223512"/>
              <a:gd name="connsiteX43" fmla="*/ 2548004 w 3484013"/>
              <a:gd name="connsiteY43" fmla="*/ 1152344 h 2223512"/>
              <a:gd name="connsiteX44" fmla="*/ 2577632 w 3484013"/>
              <a:gd name="connsiteY44" fmla="*/ 1264037 h 2223512"/>
              <a:gd name="connsiteX45" fmla="*/ 2599180 w 3484013"/>
              <a:gd name="connsiteY45" fmla="*/ 1280383 h 2223512"/>
              <a:gd name="connsiteX46" fmla="*/ 2623421 w 3484013"/>
              <a:gd name="connsiteY46" fmla="*/ 1353935 h 2223512"/>
              <a:gd name="connsiteX47" fmla="*/ 2655743 w 3484013"/>
              <a:gd name="connsiteY47" fmla="*/ 1392074 h 2223512"/>
              <a:gd name="connsiteX48" fmla="*/ 2701530 w 3484013"/>
              <a:gd name="connsiteY48" fmla="*/ 1435661 h 2223512"/>
              <a:gd name="connsiteX49" fmla="*/ 2725772 w 3484013"/>
              <a:gd name="connsiteY49" fmla="*/ 1457455 h 2223512"/>
              <a:gd name="connsiteX50" fmla="*/ 2755401 w 3484013"/>
              <a:gd name="connsiteY50" fmla="*/ 1550079 h 2223512"/>
              <a:gd name="connsiteX51" fmla="*/ 2795802 w 3484013"/>
              <a:gd name="connsiteY51" fmla="*/ 1604562 h 2223512"/>
              <a:gd name="connsiteX52" fmla="*/ 2863138 w 3484013"/>
              <a:gd name="connsiteY52" fmla="*/ 1656322 h 2223512"/>
              <a:gd name="connsiteX53" fmla="*/ 2935861 w 3484013"/>
              <a:gd name="connsiteY53" fmla="*/ 1713530 h 2223512"/>
              <a:gd name="connsiteX54" fmla="*/ 3003197 w 3484013"/>
              <a:gd name="connsiteY54" fmla="*/ 1713529 h 2223512"/>
              <a:gd name="connsiteX55" fmla="*/ 3032825 w 3484013"/>
              <a:gd name="connsiteY55" fmla="*/ 1748945 h 2223512"/>
              <a:gd name="connsiteX56" fmla="*/ 3054374 w 3484013"/>
              <a:gd name="connsiteY56" fmla="*/ 1825222 h 2223512"/>
              <a:gd name="connsiteX57" fmla="*/ 3137870 w 3484013"/>
              <a:gd name="connsiteY57" fmla="*/ 1841567 h 2223512"/>
              <a:gd name="connsiteX58" fmla="*/ 3172884 w 3484013"/>
              <a:gd name="connsiteY58" fmla="*/ 1855188 h 2223512"/>
              <a:gd name="connsiteX59" fmla="*/ 3242915 w 3484013"/>
              <a:gd name="connsiteY59" fmla="*/ 1868810 h 2223512"/>
              <a:gd name="connsiteX60" fmla="*/ 3253688 w 3484013"/>
              <a:gd name="connsiteY60" fmla="*/ 1955984 h 2223512"/>
              <a:gd name="connsiteX61" fmla="*/ 3357309 w 3484013"/>
              <a:gd name="connsiteY61" fmla="*/ 2137207 h 2223512"/>
              <a:gd name="connsiteX62" fmla="*/ 3354603 w 3484013"/>
              <a:gd name="connsiteY62" fmla="*/ 2137207 h 2223512"/>
              <a:gd name="connsiteX0" fmla="*/ 0 w 3482966"/>
              <a:gd name="connsiteY0" fmla="*/ 0 h 2222717"/>
              <a:gd name="connsiteX1" fmla="*/ 113125 w 3482966"/>
              <a:gd name="connsiteY1" fmla="*/ 2724 h 2222717"/>
              <a:gd name="connsiteX2" fmla="*/ 113125 w 3482966"/>
              <a:gd name="connsiteY2" fmla="*/ 43587 h 2222717"/>
              <a:gd name="connsiteX3" fmla="*/ 336681 w 3482966"/>
              <a:gd name="connsiteY3" fmla="*/ 57209 h 2222717"/>
              <a:gd name="connsiteX4" fmla="*/ 350147 w 3482966"/>
              <a:gd name="connsiteY4" fmla="*/ 119865 h 2222717"/>
              <a:gd name="connsiteX5" fmla="*/ 708376 w 3482966"/>
              <a:gd name="connsiteY5" fmla="*/ 111693 h 2222717"/>
              <a:gd name="connsiteX6" fmla="*/ 713763 w 3482966"/>
              <a:gd name="connsiteY6" fmla="*/ 152556 h 2222717"/>
              <a:gd name="connsiteX7" fmla="*/ 843049 w 3482966"/>
              <a:gd name="connsiteY7" fmla="*/ 158005 h 2222717"/>
              <a:gd name="connsiteX8" fmla="*/ 843049 w 3482966"/>
              <a:gd name="connsiteY8" fmla="*/ 242455 h 2222717"/>
              <a:gd name="connsiteX9" fmla="*/ 1045057 w 3482966"/>
              <a:gd name="connsiteY9" fmla="*/ 247902 h 2222717"/>
              <a:gd name="connsiteX10" fmla="*/ 1042364 w 3482966"/>
              <a:gd name="connsiteY10" fmla="*/ 272420 h 2222717"/>
              <a:gd name="connsiteX11" fmla="*/ 1182423 w 3482966"/>
              <a:gd name="connsiteY11" fmla="*/ 277869 h 2222717"/>
              <a:gd name="connsiteX12" fmla="*/ 1182422 w 3482966"/>
              <a:gd name="connsiteY12" fmla="*/ 337802 h 2222717"/>
              <a:gd name="connsiteX13" fmla="*/ 1217437 w 3482966"/>
              <a:gd name="connsiteY13" fmla="*/ 337802 h 2222717"/>
              <a:gd name="connsiteX14" fmla="*/ 1220130 w 3482966"/>
              <a:gd name="connsiteY14" fmla="*/ 348699 h 2222717"/>
              <a:gd name="connsiteX15" fmla="*/ 1314402 w 3482966"/>
              <a:gd name="connsiteY15" fmla="*/ 348699 h 2222717"/>
              <a:gd name="connsiteX16" fmla="*/ 1314402 w 3482966"/>
              <a:gd name="connsiteY16" fmla="*/ 375941 h 2222717"/>
              <a:gd name="connsiteX17" fmla="*/ 1397899 w 3482966"/>
              <a:gd name="connsiteY17" fmla="*/ 375942 h 2222717"/>
              <a:gd name="connsiteX18" fmla="*/ 1395207 w 3482966"/>
              <a:gd name="connsiteY18" fmla="*/ 395012 h 2222717"/>
              <a:gd name="connsiteX19" fmla="*/ 1502944 w 3482966"/>
              <a:gd name="connsiteY19" fmla="*/ 400460 h 2222717"/>
              <a:gd name="connsiteX20" fmla="*/ 1511025 w 3482966"/>
              <a:gd name="connsiteY20" fmla="*/ 438598 h 2222717"/>
              <a:gd name="connsiteX21" fmla="*/ 1554119 w 3482966"/>
              <a:gd name="connsiteY21" fmla="*/ 438598 h 2222717"/>
              <a:gd name="connsiteX22" fmla="*/ 1616068 w 3482966"/>
              <a:gd name="connsiteY22" fmla="*/ 487634 h 2222717"/>
              <a:gd name="connsiteX23" fmla="*/ 1675324 w 3482966"/>
              <a:gd name="connsiteY23" fmla="*/ 487634 h 2222717"/>
              <a:gd name="connsiteX24" fmla="*/ 1680711 w 3482966"/>
              <a:gd name="connsiteY24" fmla="*/ 572084 h 2222717"/>
              <a:gd name="connsiteX25" fmla="*/ 1739967 w 3482966"/>
              <a:gd name="connsiteY25" fmla="*/ 580257 h 2222717"/>
              <a:gd name="connsiteX26" fmla="*/ 1750740 w 3482966"/>
              <a:gd name="connsiteY26" fmla="*/ 593879 h 2222717"/>
              <a:gd name="connsiteX27" fmla="*/ 1888106 w 3482966"/>
              <a:gd name="connsiteY27" fmla="*/ 599327 h 2222717"/>
              <a:gd name="connsiteX28" fmla="*/ 1915040 w 3482966"/>
              <a:gd name="connsiteY28" fmla="*/ 651086 h 2222717"/>
              <a:gd name="connsiteX29" fmla="*/ 1966217 w 3482966"/>
              <a:gd name="connsiteY29" fmla="*/ 661984 h 2222717"/>
              <a:gd name="connsiteX30" fmla="*/ 1976991 w 3482966"/>
              <a:gd name="connsiteY30" fmla="*/ 735538 h 2222717"/>
              <a:gd name="connsiteX31" fmla="*/ 2025473 w 3482966"/>
              <a:gd name="connsiteY31" fmla="*/ 738262 h 2222717"/>
              <a:gd name="connsiteX32" fmla="*/ 2047020 w 3482966"/>
              <a:gd name="connsiteY32" fmla="*/ 798195 h 2222717"/>
              <a:gd name="connsiteX33" fmla="*/ 2205933 w 3482966"/>
              <a:gd name="connsiteY33" fmla="*/ 809091 h 2222717"/>
              <a:gd name="connsiteX34" fmla="*/ 2211321 w 3482966"/>
              <a:gd name="connsiteY34" fmla="*/ 874473 h 2222717"/>
              <a:gd name="connsiteX35" fmla="*/ 2265190 w 3482966"/>
              <a:gd name="connsiteY35" fmla="*/ 871749 h 2222717"/>
              <a:gd name="connsiteX36" fmla="*/ 2267883 w 3482966"/>
              <a:gd name="connsiteY36" fmla="*/ 904440 h 2222717"/>
              <a:gd name="connsiteX37" fmla="*/ 2340606 w 3482966"/>
              <a:gd name="connsiteY37" fmla="*/ 907164 h 2222717"/>
              <a:gd name="connsiteX38" fmla="*/ 2343300 w 3482966"/>
              <a:gd name="connsiteY38" fmla="*/ 961649 h 2222717"/>
              <a:gd name="connsiteX39" fmla="*/ 2426798 w 3482966"/>
              <a:gd name="connsiteY39" fmla="*/ 969822 h 2222717"/>
              <a:gd name="connsiteX40" fmla="*/ 2442958 w 3482966"/>
              <a:gd name="connsiteY40" fmla="*/ 1046099 h 2222717"/>
              <a:gd name="connsiteX41" fmla="*/ 2491441 w 3482966"/>
              <a:gd name="connsiteY41" fmla="*/ 1056997 h 2222717"/>
              <a:gd name="connsiteX42" fmla="*/ 2494134 w 3482966"/>
              <a:gd name="connsiteY42" fmla="*/ 1138723 h 2222717"/>
              <a:gd name="connsiteX43" fmla="*/ 2548004 w 3482966"/>
              <a:gd name="connsiteY43" fmla="*/ 1152344 h 2222717"/>
              <a:gd name="connsiteX44" fmla="*/ 2577632 w 3482966"/>
              <a:gd name="connsiteY44" fmla="*/ 1264037 h 2222717"/>
              <a:gd name="connsiteX45" fmla="*/ 2599180 w 3482966"/>
              <a:gd name="connsiteY45" fmla="*/ 1280383 h 2222717"/>
              <a:gd name="connsiteX46" fmla="*/ 2623421 w 3482966"/>
              <a:gd name="connsiteY46" fmla="*/ 1353935 h 2222717"/>
              <a:gd name="connsiteX47" fmla="*/ 2655743 w 3482966"/>
              <a:gd name="connsiteY47" fmla="*/ 1392074 h 2222717"/>
              <a:gd name="connsiteX48" fmla="*/ 2701530 w 3482966"/>
              <a:gd name="connsiteY48" fmla="*/ 1435661 h 2222717"/>
              <a:gd name="connsiteX49" fmla="*/ 2725772 w 3482966"/>
              <a:gd name="connsiteY49" fmla="*/ 1457455 h 2222717"/>
              <a:gd name="connsiteX50" fmla="*/ 2755401 w 3482966"/>
              <a:gd name="connsiteY50" fmla="*/ 1550079 h 2222717"/>
              <a:gd name="connsiteX51" fmla="*/ 2795802 w 3482966"/>
              <a:gd name="connsiteY51" fmla="*/ 1604562 h 2222717"/>
              <a:gd name="connsiteX52" fmla="*/ 2863138 w 3482966"/>
              <a:gd name="connsiteY52" fmla="*/ 1656322 h 2222717"/>
              <a:gd name="connsiteX53" fmla="*/ 2935861 w 3482966"/>
              <a:gd name="connsiteY53" fmla="*/ 1713530 h 2222717"/>
              <a:gd name="connsiteX54" fmla="*/ 3003197 w 3482966"/>
              <a:gd name="connsiteY54" fmla="*/ 1713529 h 2222717"/>
              <a:gd name="connsiteX55" fmla="*/ 3032825 w 3482966"/>
              <a:gd name="connsiteY55" fmla="*/ 1748945 h 2222717"/>
              <a:gd name="connsiteX56" fmla="*/ 3054374 w 3482966"/>
              <a:gd name="connsiteY56" fmla="*/ 1825222 h 2222717"/>
              <a:gd name="connsiteX57" fmla="*/ 3137870 w 3482966"/>
              <a:gd name="connsiteY57" fmla="*/ 1841567 h 2222717"/>
              <a:gd name="connsiteX58" fmla="*/ 3172884 w 3482966"/>
              <a:gd name="connsiteY58" fmla="*/ 1855188 h 2222717"/>
              <a:gd name="connsiteX59" fmla="*/ 3242915 w 3482966"/>
              <a:gd name="connsiteY59" fmla="*/ 1868810 h 2222717"/>
              <a:gd name="connsiteX60" fmla="*/ 3253688 w 3482966"/>
              <a:gd name="connsiteY60" fmla="*/ 1955984 h 2222717"/>
              <a:gd name="connsiteX61" fmla="*/ 3280622 w 3482966"/>
              <a:gd name="connsiteY61" fmla="*/ 1975054 h 2222717"/>
              <a:gd name="connsiteX62" fmla="*/ 3357309 w 3482966"/>
              <a:gd name="connsiteY62" fmla="*/ 2137207 h 2222717"/>
              <a:gd name="connsiteX63" fmla="*/ 3354603 w 3482966"/>
              <a:gd name="connsiteY63" fmla="*/ 2137207 h 2222717"/>
              <a:gd name="connsiteX0" fmla="*/ 0 w 3482966"/>
              <a:gd name="connsiteY0" fmla="*/ 0 h 2222717"/>
              <a:gd name="connsiteX1" fmla="*/ 113125 w 3482966"/>
              <a:gd name="connsiteY1" fmla="*/ 2724 h 2222717"/>
              <a:gd name="connsiteX2" fmla="*/ 113125 w 3482966"/>
              <a:gd name="connsiteY2" fmla="*/ 43587 h 2222717"/>
              <a:gd name="connsiteX3" fmla="*/ 336681 w 3482966"/>
              <a:gd name="connsiteY3" fmla="*/ 57209 h 2222717"/>
              <a:gd name="connsiteX4" fmla="*/ 350147 w 3482966"/>
              <a:gd name="connsiteY4" fmla="*/ 119865 h 2222717"/>
              <a:gd name="connsiteX5" fmla="*/ 708376 w 3482966"/>
              <a:gd name="connsiteY5" fmla="*/ 111693 h 2222717"/>
              <a:gd name="connsiteX6" fmla="*/ 713763 w 3482966"/>
              <a:gd name="connsiteY6" fmla="*/ 152556 h 2222717"/>
              <a:gd name="connsiteX7" fmla="*/ 843049 w 3482966"/>
              <a:gd name="connsiteY7" fmla="*/ 158005 h 2222717"/>
              <a:gd name="connsiteX8" fmla="*/ 843049 w 3482966"/>
              <a:gd name="connsiteY8" fmla="*/ 242455 h 2222717"/>
              <a:gd name="connsiteX9" fmla="*/ 1045057 w 3482966"/>
              <a:gd name="connsiteY9" fmla="*/ 247902 h 2222717"/>
              <a:gd name="connsiteX10" fmla="*/ 1042364 w 3482966"/>
              <a:gd name="connsiteY10" fmla="*/ 272420 h 2222717"/>
              <a:gd name="connsiteX11" fmla="*/ 1182423 w 3482966"/>
              <a:gd name="connsiteY11" fmla="*/ 277869 h 2222717"/>
              <a:gd name="connsiteX12" fmla="*/ 1182422 w 3482966"/>
              <a:gd name="connsiteY12" fmla="*/ 337802 h 2222717"/>
              <a:gd name="connsiteX13" fmla="*/ 1217437 w 3482966"/>
              <a:gd name="connsiteY13" fmla="*/ 337802 h 2222717"/>
              <a:gd name="connsiteX14" fmla="*/ 1220130 w 3482966"/>
              <a:gd name="connsiteY14" fmla="*/ 348699 h 2222717"/>
              <a:gd name="connsiteX15" fmla="*/ 1314402 w 3482966"/>
              <a:gd name="connsiteY15" fmla="*/ 348699 h 2222717"/>
              <a:gd name="connsiteX16" fmla="*/ 1314402 w 3482966"/>
              <a:gd name="connsiteY16" fmla="*/ 375941 h 2222717"/>
              <a:gd name="connsiteX17" fmla="*/ 1397899 w 3482966"/>
              <a:gd name="connsiteY17" fmla="*/ 375942 h 2222717"/>
              <a:gd name="connsiteX18" fmla="*/ 1395207 w 3482966"/>
              <a:gd name="connsiteY18" fmla="*/ 395012 h 2222717"/>
              <a:gd name="connsiteX19" fmla="*/ 1502944 w 3482966"/>
              <a:gd name="connsiteY19" fmla="*/ 400460 h 2222717"/>
              <a:gd name="connsiteX20" fmla="*/ 1511025 w 3482966"/>
              <a:gd name="connsiteY20" fmla="*/ 438598 h 2222717"/>
              <a:gd name="connsiteX21" fmla="*/ 1554119 w 3482966"/>
              <a:gd name="connsiteY21" fmla="*/ 438598 h 2222717"/>
              <a:gd name="connsiteX22" fmla="*/ 1616068 w 3482966"/>
              <a:gd name="connsiteY22" fmla="*/ 487634 h 2222717"/>
              <a:gd name="connsiteX23" fmla="*/ 1675324 w 3482966"/>
              <a:gd name="connsiteY23" fmla="*/ 487634 h 2222717"/>
              <a:gd name="connsiteX24" fmla="*/ 1680711 w 3482966"/>
              <a:gd name="connsiteY24" fmla="*/ 572084 h 2222717"/>
              <a:gd name="connsiteX25" fmla="*/ 1739967 w 3482966"/>
              <a:gd name="connsiteY25" fmla="*/ 580257 h 2222717"/>
              <a:gd name="connsiteX26" fmla="*/ 1750740 w 3482966"/>
              <a:gd name="connsiteY26" fmla="*/ 593879 h 2222717"/>
              <a:gd name="connsiteX27" fmla="*/ 1888106 w 3482966"/>
              <a:gd name="connsiteY27" fmla="*/ 599327 h 2222717"/>
              <a:gd name="connsiteX28" fmla="*/ 1915040 w 3482966"/>
              <a:gd name="connsiteY28" fmla="*/ 651086 h 2222717"/>
              <a:gd name="connsiteX29" fmla="*/ 1966217 w 3482966"/>
              <a:gd name="connsiteY29" fmla="*/ 661984 h 2222717"/>
              <a:gd name="connsiteX30" fmla="*/ 1976991 w 3482966"/>
              <a:gd name="connsiteY30" fmla="*/ 735538 h 2222717"/>
              <a:gd name="connsiteX31" fmla="*/ 2025473 w 3482966"/>
              <a:gd name="connsiteY31" fmla="*/ 738262 h 2222717"/>
              <a:gd name="connsiteX32" fmla="*/ 2047020 w 3482966"/>
              <a:gd name="connsiteY32" fmla="*/ 798195 h 2222717"/>
              <a:gd name="connsiteX33" fmla="*/ 2205933 w 3482966"/>
              <a:gd name="connsiteY33" fmla="*/ 809091 h 2222717"/>
              <a:gd name="connsiteX34" fmla="*/ 2211321 w 3482966"/>
              <a:gd name="connsiteY34" fmla="*/ 874473 h 2222717"/>
              <a:gd name="connsiteX35" fmla="*/ 2265190 w 3482966"/>
              <a:gd name="connsiteY35" fmla="*/ 871749 h 2222717"/>
              <a:gd name="connsiteX36" fmla="*/ 2267883 w 3482966"/>
              <a:gd name="connsiteY36" fmla="*/ 904440 h 2222717"/>
              <a:gd name="connsiteX37" fmla="*/ 2340606 w 3482966"/>
              <a:gd name="connsiteY37" fmla="*/ 907164 h 2222717"/>
              <a:gd name="connsiteX38" fmla="*/ 2343300 w 3482966"/>
              <a:gd name="connsiteY38" fmla="*/ 961649 h 2222717"/>
              <a:gd name="connsiteX39" fmla="*/ 2426798 w 3482966"/>
              <a:gd name="connsiteY39" fmla="*/ 969822 h 2222717"/>
              <a:gd name="connsiteX40" fmla="*/ 2442958 w 3482966"/>
              <a:gd name="connsiteY40" fmla="*/ 1046099 h 2222717"/>
              <a:gd name="connsiteX41" fmla="*/ 2491441 w 3482966"/>
              <a:gd name="connsiteY41" fmla="*/ 1056997 h 2222717"/>
              <a:gd name="connsiteX42" fmla="*/ 2494134 w 3482966"/>
              <a:gd name="connsiteY42" fmla="*/ 1138723 h 2222717"/>
              <a:gd name="connsiteX43" fmla="*/ 2548004 w 3482966"/>
              <a:gd name="connsiteY43" fmla="*/ 1152344 h 2222717"/>
              <a:gd name="connsiteX44" fmla="*/ 2577632 w 3482966"/>
              <a:gd name="connsiteY44" fmla="*/ 1264037 h 2222717"/>
              <a:gd name="connsiteX45" fmla="*/ 2599180 w 3482966"/>
              <a:gd name="connsiteY45" fmla="*/ 1280383 h 2222717"/>
              <a:gd name="connsiteX46" fmla="*/ 2623421 w 3482966"/>
              <a:gd name="connsiteY46" fmla="*/ 1353935 h 2222717"/>
              <a:gd name="connsiteX47" fmla="*/ 2655743 w 3482966"/>
              <a:gd name="connsiteY47" fmla="*/ 1392074 h 2222717"/>
              <a:gd name="connsiteX48" fmla="*/ 2701530 w 3482966"/>
              <a:gd name="connsiteY48" fmla="*/ 1435661 h 2222717"/>
              <a:gd name="connsiteX49" fmla="*/ 2725772 w 3482966"/>
              <a:gd name="connsiteY49" fmla="*/ 1457455 h 2222717"/>
              <a:gd name="connsiteX50" fmla="*/ 2755401 w 3482966"/>
              <a:gd name="connsiteY50" fmla="*/ 1550079 h 2222717"/>
              <a:gd name="connsiteX51" fmla="*/ 2795802 w 3482966"/>
              <a:gd name="connsiteY51" fmla="*/ 1604562 h 2222717"/>
              <a:gd name="connsiteX52" fmla="*/ 2863138 w 3482966"/>
              <a:gd name="connsiteY52" fmla="*/ 1656322 h 2222717"/>
              <a:gd name="connsiteX53" fmla="*/ 2935861 w 3482966"/>
              <a:gd name="connsiteY53" fmla="*/ 1713530 h 2222717"/>
              <a:gd name="connsiteX54" fmla="*/ 3003197 w 3482966"/>
              <a:gd name="connsiteY54" fmla="*/ 1713529 h 2222717"/>
              <a:gd name="connsiteX55" fmla="*/ 3032825 w 3482966"/>
              <a:gd name="connsiteY55" fmla="*/ 1748945 h 2222717"/>
              <a:gd name="connsiteX56" fmla="*/ 3054374 w 3482966"/>
              <a:gd name="connsiteY56" fmla="*/ 1825222 h 2222717"/>
              <a:gd name="connsiteX57" fmla="*/ 3137870 w 3482966"/>
              <a:gd name="connsiteY57" fmla="*/ 1841567 h 2222717"/>
              <a:gd name="connsiteX58" fmla="*/ 3172884 w 3482966"/>
              <a:gd name="connsiteY58" fmla="*/ 1855188 h 2222717"/>
              <a:gd name="connsiteX59" fmla="*/ 3242915 w 3482966"/>
              <a:gd name="connsiteY59" fmla="*/ 1868810 h 2222717"/>
              <a:gd name="connsiteX60" fmla="*/ 3253688 w 3482966"/>
              <a:gd name="connsiteY60" fmla="*/ 1955984 h 2222717"/>
              <a:gd name="connsiteX61" fmla="*/ 3280622 w 3482966"/>
              <a:gd name="connsiteY61" fmla="*/ 1975054 h 2222717"/>
              <a:gd name="connsiteX62" fmla="*/ 3357309 w 3482966"/>
              <a:gd name="connsiteY62" fmla="*/ 2137207 h 2222717"/>
              <a:gd name="connsiteX63" fmla="*/ 3354603 w 3482966"/>
              <a:gd name="connsiteY63" fmla="*/ 2137207 h 2222717"/>
              <a:gd name="connsiteX0" fmla="*/ 0 w 3482966"/>
              <a:gd name="connsiteY0" fmla="*/ 0 h 2222717"/>
              <a:gd name="connsiteX1" fmla="*/ 113125 w 3482966"/>
              <a:gd name="connsiteY1" fmla="*/ 2724 h 2222717"/>
              <a:gd name="connsiteX2" fmla="*/ 113125 w 3482966"/>
              <a:gd name="connsiteY2" fmla="*/ 43587 h 2222717"/>
              <a:gd name="connsiteX3" fmla="*/ 336681 w 3482966"/>
              <a:gd name="connsiteY3" fmla="*/ 57209 h 2222717"/>
              <a:gd name="connsiteX4" fmla="*/ 350147 w 3482966"/>
              <a:gd name="connsiteY4" fmla="*/ 119865 h 2222717"/>
              <a:gd name="connsiteX5" fmla="*/ 708376 w 3482966"/>
              <a:gd name="connsiteY5" fmla="*/ 111693 h 2222717"/>
              <a:gd name="connsiteX6" fmla="*/ 713763 w 3482966"/>
              <a:gd name="connsiteY6" fmla="*/ 152556 h 2222717"/>
              <a:gd name="connsiteX7" fmla="*/ 843049 w 3482966"/>
              <a:gd name="connsiteY7" fmla="*/ 158005 h 2222717"/>
              <a:gd name="connsiteX8" fmla="*/ 843049 w 3482966"/>
              <a:gd name="connsiteY8" fmla="*/ 242455 h 2222717"/>
              <a:gd name="connsiteX9" fmla="*/ 1045057 w 3482966"/>
              <a:gd name="connsiteY9" fmla="*/ 247902 h 2222717"/>
              <a:gd name="connsiteX10" fmla="*/ 1042364 w 3482966"/>
              <a:gd name="connsiteY10" fmla="*/ 272420 h 2222717"/>
              <a:gd name="connsiteX11" fmla="*/ 1182423 w 3482966"/>
              <a:gd name="connsiteY11" fmla="*/ 277869 h 2222717"/>
              <a:gd name="connsiteX12" fmla="*/ 1182422 w 3482966"/>
              <a:gd name="connsiteY12" fmla="*/ 337802 h 2222717"/>
              <a:gd name="connsiteX13" fmla="*/ 1217437 w 3482966"/>
              <a:gd name="connsiteY13" fmla="*/ 337802 h 2222717"/>
              <a:gd name="connsiteX14" fmla="*/ 1220130 w 3482966"/>
              <a:gd name="connsiteY14" fmla="*/ 348699 h 2222717"/>
              <a:gd name="connsiteX15" fmla="*/ 1314402 w 3482966"/>
              <a:gd name="connsiteY15" fmla="*/ 348699 h 2222717"/>
              <a:gd name="connsiteX16" fmla="*/ 1314402 w 3482966"/>
              <a:gd name="connsiteY16" fmla="*/ 375941 h 2222717"/>
              <a:gd name="connsiteX17" fmla="*/ 1397899 w 3482966"/>
              <a:gd name="connsiteY17" fmla="*/ 375942 h 2222717"/>
              <a:gd name="connsiteX18" fmla="*/ 1395207 w 3482966"/>
              <a:gd name="connsiteY18" fmla="*/ 395012 h 2222717"/>
              <a:gd name="connsiteX19" fmla="*/ 1502944 w 3482966"/>
              <a:gd name="connsiteY19" fmla="*/ 400460 h 2222717"/>
              <a:gd name="connsiteX20" fmla="*/ 1511025 w 3482966"/>
              <a:gd name="connsiteY20" fmla="*/ 438598 h 2222717"/>
              <a:gd name="connsiteX21" fmla="*/ 1554119 w 3482966"/>
              <a:gd name="connsiteY21" fmla="*/ 438598 h 2222717"/>
              <a:gd name="connsiteX22" fmla="*/ 1616068 w 3482966"/>
              <a:gd name="connsiteY22" fmla="*/ 487634 h 2222717"/>
              <a:gd name="connsiteX23" fmla="*/ 1675324 w 3482966"/>
              <a:gd name="connsiteY23" fmla="*/ 487634 h 2222717"/>
              <a:gd name="connsiteX24" fmla="*/ 1680711 w 3482966"/>
              <a:gd name="connsiteY24" fmla="*/ 572084 h 2222717"/>
              <a:gd name="connsiteX25" fmla="*/ 1739967 w 3482966"/>
              <a:gd name="connsiteY25" fmla="*/ 580257 h 2222717"/>
              <a:gd name="connsiteX26" fmla="*/ 1750740 w 3482966"/>
              <a:gd name="connsiteY26" fmla="*/ 593879 h 2222717"/>
              <a:gd name="connsiteX27" fmla="*/ 1888106 w 3482966"/>
              <a:gd name="connsiteY27" fmla="*/ 599327 h 2222717"/>
              <a:gd name="connsiteX28" fmla="*/ 1915040 w 3482966"/>
              <a:gd name="connsiteY28" fmla="*/ 651086 h 2222717"/>
              <a:gd name="connsiteX29" fmla="*/ 1966217 w 3482966"/>
              <a:gd name="connsiteY29" fmla="*/ 661984 h 2222717"/>
              <a:gd name="connsiteX30" fmla="*/ 1976991 w 3482966"/>
              <a:gd name="connsiteY30" fmla="*/ 735538 h 2222717"/>
              <a:gd name="connsiteX31" fmla="*/ 2025473 w 3482966"/>
              <a:gd name="connsiteY31" fmla="*/ 738262 h 2222717"/>
              <a:gd name="connsiteX32" fmla="*/ 2047020 w 3482966"/>
              <a:gd name="connsiteY32" fmla="*/ 798195 h 2222717"/>
              <a:gd name="connsiteX33" fmla="*/ 2205933 w 3482966"/>
              <a:gd name="connsiteY33" fmla="*/ 809091 h 2222717"/>
              <a:gd name="connsiteX34" fmla="*/ 2211321 w 3482966"/>
              <a:gd name="connsiteY34" fmla="*/ 874473 h 2222717"/>
              <a:gd name="connsiteX35" fmla="*/ 2265190 w 3482966"/>
              <a:gd name="connsiteY35" fmla="*/ 871749 h 2222717"/>
              <a:gd name="connsiteX36" fmla="*/ 2267883 w 3482966"/>
              <a:gd name="connsiteY36" fmla="*/ 904440 h 2222717"/>
              <a:gd name="connsiteX37" fmla="*/ 2340606 w 3482966"/>
              <a:gd name="connsiteY37" fmla="*/ 907164 h 2222717"/>
              <a:gd name="connsiteX38" fmla="*/ 2343300 w 3482966"/>
              <a:gd name="connsiteY38" fmla="*/ 961649 h 2222717"/>
              <a:gd name="connsiteX39" fmla="*/ 2426798 w 3482966"/>
              <a:gd name="connsiteY39" fmla="*/ 969822 h 2222717"/>
              <a:gd name="connsiteX40" fmla="*/ 2442958 w 3482966"/>
              <a:gd name="connsiteY40" fmla="*/ 1046099 h 2222717"/>
              <a:gd name="connsiteX41" fmla="*/ 2491441 w 3482966"/>
              <a:gd name="connsiteY41" fmla="*/ 1056997 h 2222717"/>
              <a:gd name="connsiteX42" fmla="*/ 2494134 w 3482966"/>
              <a:gd name="connsiteY42" fmla="*/ 1138723 h 2222717"/>
              <a:gd name="connsiteX43" fmla="*/ 2548004 w 3482966"/>
              <a:gd name="connsiteY43" fmla="*/ 1152344 h 2222717"/>
              <a:gd name="connsiteX44" fmla="*/ 2577632 w 3482966"/>
              <a:gd name="connsiteY44" fmla="*/ 1264037 h 2222717"/>
              <a:gd name="connsiteX45" fmla="*/ 2599180 w 3482966"/>
              <a:gd name="connsiteY45" fmla="*/ 1280383 h 2222717"/>
              <a:gd name="connsiteX46" fmla="*/ 2623421 w 3482966"/>
              <a:gd name="connsiteY46" fmla="*/ 1353935 h 2222717"/>
              <a:gd name="connsiteX47" fmla="*/ 2655743 w 3482966"/>
              <a:gd name="connsiteY47" fmla="*/ 1392074 h 2222717"/>
              <a:gd name="connsiteX48" fmla="*/ 2701530 w 3482966"/>
              <a:gd name="connsiteY48" fmla="*/ 1435661 h 2222717"/>
              <a:gd name="connsiteX49" fmla="*/ 2725772 w 3482966"/>
              <a:gd name="connsiteY49" fmla="*/ 1457455 h 2222717"/>
              <a:gd name="connsiteX50" fmla="*/ 2755401 w 3482966"/>
              <a:gd name="connsiteY50" fmla="*/ 1550079 h 2222717"/>
              <a:gd name="connsiteX51" fmla="*/ 2795802 w 3482966"/>
              <a:gd name="connsiteY51" fmla="*/ 1604562 h 2222717"/>
              <a:gd name="connsiteX52" fmla="*/ 2863138 w 3482966"/>
              <a:gd name="connsiteY52" fmla="*/ 1656322 h 2222717"/>
              <a:gd name="connsiteX53" fmla="*/ 2935861 w 3482966"/>
              <a:gd name="connsiteY53" fmla="*/ 1713530 h 2222717"/>
              <a:gd name="connsiteX54" fmla="*/ 3003197 w 3482966"/>
              <a:gd name="connsiteY54" fmla="*/ 1713529 h 2222717"/>
              <a:gd name="connsiteX55" fmla="*/ 3032825 w 3482966"/>
              <a:gd name="connsiteY55" fmla="*/ 1748945 h 2222717"/>
              <a:gd name="connsiteX56" fmla="*/ 3054374 w 3482966"/>
              <a:gd name="connsiteY56" fmla="*/ 1825222 h 2222717"/>
              <a:gd name="connsiteX57" fmla="*/ 3137870 w 3482966"/>
              <a:gd name="connsiteY57" fmla="*/ 1841567 h 2222717"/>
              <a:gd name="connsiteX58" fmla="*/ 3172884 w 3482966"/>
              <a:gd name="connsiteY58" fmla="*/ 1855188 h 2222717"/>
              <a:gd name="connsiteX59" fmla="*/ 3242915 w 3482966"/>
              <a:gd name="connsiteY59" fmla="*/ 1868810 h 2222717"/>
              <a:gd name="connsiteX60" fmla="*/ 3253688 w 3482966"/>
              <a:gd name="connsiteY60" fmla="*/ 1955984 h 2222717"/>
              <a:gd name="connsiteX61" fmla="*/ 3280622 w 3482966"/>
              <a:gd name="connsiteY61" fmla="*/ 1975054 h 2222717"/>
              <a:gd name="connsiteX62" fmla="*/ 3357309 w 3482966"/>
              <a:gd name="connsiteY62" fmla="*/ 2137207 h 2222717"/>
              <a:gd name="connsiteX63" fmla="*/ 3354603 w 3482966"/>
              <a:gd name="connsiteY63" fmla="*/ 2137207 h 2222717"/>
              <a:gd name="connsiteX0" fmla="*/ 0 w 3482966"/>
              <a:gd name="connsiteY0" fmla="*/ 0 h 2222717"/>
              <a:gd name="connsiteX1" fmla="*/ 113125 w 3482966"/>
              <a:gd name="connsiteY1" fmla="*/ 2724 h 2222717"/>
              <a:gd name="connsiteX2" fmla="*/ 113125 w 3482966"/>
              <a:gd name="connsiteY2" fmla="*/ 43587 h 2222717"/>
              <a:gd name="connsiteX3" fmla="*/ 336681 w 3482966"/>
              <a:gd name="connsiteY3" fmla="*/ 57209 h 2222717"/>
              <a:gd name="connsiteX4" fmla="*/ 350147 w 3482966"/>
              <a:gd name="connsiteY4" fmla="*/ 119865 h 2222717"/>
              <a:gd name="connsiteX5" fmla="*/ 708376 w 3482966"/>
              <a:gd name="connsiteY5" fmla="*/ 111693 h 2222717"/>
              <a:gd name="connsiteX6" fmla="*/ 713763 w 3482966"/>
              <a:gd name="connsiteY6" fmla="*/ 152556 h 2222717"/>
              <a:gd name="connsiteX7" fmla="*/ 843049 w 3482966"/>
              <a:gd name="connsiteY7" fmla="*/ 158005 h 2222717"/>
              <a:gd name="connsiteX8" fmla="*/ 843049 w 3482966"/>
              <a:gd name="connsiteY8" fmla="*/ 242455 h 2222717"/>
              <a:gd name="connsiteX9" fmla="*/ 1045057 w 3482966"/>
              <a:gd name="connsiteY9" fmla="*/ 247902 h 2222717"/>
              <a:gd name="connsiteX10" fmla="*/ 1042364 w 3482966"/>
              <a:gd name="connsiteY10" fmla="*/ 272420 h 2222717"/>
              <a:gd name="connsiteX11" fmla="*/ 1182423 w 3482966"/>
              <a:gd name="connsiteY11" fmla="*/ 277869 h 2222717"/>
              <a:gd name="connsiteX12" fmla="*/ 1182422 w 3482966"/>
              <a:gd name="connsiteY12" fmla="*/ 337802 h 2222717"/>
              <a:gd name="connsiteX13" fmla="*/ 1217437 w 3482966"/>
              <a:gd name="connsiteY13" fmla="*/ 337802 h 2222717"/>
              <a:gd name="connsiteX14" fmla="*/ 1220130 w 3482966"/>
              <a:gd name="connsiteY14" fmla="*/ 348699 h 2222717"/>
              <a:gd name="connsiteX15" fmla="*/ 1314402 w 3482966"/>
              <a:gd name="connsiteY15" fmla="*/ 348699 h 2222717"/>
              <a:gd name="connsiteX16" fmla="*/ 1314402 w 3482966"/>
              <a:gd name="connsiteY16" fmla="*/ 375941 h 2222717"/>
              <a:gd name="connsiteX17" fmla="*/ 1397899 w 3482966"/>
              <a:gd name="connsiteY17" fmla="*/ 375942 h 2222717"/>
              <a:gd name="connsiteX18" fmla="*/ 1395207 w 3482966"/>
              <a:gd name="connsiteY18" fmla="*/ 395012 h 2222717"/>
              <a:gd name="connsiteX19" fmla="*/ 1502944 w 3482966"/>
              <a:gd name="connsiteY19" fmla="*/ 400460 h 2222717"/>
              <a:gd name="connsiteX20" fmla="*/ 1511025 w 3482966"/>
              <a:gd name="connsiteY20" fmla="*/ 438598 h 2222717"/>
              <a:gd name="connsiteX21" fmla="*/ 1554119 w 3482966"/>
              <a:gd name="connsiteY21" fmla="*/ 438598 h 2222717"/>
              <a:gd name="connsiteX22" fmla="*/ 1616068 w 3482966"/>
              <a:gd name="connsiteY22" fmla="*/ 487634 h 2222717"/>
              <a:gd name="connsiteX23" fmla="*/ 1675324 w 3482966"/>
              <a:gd name="connsiteY23" fmla="*/ 487634 h 2222717"/>
              <a:gd name="connsiteX24" fmla="*/ 1680711 w 3482966"/>
              <a:gd name="connsiteY24" fmla="*/ 572084 h 2222717"/>
              <a:gd name="connsiteX25" fmla="*/ 1739967 w 3482966"/>
              <a:gd name="connsiteY25" fmla="*/ 580257 h 2222717"/>
              <a:gd name="connsiteX26" fmla="*/ 1750740 w 3482966"/>
              <a:gd name="connsiteY26" fmla="*/ 593879 h 2222717"/>
              <a:gd name="connsiteX27" fmla="*/ 1888106 w 3482966"/>
              <a:gd name="connsiteY27" fmla="*/ 599327 h 2222717"/>
              <a:gd name="connsiteX28" fmla="*/ 1915040 w 3482966"/>
              <a:gd name="connsiteY28" fmla="*/ 651086 h 2222717"/>
              <a:gd name="connsiteX29" fmla="*/ 1966217 w 3482966"/>
              <a:gd name="connsiteY29" fmla="*/ 661984 h 2222717"/>
              <a:gd name="connsiteX30" fmla="*/ 1976991 w 3482966"/>
              <a:gd name="connsiteY30" fmla="*/ 735538 h 2222717"/>
              <a:gd name="connsiteX31" fmla="*/ 2025473 w 3482966"/>
              <a:gd name="connsiteY31" fmla="*/ 738262 h 2222717"/>
              <a:gd name="connsiteX32" fmla="*/ 2047020 w 3482966"/>
              <a:gd name="connsiteY32" fmla="*/ 798195 h 2222717"/>
              <a:gd name="connsiteX33" fmla="*/ 2205933 w 3482966"/>
              <a:gd name="connsiteY33" fmla="*/ 809091 h 2222717"/>
              <a:gd name="connsiteX34" fmla="*/ 2211321 w 3482966"/>
              <a:gd name="connsiteY34" fmla="*/ 874473 h 2222717"/>
              <a:gd name="connsiteX35" fmla="*/ 2265190 w 3482966"/>
              <a:gd name="connsiteY35" fmla="*/ 871749 h 2222717"/>
              <a:gd name="connsiteX36" fmla="*/ 2267883 w 3482966"/>
              <a:gd name="connsiteY36" fmla="*/ 904440 h 2222717"/>
              <a:gd name="connsiteX37" fmla="*/ 2340606 w 3482966"/>
              <a:gd name="connsiteY37" fmla="*/ 907164 h 2222717"/>
              <a:gd name="connsiteX38" fmla="*/ 2343300 w 3482966"/>
              <a:gd name="connsiteY38" fmla="*/ 961649 h 2222717"/>
              <a:gd name="connsiteX39" fmla="*/ 2426798 w 3482966"/>
              <a:gd name="connsiteY39" fmla="*/ 969822 h 2222717"/>
              <a:gd name="connsiteX40" fmla="*/ 2442958 w 3482966"/>
              <a:gd name="connsiteY40" fmla="*/ 1046099 h 2222717"/>
              <a:gd name="connsiteX41" fmla="*/ 2491441 w 3482966"/>
              <a:gd name="connsiteY41" fmla="*/ 1056997 h 2222717"/>
              <a:gd name="connsiteX42" fmla="*/ 2494134 w 3482966"/>
              <a:gd name="connsiteY42" fmla="*/ 1138723 h 2222717"/>
              <a:gd name="connsiteX43" fmla="*/ 2548004 w 3482966"/>
              <a:gd name="connsiteY43" fmla="*/ 1152344 h 2222717"/>
              <a:gd name="connsiteX44" fmla="*/ 2577632 w 3482966"/>
              <a:gd name="connsiteY44" fmla="*/ 1264037 h 2222717"/>
              <a:gd name="connsiteX45" fmla="*/ 2599180 w 3482966"/>
              <a:gd name="connsiteY45" fmla="*/ 1280383 h 2222717"/>
              <a:gd name="connsiteX46" fmla="*/ 2623421 w 3482966"/>
              <a:gd name="connsiteY46" fmla="*/ 1353935 h 2222717"/>
              <a:gd name="connsiteX47" fmla="*/ 2655743 w 3482966"/>
              <a:gd name="connsiteY47" fmla="*/ 1392074 h 2222717"/>
              <a:gd name="connsiteX48" fmla="*/ 2701530 w 3482966"/>
              <a:gd name="connsiteY48" fmla="*/ 1435661 h 2222717"/>
              <a:gd name="connsiteX49" fmla="*/ 2725772 w 3482966"/>
              <a:gd name="connsiteY49" fmla="*/ 1457455 h 2222717"/>
              <a:gd name="connsiteX50" fmla="*/ 2755401 w 3482966"/>
              <a:gd name="connsiteY50" fmla="*/ 1550079 h 2222717"/>
              <a:gd name="connsiteX51" fmla="*/ 2795802 w 3482966"/>
              <a:gd name="connsiteY51" fmla="*/ 1604562 h 2222717"/>
              <a:gd name="connsiteX52" fmla="*/ 2863138 w 3482966"/>
              <a:gd name="connsiteY52" fmla="*/ 1656322 h 2222717"/>
              <a:gd name="connsiteX53" fmla="*/ 2935861 w 3482966"/>
              <a:gd name="connsiteY53" fmla="*/ 1713530 h 2222717"/>
              <a:gd name="connsiteX54" fmla="*/ 3003197 w 3482966"/>
              <a:gd name="connsiteY54" fmla="*/ 1713529 h 2222717"/>
              <a:gd name="connsiteX55" fmla="*/ 3032825 w 3482966"/>
              <a:gd name="connsiteY55" fmla="*/ 1748945 h 2222717"/>
              <a:gd name="connsiteX56" fmla="*/ 3054374 w 3482966"/>
              <a:gd name="connsiteY56" fmla="*/ 1825222 h 2222717"/>
              <a:gd name="connsiteX57" fmla="*/ 3137870 w 3482966"/>
              <a:gd name="connsiteY57" fmla="*/ 1841567 h 2222717"/>
              <a:gd name="connsiteX58" fmla="*/ 3172884 w 3482966"/>
              <a:gd name="connsiteY58" fmla="*/ 1855188 h 2222717"/>
              <a:gd name="connsiteX59" fmla="*/ 3242915 w 3482966"/>
              <a:gd name="connsiteY59" fmla="*/ 1868810 h 2222717"/>
              <a:gd name="connsiteX60" fmla="*/ 3253688 w 3482966"/>
              <a:gd name="connsiteY60" fmla="*/ 1955984 h 2222717"/>
              <a:gd name="connsiteX61" fmla="*/ 3280622 w 3482966"/>
              <a:gd name="connsiteY61" fmla="*/ 1975054 h 2222717"/>
              <a:gd name="connsiteX62" fmla="*/ 3357309 w 3482966"/>
              <a:gd name="connsiteY62" fmla="*/ 2137207 h 2222717"/>
              <a:gd name="connsiteX63" fmla="*/ 3354603 w 3482966"/>
              <a:gd name="connsiteY63" fmla="*/ 2137207 h 2222717"/>
              <a:gd name="connsiteX0" fmla="*/ 0 w 3482034"/>
              <a:gd name="connsiteY0" fmla="*/ 0 h 2221379"/>
              <a:gd name="connsiteX1" fmla="*/ 113125 w 3482034"/>
              <a:gd name="connsiteY1" fmla="*/ 2724 h 2221379"/>
              <a:gd name="connsiteX2" fmla="*/ 113125 w 3482034"/>
              <a:gd name="connsiteY2" fmla="*/ 43587 h 2221379"/>
              <a:gd name="connsiteX3" fmla="*/ 336681 w 3482034"/>
              <a:gd name="connsiteY3" fmla="*/ 57209 h 2221379"/>
              <a:gd name="connsiteX4" fmla="*/ 350147 w 3482034"/>
              <a:gd name="connsiteY4" fmla="*/ 119865 h 2221379"/>
              <a:gd name="connsiteX5" fmla="*/ 708376 w 3482034"/>
              <a:gd name="connsiteY5" fmla="*/ 111693 h 2221379"/>
              <a:gd name="connsiteX6" fmla="*/ 713763 w 3482034"/>
              <a:gd name="connsiteY6" fmla="*/ 152556 h 2221379"/>
              <a:gd name="connsiteX7" fmla="*/ 843049 w 3482034"/>
              <a:gd name="connsiteY7" fmla="*/ 158005 h 2221379"/>
              <a:gd name="connsiteX8" fmla="*/ 843049 w 3482034"/>
              <a:gd name="connsiteY8" fmla="*/ 242455 h 2221379"/>
              <a:gd name="connsiteX9" fmla="*/ 1045057 w 3482034"/>
              <a:gd name="connsiteY9" fmla="*/ 247902 h 2221379"/>
              <a:gd name="connsiteX10" fmla="*/ 1042364 w 3482034"/>
              <a:gd name="connsiteY10" fmla="*/ 272420 h 2221379"/>
              <a:gd name="connsiteX11" fmla="*/ 1182423 w 3482034"/>
              <a:gd name="connsiteY11" fmla="*/ 277869 h 2221379"/>
              <a:gd name="connsiteX12" fmla="*/ 1182422 w 3482034"/>
              <a:gd name="connsiteY12" fmla="*/ 337802 h 2221379"/>
              <a:gd name="connsiteX13" fmla="*/ 1217437 w 3482034"/>
              <a:gd name="connsiteY13" fmla="*/ 337802 h 2221379"/>
              <a:gd name="connsiteX14" fmla="*/ 1220130 w 3482034"/>
              <a:gd name="connsiteY14" fmla="*/ 348699 h 2221379"/>
              <a:gd name="connsiteX15" fmla="*/ 1314402 w 3482034"/>
              <a:gd name="connsiteY15" fmla="*/ 348699 h 2221379"/>
              <a:gd name="connsiteX16" fmla="*/ 1314402 w 3482034"/>
              <a:gd name="connsiteY16" fmla="*/ 375941 h 2221379"/>
              <a:gd name="connsiteX17" fmla="*/ 1397899 w 3482034"/>
              <a:gd name="connsiteY17" fmla="*/ 375942 h 2221379"/>
              <a:gd name="connsiteX18" fmla="*/ 1395207 w 3482034"/>
              <a:gd name="connsiteY18" fmla="*/ 395012 h 2221379"/>
              <a:gd name="connsiteX19" fmla="*/ 1502944 w 3482034"/>
              <a:gd name="connsiteY19" fmla="*/ 400460 h 2221379"/>
              <a:gd name="connsiteX20" fmla="*/ 1511025 w 3482034"/>
              <a:gd name="connsiteY20" fmla="*/ 438598 h 2221379"/>
              <a:gd name="connsiteX21" fmla="*/ 1554119 w 3482034"/>
              <a:gd name="connsiteY21" fmla="*/ 438598 h 2221379"/>
              <a:gd name="connsiteX22" fmla="*/ 1616068 w 3482034"/>
              <a:gd name="connsiteY22" fmla="*/ 487634 h 2221379"/>
              <a:gd name="connsiteX23" fmla="*/ 1675324 w 3482034"/>
              <a:gd name="connsiteY23" fmla="*/ 487634 h 2221379"/>
              <a:gd name="connsiteX24" fmla="*/ 1680711 w 3482034"/>
              <a:gd name="connsiteY24" fmla="*/ 572084 h 2221379"/>
              <a:gd name="connsiteX25" fmla="*/ 1739967 w 3482034"/>
              <a:gd name="connsiteY25" fmla="*/ 580257 h 2221379"/>
              <a:gd name="connsiteX26" fmla="*/ 1750740 w 3482034"/>
              <a:gd name="connsiteY26" fmla="*/ 593879 h 2221379"/>
              <a:gd name="connsiteX27" fmla="*/ 1888106 w 3482034"/>
              <a:gd name="connsiteY27" fmla="*/ 599327 h 2221379"/>
              <a:gd name="connsiteX28" fmla="*/ 1915040 w 3482034"/>
              <a:gd name="connsiteY28" fmla="*/ 651086 h 2221379"/>
              <a:gd name="connsiteX29" fmla="*/ 1966217 w 3482034"/>
              <a:gd name="connsiteY29" fmla="*/ 661984 h 2221379"/>
              <a:gd name="connsiteX30" fmla="*/ 1976991 w 3482034"/>
              <a:gd name="connsiteY30" fmla="*/ 735538 h 2221379"/>
              <a:gd name="connsiteX31" fmla="*/ 2025473 w 3482034"/>
              <a:gd name="connsiteY31" fmla="*/ 738262 h 2221379"/>
              <a:gd name="connsiteX32" fmla="*/ 2047020 w 3482034"/>
              <a:gd name="connsiteY32" fmla="*/ 798195 h 2221379"/>
              <a:gd name="connsiteX33" fmla="*/ 2205933 w 3482034"/>
              <a:gd name="connsiteY33" fmla="*/ 809091 h 2221379"/>
              <a:gd name="connsiteX34" fmla="*/ 2211321 w 3482034"/>
              <a:gd name="connsiteY34" fmla="*/ 874473 h 2221379"/>
              <a:gd name="connsiteX35" fmla="*/ 2265190 w 3482034"/>
              <a:gd name="connsiteY35" fmla="*/ 871749 h 2221379"/>
              <a:gd name="connsiteX36" fmla="*/ 2267883 w 3482034"/>
              <a:gd name="connsiteY36" fmla="*/ 904440 h 2221379"/>
              <a:gd name="connsiteX37" fmla="*/ 2340606 w 3482034"/>
              <a:gd name="connsiteY37" fmla="*/ 907164 h 2221379"/>
              <a:gd name="connsiteX38" fmla="*/ 2343300 w 3482034"/>
              <a:gd name="connsiteY38" fmla="*/ 961649 h 2221379"/>
              <a:gd name="connsiteX39" fmla="*/ 2426798 w 3482034"/>
              <a:gd name="connsiteY39" fmla="*/ 969822 h 2221379"/>
              <a:gd name="connsiteX40" fmla="*/ 2442958 w 3482034"/>
              <a:gd name="connsiteY40" fmla="*/ 1046099 h 2221379"/>
              <a:gd name="connsiteX41" fmla="*/ 2491441 w 3482034"/>
              <a:gd name="connsiteY41" fmla="*/ 1056997 h 2221379"/>
              <a:gd name="connsiteX42" fmla="*/ 2494134 w 3482034"/>
              <a:gd name="connsiteY42" fmla="*/ 1138723 h 2221379"/>
              <a:gd name="connsiteX43" fmla="*/ 2548004 w 3482034"/>
              <a:gd name="connsiteY43" fmla="*/ 1152344 h 2221379"/>
              <a:gd name="connsiteX44" fmla="*/ 2577632 w 3482034"/>
              <a:gd name="connsiteY44" fmla="*/ 1264037 h 2221379"/>
              <a:gd name="connsiteX45" fmla="*/ 2599180 w 3482034"/>
              <a:gd name="connsiteY45" fmla="*/ 1280383 h 2221379"/>
              <a:gd name="connsiteX46" fmla="*/ 2623421 w 3482034"/>
              <a:gd name="connsiteY46" fmla="*/ 1353935 h 2221379"/>
              <a:gd name="connsiteX47" fmla="*/ 2655743 w 3482034"/>
              <a:gd name="connsiteY47" fmla="*/ 1392074 h 2221379"/>
              <a:gd name="connsiteX48" fmla="*/ 2701530 w 3482034"/>
              <a:gd name="connsiteY48" fmla="*/ 1435661 h 2221379"/>
              <a:gd name="connsiteX49" fmla="*/ 2725772 w 3482034"/>
              <a:gd name="connsiteY49" fmla="*/ 1457455 h 2221379"/>
              <a:gd name="connsiteX50" fmla="*/ 2755401 w 3482034"/>
              <a:gd name="connsiteY50" fmla="*/ 1550079 h 2221379"/>
              <a:gd name="connsiteX51" fmla="*/ 2795802 w 3482034"/>
              <a:gd name="connsiteY51" fmla="*/ 1604562 h 2221379"/>
              <a:gd name="connsiteX52" fmla="*/ 2863138 w 3482034"/>
              <a:gd name="connsiteY52" fmla="*/ 1656322 h 2221379"/>
              <a:gd name="connsiteX53" fmla="*/ 2935861 w 3482034"/>
              <a:gd name="connsiteY53" fmla="*/ 1713530 h 2221379"/>
              <a:gd name="connsiteX54" fmla="*/ 3003197 w 3482034"/>
              <a:gd name="connsiteY54" fmla="*/ 1713529 h 2221379"/>
              <a:gd name="connsiteX55" fmla="*/ 3032825 w 3482034"/>
              <a:gd name="connsiteY55" fmla="*/ 1748945 h 2221379"/>
              <a:gd name="connsiteX56" fmla="*/ 3054374 w 3482034"/>
              <a:gd name="connsiteY56" fmla="*/ 1825222 h 2221379"/>
              <a:gd name="connsiteX57" fmla="*/ 3137870 w 3482034"/>
              <a:gd name="connsiteY57" fmla="*/ 1841567 h 2221379"/>
              <a:gd name="connsiteX58" fmla="*/ 3172884 w 3482034"/>
              <a:gd name="connsiteY58" fmla="*/ 1855188 h 2221379"/>
              <a:gd name="connsiteX59" fmla="*/ 3242915 w 3482034"/>
              <a:gd name="connsiteY59" fmla="*/ 1868810 h 2221379"/>
              <a:gd name="connsiteX60" fmla="*/ 3253688 w 3482034"/>
              <a:gd name="connsiteY60" fmla="*/ 1955984 h 2221379"/>
              <a:gd name="connsiteX61" fmla="*/ 3280622 w 3482034"/>
              <a:gd name="connsiteY61" fmla="*/ 1975054 h 2221379"/>
              <a:gd name="connsiteX62" fmla="*/ 3304864 w 3482034"/>
              <a:gd name="connsiteY62" fmla="*/ 2007745 h 2221379"/>
              <a:gd name="connsiteX63" fmla="*/ 3357309 w 3482034"/>
              <a:gd name="connsiteY63" fmla="*/ 2137207 h 2221379"/>
              <a:gd name="connsiteX64" fmla="*/ 3354603 w 3482034"/>
              <a:gd name="connsiteY64" fmla="*/ 2137207 h 2221379"/>
              <a:gd name="connsiteX0" fmla="*/ 0 w 3481419"/>
              <a:gd name="connsiteY0" fmla="*/ 0 h 2217332"/>
              <a:gd name="connsiteX1" fmla="*/ 113125 w 3481419"/>
              <a:gd name="connsiteY1" fmla="*/ 2724 h 2217332"/>
              <a:gd name="connsiteX2" fmla="*/ 113125 w 3481419"/>
              <a:gd name="connsiteY2" fmla="*/ 43587 h 2217332"/>
              <a:gd name="connsiteX3" fmla="*/ 336681 w 3481419"/>
              <a:gd name="connsiteY3" fmla="*/ 57209 h 2217332"/>
              <a:gd name="connsiteX4" fmla="*/ 350147 w 3481419"/>
              <a:gd name="connsiteY4" fmla="*/ 119865 h 2217332"/>
              <a:gd name="connsiteX5" fmla="*/ 708376 w 3481419"/>
              <a:gd name="connsiteY5" fmla="*/ 111693 h 2217332"/>
              <a:gd name="connsiteX6" fmla="*/ 713763 w 3481419"/>
              <a:gd name="connsiteY6" fmla="*/ 152556 h 2217332"/>
              <a:gd name="connsiteX7" fmla="*/ 843049 w 3481419"/>
              <a:gd name="connsiteY7" fmla="*/ 158005 h 2217332"/>
              <a:gd name="connsiteX8" fmla="*/ 843049 w 3481419"/>
              <a:gd name="connsiteY8" fmla="*/ 242455 h 2217332"/>
              <a:gd name="connsiteX9" fmla="*/ 1045057 w 3481419"/>
              <a:gd name="connsiteY9" fmla="*/ 247902 h 2217332"/>
              <a:gd name="connsiteX10" fmla="*/ 1042364 w 3481419"/>
              <a:gd name="connsiteY10" fmla="*/ 272420 h 2217332"/>
              <a:gd name="connsiteX11" fmla="*/ 1182423 w 3481419"/>
              <a:gd name="connsiteY11" fmla="*/ 277869 h 2217332"/>
              <a:gd name="connsiteX12" fmla="*/ 1182422 w 3481419"/>
              <a:gd name="connsiteY12" fmla="*/ 337802 h 2217332"/>
              <a:gd name="connsiteX13" fmla="*/ 1217437 w 3481419"/>
              <a:gd name="connsiteY13" fmla="*/ 337802 h 2217332"/>
              <a:gd name="connsiteX14" fmla="*/ 1220130 w 3481419"/>
              <a:gd name="connsiteY14" fmla="*/ 348699 h 2217332"/>
              <a:gd name="connsiteX15" fmla="*/ 1314402 w 3481419"/>
              <a:gd name="connsiteY15" fmla="*/ 348699 h 2217332"/>
              <a:gd name="connsiteX16" fmla="*/ 1314402 w 3481419"/>
              <a:gd name="connsiteY16" fmla="*/ 375941 h 2217332"/>
              <a:gd name="connsiteX17" fmla="*/ 1397899 w 3481419"/>
              <a:gd name="connsiteY17" fmla="*/ 375942 h 2217332"/>
              <a:gd name="connsiteX18" fmla="*/ 1395207 w 3481419"/>
              <a:gd name="connsiteY18" fmla="*/ 395012 h 2217332"/>
              <a:gd name="connsiteX19" fmla="*/ 1502944 w 3481419"/>
              <a:gd name="connsiteY19" fmla="*/ 400460 h 2217332"/>
              <a:gd name="connsiteX20" fmla="*/ 1511025 w 3481419"/>
              <a:gd name="connsiteY20" fmla="*/ 438598 h 2217332"/>
              <a:gd name="connsiteX21" fmla="*/ 1554119 w 3481419"/>
              <a:gd name="connsiteY21" fmla="*/ 438598 h 2217332"/>
              <a:gd name="connsiteX22" fmla="*/ 1616068 w 3481419"/>
              <a:gd name="connsiteY22" fmla="*/ 487634 h 2217332"/>
              <a:gd name="connsiteX23" fmla="*/ 1675324 w 3481419"/>
              <a:gd name="connsiteY23" fmla="*/ 487634 h 2217332"/>
              <a:gd name="connsiteX24" fmla="*/ 1680711 w 3481419"/>
              <a:gd name="connsiteY24" fmla="*/ 572084 h 2217332"/>
              <a:gd name="connsiteX25" fmla="*/ 1739967 w 3481419"/>
              <a:gd name="connsiteY25" fmla="*/ 580257 h 2217332"/>
              <a:gd name="connsiteX26" fmla="*/ 1750740 w 3481419"/>
              <a:gd name="connsiteY26" fmla="*/ 593879 h 2217332"/>
              <a:gd name="connsiteX27" fmla="*/ 1888106 w 3481419"/>
              <a:gd name="connsiteY27" fmla="*/ 599327 h 2217332"/>
              <a:gd name="connsiteX28" fmla="*/ 1915040 w 3481419"/>
              <a:gd name="connsiteY28" fmla="*/ 651086 h 2217332"/>
              <a:gd name="connsiteX29" fmla="*/ 1966217 w 3481419"/>
              <a:gd name="connsiteY29" fmla="*/ 661984 h 2217332"/>
              <a:gd name="connsiteX30" fmla="*/ 1976991 w 3481419"/>
              <a:gd name="connsiteY30" fmla="*/ 735538 h 2217332"/>
              <a:gd name="connsiteX31" fmla="*/ 2025473 w 3481419"/>
              <a:gd name="connsiteY31" fmla="*/ 738262 h 2217332"/>
              <a:gd name="connsiteX32" fmla="*/ 2047020 w 3481419"/>
              <a:gd name="connsiteY32" fmla="*/ 798195 h 2217332"/>
              <a:gd name="connsiteX33" fmla="*/ 2205933 w 3481419"/>
              <a:gd name="connsiteY33" fmla="*/ 809091 h 2217332"/>
              <a:gd name="connsiteX34" fmla="*/ 2211321 w 3481419"/>
              <a:gd name="connsiteY34" fmla="*/ 874473 h 2217332"/>
              <a:gd name="connsiteX35" fmla="*/ 2265190 w 3481419"/>
              <a:gd name="connsiteY35" fmla="*/ 871749 h 2217332"/>
              <a:gd name="connsiteX36" fmla="*/ 2267883 w 3481419"/>
              <a:gd name="connsiteY36" fmla="*/ 904440 h 2217332"/>
              <a:gd name="connsiteX37" fmla="*/ 2340606 w 3481419"/>
              <a:gd name="connsiteY37" fmla="*/ 907164 h 2217332"/>
              <a:gd name="connsiteX38" fmla="*/ 2343300 w 3481419"/>
              <a:gd name="connsiteY38" fmla="*/ 961649 h 2217332"/>
              <a:gd name="connsiteX39" fmla="*/ 2426798 w 3481419"/>
              <a:gd name="connsiteY39" fmla="*/ 969822 h 2217332"/>
              <a:gd name="connsiteX40" fmla="*/ 2442958 w 3481419"/>
              <a:gd name="connsiteY40" fmla="*/ 1046099 h 2217332"/>
              <a:gd name="connsiteX41" fmla="*/ 2491441 w 3481419"/>
              <a:gd name="connsiteY41" fmla="*/ 1056997 h 2217332"/>
              <a:gd name="connsiteX42" fmla="*/ 2494134 w 3481419"/>
              <a:gd name="connsiteY42" fmla="*/ 1138723 h 2217332"/>
              <a:gd name="connsiteX43" fmla="*/ 2548004 w 3481419"/>
              <a:gd name="connsiteY43" fmla="*/ 1152344 h 2217332"/>
              <a:gd name="connsiteX44" fmla="*/ 2577632 w 3481419"/>
              <a:gd name="connsiteY44" fmla="*/ 1264037 h 2217332"/>
              <a:gd name="connsiteX45" fmla="*/ 2599180 w 3481419"/>
              <a:gd name="connsiteY45" fmla="*/ 1280383 h 2217332"/>
              <a:gd name="connsiteX46" fmla="*/ 2623421 w 3481419"/>
              <a:gd name="connsiteY46" fmla="*/ 1353935 h 2217332"/>
              <a:gd name="connsiteX47" fmla="*/ 2655743 w 3481419"/>
              <a:gd name="connsiteY47" fmla="*/ 1392074 h 2217332"/>
              <a:gd name="connsiteX48" fmla="*/ 2701530 w 3481419"/>
              <a:gd name="connsiteY48" fmla="*/ 1435661 h 2217332"/>
              <a:gd name="connsiteX49" fmla="*/ 2725772 w 3481419"/>
              <a:gd name="connsiteY49" fmla="*/ 1457455 h 2217332"/>
              <a:gd name="connsiteX50" fmla="*/ 2755401 w 3481419"/>
              <a:gd name="connsiteY50" fmla="*/ 1550079 h 2217332"/>
              <a:gd name="connsiteX51" fmla="*/ 2795802 w 3481419"/>
              <a:gd name="connsiteY51" fmla="*/ 1604562 h 2217332"/>
              <a:gd name="connsiteX52" fmla="*/ 2863138 w 3481419"/>
              <a:gd name="connsiteY52" fmla="*/ 1656322 h 2217332"/>
              <a:gd name="connsiteX53" fmla="*/ 2935861 w 3481419"/>
              <a:gd name="connsiteY53" fmla="*/ 1713530 h 2217332"/>
              <a:gd name="connsiteX54" fmla="*/ 3003197 w 3481419"/>
              <a:gd name="connsiteY54" fmla="*/ 1713529 h 2217332"/>
              <a:gd name="connsiteX55" fmla="*/ 3032825 w 3481419"/>
              <a:gd name="connsiteY55" fmla="*/ 1748945 h 2217332"/>
              <a:gd name="connsiteX56" fmla="*/ 3054374 w 3481419"/>
              <a:gd name="connsiteY56" fmla="*/ 1825222 h 2217332"/>
              <a:gd name="connsiteX57" fmla="*/ 3137870 w 3481419"/>
              <a:gd name="connsiteY57" fmla="*/ 1841567 h 2217332"/>
              <a:gd name="connsiteX58" fmla="*/ 3172884 w 3481419"/>
              <a:gd name="connsiteY58" fmla="*/ 1855188 h 2217332"/>
              <a:gd name="connsiteX59" fmla="*/ 3242915 w 3481419"/>
              <a:gd name="connsiteY59" fmla="*/ 1868810 h 2217332"/>
              <a:gd name="connsiteX60" fmla="*/ 3253688 w 3481419"/>
              <a:gd name="connsiteY60" fmla="*/ 1955984 h 2217332"/>
              <a:gd name="connsiteX61" fmla="*/ 3280622 w 3481419"/>
              <a:gd name="connsiteY61" fmla="*/ 1975054 h 2217332"/>
              <a:gd name="connsiteX62" fmla="*/ 3304864 w 3481419"/>
              <a:gd name="connsiteY62" fmla="*/ 2007745 h 2217332"/>
              <a:gd name="connsiteX63" fmla="*/ 3321024 w 3481419"/>
              <a:gd name="connsiteY63" fmla="*/ 2111264 h 2217332"/>
              <a:gd name="connsiteX64" fmla="*/ 3357309 w 3481419"/>
              <a:gd name="connsiteY64" fmla="*/ 2137207 h 2217332"/>
              <a:gd name="connsiteX65" fmla="*/ 3354603 w 3481419"/>
              <a:gd name="connsiteY65" fmla="*/ 2137207 h 2217332"/>
              <a:gd name="connsiteX0" fmla="*/ 0 w 3687332"/>
              <a:gd name="connsiteY0" fmla="*/ 0 h 2593448"/>
              <a:gd name="connsiteX1" fmla="*/ 113125 w 3687332"/>
              <a:gd name="connsiteY1" fmla="*/ 2724 h 2593448"/>
              <a:gd name="connsiteX2" fmla="*/ 113125 w 3687332"/>
              <a:gd name="connsiteY2" fmla="*/ 43587 h 2593448"/>
              <a:gd name="connsiteX3" fmla="*/ 336681 w 3687332"/>
              <a:gd name="connsiteY3" fmla="*/ 57209 h 2593448"/>
              <a:gd name="connsiteX4" fmla="*/ 350147 w 3687332"/>
              <a:gd name="connsiteY4" fmla="*/ 119865 h 2593448"/>
              <a:gd name="connsiteX5" fmla="*/ 708376 w 3687332"/>
              <a:gd name="connsiteY5" fmla="*/ 111693 h 2593448"/>
              <a:gd name="connsiteX6" fmla="*/ 713763 w 3687332"/>
              <a:gd name="connsiteY6" fmla="*/ 152556 h 2593448"/>
              <a:gd name="connsiteX7" fmla="*/ 843049 w 3687332"/>
              <a:gd name="connsiteY7" fmla="*/ 158005 h 2593448"/>
              <a:gd name="connsiteX8" fmla="*/ 843049 w 3687332"/>
              <a:gd name="connsiteY8" fmla="*/ 242455 h 2593448"/>
              <a:gd name="connsiteX9" fmla="*/ 1045057 w 3687332"/>
              <a:gd name="connsiteY9" fmla="*/ 247902 h 2593448"/>
              <a:gd name="connsiteX10" fmla="*/ 1042364 w 3687332"/>
              <a:gd name="connsiteY10" fmla="*/ 272420 h 2593448"/>
              <a:gd name="connsiteX11" fmla="*/ 1182423 w 3687332"/>
              <a:gd name="connsiteY11" fmla="*/ 277869 h 2593448"/>
              <a:gd name="connsiteX12" fmla="*/ 1182422 w 3687332"/>
              <a:gd name="connsiteY12" fmla="*/ 337802 h 2593448"/>
              <a:gd name="connsiteX13" fmla="*/ 1217437 w 3687332"/>
              <a:gd name="connsiteY13" fmla="*/ 337802 h 2593448"/>
              <a:gd name="connsiteX14" fmla="*/ 1220130 w 3687332"/>
              <a:gd name="connsiteY14" fmla="*/ 348699 h 2593448"/>
              <a:gd name="connsiteX15" fmla="*/ 1314402 w 3687332"/>
              <a:gd name="connsiteY15" fmla="*/ 348699 h 2593448"/>
              <a:gd name="connsiteX16" fmla="*/ 1314402 w 3687332"/>
              <a:gd name="connsiteY16" fmla="*/ 375941 h 2593448"/>
              <a:gd name="connsiteX17" fmla="*/ 1397899 w 3687332"/>
              <a:gd name="connsiteY17" fmla="*/ 375942 h 2593448"/>
              <a:gd name="connsiteX18" fmla="*/ 1395207 w 3687332"/>
              <a:gd name="connsiteY18" fmla="*/ 395012 h 2593448"/>
              <a:gd name="connsiteX19" fmla="*/ 1502944 w 3687332"/>
              <a:gd name="connsiteY19" fmla="*/ 400460 h 2593448"/>
              <a:gd name="connsiteX20" fmla="*/ 1511025 w 3687332"/>
              <a:gd name="connsiteY20" fmla="*/ 438598 h 2593448"/>
              <a:gd name="connsiteX21" fmla="*/ 1554119 w 3687332"/>
              <a:gd name="connsiteY21" fmla="*/ 438598 h 2593448"/>
              <a:gd name="connsiteX22" fmla="*/ 1616068 w 3687332"/>
              <a:gd name="connsiteY22" fmla="*/ 487634 h 2593448"/>
              <a:gd name="connsiteX23" fmla="*/ 1675324 w 3687332"/>
              <a:gd name="connsiteY23" fmla="*/ 487634 h 2593448"/>
              <a:gd name="connsiteX24" fmla="*/ 1680711 w 3687332"/>
              <a:gd name="connsiteY24" fmla="*/ 572084 h 2593448"/>
              <a:gd name="connsiteX25" fmla="*/ 1739967 w 3687332"/>
              <a:gd name="connsiteY25" fmla="*/ 580257 h 2593448"/>
              <a:gd name="connsiteX26" fmla="*/ 1750740 w 3687332"/>
              <a:gd name="connsiteY26" fmla="*/ 593879 h 2593448"/>
              <a:gd name="connsiteX27" fmla="*/ 1888106 w 3687332"/>
              <a:gd name="connsiteY27" fmla="*/ 599327 h 2593448"/>
              <a:gd name="connsiteX28" fmla="*/ 1915040 w 3687332"/>
              <a:gd name="connsiteY28" fmla="*/ 651086 h 2593448"/>
              <a:gd name="connsiteX29" fmla="*/ 1966217 w 3687332"/>
              <a:gd name="connsiteY29" fmla="*/ 661984 h 2593448"/>
              <a:gd name="connsiteX30" fmla="*/ 1976991 w 3687332"/>
              <a:gd name="connsiteY30" fmla="*/ 735538 h 2593448"/>
              <a:gd name="connsiteX31" fmla="*/ 2025473 w 3687332"/>
              <a:gd name="connsiteY31" fmla="*/ 738262 h 2593448"/>
              <a:gd name="connsiteX32" fmla="*/ 2047020 w 3687332"/>
              <a:gd name="connsiteY32" fmla="*/ 798195 h 2593448"/>
              <a:gd name="connsiteX33" fmla="*/ 2205933 w 3687332"/>
              <a:gd name="connsiteY33" fmla="*/ 809091 h 2593448"/>
              <a:gd name="connsiteX34" fmla="*/ 2211321 w 3687332"/>
              <a:gd name="connsiteY34" fmla="*/ 874473 h 2593448"/>
              <a:gd name="connsiteX35" fmla="*/ 2265190 w 3687332"/>
              <a:gd name="connsiteY35" fmla="*/ 871749 h 2593448"/>
              <a:gd name="connsiteX36" fmla="*/ 2267883 w 3687332"/>
              <a:gd name="connsiteY36" fmla="*/ 904440 h 2593448"/>
              <a:gd name="connsiteX37" fmla="*/ 2340606 w 3687332"/>
              <a:gd name="connsiteY37" fmla="*/ 907164 h 2593448"/>
              <a:gd name="connsiteX38" fmla="*/ 2343300 w 3687332"/>
              <a:gd name="connsiteY38" fmla="*/ 961649 h 2593448"/>
              <a:gd name="connsiteX39" fmla="*/ 2426798 w 3687332"/>
              <a:gd name="connsiteY39" fmla="*/ 969822 h 2593448"/>
              <a:gd name="connsiteX40" fmla="*/ 2442958 w 3687332"/>
              <a:gd name="connsiteY40" fmla="*/ 1046099 h 2593448"/>
              <a:gd name="connsiteX41" fmla="*/ 2491441 w 3687332"/>
              <a:gd name="connsiteY41" fmla="*/ 1056997 h 2593448"/>
              <a:gd name="connsiteX42" fmla="*/ 2494134 w 3687332"/>
              <a:gd name="connsiteY42" fmla="*/ 1138723 h 2593448"/>
              <a:gd name="connsiteX43" fmla="*/ 2548004 w 3687332"/>
              <a:gd name="connsiteY43" fmla="*/ 1152344 h 2593448"/>
              <a:gd name="connsiteX44" fmla="*/ 2577632 w 3687332"/>
              <a:gd name="connsiteY44" fmla="*/ 1264037 h 2593448"/>
              <a:gd name="connsiteX45" fmla="*/ 2599180 w 3687332"/>
              <a:gd name="connsiteY45" fmla="*/ 1280383 h 2593448"/>
              <a:gd name="connsiteX46" fmla="*/ 2623421 w 3687332"/>
              <a:gd name="connsiteY46" fmla="*/ 1353935 h 2593448"/>
              <a:gd name="connsiteX47" fmla="*/ 2655743 w 3687332"/>
              <a:gd name="connsiteY47" fmla="*/ 1392074 h 2593448"/>
              <a:gd name="connsiteX48" fmla="*/ 2701530 w 3687332"/>
              <a:gd name="connsiteY48" fmla="*/ 1435661 h 2593448"/>
              <a:gd name="connsiteX49" fmla="*/ 2725772 w 3687332"/>
              <a:gd name="connsiteY49" fmla="*/ 1457455 h 2593448"/>
              <a:gd name="connsiteX50" fmla="*/ 2755401 w 3687332"/>
              <a:gd name="connsiteY50" fmla="*/ 1550079 h 2593448"/>
              <a:gd name="connsiteX51" fmla="*/ 2795802 w 3687332"/>
              <a:gd name="connsiteY51" fmla="*/ 1604562 h 2593448"/>
              <a:gd name="connsiteX52" fmla="*/ 2863138 w 3687332"/>
              <a:gd name="connsiteY52" fmla="*/ 1656322 h 2593448"/>
              <a:gd name="connsiteX53" fmla="*/ 2935861 w 3687332"/>
              <a:gd name="connsiteY53" fmla="*/ 1713530 h 2593448"/>
              <a:gd name="connsiteX54" fmla="*/ 3003197 w 3687332"/>
              <a:gd name="connsiteY54" fmla="*/ 1713529 h 2593448"/>
              <a:gd name="connsiteX55" fmla="*/ 3032825 w 3687332"/>
              <a:gd name="connsiteY55" fmla="*/ 1748945 h 2593448"/>
              <a:gd name="connsiteX56" fmla="*/ 3054374 w 3687332"/>
              <a:gd name="connsiteY56" fmla="*/ 1825222 h 2593448"/>
              <a:gd name="connsiteX57" fmla="*/ 3137870 w 3687332"/>
              <a:gd name="connsiteY57" fmla="*/ 1841567 h 2593448"/>
              <a:gd name="connsiteX58" fmla="*/ 3172884 w 3687332"/>
              <a:gd name="connsiteY58" fmla="*/ 1855188 h 2593448"/>
              <a:gd name="connsiteX59" fmla="*/ 3242915 w 3687332"/>
              <a:gd name="connsiteY59" fmla="*/ 1868810 h 2593448"/>
              <a:gd name="connsiteX60" fmla="*/ 3253688 w 3687332"/>
              <a:gd name="connsiteY60" fmla="*/ 1955984 h 2593448"/>
              <a:gd name="connsiteX61" fmla="*/ 3280622 w 3687332"/>
              <a:gd name="connsiteY61" fmla="*/ 1975054 h 2593448"/>
              <a:gd name="connsiteX62" fmla="*/ 3304864 w 3687332"/>
              <a:gd name="connsiteY62" fmla="*/ 2007745 h 2593448"/>
              <a:gd name="connsiteX63" fmla="*/ 3321024 w 3687332"/>
              <a:gd name="connsiteY63" fmla="*/ 2111264 h 2593448"/>
              <a:gd name="connsiteX64" fmla="*/ 3357309 w 3687332"/>
              <a:gd name="connsiteY64" fmla="*/ 2137207 h 2593448"/>
              <a:gd name="connsiteX65" fmla="*/ 3687332 w 3687332"/>
              <a:gd name="connsiteY65" fmla="*/ 2593448 h 2593448"/>
              <a:gd name="connsiteX66" fmla="*/ 3354603 w 3687332"/>
              <a:gd name="connsiteY66" fmla="*/ 2137207 h 2593448"/>
              <a:gd name="connsiteX0" fmla="*/ 0 w 3687332"/>
              <a:gd name="connsiteY0" fmla="*/ 0 h 2593448"/>
              <a:gd name="connsiteX1" fmla="*/ 113125 w 3687332"/>
              <a:gd name="connsiteY1" fmla="*/ 2724 h 2593448"/>
              <a:gd name="connsiteX2" fmla="*/ 113125 w 3687332"/>
              <a:gd name="connsiteY2" fmla="*/ 43587 h 2593448"/>
              <a:gd name="connsiteX3" fmla="*/ 336681 w 3687332"/>
              <a:gd name="connsiteY3" fmla="*/ 57209 h 2593448"/>
              <a:gd name="connsiteX4" fmla="*/ 350147 w 3687332"/>
              <a:gd name="connsiteY4" fmla="*/ 119865 h 2593448"/>
              <a:gd name="connsiteX5" fmla="*/ 708376 w 3687332"/>
              <a:gd name="connsiteY5" fmla="*/ 111693 h 2593448"/>
              <a:gd name="connsiteX6" fmla="*/ 713763 w 3687332"/>
              <a:gd name="connsiteY6" fmla="*/ 152556 h 2593448"/>
              <a:gd name="connsiteX7" fmla="*/ 843049 w 3687332"/>
              <a:gd name="connsiteY7" fmla="*/ 158005 h 2593448"/>
              <a:gd name="connsiteX8" fmla="*/ 843049 w 3687332"/>
              <a:gd name="connsiteY8" fmla="*/ 242455 h 2593448"/>
              <a:gd name="connsiteX9" fmla="*/ 1045057 w 3687332"/>
              <a:gd name="connsiteY9" fmla="*/ 247902 h 2593448"/>
              <a:gd name="connsiteX10" fmla="*/ 1042364 w 3687332"/>
              <a:gd name="connsiteY10" fmla="*/ 272420 h 2593448"/>
              <a:gd name="connsiteX11" fmla="*/ 1182423 w 3687332"/>
              <a:gd name="connsiteY11" fmla="*/ 277869 h 2593448"/>
              <a:gd name="connsiteX12" fmla="*/ 1182422 w 3687332"/>
              <a:gd name="connsiteY12" fmla="*/ 337802 h 2593448"/>
              <a:gd name="connsiteX13" fmla="*/ 1217437 w 3687332"/>
              <a:gd name="connsiteY13" fmla="*/ 337802 h 2593448"/>
              <a:gd name="connsiteX14" fmla="*/ 1220130 w 3687332"/>
              <a:gd name="connsiteY14" fmla="*/ 348699 h 2593448"/>
              <a:gd name="connsiteX15" fmla="*/ 1314402 w 3687332"/>
              <a:gd name="connsiteY15" fmla="*/ 348699 h 2593448"/>
              <a:gd name="connsiteX16" fmla="*/ 1314402 w 3687332"/>
              <a:gd name="connsiteY16" fmla="*/ 375941 h 2593448"/>
              <a:gd name="connsiteX17" fmla="*/ 1397899 w 3687332"/>
              <a:gd name="connsiteY17" fmla="*/ 375942 h 2593448"/>
              <a:gd name="connsiteX18" fmla="*/ 1395207 w 3687332"/>
              <a:gd name="connsiteY18" fmla="*/ 395012 h 2593448"/>
              <a:gd name="connsiteX19" fmla="*/ 1502944 w 3687332"/>
              <a:gd name="connsiteY19" fmla="*/ 400460 h 2593448"/>
              <a:gd name="connsiteX20" fmla="*/ 1511025 w 3687332"/>
              <a:gd name="connsiteY20" fmla="*/ 438598 h 2593448"/>
              <a:gd name="connsiteX21" fmla="*/ 1554119 w 3687332"/>
              <a:gd name="connsiteY21" fmla="*/ 438598 h 2593448"/>
              <a:gd name="connsiteX22" fmla="*/ 1616068 w 3687332"/>
              <a:gd name="connsiteY22" fmla="*/ 487634 h 2593448"/>
              <a:gd name="connsiteX23" fmla="*/ 1675324 w 3687332"/>
              <a:gd name="connsiteY23" fmla="*/ 487634 h 2593448"/>
              <a:gd name="connsiteX24" fmla="*/ 1680711 w 3687332"/>
              <a:gd name="connsiteY24" fmla="*/ 572084 h 2593448"/>
              <a:gd name="connsiteX25" fmla="*/ 1739967 w 3687332"/>
              <a:gd name="connsiteY25" fmla="*/ 580257 h 2593448"/>
              <a:gd name="connsiteX26" fmla="*/ 1750740 w 3687332"/>
              <a:gd name="connsiteY26" fmla="*/ 593879 h 2593448"/>
              <a:gd name="connsiteX27" fmla="*/ 1888106 w 3687332"/>
              <a:gd name="connsiteY27" fmla="*/ 599327 h 2593448"/>
              <a:gd name="connsiteX28" fmla="*/ 1915040 w 3687332"/>
              <a:gd name="connsiteY28" fmla="*/ 651086 h 2593448"/>
              <a:gd name="connsiteX29" fmla="*/ 1966217 w 3687332"/>
              <a:gd name="connsiteY29" fmla="*/ 661984 h 2593448"/>
              <a:gd name="connsiteX30" fmla="*/ 1976991 w 3687332"/>
              <a:gd name="connsiteY30" fmla="*/ 735538 h 2593448"/>
              <a:gd name="connsiteX31" fmla="*/ 2025473 w 3687332"/>
              <a:gd name="connsiteY31" fmla="*/ 738262 h 2593448"/>
              <a:gd name="connsiteX32" fmla="*/ 2047020 w 3687332"/>
              <a:gd name="connsiteY32" fmla="*/ 798195 h 2593448"/>
              <a:gd name="connsiteX33" fmla="*/ 2205933 w 3687332"/>
              <a:gd name="connsiteY33" fmla="*/ 809091 h 2593448"/>
              <a:gd name="connsiteX34" fmla="*/ 2211321 w 3687332"/>
              <a:gd name="connsiteY34" fmla="*/ 874473 h 2593448"/>
              <a:gd name="connsiteX35" fmla="*/ 2265190 w 3687332"/>
              <a:gd name="connsiteY35" fmla="*/ 871749 h 2593448"/>
              <a:gd name="connsiteX36" fmla="*/ 2267883 w 3687332"/>
              <a:gd name="connsiteY36" fmla="*/ 904440 h 2593448"/>
              <a:gd name="connsiteX37" fmla="*/ 2340606 w 3687332"/>
              <a:gd name="connsiteY37" fmla="*/ 907164 h 2593448"/>
              <a:gd name="connsiteX38" fmla="*/ 2343300 w 3687332"/>
              <a:gd name="connsiteY38" fmla="*/ 961649 h 2593448"/>
              <a:gd name="connsiteX39" fmla="*/ 2426798 w 3687332"/>
              <a:gd name="connsiteY39" fmla="*/ 969822 h 2593448"/>
              <a:gd name="connsiteX40" fmla="*/ 2442958 w 3687332"/>
              <a:gd name="connsiteY40" fmla="*/ 1046099 h 2593448"/>
              <a:gd name="connsiteX41" fmla="*/ 2491441 w 3687332"/>
              <a:gd name="connsiteY41" fmla="*/ 1056997 h 2593448"/>
              <a:gd name="connsiteX42" fmla="*/ 2494134 w 3687332"/>
              <a:gd name="connsiteY42" fmla="*/ 1138723 h 2593448"/>
              <a:gd name="connsiteX43" fmla="*/ 2548004 w 3687332"/>
              <a:gd name="connsiteY43" fmla="*/ 1152344 h 2593448"/>
              <a:gd name="connsiteX44" fmla="*/ 2577632 w 3687332"/>
              <a:gd name="connsiteY44" fmla="*/ 1264037 h 2593448"/>
              <a:gd name="connsiteX45" fmla="*/ 2599180 w 3687332"/>
              <a:gd name="connsiteY45" fmla="*/ 1280383 h 2593448"/>
              <a:gd name="connsiteX46" fmla="*/ 2623421 w 3687332"/>
              <a:gd name="connsiteY46" fmla="*/ 1353935 h 2593448"/>
              <a:gd name="connsiteX47" fmla="*/ 2655743 w 3687332"/>
              <a:gd name="connsiteY47" fmla="*/ 1392074 h 2593448"/>
              <a:gd name="connsiteX48" fmla="*/ 2701530 w 3687332"/>
              <a:gd name="connsiteY48" fmla="*/ 1435661 h 2593448"/>
              <a:gd name="connsiteX49" fmla="*/ 2725772 w 3687332"/>
              <a:gd name="connsiteY49" fmla="*/ 1457455 h 2593448"/>
              <a:gd name="connsiteX50" fmla="*/ 2755401 w 3687332"/>
              <a:gd name="connsiteY50" fmla="*/ 1550079 h 2593448"/>
              <a:gd name="connsiteX51" fmla="*/ 2795802 w 3687332"/>
              <a:gd name="connsiteY51" fmla="*/ 1604562 h 2593448"/>
              <a:gd name="connsiteX52" fmla="*/ 2863138 w 3687332"/>
              <a:gd name="connsiteY52" fmla="*/ 1656322 h 2593448"/>
              <a:gd name="connsiteX53" fmla="*/ 2935861 w 3687332"/>
              <a:gd name="connsiteY53" fmla="*/ 1713530 h 2593448"/>
              <a:gd name="connsiteX54" fmla="*/ 3003197 w 3687332"/>
              <a:gd name="connsiteY54" fmla="*/ 1713529 h 2593448"/>
              <a:gd name="connsiteX55" fmla="*/ 3032825 w 3687332"/>
              <a:gd name="connsiteY55" fmla="*/ 1748945 h 2593448"/>
              <a:gd name="connsiteX56" fmla="*/ 3054374 w 3687332"/>
              <a:gd name="connsiteY56" fmla="*/ 1825222 h 2593448"/>
              <a:gd name="connsiteX57" fmla="*/ 3137870 w 3687332"/>
              <a:gd name="connsiteY57" fmla="*/ 1841567 h 2593448"/>
              <a:gd name="connsiteX58" fmla="*/ 3172884 w 3687332"/>
              <a:gd name="connsiteY58" fmla="*/ 1855188 h 2593448"/>
              <a:gd name="connsiteX59" fmla="*/ 3242915 w 3687332"/>
              <a:gd name="connsiteY59" fmla="*/ 1868810 h 2593448"/>
              <a:gd name="connsiteX60" fmla="*/ 3253688 w 3687332"/>
              <a:gd name="connsiteY60" fmla="*/ 1955984 h 2593448"/>
              <a:gd name="connsiteX61" fmla="*/ 3280622 w 3687332"/>
              <a:gd name="connsiteY61" fmla="*/ 1975054 h 2593448"/>
              <a:gd name="connsiteX62" fmla="*/ 3304864 w 3687332"/>
              <a:gd name="connsiteY62" fmla="*/ 2007745 h 2593448"/>
              <a:gd name="connsiteX63" fmla="*/ 3321024 w 3687332"/>
              <a:gd name="connsiteY63" fmla="*/ 2111264 h 2593448"/>
              <a:gd name="connsiteX64" fmla="*/ 3357309 w 3687332"/>
              <a:gd name="connsiteY64" fmla="*/ 2137207 h 2593448"/>
              <a:gd name="connsiteX65" fmla="*/ 3687332 w 3687332"/>
              <a:gd name="connsiteY65" fmla="*/ 2593448 h 2593448"/>
              <a:gd name="connsiteX0" fmla="*/ 0 w 3687332"/>
              <a:gd name="connsiteY0" fmla="*/ 0 h 2593448"/>
              <a:gd name="connsiteX1" fmla="*/ 113125 w 3687332"/>
              <a:gd name="connsiteY1" fmla="*/ 2724 h 2593448"/>
              <a:gd name="connsiteX2" fmla="*/ 113125 w 3687332"/>
              <a:gd name="connsiteY2" fmla="*/ 43587 h 2593448"/>
              <a:gd name="connsiteX3" fmla="*/ 336681 w 3687332"/>
              <a:gd name="connsiteY3" fmla="*/ 57209 h 2593448"/>
              <a:gd name="connsiteX4" fmla="*/ 350147 w 3687332"/>
              <a:gd name="connsiteY4" fmla="*/ 119865 h 2593448"/>
              <a:gd name="connsiteX5" fmla="*/ 708376 w 3687332"/>
              <a:gd name="connsiteY5" fmla="*/ 111693 h 2593448"/>
              <a:gd name="connsiteX6" fmla="*/ 713763 w 3687332"/>
              <a:gd name="connsiteY6" fmla="*/ 152556 h 2593448"/>
              <a:gd name="connsiteX7" fmla="*/ 843049 w 3687332"/>
              <a:gd name="connsiteY7" fmla="*/ 158005 h 2593448"/>
              <a:gd name="connsiteX8" fmla="*/ 843049 w 3687332"/>
              <a:gd name="connsiteY8" fmla="*/ 242455 h 2593448"/>
              <a:gd name="connsiteX9" fmla="*/ 1045057 w 3687332"/>
              <a:gd name="connsiteY9" fmla="*/ 247902 h 2593448"/>
              <a:gd name="connsiteX10" fmla="*/ 1042364 w 3687332"/>
              <a:gd name="connsiteY10" fmla="*/ 272420 h 2593448"/>
              <a:gd name="connsiteX11" fmla="*/ 1182423 w 3687332"/>
              <a:gd name="connsiteY11" fmla="*/ 277869 h 2593448"/>
              <a:gd name="connsiteX12" fmla="*/ 1182422 w 3687332"/>
              <a:gd name="connsiteY12" fmla="*/ 337802 h 2593448"/>
              <a:gd name="connsiteX13" fmla="*/ 1217437 w 3687332"/>
              <a:gd name="connsiteY13" fmla="*/ 337802 h 2593448"/>
              <a:gd name="connsiteX14" fmla="*/ 1220130 w 3687332"/>
              <a:gd name="connsiteY14" fmla="*/ 348699 h 2593448"/>
              <a:gd name="connsiteX15" fmla="*/ 1314402 w 3687332"/>
              <a:gd name="connsiteY15" fmla="*/ 348699 h 2593448"/>
              <a:gd name="connsiteX16" fmla="*/ 1314402 w 3687332"/>
              <a:gd name="connsiteY16" fmla="*/ 375941 h 2593448"/>
              <a:gd name="connsiteX17" fmla="*/ 1397899 w 3687332"/>
              <a:gd name="connsiteY17" fmla="*/ 375942 h 2593448"/>
              <a:gd name="connsiteX18" fmla="*/ 1395207 w 3687332"/>
              <a:gd name="connsiteY18" fmla="*/ 395012 h 2593448"/>
              <a:gd name="connsiteX19" fmla="*/ 1502944 w 3687332"/>
              <a:gd name="connsiteY19" fmla="*/ 400460 h 2593448"/>
              <a:gd name="connsiteX20" fmla="*/ 1511025 w 3687332"/>
              <a:gd name="connsiteY20" fmla="*/ 438598 h 2593448"/>
              <a:gd name="connsiteX21" fmla="*/ 1554119 w 3687332"/>
              <a:gd name="connsiteY21" fmla="*/ 438598 h 2593448"/>
              <a:gd name="connsiteX22" fmla="*/ 1616068 w 3687332"/>
              <a:gd name="connsiteY22" fmla="*/ 487634 h 2593448"/>
              <a:gd name="connsiteX23" fmla="*/ 1675324 w 3687332"/>
              <a:gd name="connsiteY23" fmla="*/ 487634 h 2593448"/>
              <a:gd name="connsiteX24" fmla="*/ 1680711 w 3687332"/>
              <a:gd name="connsiteY24" fmla="*/ 572084 h 2593448"/>
              <a:gd name="connsiteX25" fmla="*/ 1739967 w 3687332"/>
              <a:gd name="connsiteY25" fmla="*/ 580257 h 2593448"/>
              <a:gd name="connsiteX26" fmla="*/ 1750740 w 3687332"/>
              <a:gd name="connsiteY26" fmla="*/ 593879 h 2593448"/>
              <a:gd name="connsiteX27" fmla="*/ 1888106 w 3687332"/>
              <a:gd name="connsiteY27" fmla="*/ 599327 h 2593448"/>
              <a:gd name="connsiteX28" fmla="*/ 1915040 w 3687332"/>
              <a:gd name="connsiteY28" fmla="*/ 651086 h 2593448"/>
              <a:gd name="connsiteX29" fmla="*/ 1966217 w 3687332"/>
              <a:gd name="connsiteY29" fmla="*/ 661984 h 2593448"/>
              <a:gd name="connsiteX30" fmla="*/ 1976991 w 3687332"/>
              <a:gd name="connsiteY30" fmla="*/ 735538 h 2593448"/>
              <a:gd name="connsiteX31" fmla="*/ 2025473 w 3687332"/>
              <a:gd name="connsiteY31" fmla="*/ 738262 h 2593448"/>
              <a:gd name="connsiteX32" fmla="*/ 2047020 w 3687332"/>
              <a:gd name="connsiteY32" fmla="*/ 798195 h 2593448"/>
              <a:gd name="connsiteX33" fmla="*/ 2205933 w 3687332"/>
              <a:gd name="connsiteY33" fmla="*/ 809091 h 2593448"/>
              <a:gd name="connsiteX34" fmla="*/ 2211321 w 3687332"/>
              <a:gd name="connsiteY34" fmla="*/ 874473 h 2593448"/>
              <a:gd name="connsiteX35" fmla="*/ 2265190 w 3687332"/>
              <a:gd name="connsiteY35" fmla="*/ 871749 h 2593448"/>
              <a:gd name="connsiteX36" fmla="*/ 2267883 w 3687332"/>
              <a:gd name="connsiteY36" fmla="*/ 904440 h 2593448"/>
              <a:gd name="connsiteX37" fmla="*/ 2340606 w 3687332"/>
              <a:gd name="connsiteY37" fmla="*/ 907164 h 2593448"/>
              <a:gd name="connsiteX38" fmla="*/ 2343300 w 3687332"/>
              <a:gd name="connsiteY38" fmla="*/ 961649 h 2593448"/>
              <a:gd name="connsiteX39" fmla="*/ 2426798 w 3687332"/>
              <a:gd name="connsiteY39" fmla="*/ 969822 h 2593448"/>
              <a:gd name="connsiteX40" fmla="*/ 2442958 w 3687332"/>
              <a:gd name="connsiteY40" fmla="*/ 1046099 h 2593448"/>
              <a:gd name="connsiteX41" fmla="*/ 2491441 w 3687332"/>
              <a:gd name="connsiteY41" fmla="*/ 1056997 h 2593448"/>
              <a:gd name="connsiteX42" fmla="*/ 2494134 w 3687332"/>
              <a:gd name="connsiteY42" fmla="*/ 1138723 h 2593448"/>
              <a:gd name="connsiteX43" fmla="*/ 2548004 w 3687332"/>
              <a:gd name="connsiteY43" fmla="*/ 1152344 h 2593448"/>
              <a:gd name="connsiteX44" fmla="*/ 2577632 w 3687332"/>
              <a:gd name="connsiteY44" fmla="*/ 1264037 h 2593448"/>
              <a:gd name="connsiteX45" fmla="*/ 2599180 w 3687332"/>
              <a:gd name="connsiteY45" fmla="*/ 1280383 h 2593448"/>
              <a:gd name="connsiteX46" fmla="*/ 2623421 w 3687332"/>
              <a:gd name="connsiteY46" fmla="*/ 1353935 h 2593448"/>
              <a:gd name="connsiteX47" fmla="*/ 2655743 w 3687332"/>
              <a:gd name="connsiteY47" fmla="*/ 1392074 h 2593448"/>
              <a:gd name="connsiteX48" fmla="*/ 2701530 w 3687332"/>
              <a:gd name="connsiteY48" fmla="*/ 1435661 h 2593448"/>
              <a:gd name="connsiteX49" fmla="*/ 2725772 w 3687332"/>
              <a:gd name="connsiteY49" fmla="*/ 1457455 h 2593448"/>
              <a:gd name="connsiteX50" fmla="*/ 2755401 w 3687332"/>
              <a:gd name="connsiteY50" fmla="*/ 1550079 h 2593448"/>
              <a:gd name="connsiteX51" fmla="*/ 2795802 w 3687332"/>
              <a:gd name="connsiteY51" fmla="*/ 1604562 h 2593448"/>
              <a:gd name="connsiteX52" fmla="*/ 2863138 w 3687332"/>
              <a:gd name="connsiteY52" fmla="*/ 1656322 h 2593448"/>
              <a:gd name="connsiteX53" fmla="*/ 2935861 w 3687332"/>
              <a:gd name="connsiteY53" fmla="*/ 1713530 h 2593448"/>
              <a:gd name="connsiteX54" fmla="*/ 3003197 w 3687332"/>
              <a:gd name="connsiteY54" fmla="*/ 1713529 h 2593448"/>
              <a:gd name="connsiteX55" fmla="*/ 3032825 w 3687332"/>
              <a:gd name="connsiteY55" fmla="*/ 1748945 h 2593448"/>
              <a:gd name="connsiteX56" fmla="*/ 3054374 w 3687332"/>
              <a:gd name="connsiteY56" fmla="*/ 1825222 h 2593448"/>
              <a:gd name="connsiteX57" fmla="*/ 3137870 w 3687332"/>
              <a:gd name="connsiteY57" fmla="*/ 1841567 h 2593448"/>
              <a:gd name="connsiteX58" fmla="*/ 3172884 w 3687332"/>
              <a:gd name="connsiteY58" fmla="*/ 1855188 h 2593448"/>
              <a:gd name="connsiteX59" fmla="*/ 3242915 w 3687332"/>
              <a:gd name="connsiteY59" fmla="*/ 1868810 h 2593448"/>
              <a:gd name="connsiteX60" fmla="*/ 3253688 w 3687332"/>
              <a:gd name="connsiteY60" fmla="*/ 1955984 h 2593448"/>
              <a:gd name="connsiteX61" fmla="*/ 3280622 w 3687332"/>
              <a:gd name="connsiteY61" fmla="*/ 1975054 h 2593448"/>
              <a:gd name="connsiteX62" fmla="*/ 3304864 w 3687332"/>
              <a:gd name="connsiteY62" fmla="*/ 2007745 h 2593448"/>
              <a:gd name="connsiteX63" fmla="*/ 3321024 w 3687332"/>
              <a:gd name="connsiteY63" fmla="*/ 2111264 h 2593448"/>
              <a:gd name="connsiteX64" fmla="*/ 3687332 w 3687332"/>
              <a:gd name="connsiteY64" fmla="*/ 2593448 h 2593448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21024 w 5306089"/>
              <a:gd name="connsiteY63" fmla="*/ 2111264 h 3260876"/>
              <a:gd name="connsiteX64" fmla="*/ 5306089 w 5306089"/>
              <a:gd name="connsiteY64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29104 w 5306089"/>
              <a:gd name="connsiteY63" fmla="*/ 2084022 h 3260876"/>
              <a:gd name="connsiteX64" fmla="*/ 3321024 w 5306089"/>
              <a:gd name="connsiteY64" fmla="*/ 2111264 h 3260876"/>
              <a:gd name="connsiteX65" fmla="*/ 5306089 w 5306089"/>
              <a:gd name="connsiteY6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29104 w 5306089"/>
              <a:gd name="connsiteY63" fmla="*/ 2084022 h 3260876"/>
              <a:gd name="connsiteX64" fmla="*/ 3321024 w 5306089"/>
              <a:gd name="connsiteY64" fmla="*/ 2111264 h 3260876"/>
              <a:gd name="connsiteX65" fmla="*/ 5306089 w 5306089"/>
              <a:gd name="connsiteY6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29104 w 5306089"/>
              <a:gd name="connsiteY63" fmla="*/ 2084022 h 3260876"/>
              <a:gd name="connsiteX64" fmla="*/ 3307556 w 5306089"/>
              <a:gd name="connsiteY64" fmla="*/ 2113988 h 3260876"/>
              <a:gd name="connsiteX65" fmla="*/ 5306089 w 5306089"/>
              <a:gd name="connsiteY6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5306089 w 5306089"/>
              <a:gd name="connsiteY6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5306089 w 5306089"/>
              <a:gd name="connsiteY66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5306089 w 5306089"/>
              <a:gd name="connsiteY66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5306089 w 5306089"/>
              <a:gd name="connsiteY67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5306089 w 5306089"/>
              <a:gd name="connsiteY68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5306089 w 5306089"/>
              <a:gd name="connsiteY69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5306089 w 5306089"/>
              <a:gd name="connsiteY70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5306089 w 5306089"/>
              <a:gd name="connsiteY71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5306089 w 5306089"/>
              <a:gd name="connsiteY72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5306089 w 5306089"/>
              <a:gd name="connsiteY73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5306089 w 5306089"/>
              <a:gd name="connsiteY74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5306089 w 5306089"/>
              <a:gd name="connsiteY7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5306089 w 5306089"/>
              <a:gd name="connsiteY76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5306089 w 5306089"/>
              <a:gd name="connsiteY77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5306089 w 5306089"/>
              <a:gd name="connsiteY78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5306089 w 5306089"/>
              <a:gd name="connsiteY79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5306089 w 5306089"/>
              <a:gd name="connsiteY80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5306089 w 5306089"/>
              <a:gd name="connsiteY81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5306089 w 5306089"/>
              <a:gd name="connsiteY82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5306089 w 5306089"/>
              <a:gd name="connsiteY83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5306089 w 5306089"/>
              <a:gd name="connsiteY84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5306089 w 5306089"/>
              <a:gd name="connsiteY8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5306089 w 5306089"/>
              <a:gd name="connsiteY86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5306089 w 5306089"/>
              <a:gd name="connsiteY87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5306089 w 5306089"/>
              <a:gd name="connsiteY88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5306089 w 5306089"/>
              <a:gd name="connsiteY89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5306089 w 5306089"/>
              <a:gd name="connsiteY90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4988264 w 5306089"/>
              <a:gd name="connsiteY90" fmla="*/ 2955765 h 3260876"/>
              <a:gd name="connsiteX91" fmla="*/ 5306089 w 5306089"/>
              <a:gd name="connsiteY91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4988264 w 5306089"/>
              <a:gd name="connsiteY90" fmla="*/ 2955765 h 3260876"/>
              <a:gd name="connsiteX91" fmla="*/ 5009811 w 5306089"/>
              <a:gd name="connsiteY91" fmla="*/ 2980282 h 3260876"/>
              <a:gd name="connsiteX92" fmla="*/ 5306089 w 5306089"/>
              <a:gd name="connsiteY92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4988264 w 5306089"/>
              <a:gd name="connsiteY90" fmla="*/ 2955765 h 3260876"/>
              <a:gd name="connsiteX91" fmla="*/ 5009811 w 5306089"/>
              <a:gd name="connsiteY91" fmla="*/ 2980282 h 3260876"/>
              <a:gd name="connsiteX92" fmla="*/ 5034052 w 5306089"/>
              <a:gd name="connsiteY92" fmla="*/ 3127388 h 3260876"/>
              <a:gd name="connsiteX93" fmla="*/ 5306089 w 5306089"/>
              <a:gd name="connsiteY93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4988264 w 5306089"/>
              <a:gd name="connsiteY90" fmla="*/ 2955765 h 3260876"/>
              <a:gd name="connsiteX91" fmla="*/ 5009811 w 5306089"/>
              <a:gd name="connsiteY91" fmla="*/ 2980282 h 3260876"/>
              <a:gd name="connsiteX92" fmla="*/ 5034052 w 5306089"/>
              <a:gd name="connsiteY92" fmla="*/ 3127388 h 3260876"/>
              <a:gd name="connsiteX93" fmla="*/ 5168724 w 5306089"/>
              <a:gd name="connsiteY93" fmla="*/ 3127388 h 3260876"/>
              <a:gd name="connsiteX94" fmla="*/ 5306089 w 5306089"/>
              <a:gd name="connsiteY94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4988264 w 5306089"/>
              <a:gd name="connsiteY90" fmla="*/ 2955765 h 3260876"/>
              <a:gd name="connsiteX91" fmla="*/ 5009811 w 5306089"/>
              <a:gd name="connsiteY91" fmla="*/ 2980282 h 3260876"/>
              <a:gd name="connsiteX92" fmla="*/ 5034052 w 5306089"/>
              <a:gd name="connsiteY92" fmla="*/ 3127388 h 3260876"/>
              <a:gd name="connsiteX93" fmla="*/ 5168724 w 5306089"/>
              <a:gd name="connsiteY93" fmla="*/ 3127388 h 3260876"/>
              <a:gd name="connsiteX94" fmla="*/ 5166031 w 5306089"/>
              <a:gd name="connsiteY94" fmla="*/ 3211838 h 3260876"/>
              <a:gd name="connsiteX95" fmla="*/ 5306089 w 5306089"/>
              <a:gd name="connsiteY95" fmla="*/ 3260876 h 3260876"/>
              <a:gd name="connsiteX0" fmla="*/ 0 w 5308783"/>
              <a:gd name="connsiteY0" fmla="*/ 0 h 3260876"/>
              <a:gd name="connsiteX1" fmla="*/ 113125 w 5308783"/>
              <a:gd name="connsiteY1" fmla="*/ 2724 h 3260876"/>
              <a:gd name="connsiteX2" fmla="*/ 113125 w 5308783"/>
              <a:gd name="connsiteY2" fmla="*/ 43587 h 3260876"/>
              <a:gd name="connsiteX3" fmla="*/ 336681 w 5308783"/>
              <a:gd name="connsiteY3" fmla="*/ 57209 h 3260876"/>
              <a:gd name="connsiteX4" fmla="*/ 350147 w 5308783"/>
              <a:gd name="connsiteY4" fmla="*/ 119865 h 3260876"/>
              <a:gd name="connsiteX5" fmla="*/ 708376 w 5308783"/>
              <a:gd name="connsiteY5" fmla="*/ 111693 h 3260876"/>
              <a:gd name="connsiteX6" fmla="*/ 713763 w 5308783"/>
              <a:gd name="connsiteY6" fmla="*/ 152556 h 3260876"/>
              <a:gd name="connsiteX7" fmla="*/ 843049 w 5308783"/>
              <a:gd name="connsiteY7" fmla="*/ 158005 h 3260876"/>
              <a:gd name="connsiteX8" fmla="*/ 843049 w 5308783"/>
              <a:gd name="connsiteY8" fmla="*/ 242455 h 3260876"/>
              <a:gd name="connsiteX9" fmla="*/ 1045057 w 5308783"/>
              <a:gd name="connsiteY9" fmla="*/ 247902 h 3260876"/>
              <a:gd name="connsiteX10" fmla="*/ 1042364 w 5308783"/>
              <a:gd name="connsiteY10" fmla="*/ 272420 h 3260876"/>
              <a:gd name="connsiteX11" fmla="*/ 1182423 w 5308783"/>
              <a:gd name="connsiteY11" fmla="*/ 277869 h 3260876"/>
              <a:gd name="connsiteX12" fmla="*/ 1182422 w 5308783"/>
              <a:gd name="connsiteY12" fmla="*/ 337802 h 3260876"/>
              <a:gd name="connsiteX13" fmla="*/ 1217437 w 5308783"/>
              <a:gd name="connsiteY13" fmla="*/ 337802 h 3260876"/>
              <a:gd name="connsiteX14" fmla="*/ 1220130 w 5308783"/>
              <a:gd name="connsiteY14" fmla="*/ 348699 h 3260876"/>
              <a:gd name="connsiteX15" fmla="*/ 1314402 w 5308783"/>
              <a:gd name="connsiteY15" fmla="*/ 348699 h 3260876"/>
              <a:gd name="connsiteX16" fmla="*/ 1314402 w 5308783"/>
              <a:gd name="connsiteY16" fmla="*/ 375941 h 3260876"/>
              <a:gd name="connsiteX17" fmla="*/ 1397899 w 5308783"/>
              <a:gd name="connsiteY17" fmla="*/ 375942 h 3260876"/>
              <a:gd name="connsiteX18" fmla="*/ 1395207 w 5308783"/>
              <a:gd name="connsiteY18" fmla="*/ 395012 h 3260876"/>
              <a:gd name="connsiteX19" fmla="*/ 1502944 w 5308783"/>
              <a:gd name="connsiteY19" fmla="*/ 400460 h 3260876"/>
              <a:gd name="connsiteX20" fmla="*/ 1511025 w 5308783"/>
              <a:gd name="connsiteY20" fmla="*/ 438598 h 3260876"/>
              <a:gd name="connsiteX21" fmla="*/ 1554119 w 5308783"/>
              <a:gd name="connsiteY21" fmla="*/ 438598 h 3260876"/>
              <a:gd name="connsiteX22" fmla="*/ 1616068 w 5308783"/>
              <a:gd name="connsiteY22" fmla="*/ 487634 h 3260876"/>
              <a:gd name="connsiteX23" fmla="*/ 1675324 w 5308783"/>
              <a:gd name="connsiteY23" fmla="*/ 487634 h 3260876"/>
              <a:gd name="connsiteX24" fmla="*/ 1680711 w 5308783"/>
              <a:gd name="connsiteY24" fmla="*/ 572084 h 3260876"/>
              <a:gd name="connsiteX25" fmla="*/ 1739967 w 5308783"/>
              <a:gd name="connsiteY25" fmla="*/ 580257 h 3260876"/>
              <a:gd name="connsiteX26" fmla="*/ 1750740 w 5308783"/>
              <a:gd name="connsiteY26" fmla="*/ 593879 h 3260876"/>
              <a:gd name="connsiteX27" fmla="*/ 1888106 w 5308783"/>
              <a:gd name="connsiteY27" fmla="*/ 599327 h 3260876"/>
              <a:gd name="connsiteX28" fmla="*/ 1915040 w 5308783"/>
              <a:gd name="connsiteY28" fmla="*/ 651086 h 3260876"/>
              <a:gd name="connsiteX29" fmla="*/ 1966217 w 5308783"/>
              <a:gd name="connsiteY29" fmla="*/ 661984 h 3260876"/>
              <a:gd name="connsiteX30" fmla="*/ 1976991 w 5308783"/>
              <a:gd name="connsiteY30" fmla="*/ 735538 h 3260876"/>
              <a:gd name="connsiteX31" fmla="*/ 2025473 w 5308783"/>
              <a:gd name="connsiteY31" fmla="*/ 738262 h 3260876"/>
              <a:gd name="connsiteX32" fmla="*/ 2047020 w 5308783"/>
              <a:gd name="connsiteY32" fmla="*/ 798195 h 3260876"/>
              <a:gd name="connsiteX33" fmla="*/ 2205933 w 5308783"/>
              <a:gd name="connsiteY33" fmla="*/ 809091 h 3260876"/>
              <a:gd name="connsiteX34" fmla="*/ 2211321 w 5308783"/>
              <a:gd name="connsiteY34" fmla="*/ 874473 h 3260876"/>
              <a:gd name="connsiteX35" fmla="*/ 2265190 w 5308783"/>
              <a:gd name="connsiteY35" fmla="*/ 871749 h 3260876"/>
              <a:gd name="connsiteX36" fmla="*/ 2267883 w 5308783"/>
              <a:gd name="connsiteY36" fmla="*/ 904440 h 3260876"/>
              <a:gd name="connsiteX37" fmla="*/ 2340606 w 5308783"/>
              <a:gd name="connsiteY37" fmla="*/ 907164 h 3260876"/>
              <a:gd name="connsiteX38" fmla="*/ 2343300 w 5308783"/>
              <a:gd name="connsiteY38" fmla="*/ 961649 h 3260876"/>
              <a:gd name="connsiteX39" fmla="*/ 2426798 w 5308783"/>
              <a:gd name="connsiteY39" fmla="*/ 969822 h 3260876"/>
              <a:gd name="connsiteX40" fmla="*/ 2442958 w 5308783"/>
              <a:gd name="connsiteY40" fmla="*/ 1046099 h 3260876"/>
              <a:gd name="connsiteX41" fmla="*/ 2491441 w 5308783"/>
              <a:gd name="connsiteY41" fmla="*/ 1056997 h 3260876"/>
              <a:gd name="connsiteX42" fmla="*/ 2494134 w 5308783"/>
              <a:gd name="connsiteY42" fmla="*/ 1138723 h 3260876"/>
              <a:gd name="connsiteX43" fmla="*/ 2548004 w 5308783"/>
              <a:gd name="connsiteY43" fmla="*/ 1152344 h 3260876"/>
              <a:gd name="connsiteX44" fmla="*/ 2577632 w 5308783"/>
              <a:gd name="connsiteY44" fmla="*/ 1264037 h 3260876"/>
              <a:gd name="connsiteX45" fmla="*/ 2599180 w 5308783"/>
              <a:gd name="connsiteY45" fmla="*/ 1280383 h 3260876"/>
              <a:gd name="connsiteX46" fmla="*/ 2623421 w 5308783"/>
              <a:gd name="connsiteY46" fmla="*/ 1353935 h 3260876"/>
              <a:gd name="connsiteX47" fmla="*/ 2655743 w 5308783"/>
              <a:gd name="connsiteY47" fmla="*/ 1392074 h 3260876"/>
              <a:gd name="connsiteX48" fmla="*/ 2701530 w 5308783"/>
              <a:gd name="connsiteY48" fmla="*/ 1435661 h 3260876"/>
              <a:gd name="connsiteX49" fmla="*/ 2725772 w 5308783"/>
              <a:gd name="connsiteY49" fmla="*/ 1457455 h 3260876"/>
              <a:gd name="connsiteX50" fmla="*/ 2755401 w 5308783"/>
              <a:gd name="connsiteY50" fmla="*/ 1550079 h 3260876"/>
              <a:gd name="connsiteX51" fmla="*/ 2795802 w 5308783"/>
              <a:gd name="connsiteY51" fmla="*/ 1604562 h 3260876"/>
              <a:gd name="connsiteX52" fmla="*/ 2863138 w 5308783"/>
              <a:gd name="connsiteY52" fmla="*/ 1656322 h 3260876"/>
              <a:gd name="connsiteX53" fmla="*/ 2935861 w 5308783"/>
              <a:gd name="connsiteY53" fmla="*/ 1713530 h 3260876"/>
              <a:gd name="connsiteX54" fmla="*/ 3003197 w 5308783"/>
              <a:gd name="connsiteY54" fmla="*/ 1713529 h 3260876"/>
              <a:gd name="connsiteX55" fmla="*/ 3032825 w 5308783"/>
              <a:gd name="connsiteY55" fmla="*/ 1748945 h 3260876"/>
              <a:gd name="connsiteX56" fmla="*/ 3054374 w 5308783"/>
              <a:gd name="connsiteY56" fmla="*/ 1825222 h 3260876"/>
              <a:gd name="connsiteX57" fmla="*/ 3137870 w 5308783"/>
              <a:gd name="connsiteY57" fmla="*/ 1841567 h 3260876"/>
              <a:gd name="connsiteX58" fmla="*/ 3172884 w 5308783"/>
              <a:gd name="connsiteY58" fmla="*/ 1855188 h 3260876"/>
              <a:gd name="connsiteX59" fmla="*/ 3242915 w 5308783"/>
              <a:gd name="connsiteY59" fmla="*/ 1868810 h 3260876"/>
              <a:gd name="connsiteX60" fmla="*/ 3253688 w 5308783"/>
              <a:gd name="connsiteY60" fmla="*/ 1955984 h 3260876"/>
              <a:gd name="connsiteX61" fmla="*/ 3280622 w 5308783"/>
              <a:gd name="connsiteY61" fmla="*/ 1975054 h 3260876"/>
              <a:gd name="connsiteX62" fmla="*/ 3304864 w 5308783"/>
              <a:gd name="connsiteY62" fmla="*/ 2007745 h 3260876"/>
              <a:gd name="connsiteX63" fmla="*/ 3315637 w 5308783"/>
              <a:gd name="connsiteY63" fmla="*/ 2084022 h 3260876"/>
              <a:gd name="connsiteX64" fmla="*/ 3307556 w 5308783"/>
              <a:gd name="connsiteY64" fmla="*/ 2113988 h 3260876"/>
              <a:gd name="connsiteX65" fmla="*/ 3358733 w 5308783"/>
              <a:gd name="connsiteY65" fmla="*/ 2133058 h 3260876"/>
              <a:gd name="connsiteX66" fmla="*/ 3391054 w 5308783"/>
              <a:gd name="connsiteY66" fmla="*/ 2192990 h 3260876"/>
              <a:gd name="connsiteX67" fmla="*/ 3426069 w 5308783"/>
              <a:gd name="connsiteY67" fmla="*/ 2263819 h 3260876"/>
              <a:gd name="connsiteX68" fmla="*/ 3506872 w 5308783"/>
              <a:gd name="connsiteY68" fmla="*/ 2280164 h 3260876"/>
              <a:gd name="connsiteX69" fmla="*/ 3525726 w 5308783"/>
              <a:gd name="connsiteY69" fmla="*/ 2326476 h 3260876"/>
              <a:gd name="connsiteX70" fmla="*/ 3622690 w 5308783"/>
              <a:gd name="connsiteY70" fmla="*/ 2350994 h 3260876"/>
              <a:gd name="connsiteX71" fmla="*/ 3695412 w 5308783"/>
              <a:gd name="connsiteY71" fmla="*/ 2356441 h 3260876"/>
              <a:gd name="connsiteX72" fmla="*/ 3708880 w 5308783"/>
              <a:gd name="connsiteY72" fmla="*/ 2383683 h 3260876"/>
              <a:gd name="connsiteX73" fmla="*/ 3797763 w 5308783"/>
              <a:gd name="connsiteY73" fmla="*/ 2397304 h 3260876"/>
              <a:gd name="connsiteX74" fmla="*/ 3816617 w 5308783"/>
              <a:gd name="connsiteY74" fmla="*/ 2487203 h 3260876"/>
              <a:gd name="connsiteX75" fmla="*/ 3843551 w 5308783"/>
              <a:gd name="connsiteY75" fmla="*/ 2495376 h 3260876"/>
              <a:gd name="connsiteX76" fmla="*/ 3859712 w 5308783"/>
              <a:gd name="connsiteY76" fmla="*/ 2549859 h 3260876"/>
              <a:gd name="connsiteX77" fmla="*/ 3967450 w 5308783"/>
              <a:gd name="connsiteY77" fmla="*/ 2566204 h 3260876"/>
              <a:gd name="connsiteX78" fmla="*/ 3978224 w 5308783"/>
              <a:gd name="connsiteY78" fmla="*/ 2612516 h 3260876"/>
              <a:gd name="connsiteX79" fmla="*/ 4032092 w 5308783"/>
              <a:gd name="connsiteY79" fmla="*/ 2631585 h 3260876"/>
              <a:gd name="connsiteX80" fmla="*/ 4053640 w 5308783"/>
              <a:gd name="connsiteY80" fmla="*/ 2688793 h 3260876"/>
              <a:gd name="connsiteX81" fmla="*/ 4191005 w 5308783"/>
              <a:gd name="connsiteY81" fmla="*/ 2705139 h 3260876"/>
              <a:gd name="connsiteX82" fmla="*/ 4196393 w 5308783"/>
              <a:gd name="connsiteY82" fmla="*/ 2718759 h 3260876"/>
              <a:gd name="connsiteX83" fmla="*/ 4452269 w 5308783"/>
              <a:gd name="connsiteY83" fmla="*/ 2721484 h 3260876"/>
              <a:gd name="connsiteX84" fmla="*/ 4457657 w 5308783"/>
              <a:gd name="connsiteY84" fmla="*/ 2778692 h 3260876"/>
              <a:gd name="connsiteX85" fmla="*/ 4479204 w 5308783"/>
              <a:gd name="connsiteY85" fmla="*/ 2814106 h 3260876"/>
              <a:gd name="connsiteX86" fmla="*/ 4576168 w 5308783"/>
              <a:gd name="connsiteY86" fmla="*/ 2814106 h 3260876"/>
              <a:gd name="connsiteX87" fmla="*/ 4589634 w 5308783"/>
              <a:gd name="connsiteY87" fmla="*/ 2882211 h 3260876"/>
              <a:gd name="connsiteX88" fmla="*/ 4821270 w 5308783"/>
              <a:gd name="connsiteY88" fmla="*/ 2874039 h 3260876"/>
              <a:gd name="connsiteX89" fmla="*/ 4823964 w 5308783"/>
              <a:gd name="connsiteY89" fmla="*/ 2953040 h 3260876"/>
              <a:gd name="connsiteX90" fmla="*/ 4988264 w 5308783"/>
              <a:gd name="connsiteY90" fmla="*/ 2955765 h 3260876"/>
              <a:gd name="connsiteX91" fmla="*/ 5009811 w 5308783"/>
              <a:gd name="connsiteY91" fmla="*/ 2980282 h 3260876"/>
              <a:gd name="connsiteX92" fmla="*/ 5034052 w 5308783"/>
              <a:gd name="connsiteY92" fmla="*/ 3127388 h 3260876"/>
              <a:gd name="connsiteX93" fmla="*/ 5168724 w 5308783"/>
              <a:gd name="connsiteY93" fmla="*/ 3127388 h 3260876"/>
              <a:gd name="connsiteX94" fmla="*/ 5166031 w 5308783"/>
              <a:gd name="connsiteY94" fmla="*/ 3211838 h 3260876"/>
              <a:gd name="connsiteX95" fmla="*/ 5308783 w 5308783"/>
              <a:gd name="connsiteY95" fmla="*/ 3220011 h 3260876"/>
              <a:gd name="connsiteX96" fmla="*/ 5306089 w 5308783"/>
              <a:gd name="connsiteY96" fmla="*/ 3260876 h 3260876"/>
              <a:gd name="connsiteX0" fmla="*/ 0 w 5308783"/>
              <a:gd name="connsiteY0" fmla="*/ 0 h 3260876"/>
              <a:gd name="connsiteX1" fmla="*/ 113125 w 5308783"/>
              <a:gd name="connsiteY1" fmla="*/ 2724 h 3260876"/>
              <a:gd name="connsiteX2" fmla="*/ 113125 w 5308783"/>
              <a:gd name="connsiteY2" fmla="*/ 43587 h 3260876"/>
              <a:gd name="connsiteX3" fmla="*/ 336681 w 5308783"/>
              <a:gd name="connsiteY3" fmla="*/ 57209 h 3260876"/>
              <a:gd name="connsiteX4" fmla="*/ 350147 w 5308783"/>
              <a:gd name="connsiteY4" fmla="*/ 119865 h 3260876"/>
              <a:gd name="connsiteX5" fmla="*/ 708376 w 5308783"/>
              <a:gd name="connsiteY5" fmla="*/ 111693 h 3260876"/>
              <a:gd name="connsiteX6" fmla="*/ 713763 w 5308783"/>
              <a:gd name="connsiteY6" fmla="*/ 152556 h 3260876"/>
              <a:gd name="connsiteX7" fmla="*/ 843049 w 5308783"/>
              <a:gd name="connsiteY7" fmla="*/ 158005 h 3260876"/>
              <a:gd name="connsiteX8" fmla="*/ 843049 w 5308783"/>
              <a:gd name="connsiteY8" fmla="*/ 242455 h 3260876"/>
              <a:gd name="connsiteX9" fmla="*/ 1045057 w 5308783"/>
              <a:gd name="connsiteY9" fmla="*/ 247902 h 3260876"/>
              <a:gd name="connsiteX10" fmla="*/ 1042364 w 5308783"/>
              <a:gd name="connsiteY10" fmla="*/ 272420 h 3260876"/>
              <a:gd name="connsiteX11" fmla="*/ 1182423 w 5308783"/>
              <a:gd name="connsiteY11" fmla="*/ 277869 h 3260876"/>
              <a:gd name="connsiteX12" fmla="*/ 1182422 w 5308783"/>
              <a:gd name="connsiteY12" fmla="*/ 337802 h 3260876"/>
              <a:gd name="connsiteX13" fmla="*/ 1217437 w 5308783"/>
              <a:gd name="connsiteY13" fmla="*/ 337802 h 3260876"/>
              <a:gd name="connsiteX14" fmla="*/ 1220130 w 5308783"/>
              <a:gd name="connsiteY14" fmla="*/ 348699 h 3260876"/>
              <a:gd name="connsiteX15" fmla="*/ 1314402 w 5308783"/>
              <a:gd name="connsiteY15" fmla="*/ 348699 h 3260876"/>
              <a:gd name="connsiteX16" fmla="*/ 1314402 w 5308783"/>
              <a:gd name="connsiteY16" fmla="*/ 375941 h 3260876"/>
              <a:gd name="connsiteX17" fmla="*/ 1397899 w 5308783"/>
              <a:gd name="connsiteY17" fmla="*/ 375942 h 3260876"/>
              <a:gd name="connsiteX18" fmla="*/ 1395207 w 5308783"/>
              <a:gd name="connsiteY18" fmla="*/ 395012 h 3260876"/>
              <a:gd name="connsiteX19" fmla="*/ 1502944 w 5308783"/>
              <a:gd name="connsiteY19" fmla="*/ 400460 h 3260876"/>
              <a:gd name="connsiteX20" fmla="*/ 1511025 w 5308783"/>
              <a:gd name="connsiteY20" fmla="*/ 438598 h 3260876"/>
              <a:gd name="connsiteX21" fmla="*/ 1554119 w 5308783"/>
              <a:gd name="connsiteY21" fmla="*/ 438598 h 3260876"/>
              <a:gd name="connsiteX22" fmla="*/ 1616068 w 5308783"/>
              <a:gd name="connsiteY22" fmla="*/ 487634 h 3260876"/>
              <a:gd name="connsiteX23" fmla="*/ 1675324 w 5308783"/>
              <a:gd name="connsiteY23" fmla="*/ 487634 h 3260876"/>
              <a:gd name="connsiteX24" fmla="*/ 1680711 w 5308783"/>
              <a:gd name="connsiteY24" fmla="*/ 572084 h 3260876"/>
              <a:gd name="connsiteX25" fmla="*/ 1739967 w 5308783"/>
              <a:gd name="connsiteY25" fmla="*/ 580257 h 3260876"/>
              <a:gd name="connsiteX26" fmla="*/ 1750740 w 5308783"/>
              <a:gd name="connsiteY26" fmla="*/ 593879 h 3260876"/>
              <a:gd name="connsiteX27" fmla="*/ 1888106 w 5308783"/>
              <a:gd name="connsiteY27" fmla="*/ 599327 h 3260876"/>
              <a:gd name="connsiteX28" fmla="*/ 1915040 w 5308783"/>
              <a:gd name="connsiteY28" fmla="*/ 651086 h 3260876"/>
              <a:gd name="connsiteX29" fmla="*/ 1966217 w 5308783"/>
              <a:gd name="connsiteY29" fmla="*/ 661984 h 3260876"/>
              <a:gd name="connsiteX30" fmla="*/ 1976991 w 5308783"/>
              <a:gd name="connsiteY30" fmla="*/ 735538 h 3260876"/>
              <a:gd name="connsiteX31" fmla="*/ 2025473 w 5308783"/>
              <a:gd name="connsiteY31" fmla="*/ 738262 h 3260876"/>
              <a:gd name="connsiteX32" fmla="*/ 2047020 w 5308783"/>
              <a:gd name="connsiteY32" fmla="*/ 798195 h 3260876"/>
              <a:gd name="connsiteX33" fmla="*/ 2205933 w 5308783"/>
              <a:gd name="connsiteY33" fmla="*/ 809091 h 3260876"/>
              <a:gd name="connsiteX34" fmla="*/ 2211321 w 5308783"/>
              <a:gd name="connsiteY34" fmla="*/ 874473 h 3260876"/>
              <a:gd name="connsiteX35" fmla="*/ 2265190 w 5308783"/>
              <a:gd name="connsiteY35" fmla="*/ 871749 h 3260876"/>
              <a:gd name="connsiteX36" fmla="*/ 2267883 w 5308783"/>
              <a:gd name="connsiteY36" fmla="*/ 904440 h 3260876"/>
              <a:gd name="connsiteX37" fmla="*/ 2340606 w 5308783"/>
              <a:gd name="connsiteY37" fmla="*/ 907164 h 3260876"/>
              <a:gd name="connsiteX38" fmla="*/ 2343300 w 5308783"/>
              <a:gd name="connsiteY38" fmla="*/ 961649 h 3260876"/>
              <a:gd name="connsiteX39" fmla="*/ 2426798 w 5308783"/>
              <a:gd name="connsiteY39" fmla="*/ 969822 h 3260876"/>
              <a:gd name="connsiteX40" fmla="*/ 2442958 w 5308783"/>
              <a:gd name="connsiteY40" fmla="*/ 1046099 h 3260876"/>
              <a:gd name="connsiteX41" fmla="*/ 2491441 w 5308783"/>
              <a:gd name="connsiteY41" fmla="*/ 1056997 h 3260876"/>
              <a:gd name="connsiteX42" fmla="*/ 2494134 w 5308783"/>
              <a:gd name="connsiteY42" fmla="*/ 1138723 h 3260876"/>
              <a:gd name="connsiteX43" fmla="*/ 2548004 w 5308783"/>
              <a:gd name="connsiteY43" fmla="*/ 1152344 h 3260876"/>
              <a:gd name="connsiteX44" fmla="*/ 2577632 w 5308783"/>
              <a:gd name="connsiteY44" fmla="*/ 1264037 h 3260876"/>
              <a:gd name="connsiteX45" fmla="*/ 2599180 w 5308783"/>
              <a:gd name="connsiteY45" fmla="*/ 1280383 h 3260876"/>
              <a:gd name="connsiteX46" fmla="*/ 2623421 w 5308783"/>
              <a:gd name="connsiteY46" fmla="*/ 1353935 h 3260876"/>
              <a:gd name="connsiteX47" fmla="*/ 2655743 w 5308783"/>
              <a:gd name="connsiteY47" fmla="*/ 1392074 h 3260876"/>
              <a:gd name="connsiteX48" fmla="*/ 2701530 w 5308783"/>
              <a:gd name="connsiteY48" fmla="*/ 1435661 h 3260876"/>
              <a:gd name="connsiteX49" fmla="*/ 2725772 w 5308783"/>
              <a:gd name="connsiteY49" fmla="*/ 1457455 h 3260876"/>
              <a:gd name="connsiteX50" fmla="*/ 2755401 w 5308783"/>
              <a:gd name="connsiteY50" fmla="*/ 1550079 h 3260876"/>
              <a:gd name="connsiteX51" fmla="*/ 2795802 w 5308783"/>
              <a:gd name="connsiteY51" fmla="*/ 1604562 h 3260876"/>
              <a:gd name="connsiteX52" fmla="*/ 2863138 w 5308783"/>
              <a:gd name="connsiteY52" fmla="*/ 1656322 h 3260876"/>
              <a:gd name="connsiteX53" fmla="*/ 2935861 w 5308783"/>
              <a:gd name="connsiteY53" fmla="*/ 1713530 h 3260876"/>
              <a:gd name="connsiteX54" fmla="*/ 3003197 w 5308783"/>
              <a:gd name="connsiteY54" fmla="*/ 1713529 h 3260876"/>
              <a:gd name="connsiteX55" fmla="*/ 3032825 w 5308783"/>
              <a:gd name="connsiteY55" fmla="*/ 1748945 h 3260876"/>
              <a:gd name="connsiteX56" fmla="*/ 3054374 w 5308783"/>
              <a:gd name="connsiteY56" fmla="*/ 1825222 h 3260876"/>
              <a:gd name="connsiteX57" fmla="*/ 3137870 w 5308783"/>
              <a:gd name="connsiteY57" fmla="*/ 1841567 h 3260876"/>
              <a:gd name="connsiteX58" fmla="*/ 3172884 w 5308783"/>
              <a:gd name="connsiteY58" fmla="*/ 1855188 h 3260876"/>
              <a:gd name="connsiteX59" fmla="*/ 3242915 w 5308783"/>
              <a:gd name="connsiteY59" fmla="*/ 1868810 h 3260876"/>
              <a:gd name="connsiteX60" fmla="*/ 3253688 w 5308783"/>
              <a:gd name="connsiteY60" fmla="*/ 1955984 h 3260876"/>
              <a:gd name="connsiteX61" fmla="*/ 3280622 w 5308783"/>
              <a:gd name="connsiteY61" fmla="*/ 1975054 h 3260876"/>
              <a:gd name="connsiteX62" fmla="*/ 3304864 w 5308783"/>
              <a:gd name="connsiteY62" fmla="*/ 2007745 h 3260876"/>
              <a:gd name="connsiteX63" fmla="*/ 3315637 w 5308783"/>
              <a:gd name="connsiteY63" fmla="*/ 2084022 h 3260876"/>
              <a:gd name="connsiteX64" fmla="*/ 3307556 w 5308783"/>
              <a:gd name="connsiteY64" fmla="*/ 2113988 h 3260876"/>
              <a:gd name="connsiteX65" fmla="*/ 3358733 w 5308783"/>
              <a:gd name="connsiteY65" fmla="*/ 2133058 h 3260876"/>
              <a:gd name="connsiteX66" fmla="*/ 3391054 w 5308783"/>
              <a:gd name="connsiteY66" fmla="*/ 2192990 h 3260876"/>
              <a:gd name="connsiteX67" fmla="*/ 3426069 w 5308783"/>
              <a:gd name="connsiteY67" fmla="*/ 2263819 h 3260876"/>
              <a:gd name="connsiteX68" fmla="*/ 3506872 w 5308783"/>
              <a:gd name="connsiteY68" fmla="*/ 2280164 h 3260876"/>
              <a:gd name="connsiteX69" fmla="*/ 3525726 w 5308783"/>
              <a:gd name="connsiteY69" fmla="*/ 2326476 h 3260876"/>
              <a:gd name="connsiteX70" fmla="*/ 3622690 w 5308783"/>
              <a:gd name="connsiteY70" fmla="*/ 2350994 h 3260876"/>
              <a:gd name="connsiteX71" fmla="*/ 3695412 w 5308783"/>
              <a:gd name="connsiteY71" fmla="*/ 2356441 h 3260876"/>
              <a:gd name="connsiteX72" fmla="*/ 3708880 w 5308783"/>
              <a:gd name="connsiteY72" fmla="*/ 2383683 h 3260876"/>
              <a:gd name="connsiteX73" fmla="*/ 3797763 w 5308783"/>
              <a:gd name="connsiteY73" fmla="*/ 2397304 h 3260876"/>
              <a:gd name="connsiteX74" fmla="*/ 3816617 w 5308783"/>
              <a:gd name="connsiteY74" fmla="*/ 2487203 h 3260876"/>
              <a:gd name="connsiteX75" fmla="*/ 3843551 w 5308783"/>
              <a:gd name="connsiteY75" fmla="*/ 2495376 h 3260876"/>
              <a:gd name="connsiteX76" fmla="*/ 3859712 w 5308783"/>
              <a:gd name="connsiteY76" fmla="*/ 2549859 h 3260876"/>
              <a:gd name="connsiteX77" fmla="*/ 3967450 w 5308783"/>
              <a:gd name="connsiteY77" fmla="*/ 2566204 h 3260876"/>
              <a:gd name="connsiteX78" fmla="*/ 3978224 w 5308783"/>
              <a:gd name="connsiteY78" fmla="*/ 2612516 h 3260876"/>
              <a:gd name="connsiteX79" fmla="*/ 4032092 w 5308783"/>
              <a:gd name="connsiteY79" fmla="*/ 2631585 h 3260876"/>
              <a:gd name="connsiteX80" fmla="*/ 4053640 w 5308783"/>
              <a:gd name="connsiteY80" fmla="*/ 2688793 h 3260876"/>
              <a:gd name="connsiteX81" fmla="*/ 4191005 w 5308783"/>
              <a:gd name="connsiteY81" fmla="*/ 2705139 h 3260876"/>
              <a:gd name="connsiteX82" fmla="*/ 4196393 w 5308783"/>
              <a:gd name="connsiteY82" fmla="*/ 2718759 h 3260876"/>
              <a:gd name="connsiteX83" fmla="*/ 4452269 w 5308783"/>
              <a:gd name="connsiteY83" fmla="*/ 2721484 h 3260876"/>
              <a:gd name="connsiteX84" fmla="*/ 4457657 w 5308783"/>
              <a:gd name="connsiteY84" fmla="*/ 2778692 h 3260876"/>
              <a:gd name="connsiteX85" fmla="*/ 4479204 w 5308783"/>
              <a:gd name="connsiteY85" fmla="*/ 2814106 h 3260876"/>
              <a:gd name="connsiteX86" fmla="*/ 4576168 w 5308783"/>
              <a:gd name="connsiteY86" fmla="*/ 2814106 h 3260876"/>
              <a:gd name="connsiteX87" fmla="*/ 4589634 w 5308783"/>
              <a:gd name="connsiteY87" fmla="*/ 2882211 h 3260876"/>
              <a:gd name="connsiteX88" fmla="*/ 4821270 w 5308783"/>
              <a:gd name="connsiteY88" fmla="*/ 2874039 h 3260876"/>
              <a:gd name="connsiteX89" fmla="*/ 4823964 w 5308783"/>
              <a:gd name="connsiteY89" fmla="*/ 2953040 h 3260876"/>
              <a:gd name="connsiteX90" fmla="*/ 4988264 w 5308783"/>
              <a:gd name="connsiteY90" fmla="*/ 2955765 h 3260876"/>
              <a:gd name="connsiteX91" fmla="*/ 5009811 w 5308783"/>
              <a:gd name="connsiteY91" fmla="*/ 2980282 h 3260876"/>
              <a:gd name="connsiteX92" fmla="*/ 5034052 w 5308783"/>
              <a:gd name="connsiteY92" fmla="*/ 3127388 h 3260876"/>
              <a:gd name="connsiteX93" fmla="*/ 5168724 w 5308783"/>
              <a:gd name="connsiteY93" fmla="*/ 3127388 h 3260876"/>
              <a:gd name="connsiteX94" fmla="*/ 5166031 w 5308783"/>
              <a:gd name="connsiteY94" fmla="*/ 3211838 h 3260876"/>
              <a:gd name="connsiteX95" fmla="*/ 5308783 w 5308783"/>
              <a:gd name="connsiteY95" fmla="*/ 3220011 h 3260876"/>
              <a:gd name="connsiteX96" fmla="*/ 5306089 w 5308783"/>
              <a:gd name="connsiteY96" fmla="*/ 3260876 h 3260876"/>
              <a:gd name="connsiteX0" fmla="*/ 0 w 5308783"/>
              <a:gd name="connsiteY0" fmla="*/ 0 h 3260876"/>
              <a:gd name="connsiteX1" fmla="*/ 113125 w 5308783"/>
              <a:gd name="connsiteY1" fmla="*/ 2724 h 3260876"/>
              <a:gd name="connsiteX2" fmla="*/ 113125 w 5308783"/>
              <a:gd name="connsiteY2" fmla="*/ 43587 h 3260876"/>
              <a:gd name="connsiteX3" fmla="*/ 336681 w 5308783"/>
              <a:gd name="connsiteY3" fmla="*/ 57209 h 3260876"/>
              <a:gd name="connsiteX4" fmla="*/ 350147 w 5308783"/>
              <a:gd name="connsiteY4" fmla="*/ 119865 h 3260876"/>
              <a:gd name="connsiteX5" fmla="*/ 708376 w 5308783"/>
              <a:gd name="connsiteY5" fmla="*/ 111693 h 3260876"/>
              <a:gd name="connsiteX6" fmla="*/ 713763 w 5308783"/>
              <a:gd name="connsiteY6" fmla="*/ 152556 h 3260876"/>
              <a:gd name="connsiteX7" fmla="*/ 843049 w 5308783"/>
              <a:gd name="connsiteY7" fmla="*/ 158005 h 3260876"/>
              <a:gd name="connsiteX8" fmla="*/ 843049 w 5308783"/>
              <a:gd name="connsiteY8" fmla="*/ 242455 h 3260876"/>
              <a:gd name="connsiteX9" fmla="*/ 1045057 w 5308783"/>
              <a:gd name="connsiteY9" fmla="*/ 247902 h 3260876"/>
              <a:gd name="connsiteX10" fmla="*/ 1042364 w 5308783"/>
              <a:gd name="connsiteY10" fmla="*/ 272420 h 3260876"/>
              <a:gd name="connsiteX11" fmla="*/ 1182423 w 5308783"/>
              <a:gd name="connsiteY11" fmla="*/ 277869 h 3260876"/>
              <a:gd name="connsiteX12" fmla="*/ 1182422 w 5308783"/>
              <a:gd name="connsiteY12" fmla="*/ 337802 h 3260876"/>
              <a:gd name="connsiteX13" fmla="*/ 1217437 w 5308783"/>
              <a:gd name="connsiteY13" fmla="*/ 337802 h 3260876"/>
              <a:gd name="connsiteX14" fmla="*/ 1220130 w 5308783"/>
              <a:gd name="connsiteY14" fmla="*/ 348699 h 3260876"/>
              <a:gd name="connsiteX15" fmla="*/ 1314402 w 5308783"/>
              <a:gd name="connsiteY15" fmla="*/ 348699 h 3260876"/>
              <a:gd name="connsiteX16" fmla="*/ 1314402 w 5308783"/>
              <a:gd name="connsiteY16" fmla="*/ 375941 h 3260876"/>
              <a:gd name="connsiteX17" fmla="*/ 1397899 w 5308783"/>
              <a:gd name="connsiteY17" fmla="*/ 375942 h 3260876"/>
              <a:gd name="connsiteX18" fmla="*/ 1395207 w 5308783"/>
              <a:gd name="connsiteY18" fmla="*/ 395012 h 3260876"/>
              <a:gd name="connsiteX19" fmla="*/ 1502944 w 5308783"/>
              <a:gd name="connsiteY19" fmla="*/ 400460 h 3260876"/>
              <a:gd name="connsiteX20" fmla="*/ 1511025 w 5308783"/>
              <a:gd name="connsiteY20" fmla="*/ 438598 h 3260876"/>
              <a:gd name="connsiteX21" fmla="*/ 1554119 w 5308783"/>
              <a:gd name="connsiteY21" fmla="*/ 438598 h 3260876"/>
              <a:gd name="connsiteX22" fmla="*/ 1616068 w 5308783"/>
              <a:gd name="connsiteY22" fmla="*/ 487634 h 3260876"/>
              <a:gd name="connsiteX23" fmla="*/ 1675324 w 5308783"/>
              <a:gd name="connsiteY23" fmla="*/ 487634 h 3260876"/>
              <a:gd name="connsiteX24" fmla="*/ 1680711 w 5308783"/>
              <a:gd name="connsiteY24" fmla="*/ 572084 h 3260876"/>
              <a:gd name="connsiteX25" fmla="*/ 1739967 w 5308783"/>
              <a:gd name="connsiteY25" fmla="*/ 580257 h 3260876"/>
              <a:gd name="connsiteX26" fmla="*/ 1750740 w 5308783"/>
              <a:gd name="connsiteY26" fmla="*/ 593879 h 3260876"/>
              <a:gd name="connsiteX27" fmla="*/ 1888106 w 5308783"/>
              <a:gd name="connsiteY27" fmla="*/ 599327 h 3260876"/>
              <a:gd name="connsiteX28" fmla="*/ 1915040 w 5308783"/>
              <a:gd name="connsiteY28" fmla="*/ 651086 h 3260876"/>
              <a:gd name="connsiteX29" fmla="*/ 1966217 w 5308783"/>
              <a:gd name="connsiteY29" fmla="*/ 661984 h 3260876"/>
              <a:gd name="connsiteX30" fmla="*/ 1976991 w 5308783"/>
              <a:gd name="connsiteY30" fmla="*/ 735538 h 3260876"/>
              <a:gd name="connsiteX31" fmla="*/ 2025473 w 5308783"/>
              <a:gd name="connsiteY31" fmla="*/ 738262 h 3260876"/>
              <a:gd name="connsiteX32" fmla="*/ 2047020 w 5308783"/>
              <a:gd name="connsiteY32" fmla="*/ 798195 h 3260876"/>
              <a:gd name="connsiteX33" fmla="*/ 2205933 w 5308783"/>
              <a:gd name="connsiteY33" fmla="*/ 809091 h 3260876"/>
              <a:gd name="connsiteX34" fmla="*/ 2211321 w 5308783"/>
              <a:gd name="connsiteY34" fmla="*/ 874473 h 3260876"/>
              <a:gd name="connsiteX35" fmla="*/ 2265190 w 5308783"/>
              <a:gd name="connsiteY35" fmla="*/ 871749 h 3260876"/>
              <a:gd name="connsiteX36" fmla="*/ 2267883 w 5308783"/>
              <a:gd name="connsiteY36" fmla="*/ 904440 h 3260876"/>
              <a:gd name="connsiteX37" fmla="*/ 2340606 w 5308783"/>
              <a:gd name="connsiteY37" fmla="*/ 907164 h 3260876"/>
              <a:gd name="connsiteX38" fmla="*/ 2343300 w 5308783"/>
              <a:gd name="connsiteY38" fmla="*/ 961649 h 3260876"/>
              <a:gd name="connsiteX39" fmla="*/ 2426798 w 5308783"/>
              <a:gd name="connsiteY39" fmla="*/ 969822 h 3260876"/>
              <a:gd name="connsiteX40" fmla="*/ 2442958 w 5308783"/>
              <a:gd name="connsiteY40" fmla="*/ 1046099 h 3260876"/>
              <a:gd name="connsiteX41" fmla="*/ 2491441 w 5308783"/>
              <a:gd name="connsiteY41" fmla="*/ 1056997 h 3260876"/>
              <a:gd name="connsiteX42" fmla="*/ 2494134 w 5308783"/>
              <a:gd name="connsiteY42" fmla="*/ 1138723 h 3260876"/>
              <a:gd name="connsiteX43" fmla="*/ 2548004 w 5308783"/>
              <a:gd name="connsiteY43" fmla="*/ 1152344 h 3260876"/>
              <a:gd name="connsiteX44" fmla="*/ 2577632 w 5308783"/>
              <a:gd name="connsiteY44" fmla="*/ 1264037 h 3260876"/>
              <a:gd name="connsiteX45" fmla="*/ 2599180 w 5308783"/>
              <a:gd name="connsiteY45" fmla="*/ 1280383 h 3260876"/>
              <a:gd name="connsiteX46" fmla="*/ 2623421 w 5308783"/>
              <a:gd name="connsiteY46" fmla="*/ 1353935 h 3260876"/>
              <a:gd name="connsiteX47" fmla="*/ 2655743 w 5308783"/>
              <a:gd name="connsiteY47" fmla="*/ 1392074 h 3260876"/>
              <a:gd name="connsiteX48" fmla="*/ 2701530 w 5308783"/>
              <a:gd name="connsiteY48" fmla="*/ 1435661 h 3260876"/>
              <a:gd name="connsiteX49" fmla="*/ 2725772 w 5308783"/>
              <a:gd name="connsiteY49" fmla="*/ 1457455 h 3260876"/>
              <a:gd name="connsiteX50" fmla="*/ 2755401 w 5308783"/>
              <a:gd name="connsiteY50" fmla="*/ 1550079 h 3260876"/>
              <a:gd name="connsiteX51" fmla="*/ 2795802 w 5308783"/>
              <a:gd name="connsiteY51" fmla="*/ 1604562 h 3260876"/>
              <a:gd name="connsiteX52" fmla="*/ 2863138 w 5308783"/>
              <a:gd name="connsiteY52" fmla="*/ 1656322 h 3260876"/>
              <a:gd name="connsiteX53" fmla="*/ 2935861 w 5308783"/>
              <a:gd name="connsiteY53" fmla="*/ 1713530 h 3260876"/>
              <a:gd name="connsiteX54" fmla="*/ 3003197 w 5308783"/>
              <a:gd name="connsiteY54" fmla="*/ 1713529 h 3260876"/>
              <a:gd name="connsiteX55" fmla="*/ 3032825 w 5308783"/>
              <a:gd name="connsiteY55" fmla="*/ 1748945 h 3260876"/>
              <a:gd name="connsiteX56" fmla="*/ 3054374 w 5308783"/>
              <a:gd name="connsiteY56" fmla="*/ 1825222 h 3260876"/>
              <a:gd name="connsiteX57" fmla="*/ 3137870 w 5308783"/>
              <a:gd name="connsiteY57" fmla="*/ 1841567 h 3260876"/>
              <a:gd name="connsiteX58" fmla="*/ 3172884 w 5308783"/>
              <a:gd name="connsiteY58" fmla="*/ 1855188 h 3260876"/>
              <a:gd name="connsiteX59" fmla="*/ 3242915 w 5308783"/>
              <a:gd name="connsiteY59" fmla="*/ 1868810 h 3260876"/>
              <a:gd name="connsiteX60" fmla="*/ 3253688 w 5308783"/>
              <a:gd name="connsiteY60" fmla="*/ 1955984 h 3260876"/>
              <a:gd name="connsiteX61" fmla="*/ 3280622 w 5308783"/>
              <a:gd name="connsiteY61" fmla="*/ 1975054 h 3260876"/>
              <a:gd name="connsiteX62" fmla="*/ 3304864 w 5308783"/>
              <a:gd name="connsiteY62" fmla="*/ 2007745 h 3260876"/>
              <a:gd name="connsiteX63" fmla="*/ 3315637 w 5308783"/>
              <a:gd name="connsiteY63" fmla="*/ 2084022 h 3260876"/>
              <a:gd name="connsiteX64" fmla="*/ 3307556 w 5308783"/>
              <a:gd name="connsiteY64" fmla="*/ 2113988 h 3260876"/>
              <a:gd name="connsiteX65" fmla="*/ 3358733 w 5308783"/>
              <a:gd name="connsiteY65" fmla="*/ 2133058 h 3260876"/>
              <a:gd name="connsiteX66" fmla="*/ 3391054 w 5308783"/>
              <a:gd name="connsiteY66" fmla="*/ 2192990 h 3260876"/>
              <a:gd name="connsiteX67" fmla="*/ 3426069 w 5308783"/>
              <a:gd name="connsiteY67" fmla="*/ 2263819 h 3260876"/>
              <a:gd name="connsiteX68" fmla="*/ 3506872 w 5308783"/>
              <a:gd name="connsiteY68" fmla="*/ 2280164 h 3260876"/>
              <a:gd name="connsiteX69" fmla="*/ 3525726 w 5308783"/>
              <a:gd name="connsiteY69" fmla="*/ 2326476 h 3260876"/>
              <a:gd name="connsiteX70" fmla="*/ 3622690 w 5308783"/>
              <a:gd name="connsiteY70" fmla="*/ 2350994 h 3260876"/>
              <a:gd name="connsiteX71" fmla="*/ 3695412 w 5308783"/>
              <a:gd name="connsiteY71" fmla="*/ 2356441 h 3260876"/>
              <a:gd name="connsiteX72" fmla="*/ 3708880 w 5308783"/>
              <a:gd name="connsiteY72" fmla="*/ 2383683 h 3260876"/>
              <a:gd name="connsiteX73" fmla="*/ 3797763 w 5308783"/>
              <a:gd name="connsiteY73" fmla="*/ 2397304 h 3260876"/>
              <a:gd name="connsiteX74" fmla="*/ 3816617 w 5308783"/>
              <a:gd name="connsiteY74" fmla="*/ 2487203 h 3260876"/>
              <a:gd name="connsiteX75" fmla="*/ 3843551 w 5308783"/>
              <a:gd name="connsiteY75" fmla="*/ 2495376 h 3260876"/>
              <a:gd name="connsiteX76" fmla="*/ 3859712 w 5308783"/>
              <a:gd name="connsiteY76" fmla="*/ 2549859 h 3260876"/>
              <a:gd name="connsiteX77" fmla="*/ 3967450 w 5308783"/>
              <a:gd name="connsiteY77" fmla="*/ 2566204 h 3260876"/>
              <a:gd name="connsiteX78" fmla="*/ 3978224 w 5308783"/>
              <a:gd name="connsiteY78" fmla="*/ 2612516 h 3260876"/>
              <a:gd name="connsiteX79" fmla="*/ 4032092 w 5308783"/>
              <a:gd name="connsiteY79" fmla="*/ 2631585 h 3260876"/>
              <a:gd name="connsiteX80" fmla="*/ 4053640 w 5308783"/>
              <a:gd name="connsiteY80" fmla="*/ 2688793 h 3260876"/>
              <a:gd name="connsiteX81" fmla="*/ 4191005 w 5308783"/>
              <a:gd name="connsiteY81" fmla="*/ 2705139 h 3260876"/>
              <a:gd name="connsiteX82" fmla="*/ 4196393 w 5308783"/>
              <a:gd name="connsiteY82" fmla="*/ 2718759 h 3260876"/>
              <a:gd name="connsiteX83" fmla="*/ 4452269 w 5308783"/>
              <a:gd name="connsiteY83" fmla="*/ 2721484 h 3260876"/>
              <a:gd name="connsiteX84" fmla="*/ 4457657 w 5308783"/>
              <a:gd name="connsiteY84" fmla="*/ 2778692 h 3260876"/>
              <a:gd name="connsiteX85" fmla="*/ 4479204 w 5308783"/>
              <a:gd name="connsiteY85" fmla="*/ 2814106 h 3260876"/>
              <a:gd name="connsiteX86" fmla="*/ 4576168 w 5308783"/>
              <a:gd name="connsiteY86" fmla="*/ 2814106 h 3260876"/>
              <a:gd name="connsiteX87" fmla="*/ 4589634 w 5308783"/>
              <a:gd name="connsiteY87" fmla="*/ 2882211 h 3260876"/>
              <a:gd name="connsiteX88" fmla="*/ 4821270 w 5308783"/>
              <a:gd name="connsiteY88" fmla="*/ 2874039 h 3260876"/>
              <a:gd name="connsiteX89" fmla="*/ 4823964 w 5308783"/>
              <a:gd name="connsiteY89" fmla="*/ 2953040 h 3260876"/>
              <a:gd name="connsiteX90" fmla="*/ 4988264 w 5308783"/>
              <a:gd name="connsiteY90" fmla="*/ 2955765 h 3260876"/>
              <a:gd name="connsiteX91" fmla="*/ 5009811 w 5308783"/>
              <a:gd name="connsiteY91" fmla="*/ 2980282 h 3260876"/>
              <a:gd name="connsiteX92" fmla="*/ 5034052 w 5308783"/>
              <a:gd name="connsiteY92" fmla="*/ 3127388 h 3260876"/>
              <a:gd name="connsiteX93" fmla="*/ 5168724 w 5308783"/>
              <a:gd name="connsiteY93" fmla="*/ 3127388 h 3260876"/>
              <a:gd name="connsiteX94" fmla="*/ 5166031 w 5308783"/>
              <a:gd name="connsiteY94" fmla="*/ 3211838 h 3260876"/>
              <a:gd name="connsiteX95" fmla="*/ 5308783 w 5308783"/>
              <a:gd name="connsiteY95" fmla="*/ 3220011 h 3260876"/>
              <a:gd name="connsiteX96" fmla="*/ 5306089 w 5308783"/>
              <a:gd name="connsiteY96" fmla="*/ 3260876 h 3260876"/>
              <a:gd name="connsiteX0" fmla="*/ 0 w 5308783"/>
              <a:gd name="connsiteY0" fmla="*/ 0 h 3260876"/>
              <a:gd name="connsiteX1" fmla="*/ 113125 w 5308783"/>
              <a:gd name="connsiteY1" fmla="*/ 2724 h 3260876"/>
              <a:gd name="connsiteX2" fmla="*/ 113125 w 5308783"/>
              <a:gd name="connsiteY2" fmla="*/ 43587 h 3260876"/>
              <a:gd name="connsiteX3" fmla="*/ 336681 w 5308783"/>
              <a:gd name="connsiteY3" fmla="*/ 57209 h 3260876"/>
              <a:gd name="connsiteX4" fmla="*/ 350147 w 5308783"/>
              <a:gd name="connsiteY4" fmla="*/ 119865 h 3260876"/>
              <a:gd name="connsiteX5" fmla="*/ 708376 w 5308783"/>
              <a:gd name="connsiteY5" fmla="*/ 111693 h 3260876"/>
              <a:gd name="connsiteX6" fmla="*/ 713763 w 5308783"/>
              <a:gd name="connsiteY6" fmla="*/ 152556 h 3260876"/>
              <a:gd name="connsiteX7" fmla="*/ 843049 w 5308783"/>
              <a:gd name="connsiteY7" fmla="*/ 158005 h 3260876"/>
              <a:gd name="connsiteX8" fmla="*/ 843049 w 5308783"/>
              <a:gd name="connsiteY8" fmla="*/ 242455 h 3260876"/>
              <a:gd name="connsiteX9" fmla="*/ 1045057 w 5308783"/>
              <a:gd name="connsiteY9" fmla="*/ 247902 h 3260876"/>
              <a:gd name="connsiteX10" fmla="*/ 1042364 w 5308783"/>
              <a:gd name="connsiteY10" fmla="*/ 272420 h 3260876"/>
              <a:gd name="connsiteX11" fmla="*/ 1182423 w 5308783"/>
              <a:gd name="connsiteY11" fmla="*/ 277869 h 3260876"/>
              <a:gd name="connsiteX12" fmla="*/ 1182422 w 5308783"/>
              <a:gd name="connsiteY12" fmla="*/ 337802 h 3260876"/>
              <a:gd name="connsiteX13" fmla="*/ 1217437 w 5308783"/>
              <a:gd name="connsiteY13" fmla="*/ 337802 h 3260876"/>
              <a:gd name="connsiteX14" fmla="*/ 1220130 w 5308783"/>
              <a:gd name="connsiteY14" fmla="*/ 348699 h 3260876"/>
              <a:gd name="connsiteX15" fmla="*/ 1314402 w 5308783"/>
              <a:gd name="connsiteY15" fmla="*/ 348699 h 3260876"/>
              <a:gd name="connsiteX16" fmla="*/ 1314402 w 5308783"/>
              <a:gd name="connsiteY16" fmla="*/ 375941 h 3260876"/>
              <a:gd name="connsiteX17" fmla="*/ 1397899 w 5308783"/>
              <a:gd name="connsiteY17" fmla="*/ 375942 h 3260876"/>
              <a:gd name="connsiteX18" fmla="*/ 1395207 w 5308783"/>
              <a:gd name="connsiteY18" fmla="*/ 395012 h 3260876"/>
              <a:gd name="connsiteX19" fmla="*/ 1502944 w 5308783"/>
              <a:gd name="connsiteY19" fmla="*/ 400460 h 3260876"/>
              <a:gd name="connsiteX20" fmla="*/ 1511025 w 5308783"/>
              <a:gd name="connsiteY20" fmla="*/ 438598 h 3260876"/>
              <a:gd name="connsiteX21" fmla="*/ 1554119 w 5308783"/>
              <a:gd name="connsiteY21" fmla="*/ 438598 h 3260876"/>
              <a:gd name="connsiteX22" fmla="*/ 1616068 w 5308783"/>
              <a:gd name="connsiteY22" fmla="*/ 487634 h 3260876"/>
              <a:gd name="connsiteX23" fmla="*/ 1675324 w 5308783"/>
              <a:gd name="connsiteY23" fmla="*/ 487634 h 3260876"/>
              <a:gd name="connsiteX24" fmla="*/ 1680711 w 5308783"/>
              <a:gd name="connsiteY24" fmla="*/ 572084 h 3260876"/>
              <a:gd name="connsiteX25" fmla="*/ 1739967 w 5308783"/>
              <a:gd name="connsiteY25" fmla="*/ 580257 h 3260876"/>
              <a:gd name="connsiteX26" fmla="*/ 1750740 w 5308783"/>
              <a:gd name="connsiteY26" fmla="*/ 593879 h 3260876"/>
              <a:gd name="connsiteX27" fmla="*/ 1888106 w 5308783"/>
              <a:gd name="connsiteY27" fmla="*/ 599327 h 3260876"/>
              <a:gd name="connsiteX28" fmla="*/ 1915040 w 5308783"/>
              <a:gd name="connsiteY28" fmla="*/ 651086 h 3260876"/>
              <a:gd name="connsiteX29" fmla="*/ 1966217 w 5308783"/>
              <a:gd name="connsiteY29" fmla="*/ 661984 h 3260876"/>
              <a:gd name="connsiteX30" fmla="*/ 1976991 w 5308783"/>
              <a:gd name="connsiteY30" fmla="*/ 735538 h 3260876"/>
              <a:gd name="connsiteX31" fmla="*/ 2025473 w 5308783"/>
              <a:gd name="connsiteY31" fmla="*/ 738262 h 3260876"/>
              <a:gd name="connsiteX32" fmla="*/ 2047020 w 5308783"/>
              <a:gd name="connsiteY32" fmla="*/ 798195 h 3260876"/>
              <a:gd name="connsiteX33" fmla="*/ 2205933 w 5308783"/>
              <a:gd name="connsiteY33" fmla="*/ 809091 h 3260876"/>
              <a:gd name="connsiteX34" fmla="*/ 2211321 w 5308783"/>
              <a:gd name="connsiteY34" fmla="*/ 874473 h 3260876"/>
              <a:gd name="connsiteX35" fmla="*/ 2265190 w 5308783"/>
              <a:gd name="connsiteY35" fmla="*/ 871749 h 3260876"/>
              <a:gd name="connsiteX36" fmla="*/ 2267883 w 5308783"/>
              <a:gd name="connsiteY36" fmla="*/ 904440 h 3260876"/>
              <a:gd name="connsiteX37" fmla="*/ 2340606 w 5308783"/>
              <a:gd name="connsiteY37" fmla="*/ 907164 h 3260876"/>
              <a:gd name="connsiteX38" fmla="*/ 2343300 w 5308783"/>
              <a:gd name="connsiteY38" fmla="*/ 961649 h 3260876"/>
              <a:gd name="connsiteX39" fmla="*/ 2426798 w 5308783"/>
              <a:gd name="connsiteY39" fmla="*/ 969822 h 3260876"/>
              <a:gd name="connsiteX40" fmla="*/ 2442958 w 5308783"/>
              <a:gd name="connsiteY40" fmla="*/ 1046099 h 3260876"/>
              <a:gd name="connsiteX41" fmla="*/ 2491441 w 5308783"/>
              <a:gd name="connsiteY41" fmla="*/ 1056997 h 3260876"/>
              <a:gd name="connsiteX42" fmla="*/ 2494134 w 5308783"/>
              <a:gd name="connsiteY42" fmla="*/ 1138723 h 3260876"/>
              <a:gd name="connsiteX43" fmla="*/ 2548004 w 5308783"/>
              <a:gd name="connsiteY43" fmla="*/ 1152344 h 3260876"/>
              <a:gd name="connsiteX44" fmla="*/ 2577632 w 5308783"/>
              <a:gd name="connsiteY44" fmla="*/ 1264037 h 3260876"/>
              <a:gd name="connsiteX45" fmla="*/ 2599180 w 5308783"/>
              <a:gd name="connsiteY45" fmla="*/ 1280383 h 3260876"/>
              <a:gd name="connsiteX46" fmla="*/ 2623421 w 5308783"/>
              <a:gd name="connsiteY46" fmla="*/ 1353935 h 3260876"/>
              <a:gd name="connsiteX47" fmla="*/ 2655743 w 5308783"/>
              <a:gd name="connsiteY47" fmla="*/ 1392074 h 3260876"/>
              <a:gd name="connsiteX48" fmla="*/ 2701530 w 5308783"/>
              <a:gd name="connsiteY48" fmla="*/ 1435661 h 3260876"/>
              <a:gd name="connsiteX49" fmla="*/ 2725772 w 5308783"/>
              <a:gd name="connsiteY49" fmla="*/ 1457455 h 3260876"/>
              <a:gd name="connsiteX50" fmla="*/ 2755401 w 5308783"/>
              <a:gd name="connsiteY50" fmla="*/ 1550079 h 3260876"/>
              <a:gd name="connsiteX51" fmla="*/ 2795802 w 5308783"/>
              <a:gd name="connsiteY51" fmla="*/ 1604562 h 3260876"/>
              <a:gd name="connsiteX52" fmla="*/ 2863138 w 5308783"/>
              <a:gd name="connsiteY52" fmla="*/ 1656322 h 3260876"/>
              <a:gd name="connsiteX53" fmla="*/ 2935861 w 5308783"/>
              <a:gd name="connsiteY53" fmla="*/ 1713530 h 3260876"/>
              <a:gd name="connsiteX54" fmla="*/ 3003197 w 5308783"/>
              <a:gd name="connsiteY54" fmla="*/ 1713529 h 3260876"/>
              <a:gd name="connsiteX55" fmla="*/ 3032825 w 5308783"/>
              <a:gd name="connsiteY55" fmla="*/ 1748945 h 3260876"/>
              <a:gd name="connsiteX56" fmla="*/ 3054374 w 5308783"/>
              <a:gd name="connsiteY56" fmla="*/ 1825222 h 3260876"/>
              <a:gd name="connsiteX57" fmla="*/ 3137870 w 5308783"/>
              <a:gd name="connsiteY57" fmla="*/ 1841567 h 3260876"/>
              <a:gd name="connsiteX58" fmla="*/ 3172884 w 5308783"/>
              <a:gd name="connsiteY58" fmla="*/ 1855188 h 3260876"/>
              <a:gd name="connsiteX59" fmla="*/ 3242915 w 5308783"/>
              <a:gd name="connsiteY59" fmla="*/ 1868810 h 3260876"/>
              <a:gd name="connsiteX60" fmla="*/ 3253688 w 5308783"/>
              <a:gd name="connsiteY60" fmla="*/ 1955984 h 3260876"/>
              <a:gd name="connsiteX61" fmla="*/ 3280622 w 5308783"/>
              <a:gd name="connsiteY61" fmla="*/ 1975054 h 3260876"/>
              <a:gd name="connsiteX62" fmla="*/ 3304864 w 5308783"/>
              <a:gd name="connsiteY62" fmla="*/ 2007745 h 3260876"/>
              <a:gd name="connsiteX63" fmla="*/ 3315637 w 5308783"/>
              <a:gd name="connsiteY63" fmla="*/ 2084022 h 3260876"/>
              <a:gd name="connsiteX64" fmla="*/ 3307556 w 5308783"/>
              <a:gd name="connsiteY64" fmla="*/ 2113988 h 3260876"/>
              <a:gd name="connsiteX65" fmla="*/ 3358733 w 5308783"/>
              <a:gd name="connsiteY65" fmla="*/ 2133058 h 3260876"/>
              <a:gd name="connsiteX66" fmla="*/ 3391054 w 5308783"/>
              <a:gd name="connsiteY66" fmla="*/ 2192990 h 3260876"/>
              <a:gd name="connsiteX67" fmla="*/ 3426069 w 5308783"/>
              <a:gd name="connsiteY67" fmla="*/ 2263819 h 3260876"/>
              <a:gd name="connsiteX68" fmla="*/ 3506872 w 5308783"/>
              <a:gd name="connsiteY68" fmla="*/ 2280164 h 3260876"/>
              <a:gd name="connsiteX69" fmla="*/ 3525726 w 5308783"/>
              <a:gd name="connsiteY69" fmla="*/ 2326476 h 3260876"/>
              <a:gd name="connsiteX70" fmla="*/ 3622690 w 5308783"/>
              <a:gd name="connsiteY70" fmla="*/ 2350994 h 3260876"/>
              <a:gd name="connsiteX71" fmla="*/ 3695412 w 5308783"/>
              <a:gd name="connsiteY71" fmla="*/ 2356441 h 3260876"/>
              <a:gd name="connsiteX72" fmla="*/ 3708880 w 5308783"/>
              <a:gd name="connsiteY72" fmla="*/ 2383683 h 3260876"/>
              <a:gd name="connsiteX73" fmla="*/ 3797763 w 5308783"/>
              <a:gd name="connsiteY73" fmla="*/ 2397304 h 3260876"/>
              <a:gd name="connsiteX74" fmla="*/ 3816617 w 5308783"/>
              <a:gd name="connsiteY74" fmla="*/ 2487203 h 3260876"/>
              <a:gd name="connsiteX75" fmla="*/ 3843551 w 5308783"/>
              <a:gd name="connsiteY75" fmla="*/ 2495376 h 3260876"/>
              <a:gd name="connsiteX76" fmla="*/ 3859712 w 5308783"/>
              <a:gd name="connsiteY76" fmla="*/ 2549859 h 3260876"/>
              <a:gd name="connsiteX77" fmla="*/ 3967450 w 5308783"/>
              <a:gd name="connsiteY77" fmla="*/ 2566204 h 3260876"/>
              <a:gd name="connsiteX78" fmla="*/ 3978224 w 5308783"/>
              <a:gd name="connsiteY78" fmla="*/ 2612516 h 3260876"/>
              <a:gd name="connsiteX79" fmla="*/ 4032092 w 5308783"/>
              <a:gd name="connsiteY79" fmla="*/ 2631585 h 3260876"/>
              <a:gd name="connsiteX80" fmla="*/ 4053640 w 5308783"/>
              <a:gd name="connsiteY80" fmla="*/ 2688793 h 3260876"/>
              <a:gd name="connsiteX81" fmla="*/ 4191005 w 5308783"/>
              <a:gd name="connsiteY81" fmla="*/ 2705139 h 3260876"/>
              <a:gd name="connsiteX82" fmla="*/ 4196393 w 5308783"/>
              <a:gd name="connsiteY82" fmla="*/ 2718759 h 3260876"/>
              <a:gd name="connsiteX83" fmla="*/ 4452269 w 5308783"/>
              <a:gd name="connsiteY83" fmla="*/ 2721484 h 3260876"/>
              <a:gd name="connsiteX84" fmla="*/ 4457657 w 5308783"/>
              <a:gd name="connsiteY84" fmla="*/ 2778692 h 3260876"/>
              <a:gd name="connsiteX85" fmla="*/ 4479204 w 5308783"/>
              <a:gd name="connsiteY85" fmla="*/ 2814106 h 3260876"/>
              <a:gd name="connsiteX86" fmla="*/ 4576168 w 5308783"/>
              <a:gd name="connsiteY86" fmla="*/ 2814106 h 3260876"/>
              <a:gd name="connsiteX87" fmla="*/ 4589634 w 5308783"/>
              <a:gd name="connsiteY87" fmla="*/ 2882211 h 3260876"/>
              <a:gd name="connsiteX88" fmla="*/ 4821270 w 5308783"/>
              <a:gd name="connsiteY88" fmla="*/ 2874039 h 3260876"/>
              <a:gd name="connsiteX89" fmla="*/ 4823964 w 5308783"/>
              <a:gd name="connsiteY89" fmla="*/ 2953040 h 3260876"/>
              <a:gd name="connsiteX90" fmla="*/ 4988264 w 5308783"/>
              <a:gd name="connsiteY90" fmla="*/ 2955765 h 3260876"/>
              <a:gd name="connsiteX91" fmla="*/ 5009811 w 5308783"/>
              <a:gd name="connsiteY91" fmla="*/ 2980282 h 3260876"/>
              <a:gd name="connsiteX92" fmla="*/ 5034052 w 5308783"/>
              <a:gd name="connsiteY92" fmla="*/ 3127388 h 3260876"/>
              <a:gd name="connsiteX93" fmla="*/ 5168724 w 5308783"/>
              <a:gd name="connsiteY93" fmla="*/ 3127388 h 3260876"/>
              <a:gd name="connsiteX94" fmla="*/ 5166031 w 5308783"/>
              <a:gd name="connsiteY94" fmla="*/ 3211838 h 3260876"/>
              <a:gd name="connsiteX95" fmla="*/ 5308783 w 5308783"/>
              <a:gd name="connsiteY95" fmla="*/ 3220011 h 3260876"/>
              <a:gd name="connsiteX96" fmla="*/ 5306089 w 5308783"/>
              <a:gd name="connsiteY96" fmla="*/ 3260876 h 3260876"/>
              <a:gd name="connsiteX0" fmla="*/ 0 w 5308783"/>
              <a:gd name="connsiteY0" fmla="*/ 0 h 3260876"/>
              <a:gd name="connsiteX1" fmla="*/ 113125 w 5308783"/>
              <a:gd name="connsiteY1" fmla="*/ 2724 h 3260876"/>
              <a:gd name="connsiteX2" fmla="*/ 113125 w 5308783"/>
              <a:gd name="connsiteY2" fmla="*/ 43587 h 3260876"/>
              <a:gd name="connsiteX3" fmla="*/ 336681 w 5308783"/>
              <a:gd name="connsiteY3" fmla="*/ 57209 h 3260876"/>
              <a:gd name="connsiteX4" fmla="*/ 350147 w 5308783"/>
              <a:gd name="connsiteY4" fmla="*/ 119865 h 3260876"/>
              <a:gd name="connsiteX5" fmla="*/ 708376 w 5308783"/>
              <a:gd name="connsiteY5" fmla="*/ 111693 h 3260876"/>
              <a:gd name="connsiteX6" fmla="*/ 713763 w 5308783"/>
              <a:gd name="connsiteY6" fmla="*/ 152556 h 3260876"/>
              <a:gd name="connsiteX7" fmla="*/ 843049 w 5308783"/>
              <a:gd name="connsiteY7" fmla="*/ 158005 h 3260876"/>
              <a:gd name="connsiteX8" fmla="*/ 843049 w 5308783"/>
              <a:gd name="connsiteY8" fmla="*/ 242455 h 3260876"/>
              <a:gd name="connsiteX9" fmla="*/ 1045057 w 5308783"/>
              <a:gd name="connsiteY9" fmla="*/ 247902 h 3260876"/>
              <a:gd name="connsiteX10" fmla="*/ 1042364 w 5308783"/>
              <a:gd name="connsiteY10" fmla="*/ 272420 h 3260876"/>
              <a:gd name="connsiteX11" fmla="*/ 1182423 w 5308783"/>
              <a:gd name="connsiteY11" fmla="*/ 277869 h 3260876"/>
              <a:gd name="connsiteX12" fmla="*/ 1182422 w 5308783"/>
              <a:gd name="connsiteY12" fmla="*/ 337802 h 3260876"/>
              <a:gd name="connsiteX13" fmla="*/ 1217437 w 5308783"/>
              <a:gd name="connsiteY13" fmla="*/ 337802 h 3260876"/>
              <a:gd name="connsiteX14" fmla="*/ 1220130 w 5308783"/>
              <a:gd name="connsiteY14" fmla="*/ 348699 h 3260876"/>
              <a:gd name="connsiteX15" fmla="*/ 1314402 w 5308783"/>
              <a:gd name="connsiteY15" fmla="*/ 348699 h 3260876"/>
              <a:gd name="connsiteX16" fmla="*/ 1314402 w 5308783"/>
              <a:gd name="connsiteY16" fmla="*/ 375941 h 3260876"/>
              <a:gd name="connsiteX17" fmla="*/ 1397899 w 5308783"/>
              <a:gd name="connsiteY17" fmla="*/ 375942 h 3260876"/>
              <a:gd name="connsiteX18" fmla="*/ 1395207 w 5308783"/>
              <a:gd name="connsiteY18" fmla="*/ 395012 h 3260876"/>
              <a:gd name="connsiteX19" fmla="*/ 1502944 w 5308783"/>
              <a:gd name="connsiteY19" fmla="*/ 400460 h 3260876"/>
              <a:gd name="connsiteX20" fmla="*/ 1511025 w 5308783"/>
              <a:gd name="connsiteY20" fmla="*/ 438598 h 3260876"/>
              <a:gd name="connsiteX21" fmla="*/ 1554119 w 5308783"/>
              <a:gd name="connsiteY21" fmla="*/ 438598 h 3260876"/>
              <a:gd name="connsiteX22" fmla="*/ 1616068 w 5308783"/>
              <a:gd name="connsiteY22" fmla="*/ 487634 h 3260876"/>
              <a:gd name="connsiteX23" fmla="*/ 1675324 w 5308783"/>
              <a:gd name="connsiteY23" fmla="*/ 487634 h 3260876"/>
              <a:gd name="connsiteX24" fmla="*/ 1680711 w 5308783"/>
              <a:gd name="connsiteY24" fmla="*/ 572084 h 3260876"/>
              <a:gd name="connsiteX25" fmla="*/ 1739967 w 5308783"/>
              <a:gd name="connsiteY25" fmla="*/ 580257 h 3260876"/>
              <a:gd name="connsiteX26" fmla="*/ 1750740 w 5308783"/>
              <a:gd name="connsiteY26" fmla="*/ 593879 h 3260876"/>
              <a:gd name="connsiteX27" fmla="*/ 1888106 w 5308783"/>
              <a:gd name="connsiteY27" fmla="*/ 599327 h 3260876"/>
              <a:gd name="connsiteX28" fmla="*/ 1915040 w 5308783"/>
              <a:gd name="connsiteY28" fmla="*/ 651086 h 3260876"/>
              <a:gd name="connsiteX29" fmla="*/ 1966217 w 5308783"/>
              <a:gd name="connsiteY29" fmla="*/ 661984 h 3260876"/>
              <a:gd name="connsiteX30" fmla="*/ 1976991 w 5308783"/>
              <a:gd name="connsiteY30" fmla="*/ 735538 h 3260876"/>
              <a:gd name="connsiteX31" fmla="*/ 2025473 w 5308783"/>
              <a:gd name="connsiteY31" fmla="*/ 738262 h 3260876"/>
              <a:gd name="connsiteX32" fmla="*/ 2047020 w 5308783"/>
              <a:gd name="connsiteY32" fmla="*/ 798195 h 3260876"/>
              <a:gd name="connsiteX33" fmla="*/ 2205933 w 5308783"/>
              <a:gd name="connsiteY33" fmla="*/ 809091 h 3260876"/>
              <a:gd name="connsiteX34" fmla="*/ 2211321 w 5308783"/>
              <a:gd name="connsiteY34" fmla="*/ 874473 h 3260876"/>
              <a:gd name="connsiteX35" fmla="*/ 2265190 w 5308783"/>
              <a:gd name="connsiteY35" fmla="*/ 871749 h 3260876"/>
              <a:gd name="connsiteX36" fmla="*/ 2267883 w 5308783"/>
              <a:gd name="connsiteY36" fmla="*/ 904440 h 3260876"/>
              <a:gd name="connsiteX37" fmla="*/ 2340606 w 5308783"/>
              <a:gd name="connsiteY37" fmla="*/ 907164 h 3260876"/>
              <a:gd name="connsiteX38" fmla="*/ 2343300 w 5308783"/>
              <a:gd name="connsiteY38" fmla="*/ 961649 h 3260876"/>
              <a:gd name="connsiteX39" fmla="*/ 2426798 w 5308783"/>
              <a:gd name="connsiteY39" fmla="*/ 969822 h 3260876"/>
              <a:gd name="connsiteX40" fmla="*/ 2442958 w 5308783"/>
              <a:gd name="connsiteY40" fmla="*/ 1046099 h 3260876"/>
              <a:gd name="connsiteX41" fmla="*/ 2491441 w 5308783"/>
              <a:gd name="connsiteY41" fmla="*/ 1056997 h 3260876"/>
              <a:gd name="connsiteX42" fmla="*/ 2494134 w 5308783"/>
              <a:gd name="connsiteY42" fmla="*/ 1138723 h 3260876"/>
              <a:gd name="connsiteX43" fmla="*/ 2548004 w 5308783"/>
              <a:gd name="connsiteY43" fmla="*/ 1152344 h 3260876"/>
              <a:gd name="connsiteX44" fmla="*/ 2577632 w 5308783"/>
              <a:gd name="connsiteY44" fmla="*/ 1264037 h 3260876"/>
              <a:gd name="connsiteX45" fmla="*/ 2599180 w 5308783"/>
              <a:gd name="connsiteY45" fmla="*/ 1280383 h 3260876"/>
              <a:gd name="connsiteX46" fmla="*/ 2623421 w 5308783"/>
              <a:gd name="connsiteY46" fmla="*/ 1353935 h 3260876"/>
              <a:gd name="connsiteX47" fmla="*/ 2655743 w 5308783"/>
              <a:gd name="connsiteY47" fmla="*/ 1392074 h 3260876"/>
              <a:gd name="connsiteX48" fmla="*/ 2701530 w 5308783"/>
              <a:gd name="connsiteY48" fmla="*/ 1435661 h 3260876"/>
              <a:gd name="connsiteX49" fmla="*/ 2725772 w 5308783"/>
              <a:gd name="connsiteY49" fmla="*/ 1457455 h 3260876"/>
              <a:gd name="connsiteX50" fmla="*/ 2755401 w 5308783"/>
              <a:gd name="connsiteY50" fmla="*/ 1550079 h 3260876"/>
              <a:gd name="connsiteX51" fmla="*/ 2795802 w 5308783"/>
              <a:gd name="connsiteY51" fmla="*/ 1604562 h 3260876"/>
              <a:gd name="connsiteX52" fmla="*/ 2863138 w 5308783"/>
              <a:gd name="connsiteY52" fmla="*/ 1656322 h 3260876"/>
              <a:gd name="connsiteX53" fmla="*/ 2935861 w 5308783"/>
              <a:gd name="connsiteY53" fmla="*/ 1713530 h 3260876"/>
              <a:gd name="connsiteX54" fmla="*/ 3003197 w 5308783"/>
              <a:gd name="connsiteY54" fmla="*/ 1713529 h 3260876"/>
              <a:gd name="connsiteX55" fmla="*/ 3032825 w 5308783"/>
              <a:gd name="connsiteY55" fmla="*/ 1748945 h 3260876"/>
              <a:gd name="connsiteX56" fmla="*/ 3054374 w 5308783"/>
              <a:gd name="connsiteY56" fmla="*/ 1825222 h 3260876"/>
              <a:gd name="connsiteX57" fmla="*/ 3137870 w 5308783"/>
              <a:gd name="connsiteY57" fmla="*/ 1841567 h 3260876"/>
              <a:gd name="connsiteX58" fmla="*/ 3172884 w 5308783"/>
              <a:gd name="connsiteY58" fmla="*/ 1855188 h 3260876"/>
              <a:gd name="connsiteX59" fmla="*/ 3242915 w 5308783"/>
              <a:gd name="connsiteY59" fmla="*/ 1868810 h 3260876"/>
              <a:gd name="connsiteX60" fmla="*/ 3253688 w 5308783"/>
              <a:gd name="connsiteY60" fmla="*/ 1955984 h 3260876"/>
              <a:gd name="connsiteX61" fmla="*/ 3280622 w 5308783"/>
              <a:gd name="connsiteY61" fmla="*/ 1975054 h 3260876"/>
              <a:gd name="connsiteX62" fmla="*/ 3304864 w 5308783"/>
              <a:gd name="connsiteY62" fmla="*/ 2007745 h 3260876"/>
              <a:gd name="connsiteX63" fmla="*/ 3315637 w 5308783"/>
              <a:gd name="connsiteY63" fmla="*/ 2084022 h 3260876"/>
              <a:gd name="connsiteX64" fmla="*/ 3307556 w 5308783"/>
              <a:gd name="connsiteY64" fmla="*/ 2113988 h 3260876"/>
              <a:gd name="connsiteX65" fmla="*/ 3358733 w 5308783"/>
              <a:gd name="connsiteY65" fmla="*/ 2133058 h 3260876"/>
              <a:gd name="connsiteX66" fmla="*/ 3391054 w 5308783"/>
              <a:gd name="connsiteY66" fmla="*/ 2192990 h 3260876"/>
              <a:gd name="connsiteX67" fmla="*/ 3426069 w 5308783"/>
              <a:gd name="connsiteY67" fmla="*/ 2263819 h 3260876"/>
              <a:gd name="connsiteX68" fmla="*/ 3506872 w 5308783"/>
              <a:gd name="connsiteY68" fmla="*/ 2280164 h 3260876"/>
              <a:gd name="connsiteX69" fmla="*/ 3525726 w 5308783"/>
              <a:gd name="connsiteY69" fmla="*/ 2326476 h 3260876"/>
              <a:gd name="connsiteX70" fmla="*/ 3622690 w 5308783"/>
              <a:gd name="connsiteY70" fmla="*/ 2350994 h 3260876"/>
              <a:gd name="connsiteX71" fmla="*/ 3695412 w 5308783"/>
              <a:gd name="connsiteY71" fmla="*/ 2356441 h 3260876"/>
              <a:gd name="connsiteX72" fmla="*/ 3708880 w 5308783"/>
              <a:gd name="connsiteY72" fmla="*/ 2383683 h 3260876"/>
              <a:gd name="connsiteX73" fmla="*/ 3797763 w 5308783"/>
              <a:gd name="connsiteY73" fmla="*/ 2397304 h 3260876"/>
              <a:gd name="connsiteX74" fmla="*/ 3816617 w 5308783"/>
              <a:gd name="connsiteY74" fmla="*/ 2487203 h 3260876"/>
              <a:gd name="connsiteX75" fmla="*/ 3843551 w 5308783"/>
              <a:gd name="connsiteY75" fmla="*/ 2495376 h 3260876"/>
              <a:gd name="connsiteX76" fmla="*/ 3859712 w 5308783"/>
              <a:gd name="connsiteY76" fmla="*/ 2549859 h 3260876"/>
              <a:gd name="connsiteX77" fmla="*/ 3967450 w 5308783"/>
              <a:gd name="connsiteY77" fmla="*/ 2566204 h 3260876"/>
              <a:gd name="connsiteX78" fmla="*/ 3978224 w 5308783"/>
              <a:gd name="connsiteY78" fmla="*/ 2612516 h 3260876"/>
              <a:gd name="connsiteX79" fmla="*/ 4032092 w 5308783"/>
              <a:gd name="connsiteY79" fmla="*/ 2631585 h 3260876"/>
              <a:gd name="connsiteX80" fmla="*/ 4053640 w 5308783"/>
              <a:gd name="connsiteY80" fmla="*/ 2688793 h 3260876"/>
              <a:gd name="connsiteX81" fmla="*/ 4191005 w 5308783"/>
              <a:gd name="connsiteY81" fmla="*/ 2705139 h 3260876"/>
              <a:gd name="connsiteX82" fmla="*/ 4196393 w 5308783"/>
              <a:gd name="connsiteY82" fmla="*/ 2718759 h 3260876"/>
              <a:gd name="connsiteX83" fmla="*/ 4452269 w 5308783"/>
              <a:gd name="connsiteY83" fmla="*/ 2721484 h 3260876"/>
              <a:gd name="connsiteX84" fmla="*/ 4457657 w 5308783"/>
              <a:gd name="connsiteY84" fmla="*/ 2778692 h 3260876"/>
              <a:gd name="connsiteX85" fmla="*/ 4479204 w 5308783"/>
              <a:gd name="connsiteY85" fmla="*/ 2814106 h 3260876"/>
              <a:gd name="connsiteX86" fmla="*/ 4576168 w 5308783"/>
              <a:gd name="connsiteY86" fmla="*/ 2814106 h 3260876"/>
              <a:gd name="connsiteX87" fmla="*/ 4589634 w 5308783"/>
              <a:gd name="connsiteY87" fmla="*/ 2882211 h 3260876"/>
              <a:gd name="connsiteX88" fmla="*/ 4821270 w 5308783"/>
              <a:gd name="connsiteY88" fmla="*/ 2874039 h 3260876"/>
              <a:gd name="connsiteX89" fmla="*/ 4823964 w 5308783"/>
              <a:gd name="connsiteY89" fmla="*/ 2953040 h 3260876"/>
              <a:gd name="connsiteX90" fmla="*/ 4988264 w 5308783"/>
              <a:gd name="connsiteY90" fmla="*/ 2955765 h 3260876"/>
              <a:gd name="connsiteX91" fmla="*/ 5009811 w 5308783"/>
              <a:gd name="connsiteY91" fmla="*/ 2980282 h 3260876"/>
              <a:gd name="connsiteX92" fmla="*/ 5034052 w 5308783"/>
              <a:gd name="connsiteY92" fmla="*/ 3127388 h 3260876"/>
              <a:gd name="connsiteX93" fmla="*/ 5168724 w 5308783"/>
              <a:gd name="connsiteY93" fmla="*/ 3127388 h 3260876"/>
              <a:gd name="connsiteX94" fmla="*/ 5166031 w 5308783"/>
              <a:gd name="connsiteY94" fmla="*/ 3211838 h 3260876"/>
              <a:gd name="connsiteX95" fmla="*/ 5308783 w 5308783"/>
              <a:gd name="connsiteY95" fmla="*/ 3220011 h 3260876"/>
              <a:gd name="connsiteX96" fmla="*/ 5306089 w 5308783"/>
              <a:gd name="connsiteY96" fmla="*/ 3260876 h 326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08783" h="3260876">
                <a:moveTo>
                  <a:pt x="0" y="0"/>
                </a:moveTo>
                <a:cubicBezTo>
                  <a:pt x="7183" y="3632"/>
                  <a:pt x="105942" y="-908"/>
                  <a:pt x="113125" y="2724"/>
                </a:cubicBezTo>
                <a:cubicBezTo>
                  <a:pt x="118512" y="5448"/>
                  <a:pt x="107738" y="40863"/>
                  <a:pt x="113125" y="43587"/>
                </a:cubicBezTo>
                <a:cubicBezTo>
                  <a:pt x="126592" y="52668"/>
                  <a:pt x="323214" y="48128"/>
                  <a:pt x="336681" y="57209"/>
                </a:cubicBezTo>
                <a:cubicBezTo>
                  <a:pt x="345659" y="61749"/>
                  <a:pt x="341169" y="115325"/>
                  <a:pt x="350147" y="119865"/>
                </a:cubicBezTo>
                <a:cubicBezTo>
                  <a:pt x="359125" y="125314"/>
                  <a:pt x="699398" y="106244"/>
                  <a:pt x="708376" y="111693"/>
                </a:cubicBezTo>
                <a:cubicBezTo>
                  <a:pt x="711967" y="114417"/>
                  <a:pt x="710172" y="149832"/>
                  <a:pt x="713763" y="152556"/>
                </a:cubicBezTo>
                <a:cubicBezTo>
                  <a:pt x="718252" y="157096"/>
                  <a:pt x="838560" y="153465"/>
                  <a:pt x="843049" y="158005"/>
                </a:cubicBezTo>
                <a:cubicBezTo>
                  <a:pt x="847538" y="161637"/>
                  <a:pt x="838560" y="238823"/>
                  <a:pt x="843049" y="242455"/>
                </a:cubicBezTo>
                <a:cubicBezTo>
                  <a:pt x="846640" y="245179"/>
                  <a:pt x="1041466" y="245178"/>
                  <a:pt x="1045057" y="247902"/>
                </a:cubicBezTo>
                <a:cubicBezTo>
                  <a:pt x="1047750" y="251535"/>
                  <a:pt x="1039671" y="268787"/>
                  <a:pt x="1042364" y="272420"/>
                </a:cubicBezTo>
                <a:cubicBezTo>
                  <a:pt x="1054035" y="280593"/>
                  <a:pt x="1170752" y="269696"/>
                  <a:pt x="1182423" y="277869"/>
                </a:cubicBezTo>
                <a:cubicBezTo>
                  <a:pt x="1184218" y="281501"/>
                  <a:pt x="1180627" y="334170"/>
                  <a:pt x="1182422" y="337802"/>
                </a:cubicBezTo>
                <a:lnTo>
                  <a:pt x="1217437" y="337802"/>
                </a:lnTo>
                <a:cubicBezTo>
                  <a:pt x="1221028" y="341434"/>
                  <a:pt x="1216539" y="345067"/>
                  <a:pt x="1220130" y="348699"/>
                </a:cubicBezTo>
                <a:cubicBezTo>
                  <a:pt x="1224620" y="353239"/>
                  <a:pt x="1309912" y="344159"/>
                  <a:pt x="1314402" y="348699"/>
                </a:cubicBezTo>
                <a:cubicBezTo>
                  <a:pt x="1319789" y="352331"/>
                  <a:pt x="1309015" y="372309"/>
                  <a:pt x="1314402" y="375941"/>
                </a:cubicBezTo>
                <a:cubicBezTo>
                  <a:pt x="1319789" y="379574"/>
                  <a:pt x="1381738" y="374580"/>
                  <a:pt x="1397899" y="375942"/>
                </a:cubicBezTo>
                <a:cubicBezTo>
                  <a:pt x="1402388" y="378666"/>
                  <a:pt x="1390718" y="392288"/>
                  <a:pt x="1395207" y="395012"/>
                </a:cubicBezTo>
                <a:cubicBezTo>
                  <a:pt x="1401491" y="402276"/>
                  <a:pt x="1496660" y="393196"/>
                  <a:pt x="1502944" y="400460"/>
                </a:cubicBezTo>
                <a:cubicBezTo>
                  <a:pt x="1506535" y="403184"/>
                  <a:pt x="1507434" y="435874"/>
                  <a:pt x="1511025" y="438598"/>
                </a:cubicBezTo>
                <a:cubicBezTo>
                  <a:pt x="1515514" y="442230"/>
                  <a:pt x="1549630" y="434966"/>
                  <a:pt x="1554119" y="438598"/>
                </a:cubicBezTo>
                <a:cubicBezTo>
                  <a:pt x="1565791" y="447679"/>
                  <a:pt x="1604396" y="478553"/>
                  <a:pt x="1616068" y="487634"/>
                </a:cubicBezTo>
                <a:cubicBezTo>
                  <a:pt x="1626842" y="494899"/>
                  <a:pt x="1664550" y="480369"/>
                  <a:pt x="1675324" y="487634"/>
                </a:cubicBezTo>
                <a:cubicBezTo>
                  <a:pt x="1680711" y="493082"/>
                  <a:pt x="1675324" y="566636"/>
                  <a:pt x="1680711" y="572084"/>
                </a:cubicBezTo>
                <a:cubicBezTo>
                  <a:pt x="1688791" y="577532"/>
                  <a:pt x="1731887" y="574809"/>
                  <a:pt x="1739967" y="580257"/>
                </a:cubicBezTo>
                <a:cubicBezTo>
                  <a:pt x="1746251" y="587522"/>
                  <a:pt x="1744456" y="586614"/>
                  <a:pt x="1750740" y="593879"/>
                </a:cubicBezTo>
                <a:cubicBezTo>
                  <a:pt x="1757025" y="600235"/>
                  <a:pt x="1881821" y="592971"/>
                  <a:pt x="1888106" y="599327"/>
                </a:cubicBezTo>
                <a:cubicBezTo>
                  <a:pt x="1892595" y="603867"/>
                  <a:pt x="1910551" y="646546"/>
                  <a:pt x="1915040" y="651086"/>
                </a:cubicBezTo>
                <a:cubicBezTo>
                  <a:pt x="1921325" y="660167"/>
                  <a:pt x="1959932" y="652903"/>
                  <a:pt x="1966217" y="661984"/>
                </a:cubicBezTo>
                <a:cubicBezTo>
                  <a:pt x="1969808" y="664709"/>
                  <a:pt x="1973400" y="732813"/>
                  <a:pt x="1976991" y="735538"/>
                </a:cubicBezTo>
                <a:cubicBezTo>
                  <a:pt x="1987765" y="744619"/>
                  <a:pt x="2014699" y="729181"/>
                  <a:pt x="2025473" y="738262"/>
                </a:cubicBezTo>
                <a:cubicBezTo>
                  <a:pt x="2031758" y="742803"/>
                  <a:pt x="2040735" y="793654"/>
                  <a:pt x="2047020" y="798195"/>
                </a:cubicBezTo>
                <a:cubicBezTo>
                  <a:pt x="2055100" y="807276"/>
                  <a:pt x="2197853" y="800010"/>
                  <a:pt x="2205933" y="809091"/>
                </a:cubicBezTo>
                <a:cubicBezTo>
                  <a:pt x="2208627" y="811816"/>
                  <a:pt x="2208627" y="871748"/>
                  <a:pt x="2211321" y="874473"/>
                </a:cubicBezTo>
                <a:cubicBezTo>
                  <a:pt x="2215810" y="880829"/>
                  <a:pt x="2260701" y="865393"/>
                  <a:pt x="2265190" y="871749"/>
                </a:cubicBezTo>
                <a:cubicBezTo>
                  <a:pt x="2269679" y="875381"/>
                  <a:pt x="2263394" y="900808"/>
                  <a:pt x="2267883" y="904440"/>
                </a:cubicBezTo>
                <a:cubicBezTo>
                  <a:pt x="2272372" y="909889"/>
                  <a:pt x="2336117" y="901715"/>
                  <a:pt x="2340606" y="907164"/>
                </a:cubicBezTo>
                <a:cubicBezTo>
                  <a:pt x="2345993" y="913520"/>
                  <a:pt x="2337913" y="955293"/>
                  <a:pt x="2343300" y="961649"/>
                </a:cubicBezTo>
                <a:cubicBezTo>
                  <a:pt x="2349585" y="969821"/>
                  <a:pt x="2420513" y="961650"/>
                  <a:pt x="2426798" y="969822"/>
                </a:cubicBezTo>
                <a:cubicBezTo>
                  <a:pt x="2433082" y="977994"/>
                  <a:pt x="2437122" y="1029300"/>
                  <a:pt x="2442958" y="1046099"/>
                </a:cubicBezTo>
                <a:cubicBezTo>
                  <a:pt x="2449243" y="1054272"/>
                  <a:pt x="2485156" y="1048824"/>
                  <a:pt x="2491441" y="1056997"/>
                </a:cubicBezTo>
                <a:cubicBezTo>
                  <a:pt x="2495930" y="1059721"/>
                  <a:pt x="2489645" y="1135999"/>
                  <a:pt x="2494134" y="1138723"/>
                </a:cubicBezTo>
                <a:cubicBezTo>
                  <a:pt x="2502215" y="1148712"/>
                  <a:pt x="2539923" y="1142355"/>
                  <a:pt x="2548004" y="1152344"/>
                </a:cubicBezTo>
                <a:cubicBezTo>
                  <a:pt x="2555187" y="1160517"/>
                  <a:pt x="2570449" y="1255864"/>
                  <a:pt x="2577632" y="1264037"/>
                </a:cubicBezTo>
                <a:cubicBezTo>
                  <a:pt x="2584815" y="1273118"/>
                  <a:pt x="2591997" y="1271302"/>
                  <a:pt x="2599180" y="1280383"/>
                </a:cubicBezTo>
                <a:cubicBezTo>
                  <a:pt x="2607260" y="1290371"/>
                  <a:pt x="2615341" y="1343947"/>
                  <a:pt x="2623421" y="1353935"/>
                </a:cubicBezTo>
                <a:cubicBezTo>
                  <a:pt x="2637786" y="1368464"/>
                  <a:pt x="2641378" y="1377545"/>
                  <a:pt x="2655743" y="1392074"/>
                </a:cubicBezTo>
                <a:cubicBezTo>
                  <a:pt x="2674597" y="1412959"/>
                  <a:pt x="2682676" y="1414776"/>
                  <a:pt x="2701530" y="1435661"/>
                </a:cubicBezTo>
                <a:cubicBezTo>
                  <a:pt x="2711407" y="1448374"/>
                  <a:pt x="2715895" y="1444742"/>
                  <a:pt x="2725772" y="1457455"/>
                </a:cubicBezTo>
                <a:cubicBezTo>
                  <a:pt x="2733852" y="1465628"/>
                  <a:pt x="2747321" y="1541906"/>
                  <a:pt x="2755401" y="1550079"/>
                </a:cubicBezTo>
                <a:cubicBezTo>
                  <a:pt x="2767072" y="1560976"/>
                  <a:pt x="2784131" y="1593665"/>
                  <a:pt x="2795802" y="1604562"/>
                </a:cubicBezTo>
                <a:cubicBezTo>
                  <a:pt x="2804780" y="1615459"/>
                  <a:pt x="2854160" y="1645425"/>
                  <a:pt x="2863138" y="1656322"/>
                </a:cubicBezTo>
                <a:cubicBezTo>
                  <a:pt x="2880196" y="1672667"/>
                  <a:pt x="2918803" y="1697185"/>
                  <a:pt x="2935861" y="1713530"/>
                </a:cubicBezTo>
                <a:cubicBezTo>
                  <a:pt x="2939452" y="1718978"/>
                  <a:pt x="2999606" y="1708081"/>
                  <a:pt x="3003197" y="1713529"/>
                </a:cubicBezTo>
                <a:cubicBezTo>
                  <a:pt x="3010380" y="1721702"/>
                  <a:pt x="3025642" y="1740772"/>
                  <a:pt x="3032825" y="1748945"/>
                </a:cubicBezTo>
                <a:cubicBezTo>
                  <a:pt x="3040906" y="1756209"/>
                  <a:pt x="3046293" y="1817958"/>
                  <a:pt x="3054374" y="1825222"/>
                </a:cubicBezTo>
                <a:cubicBezTo>
                  <a:pt x="3066943" y="1835210"/>
                  <a:pt x="3125301" y="1831579"/>
                  <a:pt x="3137870" y="1841567"/>
                </a:cubicBezTo>
                <a:cubicBezTo>
                  <a:pt x="3141461" y="1847016"/>
                  <a:pt x="3169293" y="1849739"/>
                  <a:pt x="3172884" y="1855188"/>
                </a:cubicBezTo>
                <a:cubicBezTo>
                  <a:pt x="3178271" y="1864269"/>
                  <a:pt x="3237528" y="1859729"/>
                  <a:pt x="3242915" y="1868810"/>
                </a:cubicBezTo>
                <a:lnTo>
                  <a:pt x="3253688" y="1955984"/>
                </a:lnTo>
                <a:lnTo>
                  <a:pt x="3280622" y="1975054"/>
                </a:lnTo>
                <a:cubicBezTo>
                  <a:pt x="3290049" y="1985043"/>
                  <a:pt x="3292083" y="1980719"/>
                  <a:pt x="3304864" y="2007745"/>
                </a:cubicBezTo>
                <a:cubicBezTo>
                  <a:pt x="3306660" y="2020458"/>
                  <a:pt x="3312944" y="2066769"/>
                  <a:pt x="3315637" y="2084022"/>
                </a:cubicBezTo>
                <a:lnTo>
                  <a:pt x="3307556" y="2113988"/>
                </a:lnTo>
                <a:lnTo>
                  <a:pt x="3358733" y="2133058"/>
                </a:lnTo>
                <a:cubicBezTo>
                  <a:pt x="3365017" y="2135782"/>
                  <a:pt x="3384770" y="2190266"/>
                  <a:pt x="3391054" y="2192990"/>
                </a:cubicBezTo>
                <a:cubicBezTo>
                  <a:pt x="3401828" y="2199346"/>
                  <a:pt x="3415295" y="2257463"/>
                  <a:pt x="3426069" y="2263819"/>
                </a:cubicBezTo>
                <a:cubicBezTo>
                  <a:pt x="3438638" y="2270175"/>
                  <a:pt x="3494303" y="2273808"/>
                  <a:pt x="3506872" y="2280164"/>
                </a:cubicBezTo>
                <a:cubicBezTo>
                  <a:pt x="3513157" y="2283796"/>
                  <a:pt x="3519441" y="2322844"/>
                  <a:pt x="3525726" y="2326476"/>
                </a:cubicBezTo>
                <a:cubicBezTo>
                  <a:pt x="3538295" y="2332832"/>
                  <a:pt x="3610121" y="2344638"/>
                  <a:pt x="3622690" y="2350994"/>
                </a:cubicBezTo>
                <a:cubicBezTo>
                  <a:pt x="3625383" y="2353718"/>
                  <a:pt x="3692719" y="2353717"/>
                  <a:pt x="3695412" y="2356441"/>
                </a:cubicBezTo>
                <a:cubicBezTo>
                  <a:pt x="3702595" y="2360073"/>
                  <a:pt x="3701697" y="2380051"/>
                  <a:pt x="3708880" y="2383683"/>
                </a:cubicBezTo>
                <a:cubicBezTo>
                  <a:pt x="3722347" y="2389131"/>
                  <a:pt x="3784296" y="2391856"/>
                  <a:pt x="3797763" y="2397304"/>
                </a:cubicBezTo>
                <a:cubicBezTo>
                  <a:pt x="3806741" y="2401845"/>
                  <a:pt x="3807639" y="2482662"/>
                  <a:pt x="3816617" y="2487203"/>
                </a:cubicBezTo>
                <a:cubicBezTo>
                  <a:pt x="3828289" y="2491743"/>
                  <a:pt x="3831879" y="2490836"/>
                  <a:pt x="3843551" y="2495376"/>
                </a:cubicBezTo>
                <a:cubicBezTo>
                  <a:pt x="3850734" y="2499008"/>
                  <a:pt x="3852529" y="2546227"/>
                  <a:pt x="3859712" y="2549859"/>
                </a:cubicBezTo>
                <a:cubicBezTo>
                  <a:pt x="3871384" y="2556216"/>
                  <a:pt x="3955778" y="2559847"/>
                  <a:pt x="3967450" y="2566204"/>
                </a:cubicBezTo>
                <a:cubicBezTo>
                  <a:pt x="3972837" y="2568928"/>
                  <a:pt x="3972837" y="2609792"/>
                  <a:pt x="3978224" y="2612516"/>
                </a:cubicBezTo>
                <a:cubicBezTo>
                  <a:pt x="3987202" y="2615240"/>
                  <a:pt x="4023114" y="2628861"/>
                  <a:pt x="4032092" y="2631585"/>
                </a:cubicBezTo>
                <a:cubicBezTo>
                  <a:pt x="4039275" y="2634309"/>
                  <a:pt x="4046457" y="2686069"/>
                  <a:pt x="4053640" y="2688793"/>
                </a:cubicBezTo>
                <a:cubicBezTo>
                  <a:pt x="4063516" y="2692425"/>
                  <a:pt x="4181129" y="2701507"/>
                  <a:pt x="4191005" y="2705139"/>
                </a:cubicBezTo>
                <a:cubicBezTo>
                  <a:pt x="4198188" y="2707863"/>
                  <a:pt x="4189210" y="2716035"/>
                  <a:pt x="4196393" y="2718759"/>
                </a:cubicBezTo>
                <a:lnTo>
                  <a:pt x="4452269" y="2721484"/>
                </a:lnTo>
                <a:lnTo>
                  <a:pt x="4457657" y="2778692"/>
                </a:lnTo>
                <a:cubicBezTo>
                  <a:pt x="4471124" y="2785048"/>
                  <a:pt x="4465737" y="2807750"/>
                  <a:pt x="4479204" y="2814106"/>
                </a:cubicBezTo>
                <a:cubicBezTo>
                  <a:pt x="4490875" y="2820462"/>
                  <a:pt x="4564497" y="2807750"/>
                  <a:pt x="4576168" y="2814106"/>
                </a:cubicBezTo>
                <a:cubicBezTo>
                  <a:pt x="4582453" y="2817738"/>
                  <a:pt x="4583349" y="2878579"/>
                  <a:pt x="4589634" y="2882211"/>
                </a:cubicBezTo>
                <a:cubicBezTo>
                  <a:pt x="4595919" y="2885843"/>
                  <a:pt x="4781766" y="2874039"/>
                  <a:pt x="4821270" y="2874039"/>
                </a:cubicBezTo>
                <a:cubicBezTo>
                  <a:pt x="4823066" y="2876763"/>
                  <a:pt x="4822168" y="2950316"/>
                  <a:pt x="4823964" y="2953040"/>
                </a:cubicBezTo>
                <a:cubicBezTo>
                  <a:pt x="4831146" y="2959397"/>
                  <a:pt x="4981082" y="2949408"/>
                  <a:pt x="4988264" y="2955765"/>
                </a:cubicBezTo>
                <a:cubicBezTo>
                  <a:pt x="4994549" y="2963937"/>
                  <a:pt x="5003526" y="2972110"/>
                  <a:pt x="5009811" y="2980282"/>
                </a:cubicBezTo>
                <a:cubicBezTo>
                  <a:pt x="5020585" y="2989363"/>
                  <a:pt x="5023278" y="3118307"/>
                  <a:pt x="5034052" y="3127388"/>
                </a:cubicBezTo>
                <a:lnTo>
                  <a:pt x="5168724" y="3127388"/>
                </a:lnTo>
                <a:cubicBezTo>
                  <a:pt x="5167826" y="3155538"/>
                  <a:pt x="5166929" y="3183688"/>
                  <a:pt x="5166031" y="3211838"/>
                </a:cubicBezTo>
                <a:cubicBezTo>
                  <a:pt x="5195659" y="3220011"/>
                  <a:pt x="5279155" y="3211838"/>
                  <a:pt x="5308783" y="3220011"/>
                </a:cubicBezTo>
                <a:lnTo>
                  <a:pt x="5306089" y="3260876"/>
                </a:lnTo>
              </a:path>
            </a:pathLst>
          </a:custGeom>
          <a:noFill/>
          <a:ln w="28575" cap="flat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695159" y="5225541"/>
            <a:ext cx="137341" cy="0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695159" y="5422036"/>
            <a:ext cx="137341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10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943600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96838" y="366078"/>
            <a:ext cx="8991600" cy="71596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4000" b="1" kern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Adjuvant Temozolomide Improves Survival in Glioblastoma 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268224" y="6423025"/>
            <a:ext cx="63103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>
                <a:latin typeface="Calibri" panose="020F0502020204030204" pitchFamily="34" charset="0"/>
                <a:cs typeface="Times New Roman" pitchFamily="18" charset="0"/>
              </a:rPr>
              <a:t>Stupp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 R, et al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. </a:t>
            </a:r>
            <a:r>
              <a:rPr lang="en-US" altLang="en-US" sz="1200" i="1" dirty="0">
                <a:latin typeface="Calibri" panose="020F0502020204030204" pitchFamily="34" charset="0"/>
                <a:cs typeface="Times New Roman" pitchFamily="18" charset="0"/>
              </a:rPr>
              <a:t>N </a:t>
            </a:r>
            <a:r>
              <a:rPr lang="en-US" altLang="en-US" sz="1200" i="1" dirty="0" err="1">
                <a:latin typeface="Calibri" panose="020F0502020204030204" pitchFamily="34" charset="0"/>
                <a:cs typeface="Times New Roman" pitchFamily="18" charset="0"/>
              </a:rPr>
              <a:t>Engl</a:t>
            </a:r>
            <a:r>
              <a:rPr lang="en-US" altLang="en-US" sz="1200" i="1" dirty="0">
                <a:latin typeface="Calibri" panose="020F0502020204030204" pitchFamily="34" charset="0"/>
                <a:cs typeface="Times New Roman" pitchFamily="18" charset="0"/>
              </a:rPr>
              <a:t> J Med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. 2005;352(10):987-996.</a:t>
            </a:r>
          </a:p>
        </p:txBody>
      </p:sp>
    </p:spTree>
    <p:extLst>
      <p:ext uri="{BB962C8B-B14F-4D97-AF65-F5344CB8AC3E}">
        <p14:creationId xmlns:p14="http://schemas.microsoft.com/office/powerpoint/2010/main" val="30323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4"/>
          <p:cNvSpPr txBox="1">
            <a:spLocks noChangeArrowheads="1"/>
          </p:cNvSpPr>
          <p:nvPr/>
        </p:nvSpPr>
        <p:spPr bwMode="auto">
          <a:xfrm>
            <a:off x="275527" y="6423025"/>
            <a:ext cx="63103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 smtClean="0">
                <a:latin typeface="Calibri" panose="020F0502020204030204" pitchFamily="34" charset="0"/>
                <a:cs typeface="Times New Roman" pitchFamily="18" charset="0"/>
              </a:rPr>
              <a:t>Stupp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 R, et al. </a:t>
            </a:r>
            <a:r>
              <a:rPr lang="en-US" altLang="en-US" sz="1200" i="1" dirty="0" smtClean="0">
                <a:latin typeface="Calibri" panose="020F0502020204030204" pitchFamily="34" charset="0"/>
                <a:cs typeface="Times New Roman" pitchFamily="18" charset="0"/>
              </a:rPr>
              <a:t>N </a:t>
            </a:r>
            <a:r>
              <a:rPr lang="en-US" altLang="en-US" sz="1200" i="1" dirty="0" err="1" smtClean="0">
                <a:latin typeface="Calibri" panose="020F0502020204030204" pitchFamily="34" charset="0"/>
                <a:cs typeface="Times New Roman" pitchFamily="18" charset="0"/>
              </a:rPr>
              <a:t>Engl</a:t>
            </a:r>
            <a:r>
              <a:rPr lang="en-US" altLang="en-US" sz="1200" i="1" dirty="0" smtClean="0">
                <a:latin typeface="Calibri" panose="020F0502020204030204" pitchFamily="34" charset="0"/>
                <a:cs typeface="Times New Roman" pitchFamily="18" charset="0"/>
              </a:rPr>
              <a:t> J Med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. 2005;352(10):987-996.</a:t>
            </a:r>
          </a:p>
        </p:txBody>
      </p:sp>
      <p:sp>
        <p:nvSpPr>
          <p:cNvPr id="115715" name="TextBox 1"/>
          <p:cNvSpPr txBox="1">
            <a:spLocks noChangeArrowheads="1"/>
          </p:cNvSpPr>
          <p:nvPr/>
        </p:nvSpPr>
        <p:spPr bwMode="auto">
          <a:xfrm>
            <a:off x="0" y="458878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4000" dirty="0" smtClean="0">
                <a:latin typeface="Calibri" panose="020F0502020204030204" pitchFamily="34" charset="0"/>
              </a:rPr>
              <a:t>Treatment Schema</a:t>
            </a:r>
          </a:p>
        </p:txBody>
      </p:sp>
      <p:sp>
        <p:nvSpPr>
          <p:cNvPr id="115716" name="TextBox 4"/>
          <p:cNvSpPr txBox="1">
            <a:spLocks noChangeArrowheads="1"/>
          </p:cNvSpPr>
          <p:nvPr/>
        </p:nvSpPr>
        <p:spPr bwMode="auto">
          <a:xfrm>
            <a:off x="1927225" y="1320800"/>
            <a:ext cx="1600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smtClean="0">
                <a:latin typeface="Calibri" panose="020F0502020204030204" pitchFamily="34" charset="0"/>
              </a:rPr>
              <a:t>Concomitant TMZ/RT*</a:t>
            </a:r>
          </a:p>
        </p:txBody>
      </p:sp>
      <p:sp>
        <p:nvSpPr>
          <p:cNvPr id="115717" name="TextBox 5"/>
          <p:cNvSpPr txBox="1">
            <a:spLocks noChangeArrowheads="1"/>
          </p:cNvSpPr>
          <p:nvPr/>
        </p:nvSpPr>
        <p:spPr bwMode="auto">
          <a:xfrm>
            <a:off x="4672013" y="1379538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smtClean="0">
                <a:latin typeface="Calibri" panose="020F0502020204030204" pitchFamily="34" charset="0"/>
              </a:rPr>
              <a:t>Adjuvant TMZ</a:t>
            </a:r>
          </a:p>
        </p:txBody>
      </p:sp>
      <p:sp>
        <p:nvSpPr>
          <p:cNvPr id="115718" name="TextBox 6"/>
          <p:cNvSpPr txBox="1">
            <a:spLocks noChangeArrowheads="1"/>
          </p:cNvSpPr>
          <p:nvPr/>
        </p:nvSpPr>
        <p:spPr bwMode="auto">
          <a:xfrm>
            <a:off x="1973263" y="37338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smtClean="0">
                <a:latin typeface="Calibri" panose="020F0502020204030204" pitchFamily="34" charset="0"/>
              </a:rPr>
              <a:t>RT alone</a:t>
            </a:r>
          </a:p>
        </p:txBody>
      </p:sp>
      <p:sp>
        <p:nvSpPr>
          <p:cNvPr id="115719" name="TextBox 7"/>
          <p:cNvSpPr txBox="1">
            <a:spLocks noChangeArrowheads="1"/>
          </p:cNvSpPr>
          <p:nvPr/>
        </p:nvSpPr>
        <p:spPr bwMode="auto">
          <a:xfrm>
            <a:off x="2133600" y="4343400"/>
            <a:ext cx="678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err="1" smtClean="0">
                <a:latin typeface="Calibri" panose="020F0502020204030204" pitchFamily="34" charset="0"/>
              </a:rPr>
              <a:t>Temozolomide</a:t>
            </a:r>
            <a:r>
              <a:rPr lang="en-US" altLang="en-US" sz="1800" dirty="0" smtClean="0">
                <a:latin typeface="Calibri" panose="020F0502020204030204" pitchFamily="34" charset="0"/>
              </a:rPr>
              <a:t> 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75 mg/m</a:t>
            </a:r>
            <a:r>
              <a:rPr lang="en-US" altLang="en-US" sz="1800" b="0" baseline="30000" dirty="0" smtClean="0">
                <a:latin typeface="Calibri" panose="020F0502020204030204" pitchFamily="34" charset="0"/>
              </a:rPr>
              <a:t>2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po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qd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 for 6 weeks, </a:t>
            </a:r>
            <a:br>
              <a:rPr lang="en-US" altLang="en-US" sz="1800" b="0" dirty="0" smtClean="0">
                <a:latin typeface="Calibri" panose="020F0502020204030204" pitchFamily="34" charset="0"/>
              </a:rPr>
            </a:br>
            <a:r>
              <a:rPr lang="en-US" altLang="en-US" sz="1800" b="0" dirty="0" smtClean="0">
                <a:latin typeface="Calibri" panose="020F0502020204030204" pitchFamily="34" charset="0"/>
              </a:rPr>
              <a:t>then 150 to 200 mg/m</a:t>
            </a:r>
            <a:r>
              <a:rPr lang="en-US" altLang="en-US" sz="1800" b="0" baseline="30000" dirty="0" smtClean="0">
                <a:latin typeface="Calibri" panose="020F0502020204030204" pitchFamily="34" charset="0"/>
              </a:rPr>
              <a:t>2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po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qd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 1 to 5 every 28 days for 6 cycles</a:t>
            </a:r>
            <a:endParaRPr lang="en-US" altLang="en-US" sz="1800" dirty="0" smtClean="0">
              <a:latin typeface="Calibri" panose="020F0502020204030204" pitchFamily="34" charset="0"/>
            </a:endParaRPr>
          </a:p>
        </p:txBody>
      </p:sp>
      <p:sp>
        <p:nvSpPr>
          <p:cNvPr id="115720" name="TextBox 8"/>
          <p:cNvSpPr txBox="1">
            <a:spLocks noChangeArrowheads="1"/>
          </p:cNvSpPr>
          <p:nvPr/>
        </p:nvSpPr>
        <p:spPr bwMode="auto">
          <a:xfrm>
            <a:off x="2157413" y="4894263"/>
            <a:ext cx="6781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smtClean="0">
                <a:latin typeface="Calibri" panose="020F0502020204030204" pitchFamily="34" charset="0"/>
              </a:rPr>
              <a:t>Focal RT 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daily-30 x 200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cGy</a:t>
            </a:r>
            <a:endParaRPr lang="en-US" altLang="en-US" sz="1800" b="0" dirty="0" smtClean="0">
              <a:latin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0" dirty="0" smtClean="0">
                <a:latin typeface="Calibri" panose="020F0502020204030204" pitchFamily="34" charset="0"/>
              </a:rPr>
              <a:t>Total dose 60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Gy</a:t>
            </a:r>
            <a:endParaRPr lang="en-US" altLang="en-US" sz="1800" b="0" dirty="0" smtClean="0">
              <a:latin typeface="Calibri" panose="020F0502020204030204" pitchFamily="34" charset="0"/>
            </a:endParaRPr>
          </a:p>
        </p:txBody>
      </p:sp>
      <p:sp>
        <p:nvSpPr>
          <p:cNvPr id="115721" name="Text Box 4"/>
          <p:cNvSpPr txBox="1">
            <a:spLocks noChangeArrowheads="1"/>
          </p:cNvSpPr>
          <p:nvPr/>
        </p:nvSpPr>
        <p:spPr bwMode="auto">
          <a:xfrm>
            <a:off x="281864" y="5867400"/>
            <a:ext cx="6934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*PCP prophylaxis was required for patients receiving TMZ during the concomitant 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phase.</a:t>
            </a:r>
            <a:b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</a:b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RT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, radiotherapy</a:t>
            </a:r>
            <a:endParaRPr lang="en-US" altLang="en-US" sz="1200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887538" y="2895600"/>
            <a:ext cx="6113462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25863" y="1597025"/>
            <a:ext cx="601662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31863" y="2286000"/>
            <a:ext cx="600075" cy="43973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47738" y="3251200"/>
            <a:ext cx="600075" cy="38258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57200" y="2578100"/>
            <a:ext cx="533400" cy="838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5727" name="TextBox 19"/>
          <p:cNvSpPr txBox="1">
            <a:spLocks noChangeArrowheads="1"/>
          </p:cNvSpPr>
          <p:nvPr/>
        </p:nvSpPr>
        <p:spPr bwMode="auto">
          <a:xfrm>
            <a:off x="465138" y="2794000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smtClean="0">
                <a:latin typeface="Calibri" panose="020F0502020204030204" pitchFamily="34" charset="0"/>
              </a:rPr>
              <a:t>R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23900" y="4249738"/>
            <a:ext cx="73533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962400" y="2320925"/>
            <a:ext cx="119063" cy="292100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79938" y="2320925"/>
            <a:ext cx="117475" cy="292100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81600" y="2328863"/>
            <a:ext cx="119063" cy="292100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67400" y="2336800"/>
            <a:ext cx="119063" cy="290513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62713" y="2336800"/>
            <a:ext cx="119062" cy="290513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78663" y="2336800"/>
            <a:ext cx="117475" cy="290513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54188" y="4468813"/>
            <a:ext cx="211137" cy="292100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68488" y="2501900"/>
            <a:ext cx="1560512" cy="146050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2768" name="Straight Arrow Connector 32767"/>
          <p:cNvCxnSpPr/>
          <p:nvPr/>
        </p:nvCxnSpPr>
        <p:spPr>
          <a:xfrm>
            <a:off x="189388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92722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8278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036763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0764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1653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20980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2669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30028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47913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436813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48602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2888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5844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619375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7114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7495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80352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4797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88607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98767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97338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033713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06863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109913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16547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252788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287713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309938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348038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429000" y="205263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378200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10800000">
            <a:off x="1900238" y="33337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>
            <a:off x="1928813" y="33337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1982788" y="33337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0800000">
            <a:off x="2028825" y="33337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0800000">
            <a:off x="2071688" y="33337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0800000">
            <a:off x="2165350" y="33305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10800000">
            <a:off x="2209800" y="33305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10800000">
            <a:off x="2255838" y="33305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10800000">
            <a:off x="2300288" y="33305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10800000">
            <a:off x="2338388" y="333216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10800000">
            <a:off x="2438400" y="333533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10800000">
            <a:off x="2479675" y="333533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10800000">
            <a:off x="2527300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10800000">
            <a:off x="2584450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10800000">
            <a:off x="2619375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10800000">
            <a:off x="2703513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2752725" y="333851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10800000">
            <a:off x="2795588" y="333851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rot="10800000">
            <a:off x="2849563" y="333851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rot="10800000">
            <a:off x="2881313" y="333851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10800000">
            <a:off x="2971800" y="333851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rot="10800000">
            <a:off x="3019425" y="333533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10800000">
            <a:off x="3062288" y="333216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3036888" y="333216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10800000">
            <a:off x="3124200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3162300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10800000">
            <a:off x="3252788" y="33432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10800000">
            <a:off x="3287713" y="33416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10800000">
            <a:off x="3348038" y="33432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0800000">
            <a:off x="3378200" y="33432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10800000">
            <a:off x="3429000" y="33464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10800000">
            <a:off x="1749425" y="50292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rot="10800000">
            <a:off x="1814513" y="50292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10800000">
            <a:off x="1873250" y="50292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rot="10800000">
            <a:off x="1931988" y="50292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rot="10800000">
            <a:off x="1985963" y="50292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32772"/>
          <p:cNvCxnSpPr/>
          <p:nvPr/>
        </p:nvCxnSpPr>
        <p:spPr>
          <a:xfrm>
            <a:off x="1893888" y="2811463"/>
            <a:ext cx="0" cy="2016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33600" y="2805113"/>
            <a:ext cx="0" cy="2000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365375" y="2811463"/>
            <a:ext cx="0" cy="2016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638425" y="2811463"/>
            <a:ext cx="0" cy="2016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900363" y="2811463"/>
            <a:ext cx="0" cy="2016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171825" y="2813050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438525" y="2813050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83038" y="2813050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591050" y="2805113"/>
            <a:ext cx="0" cy="2000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191125" y="2805113"/>
            <a:ext cx="0" cy="2000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876925" y="2822575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483350" y="2813050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7086600" y="2813050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818" name="TextBox 32773"/>
          <p:cNvSpPr txBox="1">
            <a:spLocks noChangeArrowheads="1"/>
          </p:cNvSpPr>
          <p:nvPr/>
        </p:nvSpPr>
        <p:spPr bwMode="auto">
          <a:xfrm>
            <a:off x="1752600" y="3033713"/>
            <a:ext cx="7153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0                              6       10         14        18          22        26        30       Weeks   </a:t>
            </a:r>
          </a:p>
        </p:txBody>
      </p:sp>
    </p:spTree>
    <p:extLst>
      <p:ext uri="{BB962C8B-B14F-4D97-AF65-F5344CB8AC3E}">
        <p14:creationId xmlns:p14="http://schemas.microsoft.com/office/powerpoint/2010/main" val="29491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5"/>
          <p:cNvSpPr txBox="1">
            <a:spLocks noChangeArrowheads="1"/>
          </p:cNvSpPr>
          <p:nvPr/>
        </p:nvSpPr>
        <p:spPr bwMode="auto">
          <a:xfrm>
            <a:off x="0" y="264541"/>
            <a:ext cx="914400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dirty="0" smtClean="0">
                <a:latin typeface="Calibri" panose="020F0502020204030204" pitchFamily="34" charset="0"/>
              </a:rPr>
              <a:t>Radiotherapy and </a:t>
            </a:r>
            <a:r>
              <a:rPr lang="en-US" altLang="en-US" dirty="0" err="1" smtClean="0">
                <a:latin typeface="Calibri" panose="020F0502020204030204" pitchFamily="34" charset="0"/>
              </a:rPr>
              <a:t>Temozolomide</a:t>
            </a:r>
            <a:r>
              <a:rPr lang="en-US" altLang="en-US" dirty="0" smtClean="0">
                <a:latin typeface="Calibri" panose="020F0502020204030204" pitchFamily="34" charset="0"/>
              </a:rPr>
              <a:t> for Newly Diagnosed </a:t>
            </a:r>
            <a:r>
              <a:rPr lang="en-US" altLang="en-US" dirty="0" err="1" smtClean="0">
                <a:latin typeface="Calibri" panose="020F0502020204030204" pitchFamily="34" charset="0"/>
              </a:rPr>
              <a:t>Glioblastoma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16739" name="Text Box 6"/>
          <p:cNvSpPr txBox="1">
            <a:spLocks noChangeArrowheads="1"/>
          </p:cNvSpPr>
          <p:nvPr/>
        </p:nvSpPr>
        <p:spPr bwMode="auto">
          <a:xfrm>
            <a:off x="268224" y="6429375"/>
            <a:ext cx="91440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 smtClean="0">
                <a:latin typeface="Calibri" panose="020F0502020204030204" pitchFamily="34" charset="0"/>
              </a:rPr>
              <a:t>Stupp</a:t>
            </a:r>
            <a:r>
              <a:rPr lang="en-US" altLang="en-US" sz="1200" dirty="0" smtClean="0">
                <a:latin typeface="Calibri" panose="020F0502020204030204" pitchFamily="34" charset="0"/>
              </a:rPr>
              <a:t> R, et al. </a:t>
            </a:r>
            <a:r>
              <a:rPr lang="en-US" altLang="en-US" sz="1200" i="1" dirty="0" smtClean="0">
                <a:latin typeface="Calibri" panose="020F0502020204030204" pitchFamily="34" charset="0"/>
              </a:rPr>
              <a:t>Lancet </a:t>
            </a:r>
            <a:r>
              <a:rPr lang="en-US" altLang="en-US" sz="1200" i="1" dirty="0" err="1" smtClean="0">
                <a:latin typeface="Calibri" panose="020F0502020204030204" pitchFamily="34" charset="0"/>
              </a:rPr>
              <a:t>Oncol</a:t>
            </a:r>
            <a:r>
              <a:rPr lang="en-US" altLang="en-US" sz="1200" i="1" dirty="0" smtClean="0">
                <a:latin typeface="Calibri" panose="020F0502020204030204" pitchFamily="34" charset="0"/>
              </a:rPr>
              <a:t>. </a:t>
            </a:r>
            <a:r>
              <a:rPr lang="en-US" altLang="en-US" sz="1200" dirty="0" smtClean="0">
                <a:latin typeface="Calibri" panose="020F0502020204030204" pitchFamily="34" charset="0"/>
              </a:rPr>
              <a:t>2009;10(5):459-466.</a:t>
            </a:r>
          </a:p>
        </p:txBody>
      </p:sp>
      <p:sp>
        <p:nvSpPr>
          <p:cNvPr id="116740" name="TextBox 1"/>
          <p:cNvSpPr txBox="1">
            <a:spLocks noChangeArrowheads="1"/>
          </p:cNvSpPr>
          <p:nvPr/>
        </p:nvSpPr>
        <p:spPr bwMode="auto">
          <a:xfrm>
            <a:off x="3436938" y="1273175"/>
            <a:ext cx="2286000" cy="2921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573 randomly assigned</a:t>
            </a:r>
          </a:p>
        </p:txBody>
      </p:sp>
      <p:sp>
        <p:nvSpPr>
          <p:cNvPr id="116741" name="TextBox 6"/>
          <p:cNvSpPr txBox="1">
            <a:spLocks noChangeArrowheads="1"/>
          </p:cNvSpPr>
          <p:nvPr/>
        </p:nvSpPr>
        <p:spPr bwMode="auto">
          <a:xfrm>
            <a:off x="2060575" y="1936750"/>
            <a:ext cx="2484438" cy="45243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286 allocated to radiotherapy</a:t>
            </a:r>
          </a:p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6742" name="TextBox 7"/>
          <p:cNvSpPr txBox="1">
            <a:spLocks noChangeArrowheads="1"/>
          </p:cNvSpPr>
          <p:nvPr/>
        </p:nvSpPr>
        <p:spPr bwMode="auto">
          <a:xfrm>
            <a:off x="4884738" y="1944688"/>
            <a:ext cx="2484437" cy="45243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287 allocated to radiotherapy and </a:t>
            </a:r>
            <a:r>
              <a:rPr lang="en-US" altLang="en-US" sz="13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temozolomide</a:t>
            </a: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6743" name="TextBox 10"/>
          <p:cNvSpPr txBox="1">
            <a:spLocks noChangeArrowheads="1"/>
          </p:cNvSpPr>
          <p:nvPr/>
        </p:nvSpPr>
        <p:spPr bwMode="auto">
          <a:xfrm>
            <a:off x="609600" y="2449513"/>
            <a:ext cx="2751138" cy="8524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7 did not start treatment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5 refused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early progression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systemic air embolism (lung)</a:t>
            </a:r>
          </a:p>
        </p:txBody>
      </p:sp>
      <p:sp>
        <p:nvSpPr>
          <p:cNvPr id="116744" name="TextBox 11"/>
          <p:cNvSpPr txBox="1">
            <a:spLocks noChangeArrowheads="1"/>
          </p:cNvSpPr>
          <p:nvPr/>
        </p:nvSpPr>
        <p:spPr bwMode="auto">
          <a:xfrm>
            <a:off x="5722938" y="2452688"/>
            <a:ext cx="2667000" cy="66248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3 did not start treatment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2 refused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wrong diagnosis</a:t>
            </a:r>
          </a:p>
        </p:txBody>
      </p:sp>
      <p:sp>
        <p:nvSpPr>
          <p:cNvPr id="116745" name="TextBox 12"/>
          <p:cNvSpPr txBox="1">
            <a:spLocks noChangeArrowheads="1"/>
          </p:cNvSpPr>
          <p:nvPr/>
        </p:nvSpPr>
        <p:spPr bwMode="auto">
          <a:xfrm>
            <a:off x="609600" y="3406775"/>
            <a:ext cx="2751138" cy="194284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19 discontinued treatment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7  progressive disease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10 acute toxicity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2 early death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1 received concurrent </a:t>
            </a:r>
            <a:r>
              <a:rPr lang="en-US" altLang="en-US" sz="13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temozolomide</a:t>
            </a: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6746" name="TextBox 19"/>
          <p:cNvSpPr txBox="1">
            <a:spLocks noChangeArrowheads="1"/>
          </p:cNvSpPr>
          <p:nvPr/>
        </p:nvSpPr>
        <p:spPr bwMode="auto">
          <a:xfrm>
            <a:off x="5722938" y="3200400"/>
            <a:ext cx="2667000" cy="256222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14 discontinued radiotherapy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4 progressive disease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7 acute toxicity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family decision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second surgery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protocol violation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37 discontinued </a:t>
            </a:r>
            <a:r>
              <a:rPr lang="en-US" altLang="en-US" sz="13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temozolomide</a:t>
            </a: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5 progressive disease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7 </a:t>
            </a:r>
            <a:r>
              <a:rPr lang="en-US" altLang="en-US" sz="13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hematotoxicity</a:t>
            </a: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10 </a:t>
            </a:r>
            <a:r>
              <a:rPr lang="en-US" altLang="en-US" sz="13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nonhematotoxicity</a:t>
            </a: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2 both toxicities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10 administrative failure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repeat surgery</a:t>
            </a:r>
          </a:p>
        </p:txBody>
      </p:sp>
      <p:sp>
        <p:nvSpPr>
          <p:cNvPr id="116747" name="TextBox 20"/>
          <p:cNvSpPr txBox="1">
            <a:spLocks noChangeArrowheads="1"/>
          </p:cNvSpPr>
          <p:nvPr/>
        </p:nvSpPr>
        <p:spPr bwMode="auto">
          <a:xfrm>
            <a:off x="1143000" y="5948363"/>
            <a:ext cx="3330575" cy="45243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286 </a:t>
            </a: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in</a:t>
            </a: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intent-to-treat </a:t>
            </a:r>
            <a:r>
              <a:rPr lang="en-US" altLang="en-US" sz="1300" dirty="0">
                <a:solidFill>
                  <a:schemeClr val="tx1"/>
                </a:solidFill>
                <a:latin typeface="Calibri" panose="020F0502020204030204" pitchFamily="34" charset="0"/>
              </a:rPr>
              <a:t>(ITT</a:t>
            </a: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) </a:t>
            </a: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efficacy analysis</a:t>
            </a:r>
          </a:p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279 in safety analysis</a:t>
            </a:r>
          </a:p>
        </p:txBody>
      </p:sp>
      <p:sp>
        <p:nvSpPr>
          <p:cNvPr id="116748" name="TextBox 21"/>
          <p:cNvSpPr txBox="1">
            <a:spLocks noChangeArrowheads="1"/>
          </p:cNvSpPr>
          <p:nvPr/>
        </p:nvSpPr>
        <p:spPr bwMode="auto">
          <a:xfrm>
            <a:off x="4656138" y="5948363"/>
            <a:ext cx="3040062" cy="45243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287 in ITT efficacy analysis</a:t>
            </a:r>
          </a:p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284 in safety analysis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08388" y="1711325"/>
            <a:ext cx="18748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608388" y="2400300"/>
            <a:ext cx="0" cy="35199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473700" y="2406650"/>
            <a:ext cx="9525" cy="351358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>
            <a:off x="3494088" y="4402138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>
            <a:off x="3494088" y="2800350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>
            <a:off x="5597525" y="2800350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>
            <a:off x="5597525" y="4386263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617913" y="1711325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473700" y="1709738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4510882" y="1639094"/>
            <a:ext cx="1381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5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3"/>
          <p:cNvSpPr txBox="1">
            <a:spLocks noChangeArrowheads="1"/>
          </p:cNvSpPr>
          <p:nvPr/>
        </p:nvSpPr>
        <p:spPr bwMode="auto">
          <a:xfrm>
            <a:off x="0" y="418833"/>
            <a:ext cx="9144000" cy="103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 smtClean="0">
                <a:latin typeface="Calibri" panose="020F0502020204030204" pitchFamily="34" charset="0"/>
              </a:rPr>
              <a:t>Radiotherapy and </a:t>
            </a:r>
            <a:r>
              <a:rPr lang="en-US" altLang="en-US" sz="3600" dirty="0" err="1" smtClean="0">
                <a:latin typeface="Calibri" panose="020F0502020204030204" pitchFamily="34" charset="0"/>
              </a:rPr>
              <a:t>Temozolomide</a:t>
            </a:r>
            <a:r>
              <a:rPr lang="en-US" altLang="en-US" sz="3600" dirty="0" smtClean="0">
                <a:latin typeface="Calibri" panose="020F0502020204030204" pitchFamily="34" charset="0"/>
              </a:rPr>
              <a:t> for Newly Diagnosed </a:t>
            </a:r>
            <a:r>
              <a:rPr lang="en-US" altLang="en-US" sz="36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3600" dirty="0" smtClean="0">
              <a:latin typeface="Calibri" panose="020F0502020204030204" pitchFamily="34" charset="0"/>
            </a:endParaRPr>
          </a:p>
        </p:txBody>
      </p:sp>
      <p:sp>
        <p:nvSpPr>
          <p:cNvPr id="117763" name="Text Box 6"/>
          <p:cNvSpPr txBox="1">
            <a:spLocks noChangeArrowheads="1"/>
          </p:cNvSpPr>
          <p:nvPr/>
        </p:nvSpPr>
        <p:spPr bwMode="auto">
          <a:xfrm>
            <a:off x="279273" y="6429375"/>
            <a:ext cx="91440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latin typeface="Calibri" panose="020F0502020204030204" pitchFamily="34" charset="0"/>
              </a:rPr>
              <a:t>Stupp R, et al. </a:t>
            </a:r>
            <a:r>
              <a:rPr lang="en-US" altLang="en-US" sz="1200" i="1" smtClean="0">
                <a:latin typeface="Calibri" panose="020F0502020204030204" pitchFamily="34" charset="0"/>
              </a:rPr>
              <a:t>Lancet Oncol. </a:t>
            </a:r>
            <a:r>
              <a:rPr lang="en-US" altLang="en-US" sz="1200" smtClean="0">
                <a:latin typeface="Calibri" panose="020F0502020204030204" pitchFamily="34" charset="0"/>
              </a:rPr>
              <a:t>2009;10(5):459-466.</a:t>
            </a:r>
          </a:p>
        </p:txBody>
      </p:sp>
      <p:sp>
        <p:nvSpPr>
          <p:cNvPr id="117764" name="TextBox 1"/>
          <p:cNvSpPr txBox="1">
            <a:spLocks noChangeArrowheads="1"/>
          </p:cNvSpPr>
          <p:nvPr/>
        </p:nvSpPr>
        <p:spPr bwMode="auto">
          <a:xfrm>
            <a:off x="6400800" y="1769618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Combined</a:t>
            </a:r>
          </a:p>
        </p:txBody>
      </p:sp>
      <p:sp>
        <p:nvSpPr>
          <p:cNvPr id="117765" name="TextBox 6"/>
          <p:cNvSpPr txBox="1">
            <a:spLocks noChangeArrowheads="1"/>
          </p:cNvSpPr>
          <p:nvPr/>
        </p:nvSpPr>
        <p:spPr bwMode="auto">
          <a:xfrm>
            <a:off x="6410325" y="2001393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Radiotherapy</a:t>
            </a:r>
          </a:p>
        </p:txBody>
      </p:sp>
      <p:sp>
        <p:nvSpPr>
          <p:cNvPr id="117766" name="TextBox 7"/>
          <p:cNvSpPr txBox="1">
            <a:spLocks noChangeArrowheads="1"/>
          </p:cNvSpPr>
          <p:nvPr/>
        </p:nvSpPr>
        <p:spPr bwMode="auto">
          <a:xfrm>
            <a:off x="6656388" y="2582418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i="1" smtClean="0">
                <a:latin typeface="Calibri" panose="020F0502020204030204" pitchFamily="34" charset="0"/>
              </a:rPr>
              <a:t>P</a:t>
            </a:r>
            <a:r>
              <a:rPr lang="en-US" altLang="en-US" sz="1400" smtClean="0">
                <a:latin typeface="Calibri" panose="020F0502020204030204" pitchFamily="34" charset="0"/>
              </a:rPr>
              <a:t>&lt;.0001</a:t>
            </a:r>
          </a:p>
        </p:txBody>
      </p:sp>
      <p:sp>
        <p:nvSpPr>
          <p:cNvPr id="117767" name="TextBox 9"/>
          <p:cNvSpPr txBox="1">
            <a:spLocks noChangeArrowheads="1"/>
          </p:cNvSpPr>
          <p:nvPr/>
        </p:nvSpPr>
        <p:spPr bwMode="auto">
          <a:xfrm>
            <a:off x="6648450" y="4436618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n = 287</a:t>
            </a:r>
          </a:p>
        </p:txBody>
      </p:sp>
      <p:sp>
        <p:nvSpPr>
          <p:cNvPr id="117768" name="TextBox 10"/>
          <p:cNvSpPr txBox="1">
            <a:spLocks noChangeArrowheads="1"/>
          </p:cNvSpPr>
          <p:nvPr/>
        </p:nvSpPr>
        <p:spPr bwMode="auto">
          <a:xfrm>
            <a:off x="6400800" y="4704905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n = 286</a:t>
            </a:r>
          </a:p>
        </p:txBody>
      </p:sp>
      <p:sp>
        <p:nvSpPr>
          <p:cNvPr id="117769" name="TextBox 11"/>
          <p:cNvSpPr txBox="1">
            <a:spLocks noChangeArrowheads="1"/>
          </p:cNvSpPr>
          <p:nvPr/>
        </p:nvSpPr>
        <p:spPr bwMode="auto">
          <a:xfrm>
            <a:off x="2286000" y="1371155"/>
            <a:ext cx="62865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100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90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80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70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60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50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40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30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20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10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400" dirty="0" smtClean="0">
              <a:latin typeface="Calibri" panose="020F0502020204030204" pitchFamily="34" charset="0"/>
            </a:endParaRPr>
          </a:p>
        </p:txBody>
      </p:sp>
      <p:sp>
        <p:nvSpPr>
          <p:cNvPr id="117770" name="TextBox 12"/>
          <p:cNvSpPr txBox="1">
            <a:spLocks noChangeArrowheads="1"/>
          </p:cNvSpPr>
          <p:nvPr/>
        </p:nvSpPr>
        <p:spPr bwMode="auto">
          <a:xfrm>
            <a:off x="2695575" y="5070030"/>
            <a:ext cx="5256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0               1              2              3               4               5              6              7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828925" y="499383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05200" y="5003355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64013" y="5001768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27588" y="4998593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86400" y="499383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73788" y="4992243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27838" y="499383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486650" y="499383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24163" y="1620393"/>
            <a:ext cx="0" cy="3392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2824163" y="4990655"/>
            <a:ext cx="47196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81" name="TextBox 26"/>
          <p:cNvSpPr txBox="1">
            <a:spLocks noChangeArrowheads="1"/>
          </p:cNvSpPr>
          <p:nvPr/>
        </p:nvSpPr>
        <p:spPr bwMode="auto">
          <a:xfrm rot="-5400000">
            <a:off x="1636713" y="3095180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Survival, %</a:t>
            </a:r>
          </a:p>
        </p:txBody>
      </p:sp>
      <p:sp>
        <p:nvSpPr>
          <p:cNvPr id="117782" name="TextBox 27"/>
          <p:cNvSpPr txBox="1">
            <a:spLocks noChangeArrowheads="1"/>
          </p:cNvSpPr>
          <p:nvPr/>
        </p:nvSpPr>
        <p:spPr bwMode="auto">
          <a:xfrm>
            <a:off x="4343400" y="5371655"/>
            <a:ext cx="15192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Time, Years</a:t>
            </a:r>
          </a:p>
        </p:txBody>
      </p:sp>
      <p:sp>
        <p:nvSpPr>
          <p:cNvPr id="117783" name="TextBox 28"/>
          <p:cNvSpPr txBox="1">
            <a:spLocks noChangeArrowheads="1"/>
          </p:cNvSpPr>
          <p:nvPr/>
        </p:nvSpPr>
        <p:spPr bwMode="auto">
          <a:xfrm>
            <a:off x="1081088" y="5547868"/>
            <a:ext cx="151923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Number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   Combined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   Radiotherapy</a:t>
            </a:r>
          </a:p>
        </p:txBody>
      </p:sp>
      <p:sp>
        <p:nvSpPr>
          <p:cNvPr id="117784" name="TextBox 29"/>
          <p:cNvSpPr txBox="1">
            <a:spLocks noChangeArrowheads="1"/>
          </p:cNvSpPr>
          <p:nvPr/>
        </p:nvSpPr>
        <p:spPr bwMode="auto">
          <a:xfrm>
            <a:off x="2586038" y="5773293"/>
            <a:ext cx="512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254           175         76             39             23            14             6      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278           144         31             11              6               3              0</a:t>
            </a:r>
          </a:p>
        </p:txBody>
      </p:sp>
      <p:sp>
        <p:nvSpPr>
          <p:cNvPr id="3" name="Freeform 2"/>
          <p:cNvSpPr/>
          <p:nvPr/>
        </p:nvSpPr>
        <p:spPr>
          <a:xfrm>
            <a:off x="2819400" y="1610868"/>
            <a:ext cx="952500" cy="1903412"/>
          </a:xfrm>
          <a:custGeom>
            <a:avLst/>
            <a:gdLst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09538 w 964639"/>
              <a:gd name="connsiteY11" fmla="*/ 83344 h 1914525"/>
              <a:gd name="connsiteX12" fmla="*/ 145256 w 964639"/>
              <a:gd name="connsiteY12" fmla="*/ 85725 h 1914525"/>
              <a:gd name="connsiteX13" fmla="*/ 154781 w 964639"/>
              <a:gd name="connsiteY13" fmla="*/ 123825 h 1914525"/>
              <a:gd name="connsiteX14" fmla="*/ 164306 w 964639"/>
              <a:gd name="connsiteY14" fmla="*/ 126207 h 1914525"/>
              <a:gd name="connsiteX15" fmla="*/ 169069 w 964639"/>
              <a:gd name="connsiteY15" fmla="*/ 154782 h 1914525"/>
              <a:gd name="connsiteX16" fmla="*/ 171450 w 964639"/>
              <a:gd name="connsiteY16" fmla="*/ 161925 h 1914525"/>
              <a:gd name="connsiteX17" fmla="*/ 178594 w 964639"/>
              <a:gd name="connsiteY17" fmla="*/ 164307 h 1914525"/>
              <a:gd name="connsiteX18" fmla="*/ 197644 w 964639"/>
              <a:gd name="connsiteY18" fmla="*/ 166688 h 1914525"/>
              <a:gd name="connsiteX19" fmla="*/ 202406 w 964639"/>
              <a:gd name="connsiteY19" fmla="*/ 173832 h 1914525"/>
              <a:gd name="connsiteX20" fmla="*/ 209550 w 964639"/>
              <a:gd name="connsiteY20" fmla="*/ 257175 h 1914525"/>
              <a:gd name="connsiteX21" fmla="*/ 223838 w 964639"/>
              <a:gd name="connsiteY21" fmla="*/ 264319 h 1914525"/>
              <a:gd name="connsiteX22" fmla="*/ 226219 w 964639"/>
              <a:gd name="connsiteY22" fmla="*/ 276225 h 1914525"/>
              <a:gd name="connsiteX23" fmla="*/ 228600 w 964639"/>
              <a:gd name="connsiteY23" fmla="*/ 285750 h 1914525"/>
              <a:gd name="connsiteX24" fmla="*/ 240506 w 964639"/>
              <a:gd name="connsiteY24" fmla="*/ 328613 h 1914525"/>
              <a:gd name="connsiteX25" fmla="*/ 247650 w 964639"/>
              <a:gd name="connsiteY25" fmla="*/ 330994 h 1914525"/>
              <a:gd name="connsiteX26" fmla="*/ 254794 w 964639"/>
              <a:gd name="connsiteY26" fmla="*/ 361950 h 1914525"/>
              <a:gd name="connsiteX27" fmla="*/ 261938 w 964639"/>
              <a:gd name="connsiteY27" fmla="*/ 366713 h 1914525"/>
              <a:gd name="connsiteX28" fmla="*/ 266700 w 964639"/>
              <a:gd name="connsiteY28" fmla="*/ 373857 h 1914525"/>
              <a:gd name="connsiteX29" fmla="*/ 280988 w 964639"/>
              <a:gd name="connsiteY29" fmla="*/ 383382 h 1914525"/>
              <a:gd name="connsiteX30" fmla="*/ 285750 w 964639"/>
              <a:gd name="connsiteY30" fmla="*/ 390525 h 1914525"/>
              <a:gd name="connsiteX31" fmla="*/ 290513 w 964639"/>
              <a:gd name="connsiteY31" fmla="*/ 400050 h 1914525"/>
              <a:gd name="connsiteX32" fmla="*/ 302419 w 964639"/>
              <a:gd name="connsiteY32" fmla="*/ 414338 h 1914525"/>
              <a:gd name="connsiteX33" fmla="*/ 309563 w 964639"/>
              <a:gd name="connsiteY33" fmla="*/ 416719 h 1914525"/>
              <a:gd name="connsiteX34" fmla="*/ 316706 w 964639"/>
              <a:gd name="connsiteY34" fmla="*/ 431007 h 1914525"/>
              <a:gd name="connsiteX35" fmla="*/ 321469 w 964639"/>
              <a:gd name="connsiteY35" fmla="*/ 438150 h 1914525"/>
              <a:gd name="connsiteX36" fmla="*/ 330994 w 964639"/>
              <a:gd name="connsiteY36" fmla="*/ 452438 h 1914525"/>
              <a:gd name="connsiteX37" fmla="*/ 333375 w 964639"/>
              <a:gd name="connsiteY37" fmla="*/ 459582 h 1914525"/>
              <a:gd name="connsiteX38" fmla="*/ 338138 w 964639"/>
              <a:gd name="connsiteY38" fmla="*/ 466725 h 1914525"/>
              <a:gd name="connsiteX39" fmla="*/ 345281 w 964639"/>
              <a:gd name="connsiteY39" fmla="*/ 490538 h 1914525"/>
              <a:gd name="connsiteX40" fmla="*/ 350044 w 964639"/>
              <a:gd name="connsiteY40" fmla="*/ 509588 h 1914525"/>
              <a:gd name="connsiteX41" fmla="*/ 357188 w 964639"/>
              <a:gd name="connsiteY41" fmla="*/ 516732 h 1914525"/>
              <a:gd name="connsiteX42" fmla="*/ 366713 w 964639"/>
              <a:gd name="connsiteY42" fmla="*/ 528638 h 1914525"/>
              <a:gd name="connsiteX43" fmla="*/ 369094 w 964639"/>
              <a:gd name="connsiteY43" fmla="*/ 538163 h 1914525"/>
              <a:gd name="connsiteX44" fmla="*/ 378619 w 964639"/>
              <a:gd name="connsiteY44" fmla="*/ 552450 h 1914525"/>
              <a:gd name="connsiteX45" fmla="*/ 383381 w 964639"/>
              <a:gd name="connsiteY45" fmla="*/ 559594 h 1914525"/>
              <a:gd name="connsiteX46" fmla="*/ 385763 w 964639"/>
              <a:gd name="connsiteY46" fmla="*/ 578644 h 1914525"/>
              <a:gd name="connsiteX47" fmla="*/ 392906 w 964639"/>
              <a:gd name="connsiteY47" fmla="*/ 600075 h 1914525"/>
              <a:gd name="connsiteX48" fmla="*/ 395288 w 964639"/>
              <a:gd name="connsiteY48" fmla="*/ 607219 h 1914525"/>
              <a:gd name="connsiteX49" fmla="*/ 400050 w 964639"/>
              <a:gd name="connsiteY49" fmla="*/ 614363 h 1914525"/>
              <a:gd name="connsiteX50" fmla="*/ 402431 w 964639"/>
              <a:gd name="connsiteY50" fmla="*/ 621507 h 1914525"/>
              <a:gd name="connsiteX51" fmla="*/ 407194 w 964639"/>
              <a:gd name="connsiteY51" fmla="*/ 628650 h 1914525"/>
              <a:gd name="connsiteX52" fmla="*/ 421481 w 964639"/>
              <a:gd name="connsiteY52" fmla="*/ 638175 h 1914525"/>
              <a:gd name="connsiteX53" fmla="*/ 423863 w 964639"/>
              <a:gd name="connsiteY53" fmla="*/ 645319 h 1914525"/>
              <a:gd name="connsiteX54" fmla="*/ 431006 w 964639"/>
              <a:gd name="connsiteY54" fmla="*/ 647700 h 1914525"/>
              <a:gd name="connsiteX55" fmla="*/ 438150 w 964639"/>
              <a:gd name="connsiteY55" fmla="*/ 671513 h 1914525"/>
              <a:gd name="connsiteX56" fmla="*/ 440531 w 964639"/>
              <a:gd name="connsiteY56" fmla="*/ 678657 h 1914525"/>
              <a:gd name="connsiteX57" fmla="*/ 447675 w 964639"/>
              <a:gd name="connsiteY57" fmla="*/ 681038 h 1914525"/>
              <a:gd name="connsiteX58" fmla="*/ 452438 w 964639"/>
              <a:gd name="connsiteY58" fmla="*/ 695325 h 1914525"/>
              <a:gd name="connsiteX59" fmla="*/ 454819 w 964639"/>
              <a:gd name="connsiteY59" fmla="*/ 702469 h 1914525"/>
              <a:gd name="connsiteX60" fmla="*/ 457200 w 964639"/>
              <a:gd name="connsiteY60" fmla="*/ 719138 h 1914525"/>
              <a:gd name="connsiteX61" fmla="*/ 471488 w 964639"/>
              <a:gd name="connsiteY61" fmla="*/ 728663 h 1914525"/>
              <a:gd name="connsiteX62" fmla="*/ 478631 w 964639"/>
              <a:gd name="connsiteY62" fmla="*/ 769144 h 1914525"/>
              <a:gd name="connsiteX63" fmla="*/ 481013 w 964639"/>
              <a:gd name="connsiteY63" fmla="*/ 776288 h 1914525"/>
              <a:gd name="connsiteX64" fmla="*/ 488156 w 964639"/>
              <a:gd name="connsiteY64" fmla="*/ 781050 h 1914525"/>
              <a:gd name="connsiteX65" fmla="*/ 490538 w 964639"/>
              <a:gd name="connsiteY65" fmla="*/ 795338 h 1914525"/>
              <a:gd name="connsiteX66" fmla="*/ 492919 w 964639"/>
              <a:gd name="connsiteY66" fmla="*/ 826294 h 1914525"/>
              <a:gd name="connsiteX67" fmla="*/ 497681 w 964639"/>
              <a:gd name="connsiteY67" fmla="*/ 840582 h 1914525"/>
              <a:gd name="connsiteX68" fmla="*/ 500063 w 964639"/>
              <a:gd name="connsiteY68" fmla="*/ 847725 h 1914525"/>
              <a:gd name="connsiteX69" fmla="*/ 507206 w 964639"/>
              <a:gd name="connsiteY69" fmla="*/ 852488 h 1914525"/>
              <a:gd name="connsiteX70" fmla="*/ 514350 w 964639"/>
              <a:gd name="connsiteY70" fmla="*/ 869157 h 1914525"/>
              <a:gd name="connsiteX71" fmla="*/ 516731 w 964639"/>
              <a:gd name="connsiteY71" fmla="*/ 907257 h 1914525"/>
              <a:gd name="connsiteX72" fmla="*/ 519113 w 964639"/>
              <a:gd name="connsiteY72" fmla="*/ 914400 h 1914525"/>
              <a:gd name="connsiteX73" fmla="*/ 526256 w 964639"/>
              <a:gd name="connsiteY73" fmla="*/ 916782 h 1914525"/>
              <a:gd name="connsiteX74" fmla="*/ 538163 w 964639"/>
              <a:gd name="connsiteY74" fmla="*/ 942975 h 1914525"/>
              <a:gd name="connsiteX75" fmla="*/ 540544 w 964639"/>
              <a:gd name="connsiteY75" fmla="*/ 952500 h 1914525"/>
              <a:gd name="connsiteX76" fmla="*/ 550069 w 964639"/>
              <a:gd name="connsiteY76" fmla="*/ 954882 h 1914525"/>
              <a:gd name="connsiteX77" fmla="*/ 552450 w 964639"/>
              <a:gd name="connsiteY77" fmla="*/ 1014413 h 1914525"/>
              <a:gd name="connsiteX78" fmla="*/ 554831 w 964639"/>
              <a:gd name="connsiteY78" fmla="*/ 1031082 h 1914525"/>
              <a:gd name="connsiteX79" fmla="*/ 564356 w 964639"/>
              <a:gd name="connsiteY79" fmla="*/ 1033463 h 1914525"/>
              <a:gd name="connsiteX80" fmla="*/ 566738 w 964639"/>
              <a:gd name="connsiteY80" fmla="*/ 1071563 h 1914525"/>
              <a:gd name="connsiteX81" fmla="*/ 573881 w 964639"/>
              <a:gd name="connsiteY81" fmla="*/ 1078707 h 1914525"/>
              <a:gd name="connsiteX82" fmla="*/ 581025 w 964639"/>
              <a:gd name="connsiteY82" fmla="*/ 1097757 h 1914525"/>
              <a:gd name="connsiteX83" fmla="*/ 588169 w 964639"/>
              <a:gd name="connsiteY83" fmla="*/ 1102519 h 1914525"/>
              <a:gd name="connsiteX84" fmla="*/ 595313 w 964639"/>
              <a:gd name="connsiteY84" fmla="*/ 1109663 h 1914525"/>
              <a:gd name="connsiteX85" fmla="*/ 600075 w 964639"/>
              <a:gd name="connsiteY85" fmla="*/ 1123950 h 1914525"/>
              <a:gd name="connsiteX86" fmla="*/ 602456 w 964639"/>
              <a:gd name="connsiteY86" fmla="*/ 1135857 h 1914525"/>
              <a:gd name="connsiteX87" fmla="*/ 607219 w 964639"/>
              <a:gd name="connsiteY87" fmla="*/ 1150144 h 1914525"/>
              <a:gd name="connsiteX88" fmla="*/ 609600 w 964639"/>
              <a:gd name="connsiteY88" fmla="*/ 1157288 h 1914525"/>
              <a:gd name="connsiteX89" fmla="*/ 619125 w 964639"/>
              <a:gd name="connsiteY89" fmla="*/ 1171575 h 1914525"/>
              <a:gd name="connsiteX90" fmla="*/ 623888 w 964639"/>
              <a:gd name="connsiteY90" fmla="*/ 1185863 h 1914525"/>
              <a:gd name="connsiteX91" fmla="*/ 631031 w 964639"/>
              <a:gd name="connsiteY91" fmla="*/ 1200150 h 1914525"/>
              <a:gd name="connsiteX92" fmla="*/ 640556 w 964639"/>
              <a:gd name="connsiteY92" fmla="*/ 1202532 h 1914525"/>
              <a:gd name="connsiteX93" fmla="*/ 654844 w 964639"/>
              <a:gd name="connsiteY93" fmla="*/ 1207294 h 1914525"/>
              <a:gd name="connsiteX94" fmla="*/ 666750 w 964639"/>
              <a:gd name="connsiteY94" fmla="*/ 1278732 h 1914525"/>
              <a:gd name="connsiteX95" fmla="*/ 673894 w 964639"/>
              <a:gd name="connsiteY95" fmla="*/ 1281113 h 1914525"/>
              <a:gd name="connsiteX96" fmla="*/ 671513 w 964639"/>
              <a:gd name="connsiteY96" fmla="*/ 1302544 h 1914525"/>
              <a:gd name="connsiteX97" fmla="*/ 669131 w 964639"/>
              <a:gd name="connsiteY97" fmla="*/ 1314450 h 1914525"/>
              <a:gd name="connsiteX98" fmla="*/ 666750 w 964639"/>
              <a:gd name="connsiteY98" fmla="*/ 1335882 h 1914525"/>
              <a:gd name="connsiteX99" fmla="*/ 681038 w 964639"/>
              <a:gd name="connsiteY99" fmla="*/ 1369219 h 1914525"/>
              <a:gd name="connsiteX100" fmla="*/ 688181 w 964639"/>
              <a:gd name="connsiteY100" fmla="*/ 1371600 h 1914525"/>
              <a:gd name="connsiteX101" fmla="*/ 695325 w 964639"/>
              <a:gd name="connsiteY101" fmla="*/ 1416844 h 1914525"/>
              <a:gd name="connsiteX102" fmla="*/ 702469 w 964639"/>
              <a:gd name="connsiteY102" fmla="*/ 1435894 h 1914525"/>
              <a:gd name="connsiteX103" fmla="*/ 709613 w 964639"/>
              <a:gd name="connsiteY103" fmla="*/ 1450182 h 1914525"/>
              <a:gd name="connsiteX104" fmla="*/ 721519 w 964639"/>
              <a:gd name="connsiteY104" fmla="*/ 1473994 h 1914525"/>
              <a:gd name="connsiteX105" fmla="*/ 733425 w 964639"/>
              <a:gd name="connsiteY105" fmla="*/ 1493044 h 1914525"/>
              <a:gd name="connsiteX106" fmla="*/ 735806 w 964639"/>
              <a:gd name="connsiteY106" fmla="*/ 1500188 h 1914525"/>
              <a:gd name="connsiteX107" fmla="*/ 745331 w 964639"/>
              <a:gd name="connsiteY107" fmla="*/ 1516857 h 1914525"/>
              <a:gd name="connsiteX108" fmla="*/ 747713 w 964639"/>
              <a:gd name="connsiteY108" fmla="*/ 1524000 h 1914525"/>
              <a:gd name="connsiteX109" fmla="*/ 757238 w 964639"/>
              <a:gd name="connsiteY109" fmla="*/ 1538288 h 1914525"/>
              <a:gd name="connsiteX110" fmla="*/ 762000 w 964639"/>
              <a:gd name="connsiteY110" fmla="*/ 1545432 h 1914525"/>
              <a:gd name="connsiteX111" fmla="*/ 769144 w 964639"/>
              <a:gd name="connsiteY111" fmla="*/ 1559719 h 1914525"/>
              <a:gd name="connsiteX112" fmla="*/ 776288 w 964639"/>
              <a:gd name="connsiteY112" fmla="*/ 1574007 h 1914525"/>
              <a:gd name="connsiteX113" fmla="*/ 783431 w 964639"/>
              <a:gd name="connsiteY113" fmla="*/ 1588294 h 1914525"/>
              <a:gd name="connsiteX114" fmla="*/ 785813 w 964639"/>
              <a:gd name="connsiteY114" fmla="*/ 1597819 h 1914525"/>
              <a:gd name="connsiteX115" fmla="*/ 790575 w 964639"/>
              <a:gd name="connsiteY115" fmla="*/ 1604963 h 1914525"/>
              <a:gd name="connsiteX116" fmla="*/ 792956 w 964639"/>
              <a:gd name="connsiteY116" fmla="*/ 1619250 h 1914525"/>
              <a:gd name="connsiteX117" fmla="*/ 797719 w 964639"/>
              <a:gd name="connsiteY117" fmla="*/ 1633538 h 1914525"/>
              <a:gd name="connsiteX118" fmla="*/ 800100 w 964639"/>
              <a:gd name="connsiteY118" fmla="*/ 1640682 h 1914525"/>
              <a:gd name="connsiteX119" fmla="*/ 807244 w 964639"/>
              <a:gd name="connsiteY119" fmla="*/ 1643063 h 1914525"/>
              <a:gd name="connsiteX120" fmla="*/ 812006 w 964639"/>
              <a:gd name="connsiteY120" fmla="*/ 1678782 h 1914525"/>
              <a:gd name="connsiteX121" fmla="*/ 814388 w 964639"/>
              <a:gd name="connsiteY121" fmla="*/ 1693069 h 1914525"/>
              <a:gd name="connsiteX122" fmla="*/ 823913 w 964639"/>
              <a:gd name="connsiteY122" fmla="*/ 1695450 h 1914525"/>
              <a:gd name="connsiteX123" fmla="*/ 828675 w 964639"/>
              <a:gd name="connsiteY123" fmla="*/ 1738313 h 1914525"/>
              <a:gd name="connsiteX124" fmla="*/ 833438 w 964639"/>
              <a:gd name="connsiteY124" fmla="*/ 1747838 h 1914525"/>
              <a:gd name="connsiteX125" fmla="*/ 840581 w 964639"/>
              <a:gd name="connsiteY125" fmla="*/ 1752600 h 1914525"/>
              <a:gd name="connsiteX126" fmla="*/ 857250 w 964639"/>
              <a:gd name="connsiteY126" fmla="*/ 1776413 h 1914525"/>
              <a:gd name="connsiteX127" fmla="*/ 862013 w 964639"/>
              <a:gd name="connsiteY127" fmla="*/ 1783557 h 1914525"/>
              <a:gd name="connsiteX128" fmla="*/ 873919 w 964639"/>
              <a:gd name="connsiteY128" fmla="*/ 1790700 h 1914525"/>
              <a:gd name="connsiteX129" fmla="*/ 878681 w 964639"/>
              <a:gd name="connsiteY129" fmla="*/ 1797844 h 1914525"/>
              <a:gd name="connsiteX130" fmla="*/ 883444 w 964639"/>
              <a:gd name="connsiteY130" fmla="*/ 1814513 h 1914525"/>
              <a:gd name="connsiteX131" fmla="*/ 888206 w 964639"/>
              <a:gd name="connsiteY131" fmla="*/ 1821657 h 1914525"/>
              <a:gd name="connsiteX132" fmla="*/ 895350 w 964639"/>
              <a:gd name="connsiteY132" fmla="*/ 1835944 h 1914525"/>
              <a:gd name="connsiteX133" fmla="*/ 909638 w 964639"/>
              <a:gd name="connsiteY133" fmla="*/ 1843088 h 1914525"/>
              <a:gd name="connsiteX134" fmla="*/ 916781 w 964639"/>
              <a:gd name="connsiteY134" fmla="*/ 1866900 h 1914525"/>
              <a:gd name="connsiteX135" fmla="*/ 919163 w 964639"/>
              <a:gd name="connsiteY135" fmla="*/ 1897857 h 1914525"/>
              <a:gd name="connsiteX136" fmla="*/ 926306 w 964639"/>
              <a:gd name="connsiteY136" fmla="*/ 1900238 h 1914525"/>
              <a:gd name="connsiteX137" fmla="*/ 945356 w 964639"/>
              <a:gd name="connsiteY137" fmla="*/ 1905000 h 1914525"/>
              <a:gd name="connsiteX138" fmla="*/ 952500 w 964639"/>
              <a:gd name="connsiteY138" fmla="*/ 1909763 h 1914525"/>
              <a:gd name="connsiteX139" fmla="*/ 964406 w 964639"/>
              <a:gd name="connsiteY139" fmla="*/ 1912144 h 1914525"/>
              <a:gd name="connsiteX140" fmla="*/ 957263 w 964639"/>
              <a:gd name="connsiteY140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09538 w 964639"/>
              <a:gd name="connsiteY11" fmla="*/ 83344 h 1914525"/>
              <a:gd name="connsiteX12" fmla="*/ 145256 w 964639"/>
              <a:gd name="connsiteY12" fmla="*/ 85725 h 1914525"/>
              <a:gd name="connsiteX13" fmla="*/ 154781 w 964639"/>
              <a:gd name="connsiteY13" fmla="*/ 123825 h 1914525"/>
              <a:gd name="connsiteX14" fmla="*/ 164306 w 964639"/>
              <a:gd name="connsiteY14" fmla="*/ 126207 h 1914525"/>
              <a:gd name="connsiteX15" fmla="*/ 169069 w 964639"/>
              <a:gd name="connsiteY15" fmla="*/ 154782 h 1914525"/>
              <a:gd name="connsiteX16" fmla="*/ 171450 w 964639"/>
              <a:gd name="connsiteY16" fmla="*/ 161925 h 1914525"/>
              <a:gd name="connsiteX17" fmla="*/ 178594 w 964639"/>
              <a:gd name="connsiteY17" fmla="*/ 164307 h 1914525"/>
              <a:gd name="connsiteX18" fmla="*/ 197644 w 964639"/>
              <a:gd name="connsiteY18" fmla="*/ 166688 h 1914525"/>
              <a:gd name="connsiteX19" fmla="*/ 202406 w 964639"/>
              <a:gd name="connsiteY19" fmla="*/ 173832 h 1914525"/>
              <a:gd name="connsiteX20" fmla="*/ 209550 w 964639"/>
              <a:gd name="connsiteY20" fmla="*/ 257175 h 1914525"/>
              <a:gd name="connsiteX21" fmla="*/ 223838 w 964639"/>
              <a:gd name="connsiteY21" fmla="*/ 264319 h 1914525"/>
              <a:gd name="connsiteX22" fmla="*/ 226219 w 964639"/>
              <a:gd name="connsiteY22" fmla="*/ 276225 h 1914525"/>
              <a:gd name="connsiteX23" fmla="*/ 228600 w 964639"/>
              <a:gd name="connsiteY23" fmla="*/ 285750 h 1914525"/>
              <a:gd name="connsiteX24" fmla="*/ 240506 w 964639"/>
              <a:gd name="connsiteY24" fmla="*/ 328613 h 1914525"/>
              <a:gd name="connsiteX25" fmla="*/ 247650 w 964639"/>
              <a:gd name="connsiteY25" fmla="*/ 330994 h 1914525"/>
              <a:gd name="connsiteX26" fmla="*/ 254794 w 964639"/>
              <a:gd name="connsiteY26" fmla="*/ 361950 h 1914525"/>
              <a:gd name="connsiteX27" fmla="*/ 261938 w 964639"/>
              <a:gd name="connsiteY27" fmla="*/ 366713 h 1914525"/>
              <a:gd name="connsiteX28" fmla="*/ 266700 w 964639"/>
              <a:gd name="connsiteY28" fmla="*/ 373857 h 1914525"/>
              <a:gd name="connsiteX29" fmla="*/ 280988 w 964639"/>
              <a:gd name="connsiteY29" fmla="*/ 383382 h 1914525"/>
              <a:gd name="connsiteX30" fmla="*/ 285750 w 964639"/>
              <a:gd name="connsiteY30" fmla="*/ 390525 h 1914525"/>
              <a:gd name="connsiteX31" fmla="*/ 290513 w 964639"/>
              <a:gd name="connsiteY31" fmla="*/ 400050 h 1914525"/>
              <a:gd name="connsiteX32" fmla="*/ 302419 w 964639"/>
              <a:gd name="connsiteY32" fmla="*/ 414338 h 1914525"/>
              <a:gd name="connsiteX33" fmla="*/ 309563 w 964639"/>
              <a:gd name="connsiteY33" fmla="*/ 416719 h 1914525"/>
              <a:gd name="connsiteX34" fmla="*/ 316706 w 964639"/>
              <a:gd name="connsiteY34" fmla="*/ 431007 h 1914525"/>
              <a:gd name="connsiteX35" fmla="*/ 321469 w 964639"/>
              <a:gd name="connsiteY35" fmla="*/ 438150 h 1914525"/>
              <a:gd name="connsiteX36" fmla="*/ 330994 w 964639"/>
              <a:gd name="connsiteY36" fmla="*/ 452438 h 1914525"/>
              <a:gd name="connsiteX37" fmla="*/ 333375 w 964639"/>
              <a:gd name="connsiteY37" fmla="*/ 459582 h 1914525"/>
              <a:gd name="connsiteX38" fmla="*/ 338138 w 964639"/>
              <a:gd name="connsiteY38" fmla="*/ 466725 h 1914525"/>
              <a:gd name="connsiteX39" fmla="*/ 345281 w 964639"/>
              <a:gd name="connsiteY39" fmla="*/ 490538 h 1914525"/>
              <a:gd name="connsiteX40" fmla="*/ 350044 w 964639"/>
              <a:gd name="connsiteY40" fmla="*/ 509588 h 1914525"/>
              <a:gd name="connsiteX41" fmla="*/ 357188 w 964639"/>
              <a:gd name="connsiteY41" fmla="*/ 516732 h 1914525"/>
              <a:gd name="connsiteX42" fmla="*/ 366713 w 964639"/>
              <a:gd name="connsiteY42" fmla="*/ 528638 h 1914525"/>
              <a:gd name="connsiteX43" fmla="*/ 369094 w 964639"/>
              <a:gd name="connsiteY43" fmla="*/ 538163 h 1914525"/>
              <a:gd name="connsiteX44" fmla="*/ 378619 w 964639"/>
              <a:gd name="connsiteY44" fmla="*/ 552450 h 1914525"/>
              <a:gd name="connsiteX45" fmla="*/ 383381 w 964639"/>
              <a:gd name="connsiteY45" fmla="*/ 559594 h 1914525"/>
              <a:gd name="connsiteX46" fmla="*/ 385763 w 964639"/>
              <a:gd name="connsiteY46" fmla="*/ 578644 h 1914525"/>
              <a:gd name="connsiteX47" fmla="*/ 392906 w 964639"/>
              <a:gd name="connsiteY47" fmla="*/ 600075 h 1914525"/>
              <a:gd name="connsiteX48" fmla="*/ 395288 w 964639"/>
              <a:gd name="connsiteY48" fmla="*/ 607219 h 1914525"/>
              <a:gd name="connsiteX49" fmla="*/ 400050 w 964639"/>
              <a:gd name="connsiteY49" fmla="*/ 614363 h 1914525"/>
              <a:gd name="connsiteX50" fmla="*/ 402431 w 964639"/>
              <a:gd name="connsiteY50" fmla="*/ 621507 h 1914525"/>
              <a:gd name="connsiteX51" fmla="*/ 407194 w 964639"/>
              <a:gd name="connsiteY51" fmla="*/ 628650 h 1914525"/>
              <a:gd name="connsiteX52" fmla="*/ 421481 w 964639"/>
              <a:gd name="connsiteY52" fmla="*/ 638175 h 1914525"/>
              <a:gd name="connsiteX53" fmla="*/ 423863 w 964639"/>
              <a:gd name="connsiteY53" fmla="*/ 645319 h 1914525"/>
              <a:gd name="connsiteX54" fmla="*/ 431006 w 964639"/>
              <a:gd name="connsiteY54" fmla="*/ 647700 h 1914525"/>
              <a:gd name="connsiteX55" fmla="*/ 438150 w 964639"/>
              <a:gd name="connsiteY55" fmla="*/ 671513 h 1914525"/>
              <a:gd name="connsiteX56" fmla="*/ 440531 w 964639"/>
              <a:gd name="connsiteY56" fmla="*/ 678657 h 1914525"/>
              <a:gd name="connsiteX57" fmla="*/ 447675 w 964639"/>
              <a:gd name="connsiteY57" fmla="*/ 681038 h 1914525"/>
              <a:gd name="connsiteX58" fmla="*/ 452438 w 964639"/>
              <a:gd name="connsiteY58" fmla="*/ 695325 h 1914525"/>
              <a:gd name="connsiteX59" fmla="*/ 454819 w 964639"/>
              <a:gd name="connsiteY59" fmla="*/ 702469 h 1914525"/>
              <a:gd name="connsiteX60" fmla="*/ 457200 w 964639"/>
              <a:gd name="connsiteY60" fmla="*/ 719138 h 1914525"/>
              <a:gd name="connsiteX61" fmla="*/ 471488 w 964639"/>
              <a:gd name="connsiteY61" fmla="*/ 728663 h 1914525"/>
              <a:gd name="connsiteX62" fmla="*/ 478631 w 964639"/>
              <a:gd name="connsiteY62" fmla="*/ 769144 h 1914525"/>
              <a:gd name="connsiteX63" fmla="*/ 481013 w 964639"/>
              <a:gd name="connsiteY63" fmla="*/ 776288 h 1914525"/>
              <a:gd name="connsiteX64" fmla="*/ 488156 w 964639"/>
              <a:gd name="connsiteY64" fmla="*/ 781050 h 1914525"/>
              <a:gd name="connsiteX65" fmla="*/ 490538 w 964639"/>
              <a:gd name="connsiteY65" fmla="*/ 795338 h 1914525"/>
              <a:gd name="connsiteX66" fmla="*/ 492919 w 964639"/>
              <a:gd name="connsiteY66" fmla="*/ 826294 h 1914525"/>
              <a:gd name="connsiteX67" fmla="*/ 497681 w 964639"/>
              <a:gd name="connsiteY67" fmla="*/ 840582 h 1914525"/>
              <a:gd name="connsiteX68" fmla="*/ 500063 w 964639"/>
              <a:gd name="connsiteY68" fmla="*/ 847725 h 1914525"/>
              <a:gd name="connsiteX69" fmla="*/ 507206 w 964639"/>
              <a:gd name="connsiteY69" fmla="*/ 852488 h 1914525"/>
              <a:gd name="connsiteX70" fmla="*/ 514350 w 964639"/>
              <a:gd name="connsiteY70" fmla="*/ 869157 h 1914525"/>
              <a:gd name="connsiteX71" fmla="*/ 516731 w 964639"/>
              <a:gd name="connsiteY71" fmla="*/ 907257 h 1914525"/>
              <a:gd name="connsiteX72" fmla="*/ 519113 w 964639"/>
              <a:gd name="connsiteY72" fmla="*/ 914400 h 1914525"/>
              <a:gd name="connsiteX73" fmla="*/ 526256 w 964639"/>
              <a:gd name="connsiteY73" fmla="*/ 916782 h 1914525"/>
              <a:gd name="connsiteX74" fmla="*/ 538163 w 964639"/>
              <a:gd name="connsiteY74" fmla="*/ 942975 h 1914525"/>
              <a:gd name="connsiteX75" fmla="*/ 540544 w 964639"/>
              <a:gd name="connsiteY75" fmla="*/ 952500 h 1914525"/>
              <a:gd name="connsiteX76" fmla="*/ 550069 w 964639"/>
              <a:gd name="connsiteY76" fmla="*/ 954882 h 1914525"/>
              <a:gd name="connsiteX77" fmla="*/ 552450 w 964639"/>
              <a:gd name="connsiteY77" fmla="*/ 1014413 h 1914525"/>
              <a:gd name="connsiteX78" fmla="*/ 554831 w 964639"/>
              <a:gd name="connsiteY78" fmla="*/ 1031082 h 1914525"/>
              <a:gd name="connsiteX79" fmla="*/ 564356 w 964639"/>
              <a:gd name="connsiteY79" fmla="*/ 1033463 h 1914525"/>
              <a:gd name="connsiteX80" fmla="*/ 566738 w 964639"/>
              <a:gd name="connsiteY80" fmla="*/ 1071563 h 1914525"/>
              <a:gd name="connsiteX81" fmla="*/ 573881 w 964639"/>
              <a:gd name="connsiteY81" fmla="*/ 1078707 h 1914525"/>
              <a:gd name="connsiteX82" fmla="*/ 581025 w 964639"/>
              <a:gd name="connsiteY82" fmla="*/ 1097757 h 1914525"/>
              <a:gd name="connsiteX83" fmla="*/ 588169 w 964639"/>
              <a:gd name="connsiteY83" fmla="*/ 1102519 h 1914525"/>
              <a:gd name="connsiteX84" fmla="*/ 595313 w 964639"/>
              <a:gd name="connsiteY84" fmla="*/ 1109663 h 1914525"/>
              <a:gd name="connsiteX85" fmla="*/ 600075 w 964639"/>
              <a:gd name="connsiteY85" fmla="*/ 1123950 h 1914525"/>
              <a:gd name="connsiteX86" fmla="*/ 602456 w 964639"/>
              <a:gd name="connsiteY86" fmla="*/ 1135857 h 1914525"/>
              <a:gd name="connsiteX87" fmla="*/ 607219 w 964639"/>
              <a:gd name="connsiteY87" fmla="*/ 1150144 h 1914525"/>
              <a:gd name="connsiteX88" fmla="*/ 609600 w 964639"/>
              <a:gd name="connsiteY88" fmla="*/ 1157288 h 1914525"/>
              <a:gd name="connsiteX89" fmla="*/ 619125 w 964639"/>
              <a:gd name="connsiteY89" fmla="*/ 1171575 h 1914525"/>
              <a:gd name="connsiteX90" fmla="*/ 623888 w 964639"/>
              <a:gd name="connsiteY90" fmla="*/ 1185863 h 1914525"/>
              <a:gd name="connsiteX91" fmla="*/ 631031 w 964639"/>
              <a:gd name="connsiteY91" fmla="*/ 1200150 h 1914525"/>
              <a:gd name="connsiteX92" fmla="*/ 640556 w 964639"/>
              <a:gd name="connsiteY92" fmla="*/ 1202532 h 1914525"/>
              <a:gd name="connsiteX93" fmla="*/ 654844 w 964639"/>
              <a:gd name="connsiteY93" fmla="*/ 1207294 h 1914525"/>
              <a:gd name="connsiteX94" fmla="*/ 666750 w 964639"/>
              <a:gd name="connsiteY94" fmla="*/ 1278732 h 1914525"/>
              <a:gd name="connsiteX95" fmla="*/ 673894 w 964639"/>
              <a:gd name="connsiteY95" fmla="*/ 1281113 h 1914525"/>
              <a:gd name="connsiteX96" fmla="*/ 671513 w 964639"/>
              <a:gd name="connsiteY96" fmla="*/ 1302544 h 1914525"/>
              <a:gd name="connsiteX97" fmla="*/ 669131 w 964639"/>
              <a:gd name="connsiteY97" fmla="*/ 1314450 h 1914525"/>
              <a:gd name="connsiteX98" fmla="*/ 666750 w 964639"/>
              <a:gd name="connsiteY98" fmla="*/ 1335882 h 1914525"/>
              <a:gd name="connsiteX99" fmla="*/ 681038 w 964639"/>
              <a:gd name="connsiteY99" fmla="*/ 1369219 h 1914525"/>
              <a:gd name="connsiteX100" fmla="*/ 688181 w 964639"/>
              <a:gd name="connsiteY100" fmla="*/ 1371600 h 1914525"/>
              <a:gd name="connsiteX101" fmla="*/ 695325 w 964639"/>
              <a:gd name="connsiteY101" fmla="*/ 1416844 h 1914525"/>
              <a:gd name="connsiteX102" fmla="*/ 702469 w 964639"/>
              <a:gd name="connsiteY102" fmla="*/ 1435894 h 1914525"/>
              <a:gd name="connsiteX103" fmla="*/ 709613 w 964639"/>
              <a:gd name="connsiteY103" fmla="*/ 1450182 h 1914525"/>
              <a:gd name="connsiteX104" fmla="*/ 721519 w 964639"/>
              <a:gd name="connsiteY104" fmla="*/ 1473994 h 1914525"/>
              <a:gd name="connsiteX105" fmla="*/ 733425 w 964639"/>
              <a:gd name="connsiteY105" fmla="*/ 1493044 h 1914525"/>
              <a:gd name="connsiteX106" fmla="*/ 735806 w 964639"/>
              <a:gd name="connsiteY106" fmla="*/ 1500188 h 1914525"/>
              <a:gd name="connsiteX107" fmla="*/ 745331 w 964639"/>
              <a:gd name="connsiteY107" fmla="*/ 1516857 h 1914525"/>
              <a:gd name="connsiteX108" fmla="*/ 747713 w 964639"/>
              <a:gd name="connsiteY108" fmla="*/ 1524000 h 1914525"/>
              <a:gd name="connsiteX109" fmla="*/ 757238 w 964639"/>
              <a:gd name="connsiteY109" fmla="*/ 1538288 h 1914525"/>
              <a:gd name="connsiteX110" fmla="*/ 762000 w 964639"/>
              <a:gd name="connsiteY110" fmla="*/ 1545432 h 1914525"/>
              <a:gd name="connsiteX111" fmla="*/ 769144 w 964639"/>
              <a:gd name="connsiteY111" fmla="*/ 1559719 h 1914525"/>
              <a:gd name="connsiteX112" fmla="*/ 776288 w 964639"/>
              <a:gd name="connsiteY112" fmla="*/ 1574007 h 1914525"/>
              <a:gd name="connsiteX113" fmla="*/ 783431 w 964639"/>
              <a:gd name="connsiteY113" fmla="*/ 1588294 h 1914525"/>
              <a:gd name="connsiteX114" fmla="*/ 785813 w 964639"/>
              <a:gd name="connsiteY114" fmla="*/ 1597819 h 1914525"/>
              <a:gd name="connsiteX115" fmla="*/ 790575 w 964639"/>
              <a:gd name="connsiteY115" fmla="*/ 1604963 h 1914525"/>
              <a:gd name="connsiteX116" fmla="*/ 792956 w 964639"/>
              <a:gd name="connsiteY116" fmla="*/ 1619250 h 1914525"/>
              <a:gd name="connsiteX117" fmla="*/ 797719 w 964639"/>
              <a:gd name="connsiteY117" fmla="*/ 1633538 h 1914525"/>
              <a:gd name="connsiteX118" fmla="*/ 800100 w 964639"/>
              <a:gd name="connsiteY118" fmla="*/ 1640682 h 1914525"/>
              <a:gd name="connsiteX119" fmla="*/ 807244 w 964639"/>
              <a:gd name="connsiteY119" fmla="*/ 1643063 h 1914525"/>
              <a:gd name="connsiteX120" fmla="*/ 812006 w 964639"/>
              <a:gd name="connsiteY120" fmla="*/ 1678782 h 1914525"/>
              <a:gd name="connsiteX121" fmla="*/ 814388 w 964639"/>
              <a:gd name="connsiteY121" fmla="*/ 1693069 h 1914525"/>
              <a:gd name="connsiteX122" fmla="*/ 823913 w 964639"/>
              <a:gd name="connsiteY122" fmla="*/ 1695450 h 1914525"/>
              <a:gd name="connsiteX123" fmla="*/ 828675 w 964639"/>
              <a:gd name="connsiteY123" fmla="*/ 1738313 h 1914525"/>
              <a:gd name="connsiteX124" fmla="*/ 833438 w 964639"/>
              <a:gd name="connsiteY124" fmla="*/ 1747838 h 1914525"/>
              <a:gd name="connsiteX125" fmla="*/ 840581 w 964639"/>
              <a:gd name="connsiteY125" fmla="*/ 1752600 h 1914525"/>
              <a:gd name="connsiteX126" fmla="*/ 857250 w 964639"/>
              <a:gd name="connsiteY126" fmla="*/ 1776413 h 1914525"/>
              <a:gd name="connsiteX127" fmla="*/ 862013 w 964639"/>
              <a:gd name="connsiteY127" fmla="*/ 1783557 h 1914525"/>
              <a:gd name="connsiteX128" fmla="*/ 873919 w 964639"/>
              <a:gd name="connsiteY128" fmla="*/ 1790700 h 1914525"/>
              <a:gd name="connsiteX129" fmla="*/ 878681 w 964639"/>
              <a:gd name="connsiteY129" fmla="*/ 1797844 h 1914525"/>
              <a:gd name="connsiteX130" fmla="*/ 883444 w 964639"/>
              <a:gd name="connsiteY130" fmla="*/ 1814513 h 1914525"/>
              <a:gd name="connsiteX131" fmla="*/ 888206 w 964639"/>
              <a:gd name="connsiteY131" fmla="*/ 1821657 h 1914525"/>
              <a:gd name="connsiteX132" fmla="*/ 895350 w 964639"/>
              <a:gd name="connsiteY132" fmla="*/ 1835944 h 1914525"/>
              <a:gd name="connsiteX133" fmla="*/ 909638 w 964639"/>
              <a:gd name="connsiteY133" fmla="*/ 1843088 h 1914525"/>
              <a:gd name="connsiteX134" fmla="*/ 916781 w 964639"/>
              <a:gd name="connsiteY134" fmla="*/ 1866900 h 1914525"/>
              <a:gd name="connsiteX135" fmla="*/ 919163 w 964639"/>
              <a:gd name="connsiteY135" fmla="*/ 1897857 h 1914525"/>
              <a:gd name="connsiteX136" fmla="*/ 926306 w 964639"/>
              <a:gd name="connsiteY136" fmla="*/ 1900238 h 1914525"/>
              <a:gd name="connsiteX137" fmla="*/ 945356 w 964639"/>
              <a:gd name="connsiteY137" fmla="*/ 1905000 h 1914525"/>
              <a:gd name="connsiteX138" fmla="*/ 952500 w 964639"/>
              <a:gd name="connsiteY138" fmla="*/ 1909763 h 1914525"/>
              <a:gd name="connsiteX139" fmla="*/ 964406 w 964639"/>
              <a:gd name="connsiteY139" fmla="*/ 1912144 h 1914525"/>
              <a:gd name="connsiteX140" fmla="*/ 957263 w 964639"/>
              <a:gd name="connsiteY140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54781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1450 w 964639"/>
              <a:gd name="connsiteY15" fmla="*/ 161925 h 1914525"/>
              <a:gd name="connsiteX16" fmla="*/ 178594 w 964639"/>
              <a:gd name="connsiteY16" fmla="*/ 164307 h 1914525"/>
              <a:gd name="connsiteX17" fmla="*/ 197644 w 964639"/>
              <a:gd name="connsiteY17" fmla="*/ 166688 h 1914525"/>
              <a:gd name="connsiteX18" fmla="*/ 202406 w 964639"/>
              <a:gd name="connsiteY18" fmla="*/ 173832 h 1914525"/>
              <a:gd name="connsiteX19" fmla="*/ 209550 w 964639"/>
              <a:gd name="connsiteY19" fmla="*/ 257175 h 1914525"/>
              <a:gd name="connsiteX20" fmla="*/ 223838 w 964639"/>
              <a:gd name="connsiteY20" fmla="*/ 264319 h 1914525"/>
              <a:gd name="connsiteX21" fmla="*/ 226219 w 964639"/>
              <a:gd name="connsiteY21" fmla="*/ 276225 h 1914525"/>
              <a:gd name="connsiteX22" fmla="*/ 228600 w 964639"/>
              <a:gd name="connsiteY22" fmla="*/ 285750 h 1914525"/>
              <a:gd name="connsiteX23" fmla="*/ 240506 w 964639"/>
              <a:gd name="connsiteY23" fmla="*/ 328613 h 1914525"/>
              <a:gd name="connsiteX24" fmla="*/ 247650 w 964639"/>
              <a:gd name="connsiteY24" fmla="*/ 330994 h 1914525"/>
              <a:gd name="connsiteX25" fmla="*/ 254794 w 964639"/>
              <a:gd name="connsiteY25" fmla="*/ 361950 h 1914525"/>
              <a:gd name="connsiteX26" fmla="*/ 261938 w 964639"/>
              <a:gd name="connsiteY26" fmla="*/ 366713 h 1914525"/>
              <a:gd name="connsiteX27" fmla="*/ 266700 w 964639"/>
              <a:gd name="connsiteY27" fmla="*/ 373857 h 1914525"/>
              <a:gd name="connsiteX28" fmla="*/ 280988 w 964639"/>
              <a:gd name="connsiteY28" fmla="*/ 383382 h 1914525"/>
              <a:gd name="connsiteX29" fmla="*/ 285750 w 964639"/>
              <a:gd name="connsiteY29" fmla="*/ 390525 h 1914525"/>
              <a:gd name="connsiteX30" fmla="*/ 290513 w 964639"/>
              <a:gd name="connsiteY30" fmla="*/ 400050 h 1914525"/>
              <a:gd name="connsiteX31" fmla="*/ 302419 w 964639"/>
              <a:gd name="connsiteY31" fmla="*/ 414338 h 1914525"/>
              <a:gd name="connsiteX32" fmla="*/ 309563 w 964639"/>
              <a:gd name="connsiteY32" fmla="*/ 416719 h 1914525"/>
              <a:gd name="connsiteX33" fmla="*/ 316706 w 964639"/>
              <a:gd name="connsiteY33" fmla="*/ 431007 h 1914525"/>
              <a:gd name="connsiteX34" fmla="*/ 321469 w 964639"/>
              <a:gd name="connsiteY34" fmla="*/ 438150 h 1914525"/>
              <a:gd name="connsiteX35" fmla="*/ 330994 w 964639"/>
              <a:gd name="connsiteY35" fmla="*/ 452438 h 1914525"/>
              <a:gd name="connsiteX36" fmla="*/ 333375 w 964639"/>
              <a:gd name="connsiteY36" fmla="*/ 459582 h 1914525"/>
              <a:gd name="connsiteX37" fmla="*/ 338138 w 964639"/>
              <a:gd name="connsiteY37" fmla="*/ 466725 h 1914525"/>
              <a:gd name="connsiteX38" fmla="*/ 345281 w 964639"/>
              <a:gd name="connsiteY38" fmla="*/ 490538 h 1914525"/>
              <a:gd name="connsiteX39" fmla="*/ 350044 w 964639"/>
              <a:gd name="connsiteY39" fmla="*/ 509588 h 1914525"/>
              <a:gd name="connsiteX40" fmla="*/ 357188 w 964639"/>
              <a:gd name="connsiteY40" fmla="*/ 516732 h 1914525"/>
              <a:gd name="connsiteX41" fmla="*/ 366713 w 964639"/>
              <a:gd name="connsiteY41" fmla="*/ 528638 h 1914525"/>
              <a:gd name="connsiteX42" fmla="*/ 369094 w 964639"/>
              <a:gd name="connsiteY42" fmla="*/ 538163 h 1914525"/>
              <a:gd name="connsiteX43" fmla="*/ 378619 w 964639"/>
              <a:gd name="connsiteY43" fmla="*/ 552450 h 1914525"/>
              <a:gd name="connsiteX44" fmla="*/ 383381 w 964639"/>
              <a:gd name="connsiteY44" fmla="*/ 559594 h 1914525"/>
              <a:gd name="connsiteX45" fmla="*/ 385763 w 964639"/>
              <a:gd name="connsiteY45" fmla="*/ 578644 h 1914525"/>
              <a:gd name="connsiteX46" fmla="*/ 392906 w 964639"/>
              <a:gd name="connsiteY46" fmla="*/ 600075 h 1914525"/>
              <a:gd name="connsiteX47" fmla="*/ 395288 w 964639"/>
              <a:gd name="connsiteY47" fmla="*/ 607219 h 1914525"/>
              <a:gd name="connsiteX48" fmla="*/ 400050 w 964639"/>
              <a:gd name="connsiteY48" fmla="*/ 614363 h 1914525"/>
              <a:gd name="connsiteX49" fmla="*/ 402431 w 964639"/>
              <a:gd name="connsiteY49" fmla="*/ 621507 h 1914525"/>
              <a:gd name="connsiteX50" fmla="*/ 407194 w 964639"/>
              <a:gd name="connsiteY50" fmla="*/ 628650 h 1914525"/>
              <a:gd name="connsiteX51" fmla="*/ 421481 w 964639"/>
              <a:gd name="connsiteY51" fmla="*/ 638175 h 1914525"/>
              <a:gd name="connsiteX52" fmla="*/ 423863 w 964639"/>
              <a:gd name="connsiteY52" fmla="*/ 645319 h 1914525"/>
              <a:gd name="connsiteX53" fmla="*/ 431006 w 964639"/>
              <a:gd name="connsiteY53" fmla="*/ 647700 h 1914525"/>
              <a:gd name="connsiteX54" fmla="*/ 438150 w 964639"/>
              <a:gd name="connsiteY54" fmla="*/ 671513 h 1914525"/>
              <a:gd name="connsiteX55" fmla="*/ 440531 w 964639"/>
              <a:gd name="connsiteY55" fmla="*/ 678657 h 1914525"/>
              <a:gd name="connsiteX56" fmla="*/ 447675 w 964639"/>
              <a:gd name="connsiteY56" fmla="*/ 681038 h 1914525"/>
              <a:gd name="connsiteX57" fmla="*/ 452438 w 964639"/>
              <a:gd name="connsiteY57" fmla="*/ 695325 h 1914525"/>
              <a:gd name="connsiteX58" fmla="*/ 454819 w 964639"/>
              <a:gd name="connsiteY58" fmla="*/ 702469 h 1914525"/>
              <a:gd name="connsiteX59" fmla="*/ 457200 w 964639"/>
              <a:gd name="connsiteY59" fmla="*/ 719138 h 1914525"/>
              <a:gd name="connsiteX60" fmla="*/ 471488 w 964639"/>
              <a:gd name="connsiteY60" fmla="*/ 728663 h 1914525"/>
              <a:gd name="connsiteX61" fmla="*/ 478631 w 964639"/>
              <a:gd name="connsiteY61" fmla="*/ 769144 h 1914525"/>
              <a:gd name="connsiteX62" fmla="*/ 481013 w 964639"/>
              <a:gd name="connsiteY62" fmla="*/ 776288 h 1914525"/>
              <a:gd name="connsiteX63" fmla="*/ 488156 w 964639"/>
              <a:gd name="connsiteY63" fmla="*/ 781050 h 1914525"/>
              <a:gd name="connsiteX64" fmla="*/ 490538 w 964639"/>
              <a:gd name="connsiteY64" fmla="*/ 795338 h 1914525"/>
              <a:gd name="connsiteX65" fmla="*/ 492919 w 964639"/>
              <a:gd name="connsiteY65" fmla="*/ 826294 h 1914525"/>
              <a:gd name="connsiteX66" fmla="*/ 497681 w 964639"/>
              <a:gd name="connsiteY66" fmla="*/ 840582 h 1914525"/>
              <a:gd name="connsiteX67" fmla="*/ 500063 w 964639"/>
              <a:gd name="connsiteY67" fmla="*/ 847725 h 1914525"/>
              <a:gd name="connsiteX68" fmla="*/ 507206 w 964639"/>
              <a:gd name="connsiteY68" fmla="*/ 852488 h 1914525"/>
              <a:gd name="connsiteX69" fmla="*/ 514350 w 964639"/>
              <a:gd name="connsiteY69" fmla="*/ 869157 h 1914525"/>
              <a:gd name="connsiteX70" fmla="*/ 516731 w 964639"/>
              <a:gd name="connsiteY70" fmla="*/ 907257 h 1914525"/>
              <a:gd name="connsiteX71" fmla="*/ 519113 w 964639"/>
              <a:gd name="connsiteY71" fmla="*/ 914400 h 1914525"/>
              <a:gd name="connsiteX72" fmla="*/ 526256 w 964639"/>
              <a:gd name="connsiteY72" fmla="*/ 916782 h 1914525"/>
              <a:gd name="connsiteX73" fmla="*/ 538163 w 964639"/>
              <a:gd name="connsiteY73" fmla="*/ 942975 h 1914525"/>
              <a:gd name="connsiteX74" fmla="*/ 540544 w 964639"/>
              <a:gd name="connsiteY74" fmla="*/ 952500 h 1914525"/>
              <a:gd name="connsiteX75" fmla="*/ 550069 w 964639"/>
              <a:gd name="connsiteY75" fmla="*/ 954882 h 1914525"/>
              <a:gd name="connsiteX76" fmla="*/ 552450 w 964639"/>
              <a:gd name="connsiteY76" fmla="*/ 1014413 h 1914525"/>
              <a:gd name="connsiteX77" fmla="*/ 554831 w 964639"/>
              <a:gd name="connsiteY77" fmla="*/ 1031082 h 1914525"/>
              <a:gd name="connsiteX78" fmla="*/ 564356 w 964639"/>
              <a:gd name="connsiteY78" fmla="*/ 1033463 h 1914525"/>
              <a:gd name="connsiteX79" fmla="*/ 566738 w 964639"/>
              <a:gd name="connsiteY79" fmla="*/ 1071563 h 1914525"/>
              <a:gd name="connsiteX80" fmla="*/ 573881 w 964639"/>
              <a:gd name="connsiteY80" fmla="*/ 1078707 h 1914525"/>
              <a:gd name="connsiteX81" fmla="*/ 581025 w 964639"/>
              <a:gd name="connsiteY81" fmla="*/ 1097757 h 1914525"/>
              <a:gd name="connsiteX82" fmla="*/ 588169 w 964639"/>
              <a:gd name="connsiteY82" fmla="*/ 1102519 h 1914525"/>
              <a:gd name="connsiteX83" fmla="*/ 595313 w 964639"/>
              <a:gd name="connsiteY83" fmla="*/ 1109663 h 1914525"/>
              <a:gd name="connsiteX84" fmla="*/ 600075 w 964639"/>
              <a:gd name="connsiteY84" fmla="*/ 1123950 h 1914525"/>
              <a:gd name="connsiteX85" fmla="*/ 602456 w 964639"/>
              <a:gd name="connsiteY85" fmla="*/ 1135857 h 1914525"/>
              <a:gd name="connsiteX86" fmla="*/ 607219 w 964639"/>
              <a:gd name="connsiteY86" fmla="*/ 1150144 h 1914525"/>
              <a:gd name="connsiteX87" fmla="*/ 609600 w 964639"/>
              <a:gd name="connsiteY87" fmla="*/ 1157288 h 1914525"/>
              <a:gd name="connsiteX88" fmla="*/ 619125 w 964639"/>
              <a:gd name="connsiteY88" fmla="*/ 1171575 h 1914525"/>
              <a:gd name="connsiteX89" fmla="*/ 623888 w 964639"/>
              <a:gd name="connsiteY89" fmla="*/ 1185863 h 1914525"/>
              <a:gd name="connsiteX90" fmla="*/ 631031 w 964639"/>
              <a:gd name="connsiteY90" fmla="*/ 1200150 h 1914525"/>
              <a:gd name="connsiteX91" fmla="*/ 640556 w 964639"/>
              <a:gd name="connsiteY91" fmla="*/ 1202532 h 1914525"/>
              <a:gd name="connsiteX92" fmla="*/ 654844 w 964639"/>
              <a:gd name="connsiteY92" fmla="*/ 1207294 h 1914525"/>
              <a:gd name="connsiteX93" fmla="*/ 666750 w 964639"/>
              <a:gd name="connsiteY93" fmla="*/ 1278732 h 1914525"/>
              <a:gd name="connsiteX94" fmla="*/ 673894 w 964639"/>
              <a:gd name="connsiteY94" fmla="*/ 1281113 h 1914525"/>
              <a:gd name="connsiteX95" fmla="*/ 671513 w 964639"/>
              <a:gd name="connsiteY95" fmla="*/ 1302544 h 1914525"/>
              <a:gd name="connsiteX96" fmla="*/ 669131 w 964639"/>
              <a:gd name="connsiteY96" fmla="*/ 1314450 h 1914525"/>
              <a:gd name="connsiteX97" fmla="*/ 666750 w 964639"/>
              <a:gd name="connsiteY97" fmla="*/ 1335882 h 1914525"/>
              <a:gd name="connsiteX98" fmla="*/ 681038 w 964639"/>
              <a:gd name="connsiteY98" fmla="*/ 1369219 h 1914525"/>
              <a:gd name="connsiteX99" fmla="*/ 688181 w 964639"/>
              <a:gd name="connsiteY99" fmla="*/ 1371600 h 1914525"/>
              <a:gd name="connsiteX100" fmla="*/ 695325 w 964639"/>
              <a:gd name="connsiteY100" fmla="*/ 1416844 h 1914525"/>
              <a:gd name="connsiteX101" fmla="*/ 702469 w 964639"/>
              <a:gd name="connsiteY101" fmla="*/ 1435894 h 1914525"/>
              <a:gd name="connsiteX102" fmla="*/ 709613 w 964639"/>
              <a:gd name="connsiteY102" fmla="*/ 1450182 h 1914525"/>
              <a:gd name="connsiteX103" fmla="*/ 721519 w 964639"/>
              <a:gd name="connsiteY103" fmla="*/ 1473994 h 1914525"/>
              <a:gd name="connsiteX104" fmla="*/ 733425 w 964639"/>
              <a:gd name="connsiteY104" fmla="*/ 1493044 h 1914525"/>
              <a:gd name="connsiteX105" fmla="*/ 735806 w 964639"/>
              <a:gd name="connsiteY105" fmla="*/ 1500188 h 1914525"/>
              <a:gd name="connsiteX106" fmla="*/ 745331 w 964639"/>
              <a:gd name="connsiteY106" fmla="*/ 1516857 h 1914525"/>
              <a:gd name="connsiteX107" fmla="*/ 747713 w 964639"/>
              <a:gd name="connsiteY107" fmla="*/ 1524000 h 1914525"/>
              <a:gd name="connsiteX108" fmla="*/ 757238 w 964639"/>
              <a:gd name="connsiteY108" fmla="*/ 1538288 h 1914525"/>
              <a:gd name="connsiteX109" fmla="*/ 762000 w 964639"/>
              <a:gd name="connsiteY109" fmla="*/ 1545432 h 1914525"/>
              <a:gd name="connsiteX110" fmla="*/ 769144 w 964639"/>
              <a:gd name="connsiteY110" fmla="*/ 1559719 h 1914525"/>
              <a:gd name="connsiteX111" fmla="*/ 776288 w 964639"/>
              <a:gd name="connsiteY111" fmla="*/ 1574007 h 1914525"/>
              <a:gd name="connsiteX112" fmla="*/ 783431 w 964639"/>
              <a:gd name="connsiteY112" fmla="*/ 1588294 h 1914525"/>
              <a:gd name="connsiteX113" fmla="*/ 785813 w 964639"/>
              <a:gd name="connsiteY113" fmla="*/ 1597819 h 1914525"/>
              <a:gd name="connsiteX114" fmla="*/ 790575 w 964639"/>
              <a:gd name="connsiteY114" fmla="*/ 1604963 h 1914525"/>
              <a:gd name="connsiteX115" fmla="*/ 792956 w 964639"/>
              <a:gd name="connsiteY115" fmla="*/ 1619250 h 1914525"/>
              <a:gd name="connsiteX116" fmla="*/ 797719 w 964639"/>
              <a:gd name="connsiteY116" fmla="*/ 1633538 h 1914525"/>
              <a:gd name="connsiteX117" fmla="*/ 800100 w 964639"/>
              <a:gd name="connsiteY117" fmla="*/ 1640682 h 1914525"/>
              <a:gd name="connsiteX118" fmla="*/ 807244 w 964639"/>
              <a:gd name="connsiteY118" fmla="*/ 1643063 h 1914525"/>
              <a:gd name="connsiteX119" fmla="*/ 812006 w 964639"/>
              <a:gd name="connsiteY119" fmla="*/ 1678782 h 1914525"/>
              <a:gd name="connsiteX120" fmla="*/ 814388 w 964639"/>
              <a:gd name="connsiteY120" fmla="*/ 1693069 h 1914525"/>
              <a:gd name="connsiteX121" fmla="*/ 823913 w 964639"/>
              <a:gd name="connsiteY121" fmla="*/ 1695450 h 1914525"/>
              <a:gd name="connsiteX122" fmla="*/ 828675 w 964639"/>
              <a:gd name="connsiteY122" fmla="*/ 1738313 h 1914525"/>
              <a:gd name="connsiteX123" fmla="*/ 833438 w 964639"/>
              <a:gd name="connsiteY123" fmla="*/ 1747838 h 1914525"/>
              <a:gd name="connsiteX124" fmla="*/ 840581 w 964639"/>
              <a:gd name="connsiteY124" fmla="*/ 1752600 h 1914525"/>
              <a:gd name="connsiteX125" fmla="*/ 857250 w 964639"/>
              <a:gd name="connsiteY125" fmla="*/ 1776413 h 1914525"/>
              <a:gd name="connsiteX126" fmla="*/ 862013 w 964639"/>
              <a:gd name="connsiteY126" fmla="*/ 1783557 h 1914525"/>
              <a:gd name="connsiteX127" fmla="*/ 873919 w 964639"/>
              <a:gd name="connsiteY127" fmla="*/ 1790700 h 1914525"/>
              <a:gd name="connsiteX128" fmla="*/ 878681 w 964639"/>
              <a:gd name="connsiteY128" fmla="*/ 1797844 h 1914525"/>
              <a:gd name="connsiteX129" fmla="*/ 883444 w 964639"/>
              <a:gd name="connsiteY129" fmla="*/ 1814513 h 1914525"/>
              <a:gd name="connsiteX130" fmla="*/ 888206 w 964639"/>
              <a:gd name="connsiteY130" fmla="*/ 1821657 h 1914525"/>
              <a:gd name="connsiteX131" fmla="*/ 895350 w 964639"/>
              <a:gd name="connsiteY131" fmla="*/ 1835944 h 1914525"/>
              <a:gd name="connsiteX132" fmla="*/ 909638 w 964639"/>
              <a:gd name="connsiteY132" fmla="*/ 1843088 h 1914525"/>
              <a:gd name="connsiteX133" fmla="*/ 916781 w 964639"/>
              <a:gd name="connsiteY133" fmla="*/ 1866900 h 1914525"/>
              <a:gd name="connsiteX134" fmla="*/ 919163 w 964639"/>
              <a:gd name="connsiteY134" fmla="*/ 1897857 h 1914525"/>
              <a:gd name="connsiteX135" fmla="*/ 926306 w 964639"/>
              <a:gd name="connsiteY135" fmla="*/ 1900238 h 1914525"/>
              <a:gd name="connsiteX136" fmla="*/ 945356 w 964639"/>
              <a:gd name="connsiteY136" fmla="*/ 1905000 h 1914525"/>
              <a:gd name="connsiteX137" fmla="*/ 952500 w 964639"/>
              <a:gd name="connsiteY137" fmla="*/ 1909763 h 1914525"/>
              <a:gd name="connsiteX138" fmla="*/ 964406 w 964639"/>
              <a:gd name="connsiteY138" fmla="*/ 1912144 h 1914525"/>
              <a:gd name="connsiteX139" fmla="*/ 957263 w 964639"/>
              <a:gd name="connsiteY139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54781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1450 w 964639"/>
              <a:gd name="connsiteY15" fmla="*/ 161925 h 1914525"/>
              <a:gd name="connsiteX16" fmla="*/ 178594 w 964639"/>
              <a:gd name="connsiteY16" fmla="*/ 164307 h 1914525"/>
              <a:gd name="connsiteX17" fmla="*/ 197644 w 964639"/>
              <a:gd name="connsiteY17" fmla="*/ 166688 h 1914525"/>
              <a:gd name="connsiteX18" fmla="*/ 202406 w 964639"/>
              <a:gd name="connsiteY18" fmla="*/ 173832 h 1914525"/>
              <a:gd name="connsiteX19" fmla="*/ 209550 w 964639"/>
              <a:gd name="connsiteY19" fmla="*/ 257175 h 1914525"/>
              <a:gd name="connsiteX20" fmla="*/ 223838 w 964639"/>
              <a:gd name="connsiteY20" fmla="*/ 264319 h 1914525"/>
              <a:gd name="connsiteX21" fmla="*/ 226219 w 964639"/>
              <a:gd name="connsiteY21" fmla="*/ 276225 h 1914525"/>
              <a:gd name="connsiteX22" fmla="*/ 228600 w 964639"/>
              <a:gd name="connsiteY22" fmla="*/ 285750 h 1914525"/>
              <a:gd name="connsiteX23" fmla="*/ 240506 w 964639"/>
              <a:gd name="connsiteY23" fmla="*/ 328613 h 1914525"/>
              <a:gd name="connsiteX24" fmla="*/ 247650 w 964639"/>
              <a:gd name="connsiteY24" fmla="*/ 330994 h 1914525"/>
              <a:gd name="connsiteX25" fmla="*/ 254794 w 964639"/>
              <a:gd name="connsiteY25" fmla="*/ 361950 h 1914525"/>
              <a:gd name="connsiteX26" fmla="*/ 261938 w 964639"/>
              <a:gd name="connsiteY26" fmla="*/ 366713 h 1914525"/>
              <a:gd name="connsiteX27" fmla="*/ 266700 w 964639"/>
              <a:gd name="connsiteY27" fmla="*/ 373857 h 1914525"/>
              <a:gd name="connsiteX28" fmla="*/ 280988 w 964639"/>
              <a:gd name="connsiteY28" fmla="*/ 383382 h 1914525"/>
              <a:gd name="connsiteX29" fmla="*/ 285750 w 964639"/>
              <a:gd name="connsiteY29" fmla="*/ 390525 h 1914525"/>
              <a:gd name="connsiteX30" fmla="*/ 290513 w 964639"/>
              <a:gd name="connsiteY30" fmla="*/ 400050 h 1914525"/>
              <a:gd name="connsiteX31" fmla="*/ 302419 w 964639"/>
              <a:gd name="connsiteY31" fmla="*/ 414338 h 1914525"/>
              <a:gd name="connsiteX32" fmla="*/ 309563 w 964639"/>
              <a:gd name="connsiteY32" fmla="*/ 416719 h 1914525"/>
              <a:gd name="connsiteX33" fmla="*/ 316706 w 964639"/>
              <a:gd name="connsiteY33" fmla="*/ 431007 h 1914525"/>
              <a:gd name="connsiteX34" fmla="*/ 321469 w 964639"/>
              <a:gd name="connsiteY34" fmla="*/ 438150 h 1914525"/>
              <a:gd name="connsiteX35" fmla="*/ 330994 w 964639"/>
              <a:gd name="connsiteY35" fmla="*/ 452438 h 1914525"/>
              <a:gd name="connsiteX36" fmla="*/ 333375 w 964639"/>
              <a:gd name="connsiteY36" fmla="*/ 459582 h 1914525"/>
              <a:gd name="connsiteX37" fmla="*/ 338138 w 964639"/>
              <a:gd name="connsiteY37" fmla="*/ 466725 h 1914525"/>
              <a:gd name="connsiteX38" fmla="*/ 345281 w 964639"/>
              <a:gd name="connsiteY38" fmla="*/ 490538 h 1914525"/>
              <a:gd name="connsiteX39" fmla="*/ 350044 w 964639"/>
              <a:gd name="connsiteY39" fmla="*/ 509588 h 1914525"/>
              <a:gd name="connsiteX40" fmla="*/ 357188 w 964639"/>
              <a:gd name="connsiteY40" fmla="*/ 516732 h 1914525"/>
              <a:gd name="connsiteX41" fmla="*/ 366713 w 964639"/>
              <a:gd name="connsiteY41" fmla="*/ 528638 h 1914525"/>
              <a:gd name="connsiteX42" fmla="*/ 369094 w 964639"/>
              <a:gd name="connsiteY42" fmla="*/ 538163 h 1914525"/>
              <a:gd name="connsiteX43" fmla="*/ 378619 w 964639"/>
              <a:gd name="connsiteY43" fmla="*/ 552450 h 1914525"/>
              <a:gd name="connsiteX44" fmla="*/ 383381 w 964639"/>
              <a:gd name="connsiteY44" fmla="*/ 559594 h 1914525"/>
              <a:gd name="connsiteX45" fmla="*/ 385763 w 964639"/>
              <a:gd name="connsiteY45" fmla="*/ 578644 h 1914525"/>
              <a:gd name="connsiteX46" fmla="*/ 392906 w 964639"/>
              <a:gd name="connsiteY46" fmla="*/ 600075 h 1914525"/>
              <a:gd name="connsiteX47" fmla="*/ 395288 w 964639"/>
              <a:gd name="connsiteY47" fmla="*/ 607219 h 1914525"/>
              <a:gd name="connsiteX48" fmla="*/ 400050 w 964639"/>
              <a:gd name="connsiteY48" fmla="*/ 614363 h 1914525"/>
              <a:gd name="connsiteX49" fmla="*/ 402431 w 964639"/>
              <a:gd name="connsiteY49" fmla="*/ 621507 h 1914525"/>
              <a:gd name="connsiteX50" fmla="*/ 407194 w 964639"/>
              <a:gd name="connsiteY50" fmla="*/ 628650 h 1914525"/>
              <a:gd name="connsiteX51" fmla="*/ 421481 w 964639"/>
              <a:gd name="connsiteY51" fmla="*/ 638175 h 1914525"/>
              <a:gd name="connsiteX52" fmla="*/ 423863 w 964639"/>
              <a:gd name="connsiteY52" fmla="*/ 645319 h 1914525"/>
              <a:gd name="connsiteX53" fmla="*/ 431006 w 964639"/>
              <a:gd name="connsiteY53" fmla="*/ 647700 h 1914525"/>
              <a:gd name="connsiteX54" fmla="*/ 438150 w 964639"/>
              <a:gd name="connsiteY54" fmla="*/ 671513 h 1914525"/>
              <a:gd name="connsiteX55" fmla="*/ 440531 w 964639"/>
              <a:gd name="connsiteY55" fmla="*/ 678657 h 1914525"/>
              <a:gd name="connsiteX56" fmla="*/ 447675 w 964639"/>
              <a:gd name="connsiteY56" fmla="*/ 681038 h 1914525"/>
              <a:gd name="connsiteX57" fmla="*/ 452438 w 964639"/>
              <a:gd name="connsiteY57" fmla="*/ 695325 h 1914525"/>
              <a:gd name="connsiteX58" fmla="*/ 454819 w 964639"/>
              <a:gd name="connsiteY58" fmla="*/ 702469 h 1914525"/>
              <a:gd name="connsiteX59" fmla="*/ 457200 w 964639"/>
              <a:gd name="connsiteY59" fmla="*/ 719138 h 1914525"/>
              <a:gd name="connsiteX60" fmla="*/ 471488 w 964639"/>
              <a:gd name="connsiteY60" fmla="*/ 728663 h 1914525"/>
              <a:gd name="connsiteX61" fmla="*/ 478631 w 964639"/>
              <a:gd name="connsiteY61" fmla="*/ 769144 h 1914525"/>
              <a:gd name="connsiteX62" fmla="*/ 481013 w 964639"/>
              <a:gd name="connsiteY62" fmla="*/ 776288 h 1914525"/>
              <a:gd name="connsiteX63" fmla="*/ 488156 w 964639"/>
              <a:gd name="connsiteY63" fmla="*/ 781050 h 1914525"/>
              <a:gd name="connsiteX64" fmla="*/ 490538 w 964639"/>
              <a:gd name="connsiteY64" fmla="*/ 795338 h 1914525"/>
              <a:gd name="connsiteX65" fmla="*/ 492919 w 964639"/>
              <a:gd name="connsiteY65" fmla="*/ 826294 h 1914525"/>
              <a:gd name="connsiteX66" fmla="*/ 497681 w 964639"/>
              <a:gd name="connsiteY66" fmla="*/ 840582 h 1914525"/>
              <a:gd name="connsiteX67" fmla="*/ 500063 w 964639"/>
              <a:gd name="connsiteY67" fmla="*/ 847725 h 1914525"/>
              <a:gd name="connsiteX68" fmla="*/ 507206 w 964639"/>
              <a:gd name="connsiteY68" fmla="*/ 852488 h 1914525"/>
              <a:gd name="connsiteX69" fmla="*/ 514350 w 964639"/>
              <a:gd name="connsiteY69" fmla="*/ 869157 h 1914525"/>
              <a:gd name="connsiteX70" fmla="*/ 516731 w 964639"/>
              <a:gd name="connsiteY70" fmla="*/ 907257 h 1914525"/>
              <a:gd name="connsiteX71" fmla="*/ 519113 w 964639"/>
              <a:gd name="connsiteY71" fmla="*/ 914400 h 1914525"/>
              <a:gd name="connsiteX72" fmla="*/ 526256 w 964639"/>
              <a:gd name="connsiteY72" fmla="*/ 916782 h 1914525"/>
              <a:gd name="connsiteX73" fmla="*/ 538163 w 964639"/>
              <a:gd name="connsiteY73" fmla="*/ 942975 h 1914525"/>
              <a:gd name="connsiteX74" fmla="*/ 540544 w 964639"/>
              <a:gd name="connsiteY74" fmla="*/ 952500 h 1914525"/>
              <a:gd name="connsiteX75" fmla="*/ 550069 w 964639"/>
              <a:gd name="connsiteY75" fmla="*/ 954882 h 1914525"/>
              <a:gd name="connsiteX76" fmla="*/ 552450 w 964639"/>
              <a:gd name="connsiteY76" fmla="*/ 1014413 h 1914525"/>
              <a:gd name="connsiteX77" fmla="*/ 554831 w 964639"/>
              <a:gd name="connsiteY77" fmla="*/ 1031082 h 1914525"/>
              <a:gd name="connsiteX78" fmla="*/ 564356 w 964639"/>
              <a:gd name="connsiteY78" fmla="*/ 1033463 h 1914525"/>
              <a:gd name="connsiteX79" fmla="*/ 566738 w 964639"/>
              <a:gd name="connsiteY79" fmla="*/ 1071563 h 1914525"/>
              <a:gd name="connsiteX80" fmla="*/ 573881 w 964639"/>
              <a:gd name="connsiteY80" fmla="*/ 1078707 h 1914525"/>
              <a:gd name="connsiteX81" fmla="*/ 581025 w 964639"/>
              <a:gd name="connsiteY81" fmla="*/ 1097757 h 1914525"/>
              <a:gd name="connsiteX82" fmla="*/ 588169 w 964639"/>
              <a:gd name="connsiteY82" fmla="*/ 1102519 h 1914525"/>
              <a:gd name="connsiteX83" fmla="*/ 595313 w 964639"/>
              <a:gd name="connsiteY83" fmla="*/ 1109663 h 1914525"/>
              <a:gd name="connsiteX84" fmla="*/ 600075 w 964639"/>
              <a:gd name="connsiteY84" fmla="*/ 1123950 h 1914525"/>
              <a:gd name="connsiteX85" fmla="*/ 602456 w 964639"/>
              <a:gd name="connsiteY85" fmla="*/ 1135857 h 1914525"/>
              <a:gd name="connsiteX86" fmla="*/ 607219 w 964639"/>
              <a:gd name="connsiteY86" fmla="*/ 1150144 h 1914525"/>
              <a:gd name="connsiteX87" fmla="*/ 609600 w 964639"/>
              <a:gd name="connsiteY87" fmla="*/ 1157288 h 1914525"/>
              <a:gd name="connsiteX88" fmla="*/ 619125 w 964639"/>
              <a:gd name="connsiteY88" fmla="*/ 1171575 h 1914525"/>
              <a:gd name="connsiteX89" fmla="*/ 623888 w 964639"/>
              <a:gd name="connsiteY89" fmla="*/ 1185863 h 1914525"/>
              <a:gd name="connsiteX90" fmla="*/ 631031 w 964639"/>
              <a:gd name="connsiteY90" fmla="*/ 1200150 h 1914525"/>
              <a:gd name="connsiteX91" fmla="*/ 640556 w 964639"/>
              <a:gd name="connsiteY91" fmla="*/ 1202532 h 1914525"/>
              <a:gd name="connsiteX92" fmla="*/ 654844 w 964639"/>
              <a:gd name="connsiteY92" fmla="*/ 1207294 h 1914525"/>
              <a:gd name="connsiteX93" fmla="*/ 666750 w 964639"/>
              <a:gd name="connsiteY93" fmla="*/ 1278732 h 1914525"/>
              <a:gd name="connsiteX94" fmla="*/ 673894 w 964639"/>
              <a:gd name="connsiteY94" fmla="*/ 1281113 h 1914525"/>
              <a:gd name="connsiteX95" fmla="*/ 671513 w 964639"/>
              <a:gd name="connsiteY95" fmla="*/ 1302544 h 1914525"/>
              <a:gd name="connsiteX96" fmla="*/ 669131 w 964639"/>
              <a:gd name="connsiteY96" fmla="*/ 1314450 h 1914525"/>
              <a:gd name="connsiteX97" fmla="*/ 666750 w 964639"/>
              <a:gd name="connsiteY97" fmla="*/ 1335882 h 1914525"/>
              <a:gd name="connsiteX98" fmla="*/ 681038 w 964639"/>
              <a:gd name="connsiteY98" fmla="*/ 1369219 h 1914525"/>
              <a:gd name="connsiteX99" fmla="*/ 688181 w 964639"/>
              <a:gd name="connsiteY99" fmla="*/ 1371600 h 1914525"/>
              <a:gd name="connsiteX100" fmla="*/ 695325 w 964639"/>
              <a:gd name="connsiteY100" fmla="*/ 1416844 h 1914525"/>
              <a:gd name="connsiteX101" fmla="*/ 702469 w 964639"/>
              <a:gd name="connsiteY101" fmla="*/ 1435894 h 1914525"/>
              <a:gd name="connsiteX102" fmla="*/ 709613 w 964639"/>
              <a:gd name="connsiteY102" fmla="*/ 1450182 h 1914525"/>
              <a:gd name="connsiteX103" fmla="*/ 721519 w 964639"/>
              <a:gd name="connsiteY103" fmla="*/ 1473994 h 1914525"/>
              <a:gd name="connsiteX104" fmla="*/ 733425 w 964639"/>
              <a:gd name="connsiteY104" fmla="*/ 1493044 h 1914525"/>
              <a:gd name="connsiteX105" fmla="*/ 735806 w 964639"/>
              <a:gd name="connsiteY105" fmla="*/ 1500188 h 1914525"/>
              <a:gd name="connsiteX106" fmla="*/ 745331 w 964639"/>
              <a:gd name="connsiteY106" fmla="*/ 1516857 h 1914525"/>
              <a:gd name="connsiteX107" fmla="*/ 747713 w 964639"/>
              <a:gd name="connsiteY107" fmla="*/ 1524000 h 1914525"/>
              <a:gd name="connsiteX108" fmla="*/ 757238 w 964639"/>
              <a:gd name="connsiteY108" fmla="*/ 1538288 h 1914525"/>
              <a:gd name="connsiteX109" fmla="*/ 762000 w 964639"/>
              <a:gd name="connsiteY109" fmla="*/ 1545432 h 1914525"/>
              <a:gd name="connsiteX110" fmla="*/ 769144 w 964639"/>
              <a:gd name="connsiteY110" fmla="*/ 1559719 h 1914525"/>
              <a:gd name="connsiteX111" fmla="*/ 776288 w 964639"/>
              <a:gd name="connsiteY111" fmla="*/ 1574007 h 1914525"/>
              <a:gd name="connsiteX112" fmla="*/ 783431 w 964639"/>
              <a:gd name="connsiteY112" fmla="*/ 1588294 h 1914525"/>
              <a:gd name="connsiteX113" fmla="*/ 785813 w 964639"/>
              <a:gd name="connsiteY113" fmla="*/ 1597819 h 1914525"/>
              <a:gd name="connsiteX114" fmla="*/ 790575 w 964639"/>
              <a:gd name="connsiteY114" fmla="*/ 1604963 h 1914525"/>
              <a:gd name="connsiteX115" fmla="*/ 792956 w 964639"/>
              <a:gd name="connsiteY115" fmla="*/ 1619250 h 1914525"/>
              <a:gd name="connsiteX116" fmla="*/ 797719 w 964639"/>
              <a:gd name="connsiteY116" fmla="*/ 1633538 h 1914525"/>
              <a:gd name="connsiteX117" fmla="*/ 800100 w 964639"/>
              <a:gd name="connsiteY117" fmla="*/ 1640682 h 1914525"/>
              <a:gd name="connsiteX118" fmla="*/ 807244 w 964639"/>
              <a:gd name="connsiteY118" fmla="*/ 1643063 h 1914525"/>
              <a:gd name="connsiteX119" fmla="*/ 812006 w 964639"/>
              <a:gd name="connsiteY119" fmla="*/ 1678782 h 1914525"/>
              <a:gd name="connsiteX120" fmla="*/ 814388 w 964639"/>
              <a:gd name="connsiteY120" fmla="*/ 1693069 h 1914525"/>
              <a:gd name="connsiteX121" fmla="*/ 823913 w 964639"/>
              <a:gd name="connsiteY121" fmla="*/ 1695450 h 1914525"/>
              <a:gd name="connsiteX122" fmla="*/ 828675 w 964639"/>
              <a:gd name="connsiteY122" fmla="*/ 1738313 h 1914525"/>
              <a:gd name="connsiteX123" fmla="*/ 833438 w 964639"/>
              <a:gd name="connsiteY123" fmla="*/ 1747838 h 1914525"/>
              <a:gd name="connsiteX124" fmla="*/ 840581 w 964639"/>
              <a:gd name="connsiteY124" fmla="*/ 1752600 h 1914525"/>
              <a:gd name="connsiteX125" fmla="*/ 857250 w 964639"/>
              <a:gd name="connsiteY125" fmla="*/ 1776413 h 1914525"/>
              <a:gd name="connsiteX126" fmla="*/ 862013 w 964639"/>
              <a:gd name="connsiteY126" fmla="*/ 1783557 h 1914525"/>
              <a:gd name="connsiteX127" fmla="*/ 873919 w 964639"/>
              <a:gd name="connsiteY127" fmla="*/ 1790700 h 1914525"/>
              <a:gd name="connsiteX128" fmla="*/ 878681 w 964639"/>
              <a:gd name="connsiteY128" fmla="*/ 1797844 h 1914525"/>
              <a:gd name="connsiteX129" fmla="*/ 883444 w 964639"/>
              <a:gd name="connsiteY129" fmla="*/ 1814513 h 1914525"/>
              <a:gd name="connsiteX130" fmla="*/ 888206 w 964639"/>
              <a:gd name="connsiteY130" fmla="*/ 1821657 h 1914525"/>
              <a:gd name="connsiteX131" fmla="*/ 895350 w 964639"/>
              <a:gd name="connsiteY131" fmla="*/ 1835944 h 1914525"/>
              <a:gd name="connsiteX132" fmla="*/ 909638 w 964639"/>
              <a:gd name="connsiteY132" fmla="*/ 1843088 h 1914525"/>
              <a:gd name="connsiteX133" fmla="*/ 916781 w 964639"/>
              <a:gd name="connsiteY133" fmla="*/ 1866900 h 1914525"/>
              <a:gd name="connsiteX134" fmla="*/ 919163 w 964639"/>
              <a:gd name="connsiteY134" fmla="*/ 1897857 h 1914525"/>
              <a:gd name="connsiteX135" fmla="*/ 926306 w 964639"/>
              <a:gd name="connsiteY135" fmla="*/ 1900238 h 1914525"/>
              <a:gd name="connsiteX136" fmla="*/ 945356 w 964639"/>
              <a:gd name="connsiteY136" fmla="*/ 1905000 h 1914525"/>
              <a:gd name="connsiteX137" fmla="*/ 952500 w 964639"/>
              <a:gd name="connsiteY137" fmla="*/ 1909763 h 1914525"/>
              <a:gd name="connsiteX138" fmla="*/ 964406 w 964639"/>
              <a:gd name="connsiteY138" fmla="*/ 1912144 h 1914525"/>
              <a:gd name="connsiteX139" fmla="*/ 957263 w 964639"/>
              <a:gd name="connsiteY139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1450 w 964639"/>
              <a:gd name="connsiteY15" fmla="*/ 161925 h 1914525"/>
              <a:gd name="connsiteX16" fmla="*/ 178594 w 964639"/>
              <a:gd name="connsiteY16" fmla="*/ 164307 h 1914525"/>
              <a:gd name="connsiteX17" fmla="*/ 197644 w 964639"/>
              <a:gd name="connsiteY17" fmla="*/ 166688 h 1914525"/>
              <a:gd name="connsiteX18" fmla="*/ 202406 w 964639"/>
              <a:gd name="connsiteY18" fmla="*/ 173832 h 1914525"/>
              <a:gd name="connsiteX19" fmla="*/ 209550 w 964639"/>
              <a:gd name="connsiteY19" fmla="*/ 257175 h 1914525"/>
              <a:gd name="connsiteX20" fmla="*/ 223838 w 964639"/>
              <a:gd name="connsiteY20" fmla="*/ 264319 h 1914525"/>
              <a:gd name="connsiteX21" fmla="*/ 226219 w 964639"/>
              <a:gd name="connsiteY21" fmla="*/ 276225 h 1914525"/>
              <a:gd name="connsiteX22" fmla="*/ 228600 w 964639"/>
              <a:gd name="connsiteY22" fmla="*/ 285750 h 1914525"/>
              <a:gd name="connsiteX23" fmla="*/ 240506 w 964639"/>
              <a:gd name="connsiteY23" fmla="*/ 328613 h 1914525"/>
              <a:gd name="connsiteX24" fmla="*/ 247650 w 964639"/>
              <a:gd name="connsiteY24" fmla="*/ 330994 h 1914525"/>
              <a:gd name="connsiteX25" fmla="*/ 254794 w 964639"/>
              <a:gd name="connsiteY25" fmla="*/ 361950 h 1914525"/>
              <a:gd name="connsiteX26" fmla="*/ 261938 w 964639"/>
              <a:gd name="connsiteY26" fmla="*/ 366713 h 1914525"/>
              <a:gd name="connsiteX27" fmla="*/ 266700 w 964639"/>
              <a:gd name="connsiteY27" fmla="*/ 373857 h 1914525"/>
              <a:gd name="connsiteX28" fmla="*/ 280988 w 964639"/>
              <a:gd name="connsiteY28" fmla="*/ 383382 h 1914525"/>
              <a:gd name="connsiteX29" fmla="*/ 285750 w 964639"/>
              <a:gd name="connsiteY29" fmla="*/ 390525 h 1914525"/>
              <a:gd name="connsiteX30" fmla="*/ 290513 w 964639"/>
              <a:gd name="connsiteY30" fmla="*/ 400050 h 1914525"/>
              <a:gd name="connsiteX31" fmla="*/ 302419 w 964639"/>
              <a:gd name="connsiteY31" fmla="*/ 414338 h 1914525"/>
              <a:gd name="connsiteX32" fmla="*/ 309563 w 964639"/>
              <a:gd name="connsiteY32" fmla="*/ 416719 h 1914525"/>
              <a:gd name="connsiteX33" fmla="*/ 316706 w 964639"/>
              <a:gd name="connsiteY33" fmla="*/ 431007 h 1914525"/>
              <a:gd name="connsiteX34" fmla="*/ 321469 w 964639"/>
              <a:gd name="connsiteY34" fmla="*/ 438150 h 1914525"/>
              <a:gd name="connsiteX35" fmla="*/ 330994 w 964639"/>
              <a:gd name="connsiteY35" fmla="*/ 452438 h 1914525"/>
              <a:gd name="connsiteX36" fmla="*/ 333375 w 964639"/>
              <a:gd name="connsiteY36" fmla="*/ 459582 h 1914525"/>
              <a:gd name="connsiteX37" fmla="*/ 338138 w 964639"/>
              <a:gd name="connsiteY37" fmla="*/ 466725 h 1914525"/>
              <a:gd name="connsiteX38" fmla="*/ 345281 w 964639"/>
              <a:gd name="connsiteY38" fmla="*/ 490538 h 1914525"/>
              <a:gd name="connsiteX39" fmla="*/ 350044 w 964639"/>
              <a:gd name="connsiteY39" fmla="*/ 509588 h 1914525"/>
              <a:gd name="connsiteX40" fmla="*/ 357188 w 964639"/>
              <a:gd name="connsiteY40" fmla="*/ 516732 h 1914525"/>
              <a:gd name="connsiteX41" fmla="*/ 366713 w 964639"/>
              <a:gd name="connsiteY41" fmla="*/ 528638 h 1914525"/>
              <a:gd name="connsiteX42" fmla="*/ 369094 w 964639"/>
              <a:gd name="connsiteY42" fmla="*/ 538163 h 1914525"/>
              <a:gd name="connsiteX43" fmla="*/ 378619 w 964639"/>
              <a:gd name="connsiteY43" fmla="*/ 552450 h 1914525"/>
              <a:gd name="connsiteX44" fmla="*/ 383381 w 964639"/>
              <a:gd name="connsiteY44" fmla="*/ 559594 h 1914525"/>
              <a:gd name="connsiteX45" fmla="*/ 385763 w 964639"/>
              <a:gd name="connsiteY45" fmla="*/ 578644 h 1914525"/>
              <a:gd name="connsiteX46" fmla="*/ 392906 w 964639"/>
              <a:gd name="connsiteY46" fmla="*/ 600075 h 1914525"/>
              <a:gd name="connsiteX47" fmla="*/ 395288 w 964639"/>
              <a:gd name="connsiteY47" fmla="*/ 607219 h 1914525"/>
              <a:gd name="connsiteX48" fmla="*/ 400050 w 964639"/>
              <a:gd name="connsiteY48" fmla="*/ 614363 h 1914525"/>
              <a:gd name="connsiteX49" fmla="*/ 402431 w 964639"/>
              <a:gd name="connsiteY49" fmla="*/ 621507 h 1914525"/>
              <a:gd name="connsiteX50" fmla="*/ 407194 w 964639"/>
              <a:gd name="connsiteY50" fmla="*/ 628650 h 1914525"/>
              <a:gd name="connsiteX51" fmla="*/ 421481 w 964639"/>
              <a:gd name="connsiteY51" fmla="*/ 638175 h 1914525"/>
              <a:gd name="connsiteX52" fmla="*/ 423863 w 964639"/>
              <a:gd name="connsiteY52" fmla="*/ 645319 h 1914525"/>
              <a:gd name="connsiteX53" fmla="*/ 431006 w 964639"/>
              <a:gd name="connsiteY53" fmla="*/ 647700 h 1914525"/>
              <a:gd name="connsiteX54" fmla="*/ 438150 w 964639"/>
              <a:gd name="connsiteY54" fmla="*/ 671513 h 1914525"/>
              <a:gd name="connsiteX55" fmla="*/ 440531 w 964639"/>
              <a:gd name="connsiteY55" fmla="*/ 678657 h 1914525"/>
              <a:gd name="connsiteX56" fmla="*/ 447675 w 964639"/>
              <a:gd name="connsiteY56" fmla="*/ 681038 h 1914525"/>
              <a:gd name="connsiteX57" fmla="*/ 452438 w 964639"/>
              <a:gd name="connsiteY57" fmla="*/ 695325 h 1914525"/>
              <a:gd name="connsiteX58" fmla="*/ 454819 w 964639"/>
              <a:gd name="connsiteY58" fmla="*/ 702469 h 1914525"/>
              <a:gd name="connsiteX59" fmla="*/ 457200 w 964639"/>
              <a:gd name="connsiteY59" fmla="*/ 719138 h 1914525"/>
              <a:gd name="connsiteX60" fmla="*/ 471488 w 964639"/>
              <a:gd name="connsiteY60" fmla="*/ 728663 h 1914525"/>
              <a:gd name="connsiteX61" fmla="*/ 478631 w 964639"/>
              <a:gd name="connsiteY61" fmla="*/ 769144 h 1914525"/>
              <a:gd name="connsiteX62" fmla="*/ 481013 w 964639"/>
              <a:gd name="connsiteY62" fmla="*/ 776288 h 1914525"/>
              <a:gd name="connsiteX63" fmla="*/ 488156 w 964639"/>
              <a:gd name="connsiteY63" fmla="*/ 781050 h 1914525"/>
              <a:gd name="connsiteX64" fmla="*/ 490538 w 964639"/>
              <a:gd name="connsiteY64" fmla="*/ 795338 h 1914525"/>
              <a:gd name="connsiteX65" fmla="*/ 492919 w 964639"/>
              <a:gd name="connsiteY65" fmla="*/ 826294 h 1914525"/>
              <a:gd name="connsiteX66" fmla="*/ 497681 w 964639"/>
              <a:gd name="connsiteY66" fmla="*/ 840582 h 1914525"/>
              <a:gd name="connsiteX67" fmla="*/ 500063 w 964639"/>
              <a:gd name="connsiteY67" fmla="*/ 847725 h 1914525"/>
              <a:gd name="connsiteX68" fmla="*/ 507206 w 964639"/>
              <a:gd name="connsiteY68" fmla="*/ 852488 h 1914525"/>
              <a:gd name="connsiteX69" fmla="*/ 514350 w 964639"/>
              <a:gd name="connsiteY69" fmla="*/ 869157 h 1914525"/>
              <a:gd name="connsiteX70" fmla="*/ 516731 w 964639"/>
              <a:gd name="connsiteY70" fmla="*/ 907257 h 1914525"/>
              <a:gd name="connsiteX71" fmla="*/ 519113 w 964639"/>
              <a:gd name="connsiteY71" fmla="*/ 914400 h 1914525"/>
              <a:gd name="connsiteX72" fmla="*/ 526256 w 964639"/>
              <a:gd name="connsiteY72" fmla="*/ 916782 h 1914525"/>
              <a:gd name="connsiteX73" fmla="*/ 538163 w 964639"/>
              <a:gd name="connsiteY73" fmla="*/ 942975 h 1914525"/>
              <a:gd name="connsiteX74" fmla="*/ 540544 w 964639"/>
              <a:gd name="connsiteY74" fmla="*/ 952500 h 1914525"/>
              <a:gd name="connsiteX75" fmla="*/ 550069 w 964639"/>
              <a:gd name="connsiteY75" fmla="*/ 954882 h 1914525"/>
              <a:gd name="connsiteX76" fmla="*/ 552450 w 964639"/>
              <a:gd name="connsiteY76" fmla="*/ 1014413 h 1914525"/>
              <a:gd name="connsiteX77" fmla="*/ 554831 w 964639"/>
              <a:gd name="connsiteY77" fmla="*/ 1031082 h 1914525"/>
              <a:gd name="connsiteX78" fmla="*/ 564356 w 964639"/>
              <a:gd name="connsiteY78" fmla="*/ 1033463 h 1914525"/>
              <a:gd name="connsiteX79" fmla="*/ 566738 w 964639"/>
              <a:gd name="connsiteY79" fmla="*/ 1071563 h 1914525"/>
              <a:gd name="connsiteX80" fmla="*/ 573881 w 964639"/>
              <a:gd name="connsiteY80" fmla="*/ 1078707 h 1914525"/>
              <a:gd name="connsiteX81" fmla="*/ 581025 w 964639"/>
              <a:gd name="connsiteY81" fmla="*/ 1097757 h 1914525"/>
              <a:gd name="connsiteX82" fmla="*/ 588169 w 964639"/>
              <a:gd name="connsiteY82" fmla="*/ 1102519 h 1914525"/>
              <a:gd name="connsiteX83" fmla="*/ 595313 w 964639"/>
              <a:gd name="connsiteY83" fmla="*/ 1109663 h 1914525"/>
              <a:gd name="connsiteX84" fmla="*/ 600075 w 964639"/>
              <a:gd name="connsiteY84" fmla="*/ 1123950 h 1914525"/>
              <a:gd name="connsiteX85" fmla="*/ 602456 w 964639"/>
              <a:gd name="connsiteY85" fmla="*/ 1135857 h 1914525"/>
              <a:gd name="connsiteX86" fmla="*/ 607219 w 964639"/>
              <a:gd name="connsiteY86" fmla="*/ 1150144 h 1914525"/>
              <a:gd name="connsiteX87" fmla="*/ 609600 w 964639"/>
              <a:gd name="connsiteY87" fmla="*/ 1157288 h 1914525"/>
              <a:gd name="connsiteX88" fmla="*/ 619125 w 964639"/>
              <a:gd name="connsiteY88" fmla="*/ 1171575 h 1914525"/>
              <a:gd name="connsiteX89" fmla="*/ 623888 w 964639"/>
              <a:gd name="connsiteY89" fmla="*/ 1185863 h 1914525"/>
              <a:gd name="connsiteX90" fmla="*/ 631031 w 964639"/>
              <a:gd name="connsiteY90" fmla="*/ 1200150 h 1914525"/>
              <a:gd name="connsiteX91" fmla="*/ 640556 w 964639"/>
              <a:gd name="connsiteY91" fmla="*/ 1202532 h 1914525"/>
              <a:gd name="connsiteX92" fmla="*/ 654844 w 964639"/>
              <a:gd name="connsiteY92" fmla="*/ 1207294 h 1914525"/>
              <a:gd name="connsiteX93" fmla="*/ 666750 w 964639"/>
              <a:gd name="connsiteY93" fmla="*/ 1278732 h 1914525"/>
              <a:gd name="connsiteX94" fmla="*/ 673894 w 964639"/>
              <a:gd name="connsiteY94" fmla="*/ 1281113 h 1914525"/>
              <a:gd name="connsiteX95" fmla="*/ 671513 w 964639"/>
              <a:gd name="connsiteY95" fmla="*/ 1302544 h 1914525"/>
              <a:gd name="connsiteX96" fmla="*/ 669131 w 964639"/>
              <a:gd name="connsiteY96" fmla="*/ 1314450 h 1914525"/>
              <a:gd name="connsiteX97" fmla="*/ 666750 w 964639"/>
              <a:gd name="connsiteY97" fmla="*/ 1335882 h 1914525"/>
              <a:gd name="connsiteX98" fmla="*/ 681038 w 964639"/>
              <a:gd name="connsiteY98" fmla="*/ 1369219 h 1914525"/>
              <a:gd name="connsiteX99" fmla="*/ 688181 w 964639"/>
              <a:gd name="connsiteY99" fmla="*/ 1371600 h 1914525"/>
              <a:gd name="connsiteX100" fmla="*/ 695325 w 964639"/>
              <a:gd name="connsiteY100" fmla="*/ 1416844 h 1914525"/>
              <a:gd name="connsiteX101" fmla="*/ 702469 w 964639"/>
              <a:gd name="connsiteY101" fmla="*/ 1435894 h 1914525"/>
              <a:gd name="connsiteX102" fmla="*/ 709613 w 964639"/>
              <a:gd name="connsiteY102" fmla="*/ 1450182 h 1914525"/>
              <a:gd name="connsiteX103" fmla="*/ 721519 w 964639"/>
              <a:gd name="connsiteY103" fmla="*/ 1473994 h 1914525"/>
              <a:gd name="connsiteX104" fmla="*/ 733425 w 964639"/>
              <a:gd name="connsiteY104" fmla="*/ 1493044 h 1914525"/>
              <a:gd name="connsiteX105" fmla="*/ 735806 w 964639"/>
              <a:gd name="connsiteY105" fmla="*/ 1500188 h 1914525"/>
              <a:gd name="connsiteX106" fmla="*/ 745331 w 964639"/>
              <a:gd name="connsiteY106" fmla="*/ 1516857 h 1914525"/>
              <a:gd name="connsiteX107" fmla="*/ 747713 w 964639"/>
              <a:gd name="connsiteY107" fmla="*/ 1524000 h 1914525"/>
              <a:gd name="connsiteX108" fmla="*/ 757238 w 964639"/>
              <a:gd name="connsiteY108" fmla="*/ 1538288 h 1914525"/>
              <a:gd name="connsiteX109" fmla="*/ 762000 w 964639"/>
              <a:gd name="connsiteY109" fmla="*/ 1545432 h 1914525"/>
              <a:gd name="connsiteX110" fmla="*/ 769144 w 964639"/>
              <a:gd name="connsiteY110" fmla="*/ 1559719 h 1914525"/>
              <a:gd name="connsiteX111" fmla="*/ 776288 w 964639"/>
              <a:gd name="connsiteY111" fmla="*/ 1574007 h 1914525"/>
              <a:gd name="connsiteX112" fmla="*/ 783431 w 964639"/>
              <a:gd name="connsiteY112" fmla="*/ 1588294 h 1914525"/>
              <a:gd name="connsiteX113" fmla="*/ 785813 w 964639"/>
              <a:gd name="connsiteY113" fmla="*/ 1597819 h 1914525"/>
              <a:gd name="connsiteX114" fmla="*/ 790575 w 964639"/>
              <a:gd name="connsiteY114" fmla="*/ 1604963 h 1914525"/>
              <a:gd name="connsiteX115" fmla="*/ 792956 w 964639"/>
              <a:gd name="connsiteY115" fmla="*/ 1619250 h 1914525"/>
              <a:gd name="connsiteX116" fmla="*/ 797719 w 964639"/>
              <a:gd name="connsiteY116" fmla="*/ 1633538 h 1914525"/>
              <a:gd name="connsiteX117" fmla="*/ 800100 w 964639"/>
              <a:gd name="connsiteY117" fmla="*/ 1640682 h 1914525"/>
              <a:gd name="connsiteX118" fmla="*/ 807244 w 964639"/>
              <a:gd name="connsiteY118" fmla="*/ 1643063 h 1914525"/>
              <a:gd name="connsiteX119" fmla="*/ 812006 w 964639"/>
              <a:gd name="connsiteY119" fmla="*/ 1678782 h 1914525"/>
              <a:gd name="connsiteX120" fmla="*/ 814388 w 964639"/>
              <a:gd name="connsiteY120" fmla="*/ 1693069 h 1914525"/>
              <a:gd name="connsiteX121" fmla="*/ 823913 w 964639"/>
              <a:gd name="connsiteY121" fmla="*/ 1695450 h 1914525"/>
              <a:gd name="connsiteX122" fmla="*/ 828675 w 964639"/>
              <a:gd name="connsiteY122" fmla="*/ 1738313 h 1914525"/>
              <a:gd name="connsiteX123" fmla="*/ 833438 w 964639"/>
              <a:gd name="connsiteY123" fmla="*/ 1747838 h 1914525"/>
              <a:gd name="connsiteX124" fmla="*/ 840581 w 964639"/>
              <a:gd name="connsiteY124" fmla="*/ 1752600 h 1914525"/>
              <a:gd name="connsiteX125" fmla="*/ 857250 w 964639"/>
              <a:gd name="connsiteY125" fmla="*/ 1776413 h 1914525"/>
              <a:gd name="connsiteX126" fmla="*/ 862013 w 964639"/>
              <a:gd name="connsiteY126" fmla="*/ 1783557 h 1914525"/>
              <a:gd name="connsiteX127" fmla="*/ 873919 w 964639"/>
              <a:gd name="connsiteY127" fmla="*/ 1790700 h 1914525"/>
              <a:gd name="connsiteX128" fmla="*/ 878681 w 964639"/>
              <a:gd name="connsiteY128" fmla="*/ 1797844 h 1914525"/>
              <a:gd name="connsiteX129" fmla="*/ 883444 w 964639"/>
              <a:gd name="connsiteY129" fmla="*/ 1814513 h 1914525"/>
              <a:gd name="connsiteX130" fmla="*/ 888206 w 964639"/>
              <a:gd name="connsiteY130" fmla="*/ 1821657 h 1914525"/>
              <a:gd name="connsiteX131" fmla="*/ 895350 w 964639"/>
              <a:gd name="connsiteY131" fmla="*/ 1835944 h 1914525"/>
              <a:gd name="connsiteX132" fmla="*/ 909638 w 964639"/>
              <a:gd name="connsiteY132" fmla="*/ 1843088 h 1914525"/>
              <a:gd name="connsiteX133" fmla="*/ 916781 w 964639"/>
              <a:gd name="connsiteY133" fmla="*/ 1866900 h 1914525"/>
              <a:gd name="connsiteX134" fmla="*/ 919163 w 964639"/>
              <a:gd name="connsiteY134" fmla="*/ 1897857 h 1914525"/>
              <a:gd name="connsiteX135" fmla="*/ 926306 w 964639"/>
              <a:gd name="connsiteY135" fmla="*/ 1900238 h 1914525"/>
              <a:gd name="connsiteX136" fmla="*/ 945356 w 964639"/>
              <a:gd name="connsiteY136" fmla="*/ 1905000 h 1914525"/>
              <a:gd name="connsiteX137" fmla="*/ 952500 w 964639"/>
              <a:gd name="connsiteY137" fmla="*/ 1909763 h 1914525"/>
              <a:gd name="connsiteX138" fmla="*/ 964406 w 964639"/>
              <a:gd name="connsiteY138" fmla="*/ 1912144 h 1914525"/>
              <a:gd name="connsiteX139" fmla="*/ 957263 w 964639"/>
              <a:gd name="connsiteY139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3838 w 964639"/>
              <a:gd name="connsiteY19" fmla="*/ 264319 h 1914525"/>
              <a:gd name="connsiteX20" fmla="*/ 226219 w 964639"/>
              <a:gd name="connsiteY20" fmla="*/ 276225 h 1914525"/>
              <a:gd name="connsiteX21" fmla="*/ 228600 w 964639"/>
              <a:gd name="connsiteY21" fmla="*/ 285750 h 1914525"/>
              <a:gd name="connsiteX22" fmla="*/ 240506 w 964639"/>
              <a:gd name="connsiteY22" fmla="*/ 328613 h 1914525"/>
              <a:gd name="connsiteX23" fmla="*/ 247650 w 964639"/>
              <a:gd name="connsiteY23" fmla="*/ 330994 h 1914525"/>
              <a:gd name="connsiteX24" fmla="*/ 254794 w 964639"/>
              <a:gd name="connsiteY24" fmla="*/ 361950 h 1914525"/>
              <a:gd name="connsiteX25" fmla="*/ 261938 w 964639"/>
              <a:gd name="connsiteY25" fmla="*/ 366713 h 1914525"/>
              <a:gd name="connsiteX26" fmla="*/ 266700 w 964639"/>
              <a:gd name="connsiteY26" fmla="*/ 373857 h 1914525"/>
              <a:gd name="connsiteX27" fmla="*/ 280988 w 964639"/>
              <a:gd name="connsiteY27" fmla="*/ 383382 h 1914525"/>
              <a:gd name="connsiteX28" fmla="*/ 285750 w 964639"/>
              <a:gd name="connsiteY28" fmla="*/ 390525 h 1914525"/>
              <a:gd name="connsiteX29" fmla="*/ 290513 w 964639"/>
              <a:gd name="connsiteY29" fmla="*/ 400050 h 1914525"/>
              <a:gd name="connsiteX30" fmla="*/ 302419 w 964639"/>
              <a:gd name="connsiteY30" fmla="*/ 414338 h 1914525"/>
              <a:gd name="connsiteX31" fmla="*/ 309563 w 964639"/>
              <a:gd name="connsiteY31" fmla="*/ 416719 h 1914525"/>
              <a:gd name="connsiteX32" fmla="*/ 316706 w 964639"/>
              <a:gd name="connsiteY32" fmla="*/ 431007 h 1914525"/>
              <a:gd name="connsiteX33" fmla="*/ 321469 w 964639"/>
              <a:gd name="connsiteY33" fmla="*/ 438150 h 1914525"/>
              <a:gd name="connsiteX34" fmla="*/ 330994 w 964639"/>
              <a:gd name="connsiteY34" fmla="*/ 452438 h 1914525"/>
              <a:gd name="connsiteX35" fmla="*/ 333375 w 964639"/>
              <a:gd name="connsiteY35" fmla="*/ 459582 h 1914525"/>
              <a:gd name="connsiteX36" fmla="*/ 338138 w 964639"/>
              <a:gd name="connsiteY36" fmla="*/ 466725 h 1914525"/>
              <a:gd name="connsiteX37" fmla="*/ 345281 w 964639"/>
              <a:gd name="connsiteY37" fmla="*/ 490538 h 1914525"/>
              <a:gd name="connsiteX38" fmla="*/ 350044 w 964639"/>
              <a:gd name="connsiteY38" fmla="*/ 509588 h 1914525"/>
              <a:gd name="connsiteX39" fmla="*/ 357188 w 964639"/>
              <a:gd name="connsiteY39" fmla="*/ 516732 h 1914525"/>
              <a:gd name="connsiteX40" fmla="*/ 366713 w 964639"/>
              <a:gd name="connsiteY40" fmla="*/ 528638 h 1914525"/>
              <a:gd name="connsiteX41" fmla="*/ 369094 w 964639"/>
              <a:gd name="connsiteY41" fmla="*/ 538163 h 1914525"/>
              <a:gd name="connsiteX42" fmla="*/ 378619 w 964639"/>
              <a:gd name="connsiteY42" fmla="*/ 552450 h 1914525"/>
              <a:gd name="connsiteX43" fmla="*/ 383381 w 964639"/>
              <a:gd name="connsiteY43" fmla="*/ 559594 h 1914525"/>
              <a:gd name="connsiteX44" fmla="*/ 385763 w 964639"/>
              <a:gd name="connsiteY44" fmla="*/ 578644 h 1914525"/>
              <a:gd name="connsiteX45" fmla="*/ 392906 w 964639"/>
              <a:gd name="connsiteY45" fmla="*/ 600075 h 1914525"/>
              <a:gd name="connsiteX46" fmla="*/ 395288 w 964639"/>
              <a:gd name="connsiteY46" fmla="*/ 607219 h 1914525"/>
              <a:gd name="connsiteX47" fmla="*/ 400050 w 964639"/>
              <a:gd name="connsiteY47" fmla="*/ 614363 h 1914525"/>
              <a:gd name="connsiteX48" fmla="*/ 402431 w 964639"/>
              <a:gd name="connsiteY48" fmla="*/ 621507 h 1914525"/>
              <a:gd name="connsiteX49" fmla="*/ 407194 w 964639"/>
              <a:gd name="connsiteY49" fmla="*/ 628650 h 1914525"/>
              <a:gd name="connsiteX50" fmla="*/ 421481 w 964639"/>
              <a:gd name="connsiteY50" fmla="*/ 638175 h 1914525"/>
              <a:gd name="connsiteX51" fmla="*/ 423863 w 964639"/>
              <a:gd name="connsiteY51" fmla="*/ 645319 h 1914525"/>
              <a:gd name="connsiteX52" fmla="*/ 431006 w 964639"/>
              <a:gd name="connsiteY52" fmla="*/ 647700 h 1914525"/>
              <a:gd name="connsiteX53" fmla="*/ 438150 w 964639"/>
              <a:gd name="connsiteY53" fmla="*/ 671513 h 1914525"/>
              <a:gd name="connsiteX54" fmla="*/ 440531 w 964639"/>
              <a:gd name="connsiteY54" fmla="*/ 678657 h 1914525"/>
              <a:gd name="connsiteX55" fmla="*/ 447675 w 964639"/>
              <a:gd name="connsiteY55" fmla="*/ 681038 h 1914525"/>
              <a:gd name="connsiteX56" fmla="*/ 452438 w 964639"/>
              <a:gd name="connsiteY56" fmla="*/ 695325 h 1914525"/>
              <a:gd name="connsiteX57" fmla="*/ 454819 w 964639"/>
              <a:gd name="connsiteY57" fmla="*/ 702469 h 1914525"/>
              <a:gd name="connsiteX58" fmla="*/ 457200 w 964639"/>
              <a:gd name="connsiteY58" fmla="*/ 719138 h 1914525"/>
              <a:gd name="connsiteX59" fmla="*/ 471488 w 964639"/>
              <a:gd name="connsiteY59" fmla="*/ 728663 h 1914525"/>
              <a:gd name="connsiteX60" fmla="*/ 478631 w 964639"/>
              <a:gd name="connsiteY60" fmla="*/ 769144 h 1914525"/>
              <a:gd name="connsiteX61" fmla="*/ 481013 w 964639"/>
              <a:gd name="connsiteY61" fmla="*/ 776288 h 1914525"/>
              <a:gd name="connsiteX62" fmla="*/ 488156 w 964639"/>
              <a:gd name="connsiteY62" fmla="*/ 781050 h 1914525"/>
              <a:gd name="connsiteX63" fmla="*/ 490538 w 964639"/>
              <a:gd name="connsiteY63" fmla="*/ 795338 h 1914525"/>
              <a:gd name="connsiteX64" fmla="*/ 492919 w 964639"/>
              <a:gd name="connsiteY64" fmla="*/ 826294 h 1914525"/>
              <a:gd name="connsiteX65" fmla="*/ 497681 w 964639"/>
              <a:gd name="connsiteY65" fmla="*/ 840582 h 1914525"/>
              <a:gd name="connsiteX66" fmla="*/ 500063 w 964639"/>
              <a:gd name="connsiteY66" fmla="*/ 847725 h 1914525"/>
              <a:gd name="connsiteX67" fmla="*/ 507206 w 964639"/>
              <a:gd name="connsiteY67" fmla="*/ 852488 h 1914525"/>
              <a:gd name="connsiteX68" fmla="*/ 514350 w 964639"/>
              <a:gd name="connsiteY68" fmla="*/ 869157 h 1914525"/>
              <a:gd name="connsiteX69" fmla="*/ 516731 w 964639"/>
              <a:gd name="connsiteY69" fmla="*/ 907257 h 1914525"/>
              <a:gd name="connsiteX70" fmla="*/ 519113 w 964639"/>
              <a:gd name="connsiteY70" fmla="*/ 914400 h 1914525"/>
              <a:gd name="connsiteX71" fmla="*/ 526256 w 964639"/>
              <a:gd name="connsiteY71" fmla="*/ 916782 h 1914525"/>
              <a:gd name="connsiteX72" fmla="*/ 538163 w 964639"/>
              <a:gd name="connsiteY72" fmla="*/ 942975 h 1914525"/>
              <a:gd name="connsiteX73" fmla="*/ 540544 w 964639"/>
              <a:gd name="connsiteY73" fmla="*/ 952500 h 1914525"/>
              <a:gd name="connsiteX74" fmla="*/ 550069 w 964639"/>
              <a:gd name="connsiteY74" fmla="*/ 954882 h 1914525"/>
              <a:gd name="connsiteX75" fmla="*/ 552450 w 964639"/>
              <a:gd name="connsiteY75" fmla="*/ 1014413 h 1914525"/>
              <a:gd name="connsiteX76" fmla="*/ 554831 w 964639"/>
              <a:gd name="connsiteY76" fmla="*/ 1031082 h 1914525"/>
              <a:gd name="connsiteX77" fmla="*/ 564356 w 964639"/>
              <a:gd name="connsiteY77" fmla="*/ 1033463 h 1914525"/>
              <a:gd name="connsiteX78" fmla="*/ 566738 w 964639"/>
              <a:gd name="connsiteY78" fmla="*/ 1071563 h 1914525"/>
              <a:gd name="connsiteX79" fmla="*/ 573881 w 964639"/>
              <a:gd name="connsiteY79" fmla="*/ 1078707 h 1914525"/>
              <a:gd name="connsiteX80" fmla="*/ 581025 w 964639"/>
              <a:gd name="connsiteY80" fmla="*/ 1097757 h 1914525"/>
              <a:gd name="connsiteX81" fmla="*/ 588169 w 964639"/>
              <a:gd name="connsiteY81" fmla="*/ 1102519 h 1914525"/>
              <a:gd name="connsiteX82" fmla="*/ 595313 w 964639"/>
              <a:gd name="connsiteY82" fmla="*/ 1109663 h 1914525"/>
              <a:gd name="connsiteX83" fmla="*/ 600075 w 964639"/>
              <a:gd name="connsiteY83" fmla="*/ 1123950 h 1914525"/>
              <a:gd name="connsiteX84" fmla="*/ 602456 w 964639"/>
              <a:gd name="connsiteY84" fmla="*/ 1135857 h 1914525"/>
              <a:gd name="connsiteX85" fmla="*/ 607219 w 964639"/>
              <a:gd name="connsiteY85" fmla="*/ 1150144 h 1914525"/>
              <a:gd name="connsiteX86" fmla="*/ 609600 w 964639"/>
              <a:gd name="connsiteY86" fmla="*/ 1157288 h 1914525"/>
              <a:gd name="connsiteX87" fmla="*/ 619125 w 964639"/>
              <a:gd name="connsiteY87" fmla="*/ 1171575 h 1914525"/>
              <a:gd name="connsiteX88" fmla="*/ 623888 w 964639"/>
              <a:gd name="connsiteY88" fmla="*/ 1185863 h 1914525"/>
              <a:gd name="connsiteX89" fmla="*/ 631031 w 964639"/>
              <a:gd name="connsiteY89" fmla="*/ 1200150 h 1914525"/>
              <a:gd name="connsiteX90" fmla="*/ 640556 w 964639"/>
              <a:gd name="connsiteY90" fmla="*/ 1202532 h 1914525"/>
              <a:gd name="connsiteX91" fmla="*/ 654844 w 964639"/>
              <a:gd name="connsiteY91" fmla="*/ 1207294 h 1914525"/>
              <a:gd name="connsiteX92" fmla="*/ 666750 w 964639"/>
              <a:gd name="connsiteY92" fmla="*/ 1278732 h 1914525"/>
              <a:gd name="connsiteX93" fmla="*/ 673894 w 964639"/>
              <a:gd name="connsiteY93" fmla="*/ 1281113 h 1914525"/>
              <a:gd name="connsiteX94" fmla="*/ 671513 w 964639"/>
              <a:gd name="connsiteY94" fmla="*/ 1302544 h 1914525"/>
              <a:gd name="connsiteX95" fmla="*/ 669131 w 964639"/>
              <a:gd name="connsiteY95" fmla="*/ 1314450 h 1914525"/>
              <a:gd name="connsiteX96" fmla="*/ 666750 w 964639"/>
              <a:gd name="connsiteY96" fmla="*/ 1335882 h 1914525"/>
              <a:gd name="connsiteX97" fmla="*/ 681038 w 964639"/>
              <a:gd name="connsiteY97" fmla="*/ 1369219 h 1914525"/>
              <a:gd name="connsiteX98" fmla="*/ 688181 w 964639"/>
              <a:gd name="connsiteY98" fmla="*/ 1371600 h 1914525"/>
              <a:gd name="connsiteX99" fmla="*/ 695325 w 964639"/>
              <a:gd name="connsiteY99" fmla="*/ 1416844 h 1914525"/>
              <a:gd name="connsiteX100" fmla="*/ 702469 w 964639"/>
              <a:gd name="connsiteY100" fmla="*/ 1435894 h 1914525"/>
              <a:gd name="connsiteX101" fmla="*/ 709613 w 964639"/>
              <a:gd name="connsiteY101" fmla="*/ 1450182 h 1914525"/>
              <a:gd name="connsiteX102" fmla="*/ 721519 w 964639"/>
              <a:gd name="connsiteY102" fmla="*/ 1473994 h 1914525"/>
              <a:gd name="connsiteX103" fmla="*/ 733425 w 964639"/>
              <a:gd name="connsiteY103" fmla="*/ 1493044 h 1914525"/>
              <a:gd name="connsiteX104" fmla="*/ 735806 w 964639"/>
              <a:gd name="connsiteY104" fmla="*/ 1500188 h 1914525"/>
              <a:gd name="connsiteX105" fmla="*/ 745331 w 964639"/>
              <a:gd name="connsiteY105" fmla="*/ 1516857 h 1914525"/>
              <a:gd name="connsiteX106" fmla="*/ 747713 w 964639"/>
              <a:gd name="connsiteY106" fmla="*/ 1524000 h 1914525"/>
              <a:gd name="connsiteX107" fmla="*/ 757238 w 964639"/>
              <a:gd name="connsiteY107" fmla="*/ 1538288 h 1914525"/>
              <a:gd name="connsiteX108" fmla="*/ 762000 w 964639"/>
              <a:gd name="connsiteY108" fmla="*/ 1545432 h 1914525"/>
              <a:gd name="connsiteX109" fmla="*/ 769144 w 964639"/>
              <a:gd name="connsiteY109" fmla="*/ 1559719 h 1914525"/>
              <a:gd name="connsiteX110" fmla="*/ 776288 w 964639"/>
              <a:gd name="connsiteY110" fmla="*/ 1574007 h 1914525"/>
              <a:gd name="connsiteX111" fmla="*/ 783431 w 964639"/>
              <a:gd name="connsiteY111" fmla="*/ 1588294 h 1914525"/>
              <a:gd name="connsiteX112" fmla="*/ 785813 w 964639"/>
              <a:gd name="connsiteY112" fmla="*/ 1597819 h 1914525"/>
              <a:gd name="connsiteX113" fmla="*/ 790575 w 964639"/>
              <a:gd name="connsiteY113" fmla="*/ 1604963 h 1914525"/>
              <a:gd name="connsiteX114" fmla="*/ 792956 w 964639"/>
              <a:gd name="connsiteY114" fmla="*/ 1619250 h 1914525"/>
              <a:gd name="connsiteX115" fmla="*/ 797719 w 964639"/>
              <a:gd name="connsiteY115" fmla="*/ 1633538 h 1914525"/>
              <a:gd name="connsiteX116" fmla="*/ 800100 w 964639"/>
              <a:gd name="connsiteY116" fmla="*/ 1640682 h 1914525"/>
              <a:gd name="connsiteX117" fmla="*/ 807244 w 964639"/>
              <a:gd name="connsiteY117" fmla="*/ 1643063 h 1914525"/>
              <a:gd name="connsiteX118" fmla="*/ 812006 w 964639"/>
              <a:gd name="connsiteY118" fmla="*/ 1678782 h 1914525"/>
              <a:gd name="connsiteX119" fmla="*/ 814388 w 964639"/>
              <a:gd name="connsiteY119" fmla="*/ 1693069 h 1914525"/>
              <a:gd name="connsiteX120" fmla="*/ 823913 w 964639"/>
              <a:gd name="connsiteY120" fmla="*/ 1695450 h 1914525"/>
              <a:gd name="connsiteX121" fmla="*/ 828675 w 964639"/>
              <a:gd name="connsiteY121" fmla="*/ 1738313 h 1914525"/>
              <a:gd name="connsiteX122" fmla="*/ 833438 w 964639"/>
              <a:gd name="connsiteY122" fmla="*/ 1747838 h 1914525"/>
              <a:gd name="connsiteX123" fmla="*/ 840581 w 964639"/>
              <a:gd name="connsiteY123" fmla="*/ 1752600 h 1914525"/>
              <a:gd name="connsiteX124" fmla="*/ 857250 w 964639"/>
              <a:gd name="connsiteY124" fmla="*/ 1776413 h 1914525"/>
              <a:gd name="connsiteX125" fmla="*/ 862013 w 964639"/>
              <a:gd name="connsiteY125" fmla="*/ 1783557 h 1914525"/>
              <a:gd name="connsiteX126" fmla="*/ 873919 w 964639"/>
              <a:gd name="connsiteY126" fmla="*/ 1790700 h 1914525"/>
              <a:gd name="connsiteX127" fmla="*/ 878681 w 964639"/>
              <a:gd name="connsiteY127" fmla="*/ 1797844 h 1914525"/>
              <a:gd name="connsiteX128" fmla="*/ 883444 w 964639"/>
              <a:gd name="connsiteY128" fmla="*/ 1814513 h 1914525"/>
              <a:gd name="connsiteX129" fmla="*/ 888206 w 964639"/>
              <a:gd name="connsiteY129" fmla="*/ 1821657 h 1914525"/>
              <a:gd name="connsiteX130" fmla="*/ 895350 w 964639"/>
              <a:gd name="connsiteY130" fmla="*/ 1835944 h 1914525"/>
              <a:gd name="connsiteX131" fmla="*/ 909638 w 964639"/>
              <a:gd name="connsiteY131" fmla="*/ 1843088 h 1914525"/>
              <a:gd name="connsiteX132" fmla="*/ 916781 w 964639"/>
              <a:gd name="connsiteY132" fmla="*/ 1866900 h 1914525"/>
              <a:gd name="connsiteX133" fmla="*/ 919163 w 964639"/>
              <a:gd name="connsiteY133" fmla="*/ 1897857 h 1914525"/>
              <a:gd name="connsiteX134" fmla="*/ 926306 w 964639"/>
              <a:gd name="connsiteY134" fmla="*/ 1900238 h 1914525"/>
              <a:gd name="connsiteX135" fmla="*/ 945356 w 964639"/>
              <a:gd name="connsiteY135" fmla="*/ 1905000 h 1914525"/>
              <a:gd name="connsiteX136" fmla="*/ 952500 w 964639"/>
              <a:gd name="connsiteY136" fmla="*/ 1909763 h 1914525"/>
              <a:gd name="connsiteX137" fmla="*/ 964406 w 964639"/>
              <a:gd name="connsiteY137" fmla="*/ 1912144 h 1914525"/>
              <a:gd name="connsiteX138" fmla="*/ 957263 w 964639"/>
              <a:gd name="connsiteY138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3838 w 964639"/>
              <a:gd name="connsiteY19" fmla="*/ 264319 h 1914525"/>
              <a:gd name="connsiteX20" fmla="*/ 226219 w 964639"/>
              <a:gd name="connsiteY20" fmla="*/ 276225 h 1914525"/>
              <a:gd name="connsiteX21" fmla="*/ 228600 w 964639"/>
              <a:gd name="connsiteY21" fmla="*/ 285750 h 1914525"/>
              <a:gd name="connsiteX22" fmla="*/ 240506 w 964639"/>
              <a:gd name="connsiteY22" fmla="*/ 328613 h 1914525"/>
              <a:gd name="connsiteX23" fmla="*/ 247650 w 964639"/>
              <a:gd name="connsiteY23" fmla="*/ 330994 h 1914525"/>
              <a:gd name="connsiteX24" fmla="*/ 254794 w 964639"/>
              <a:gd name="connsiteY24" fmla="*/ 361950 h 1914525"/>
              <a:gd name="connsiteX25" fmla="*/ 261938 w 964639"/>
              <a:gd name="connsiteY25" fmla="*/ 366713 h 1914525"/>
              <a:gd name="connsiteX26" fmla="*/ 266700 w 964639"/>
              <a:gd name="connsiteY26" fmla="*/ 373857 h 1914525"/>
              <a:gd name="connsiteX27" fmla="*/ 280988 w 964639"/>
              <a:gd name="connsiteY27" fmla="*/ 383382 h 1914525"/>
              <a:gd name="connsiteX28" fmla="*/ 285750 w 964639"/>
              <a:gd name="connsiteY28" fmla="*/ 390525 h 1914525"/>
              <a:gd name="connsiteX29" fmla="*/ 290513 w 964639"/>
              <a:gd name="connsiteY29" fmla="*/ 400050 h 1914525"/>
              <a:gd name="connsiteX30" fmla="*/ 302419 w 964639"/>
              <a:gd name="connsiteY30" fmla="*/ 414338 h 1914525"/>
              <a:gd name="connsiteX31" fmla="*/ 309563 w 964639"/>
              <a:gd name="connsiteY31" fmla="*/ 416719 h 1914525"/>
              <a:gd name="connsiteX32" fmla="*/ 316706 w 964639"/>
              <a:gd name="connsiteY32" fmla="*/ 431007 h 1914525"/>
              <a:gd name="connsiteX33" fmla="*/ 321469 w 964639"/>
              <a:gd name="connsiteY33" fmla="*/ 438150 h 1914525"/>
              <a:gd name="connsiteX34" fmla="*/ 330994 w 964639"/>
              <a:gd name="connsiteY34" fmla="*/ 452438 h 1914525"/>
              <a:gd name="connsiteX35" fmla="*/ 333375 w 964639"/>
              <a:gd name="connsiteY35" fmla="*/ 459582 h 1914525"/>
              <a:gd name="connsiteX36" fmla="*/ 338138 w 964639"/>
              <a:gd name="connsiteY36" fmla="*/ 466725 h 1914525"/>
              <a:gd name="connsiteX37" fmla="*/ 345281 w 964639"/>
              <a:gd name="connsiteY37" fmla="*/ 490538 h 1914525"/>
              <a:gd name="connsiteX38" fmla="*/ 350044 w 964639"/>
              <a:gd name="connsiteY38" fmla="*/ 509588 h 1914525"/>
              <a:gd name="connsiteX39" fmla="*/ 357188 w 964639"/>
              <a:gd name="connsiteY39" fmla="*/ 516732 h 1914525"/>
              <a:gd name="connsiteX40" fmla="*/ 366713 w 964639"/>
              <a:gd name="connsiteY40" fmla="*/ 528638 h 1914525"/>
              <a:gd name="connsiteX41" fmla="*/ 369094 w 964639"/>
              <a:gd name="connsiteY41" fmla="*/ 538163 h 1914525"/>
              <a:gd name="connsiteX42" fmla="*/ 378619 w 964639"/>
              <a:gd name="connsiteY42" fmla="*/ 552450 h 1914525"/>
              <a:gd name="connsiteX43" fmla="*/ 383381 w 964639"/>
              <a:gd name="connsiteY43" fmla="*/ 559594 h 1914525"/>
              <a:gd name="connsiteX44" fmla="*/ 385763 w 964639"/>
              <a:gd name="connsiteY44" fmla="*/ 578644 h 1914525"/>
              <a:gd name="connsiteX45" fmla="*/ 392906 w 964639"/>
              <a:gd name="connsiteY45" fmla="*/ 600075 h 1914525"/>
              <a:gd name="connsiteX46" fmla="*/ 395288 w 964639"/>
              <a:gd name="connsiteY46" fmla="*/ 607219 h 1914525"/>
              <a:gd name="connsiteX47" fmla="*/ 400050 w 964639"/>
              <a:gd name="connsiteY47" fmla="*/ 614363 h 1914525"/>
              <a:gd name="connsiteX48" fmla="*/ 402431 w 964639"/>
              <a:gd name="connsiteY48" fmla="*/ 621507 h 1914525"/>
              <a:gd name="connsiteX49" fmla="*/ 407194 w 964639"/>
              <a:gd name="connsiteY49" fmla="*/ 628650 h 1914525"/>
              <a:gd name="connsiteX50" fmla="*/ 421481 w 964639"/>
              <a:gd name="connsiteY50" fmla="*/ 638175 h 1914525"/>
              <a:gd name="connsiteX51" fmla="*/ 423863 w 964639"/>
              <a:gd name="connsiteY51" fmla="*/ 645319 h 1914525"/>
              <a:gd name="connsiteX52" fmla="*/ 431006 w 964639"/>
              <a:gd name="connsiteY52" fmla="*/ 647700 h 1914525"/>
              <a:gd name="connsiteX53" fmla="*/ 438150 w 964639"/>
              <a:gd name="connsiteY53" fmla="*/ 671513 h 1914525"/>
              <a:gd name="connsiteX54" fmla="*/ 440531 w 964639"/>
              <a:gd name="connsiteY54" fmla="*/ 678657 h 1914525"/>
              <a:gd name="connsiteX55" fmla="*/ 447675 w 964639"/>
              <a:gd name="connsiteY55" fmla="*/ 681038 h 1914525"/>
              <a:gd name="connsiteX56" fmla="*/ 452438 w 964639"/>
              <a:gd name="connsiteY56" fmla="*/ 695325 h 1914525"/>
              <a:gd name="connsiteX57" fmla="*/ 454819 w 964639"/>
              <a:gd name="connsiteY57" fmla="*/ 702469 h 1914525"/>
              <a:gd name="connsiteX58" fmla="*/ 457200 w 964639"/>
              <a:gd name="connsiteY58" fmla="*/ 719138 h 1914525"/>
              <a:gd name="connsiteX59" fmla="*/ 471488 w 964639"/>
              <a:gd name="connsiteY59" fmla="*/ 728663 h 1914525"/>
              <a:gd name="connsiteX60" fmla="*/ 478631 w 964639"/>
              <a:gd name="connsiteY60" fmla="*/ 769144 h 1914525"/>
              <a:gd name="connsiteX61" fmla="*/ 481013 w 964639"/>
              <a:gd name="connsiteY61" fmla="*/ 776288 h 1914525"/>
              <a:gd name="connsiteX62" fmla="*/ 488156 w 964639"/>
              <a:gd name="connsiteY62" fmla="*/ 781050 h 1914525"/>
              <a:gd name="connsiteX63" fmla="*/ 490538 w 964639"/>
              <a:gd name="connsiteY63" fmla="*/ 795338 h 1914525"/>
              <a:gd name="connsiteX64" fmla="*/ 492919 w 964639"/>
              <a:gd name="connsiteY64" fmla="*/ 826294 h 1914525"/>
              <a:gd name="connsiteX65" fmla="*/ 497681 w 964639"/>
              <a:gd name="connsiteY65" fmla="*/ 840582 h 1914525"/>
              <a:gd name="connsiteX66" fmla="*/ 500063 w 964639"/>
              <a:gd name="connsiteY66" fmla="*/ 847725 h 1914525"/>
              <a:gd name="connsiteX67" fmla="*/ 507206 w 964639"/>
              <a:gd name="connsiteY67" fmla="*/ 852488 h 1914525"/>
              <a:gd name="connsiteX68" fmla="*/ 514350 w 964639"/>
              <a:gd name="connsiteY68" fmla="*/ 869157 h 1914525"/>
              <a:gd name="connsiteX69" fmla="*/ 516731 w 964639"/>
              <a:gd name="connsiteY69" fmla="*/ 907257 h 1914525"/>
              <a:gd name="connsiteX70" fmla="*/ 519113 w 964639"/>
              <a:gd name="connsiteY70" fmla="*/ 914400 h 1914525"/>
              <a:gd name="connsiteX71" fmla="*/ 526256 w 964639"/>
              <a:gd name="connsiteY71" fmla="*/ 916782 h 1914525"/>
              <a:gd name="connsiteX72" fmla="*/ 538163 w 964639"/>
              <a:gd name="connsiteY72" fmla="*/ 942975 h 1914525"/>
              <a:gd name="connsiteX73" fmla="*/ 540544 w 964639"/>
              <a:gd name="connsiteY73" fmla="*/ 952500 h 1914525"/>
              <a:gd name="connsiteX74" fmla="*/ 550069 w 964639"/>
              <a:gd name="connsiteY74" fmla="*/ 954882 h 1914525"/>
              <a:gd name="connsiteX75" fmla="*/ 552450 w 964639"/>
              <a:gd name="connsiteY75" fmla="*/ 1014413 h 1914525"/>
              <a:gd name="connsiteX76" fmla="*/ 554831 w 964639"/>
              <a:gd name="connsiteY76" fmla="*/ 1031082 h 1914525"/>
              <a:gd name="connsiteX77" fmla="*/ 564356 w 964639"/>
              <a:gd name="connsiteY77" fmla="*/ 1033463 h 1914525"/>
              <a:gd name="connsiteX78" fmla="*/ 566738 w 964639"/>
              <a:gd name="connsiteY78" fmla="*/ 1071563 h 1914525"/>
              <a:gd name="connsiteX79" fmla="*/ 573881 w 964639"/>
              <a:gd name="connsiteY79" fmla="*/ 1078707 h 1914525"/>
              <a:gd name="connsiteX80" fmla="*/ 581025 w 964639"/>
              <a:gd name="connsiteY80" fmla="*/ 1097757 h 1914525"/>
              <a:gd name="connsiteX81" fmla="*/ 588169 w 964639"/>
              <a:gd name="connsiteY81" fmla="*/ 1102519 h 1914525"/>
              <a:gd name="connsiteX82" fmla="*/ 595313 w 964639"/>
              <a:gd name="connsiteY82" fmla="*/ 1109663 h 1914525"/>
              <a:gd name="connsiteX83" fmla="*/ 600075 w 964639"/>
              <a:gd name="connsiteY83" fmla="*/ 1123950 h 1914525"/>
              <a:gd name="connsiteX84" fmla="*/ 602456 w 964639"/>
              <a:gd name="connsiteY84" fmla="*/ 1135857 h 1914525"/>
              <a:gd name="connsiteX85" fmla="*/ 607219 w 964639"/>
              <a:gd name="connsiteY85" fmla="*/ 1150144 h 1914525"/>
              <a:gd name="connsiteX86" fmla="*/ 609600 w 964639"/>
              <a:gd name="connsiteY86" fmla="*/ 1157288 h 1914525"/>
              <a:gd name="connsiteX87" fmla="*/ 619125 w 964639"/>
              <a:gd name="connsiteY87" fmla="*/ 1171575 h 1914525"/>
              <a:gd name="connsiteX88" fmla="*/ 623888 w 964639"/>
              <a:gd name="connsiteY88" fmla="*/ 1185863 h 1914525"/>
              <a:gd name="connsiteX89" fmla="*/ 631031 w 964639"/>
              <a:gd name="connsiteY89" fmla="*/ 1200150 h 1914525"/>
              <a:gd name="connsiteX90" fmla="*/ 640556 w 964639"/>
              <a:gd name="connsiteY90" fmla="*/ 1202532 h 1914525"/>
              <a:gd name="connsiteX91" fmla="*/ 654844 w 964639"/>
              <a:gd name="connsiteY91" fmla="*/ 1207294 h 1914525"/>
              <a:gd name="connsiteX92" fmla="*/ 666750 w 964639"/>
              <a:gd name="connsiteY92" fmla="*/ 1278732 h 1914525"/>
              <a:gd name="connsiteX93" fmla="*/ 673894 w 964639"/>
              <a:gd name="connsiteY93" fmla="*/ 1281113 h 1914525"/>
              <a:gd name="connsiteX94" fmla="*/ 671513 w 964639"/>
              <a:gd name="connsiteY94" fmla="*/ 1302544 h 1914525"/>
              <a:gd name="connsiteX95" fmla="*/ 669131 w 964639"/>
              <a:gd name="connsiteY95" fmla="*/ 1314450 h 1914525"/>
              <a:gd name="connsiteX96" fmla="*/ 666750 w 964639"/>
              <a:gd name="connsiteY96" fmla="*/ 1335882 h 1914525"/>
              <a:gd name="connsiteX97" fmla="*/ 681038 w 964639"/>
              <a:gd name="connsiteY97" fmla="*/ 1369219 h 1914525"/>
              <a:gd name="connsiteX98" fmla="*/ 688181 w 964639"/>
              <a:gd name="connsiteY98" fmla="*/ 1371600 h 1914525"/>
              <a:gd name="connsiteX99" fmla="*/ 695325 w 964639"/>
              <a:gd name="connsiteY99" fmla="*/ 1416844 h 1914525"/>
              <a:gd name="connsiteX100" fmla="*/ 702469 w 964639"/>
              <a:gd name="connsiteY100" fmla="*/ 1435894 h 1914525"/>
              <a:gd name="connsiteX101" fmla="*/ 709613 w 964639"/>
              <a:gd name="connsiteY101" fmla="*/ 1450182 h 1914525"/>
              <a:gd name="connsiteX102" fmla="*/ 721519 w 964639"/>
              <a:gd name="connsiteY102" fmla="*/ 1473994 h 1914525"/>
              <a:gd name="connsiteX103" fmla="*/ 733425 w 964639"/>
              <a:gd name="connsiteY103" fmla="*/ 1493044 h 1914525"/>
              <a:gd name="connsiteX104" fmla="*/ 735806 w 964639"/>
              <a:gd name="connsiteY104" fmla="*/ 1500188 h 1914525"/>
              <a:gd name="connsiteX105" fmla="*/ 745331 w 964639"/>
              <a:gd name="connsiteY105" fmla="*/ 1516857 h 1914525"/>
              <a:gd name="connsiteX106" fmla="*/ 747713 w 964639"/>
              <a:gd name="connsiteY106" fmla="*/ 1524000 h 1914525"/>
              <a:gd name="connsiteX107" fmla="*/ 757238 w 964639"/>
              <a:gd name="connsiteY107" fmla="*/ 1538288 h 1914525"/>
              <a:gd name="connsiteX108" fmla="*/ 762000 w 964639"/>
              <a:gd name="connsiteY108" fmla="*/ 1545432 h 1914525"/>
              <a:gd name="connsiteX109" fmla="*/ 769144 w 964639"/>
              <a:gd name="connsiteY109" fmla="*/ 1559719 h 1914525"/>
              <a:gd name="connsiteX110" fmla="*/ 776288 w 964639"/>
              <a:gd name="connsiteY110" fmla="*/ 1574007 h 1914525"/>
              <a:gd name="connsiteX111" fmla="*/ 783431 w 964639"/>
              <a:gd name="connsiteY111" fmla="*/ 1588294 h 1914525"/>
              <a:gd name="connsiteX112" fmla="*/ 785813 w 964639"/>
              <a:gd name="connsiteY112" fmla="*/ 1597819 h 1914525"/>
              <a:gd name="connsiteX113" fmla="*/ 790575 w 964639"/>
              <a:gd name="connsiteY113" fmla="*/ 1604963 h 1914525"/>
              <a:gd name="connsiteX114" fmla="*/ 792956 w 964639"/>
              <a:gd name="connsiteY114" fmla="*/ 1619250 h 1914525"/>
              <a:gd name="connsiteX115" fmla="*/ 797719 w 964639"/>
              <a:gd name="connsiteY115" fmla="*/ 1633538 h 1914525"/>
              <a:gd name="connsiteX116" fmla="*/ 800100 w 964639"/>
              <a:gd name="connsiteY116" fmla="*/ 1640682 h 1914525"/>
              <a:gd name="connsiteX117" fmla="*/ 807244 w 964639"/>
              <a:gd name="connsiteY117" fmla="*/ 1643063 h 1914525"/>
              <a:gd name="connsiteX118" fmla="*/ 812006 w 964639"/>
              <a:gd name="connsiteY118" fmla="*/ 1678782 h 1914525"/>
              <a:gd name="connsiteX119" fmla="*/ 814388 w 964639"/>
              <a:gd name="connsiteY119" fmla="*/ 1693069 h 1914525"/>
              <a:gd name="connsiteX120" fmla="*/ 823913 w 964639"/>
              <a:gd name="connsiteY120" fmla="*/ 1695450 h 1914525"/>
              <a:gd name="connsiteX121" fmla="*/ 828675 w 964639"/>
              <a:gd name="connsiteY121" fmla="*/ 1738313 h 1914525"/>
              <a:gd name="connsiteX122" fmla="*/ 833438 w 964639"/>
              <a:gd name="connsiteY122" fmla="*/ 1747838 h 1914525"/>
              <a:gd name="connsiteX123" fmla="*/ 840581 w 964639"/>
              <a:gd name="connsiteY123" fmla="*/ 1752600 h 1914525"/>
              <a:gd name="connsiteX124" fmla="*/ 857250 w 964639"/>
              <a:gd name="connsiteY124" fmla="*/ 1776413 h 1914525"/>
              <a:gd name="connsiteX125" fmla="*/ 862013 w 964639"/>
              <a:gd name="connsiteY125" fmla="*/ 1783557 h 1914525"/>
              <a:gd name="connsiteX126" fmla="*/ 873919 w 964639"/>
              <a:gd name="connsiteY126" fmla="*/ 1790700 h 1914525"/>
              <a:gd name="connsiteX127" fmla="*/ 878681 w 964639"/>
              <a:gd name="connsiteY127" fmla="*/ 1797844 h 1914525"/>
              <a:gd name="connsiteX128" fmla="*/ 883444 w 964639"/>
              <a:gd name="connsiteY128" fmla="*/ 1814513 h 1914525"/>
              <a:gd name="connsiteX129" fmla="*/ 888206 w 964639"/>
              <a:gd name="connsiteY129" fmla="*/ 1821657 h 1914525"/>
              <a:gd name="connsiteX130" fmla="*/ 895350 w 964639"/>
              <a:gd name="connsiteY130" fmla="*/ 1835944 h 1914525"/>
              <a:gd name="connsiteX131" fmla="*/ 909638 w 964639"/>
              <a:gd name="connsiteY131" fmla="*/ 1843088 h 1914525"/>
              <a:gd name="connsiteX132" fmla="*/ 916781 w 964639"/>
              <a:gd name="connsiteY132" fmla="*/ 1866900 h 1914525"/>
              <a:gd name="connsiteX133" fmla="*/ 919163 w 964639"/>
              <a:gd name="connsiteY133" fmla="*/ 1897857 h 1914525"/>
              <a:gd name="connsiteX134" fmla="*/ 926306 w 964639"/>
              <a:gd name="connsiteY134" fmla="*/ 1900238 h 1914525"/>
              <a:gd name="connsiteX135" fmla="*/ 945356 w 964639"/>
              <a:gd name="connsiteY135" fmla="*/ 1905000 h 1914525"/>
              <a:gd name="connsiteX136" fmla="*/ 952500 w 964639"/>
              <a:gd name="connsiteY136" fmla="*/ 1909763 h 1914525"/>
              <a:gd name="connsiteX137" fmla="*/ 964406 w 964639"/>
              <a:gd name="connsiteY137" fmla="*/ 1912144 h 1914525"/>
              <a:gd name="connsiteX138" fmla="*/ 957263 w 964639"/>
              <a:gd name="connsiteY138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3838 w 964639"/>
              <a:gd name="connsiteY19" fmla="*/ 264319 h 1914525"/>
              <a:gd name="connsiteX20" fmla="*/ 226219 w 964639"/>
              <a:gd name="connsiteY20" fmla="*/ 276225 h 1914525"/>
              <a:gd name="connsiteX21" fmla="*/ 228600 w 964639"/>
              <a:gd name="connsiteY21" fmla="*/ 285750 h 1914525"/>
              <a:gd name="connsiteX22" fmla="*/ 226219 w 964639"/>
              <a:gd name="connsiteY22" fmla="*/ 326231 h 1914525"/>
              <a:gd name="connsiteX23" fmla="*/ 247650 w 964639"/>
              <a:gd name="connsiteY23" fmla="*/ 330994 h 1914525"/>
              <a:gd name="connsiteX24" fmla="*/ 254794 w 964639"/>
              <a:gd name="connsiteY24" fmla="*/ 361950 h 1914525"/>
              <a:gd name="connsiteX25" fmla="*/ 261938 w 964639"/>
              <a:gd name="connsiteY25" fmla="*/ 366713 h 1914525"/>
              <a:gd name="connsiteX26" fmla="*/ 266700 w 964639"/>
              <a:gd name="connsiteY26" fmla="*/ 373857 h 1914525"/>
              <a:gd name="connsiteX27" fmla="*/ 280988 w 964639"/>
              <a:gd name="connsiteY27" fmla="*/ 383382 h 1914525"/>
              <a:gd name="connsiteX28" fmla="*/ 285750 w 964639"/>
              <a:gd name="connsiteY28" fmla="*/ 390525 h 1914525"/>
              <a:gd name="connsiteX29" fmla="*/ 290513 w 964639"/>
              <a:gd name="connsiteY29" fmla="*/ 400050 h 1914525"/>
              <a:gd name="connsiteX30" fmla="*/ 302419 w 964639"/>
              <a:gd name="connsiteY30" fmla="*/ 414338 h 1914525"/>
              <a:gd name="connsiteX31" fmla="*/ 309563 w 964639"/>
              <a:gd name="connsiteY31" fmla="*/ 416719 h 1914525"/>
              <a:gd name="connsiteX32" fmla="*/ 316706 w 964639"/>
              <a:gd name="connsiteY32" fmla="*/ 431007 h 1914525"/>
              <a:gd name="connsiteX33" fmla="*/ 321469 w 964639"/>
              <a:gd name="connsiteY33" fmla="*/ 438150 h 1914525"/>
              <a:gd name="connsiteX34" fmla="*/ 330994 w 964639"/>
              <a:gd name="connsiteY34" fmla="*/ 452438 h 1914525"/>
              <a:gd name="connsiteX35" fmla="*/ 333375 w 964639"/>
              <a:gd name="connsiteY35" fmla="*/ 459582 h 1914525"/>
              <a:gd name="connsiteX36" fmla="*/ 338138 w 964639"/>
              <a:gd name="connsiteY36" fmla="*/ 466725 h 1914525"/>
              <a:gd name="connsiteX37" fmla="*/ 345281 w 964639"/>
              <a:gd name="connsiteY37" fmla="*/ 490538 h 1914525"/>
              <a:gd name="connsiteX38" fmla="*/ 350044 w 964639"/>
              <a:gd name="connsiteY38" fmla="*/ 509588 h 1914525"/>
              <a:gd name="connsiteX39" fmla="*/ 357188 w 964639"/>
              <a:gd name="connsiteY39" fmla="*/ 516732 h 1914525"/>
              <a:gd name="connsiteX40" fmla="*/ 366713 w 964639"/>
              <a:gd name="connsiteY40" fmla="*/ 528638 h 1914525"/>
              <a:gd name="connsiteX41" fmla="*/ 369094 w 964639"/>
              <a:gd name="connsiteY41" fmla="*/ 538163 h 1914525"/>
              <a:gd name="connsiteX42" fmla="*/ 378619 w 964639"/>
              <a:gd name="connsiteY42" fmla="*/ 552450 h 1914525"/>
              <a:gd name="connsiteX43" fmla="*/ 383381 w 964639"/>
              <a:gd name="connsiteY43" fmla="*/ 559594 h 1914525"/>
              <a:gd name="connsiteX44" fmla="*/ 385763 w 964639"/>
              <a:gd name="connsiteY44" fmla="*/ 578644 h 1914525"/>
              <a:gd name="connsiteX45" fmla="*/ 392906 w 964639"/>
              <a:gd name="connsiteY45" fmla="*/ 600075 h 1914525"/>
              <a:gd name="connsiteX46" fmla="*/ 395288 w 964639"/>
              <a:gd name="connsiteY46" fmla="*/ 607219 h 1914525"/>
              <a:gd name="connsiteX47" fmla="*/ 400050 w 964639"/>
              <a:gd name="connsiteY47" fmla="*/ 614363 h 1914525"/>
              <a:gd name="connsiteX48" fmla="*/ 402431 w 964639"/>
              <a:gd name="connsiteY48" fmla="*/ 621507 h 1914525"/>
              <a:gd name="connsiteX49" fmla="*/ 407194 w 964639"/>
              <a:gd name="connsiteY49" fmla="*/ 628650 h 1914525"/>
              <a:gd name="connsiteX50" fmla="*/ 421481 w 964639"/>
              <a:gd name="connsiteY50" fmla="*/ 638175 h 1914525"/>
              <a:gd name="connsiteX51" fmla="*/ 423863 w 964639"/>
              <a:gd name="connsiteY51" fmla="*/ 645319 h 1914525"/>
              <a:gd name="connsiteX52" fmla="*/ 431006 w 964639"/>
              <a:gd name="connsiteY52" fmla="*/ 647700 h 1914525"/>
              <a:gd name="connsiteX53" fmla="*/ 438150 w 964639"/>
              <a:gd name="connsiteY53" fmla="*/ 671513 h 1914525"/>
              <a:gd name="connsiteX54" fmla="*/ 440531 w 964639"/>
              <a:gd name="connsiteY54" fmla="*/ 678657 h 1914525"/>
              <a:gd name="connsiteX55" fmla="*/ 447675 w 964639"/>
              <a:gd name="connsiteY55" fmla="*/ 681038 h 1914525"/>
              <a:gd name="connsiteX56" fmla="*/ 452438 w 964639"/>
              <a:gd name="connsiteY56" fmla="*/ 695325 h 1914525"/>
              <a:gd name="connsiteX57" fmla="*/ 454819 w 964639"/>
              <a:gd name="connsiteY57" fmla="*/ 702469 h 1914525"/>
              <a:gd name="connsiteX58" fmla="*/ 457200 w 964639"/>
              <a:gd name="connsiteY58" fmla="*/ 719138 h 1914525"/>
              <a:gd name="connsiteX59" fmla="*/ 471488 w 964639"/>
              <a:gd name="connsiteY59" fmla="*/ 728663 h 1914525"/>
              <a:gd name="connsiteX60" fmla="*/ 478631 w 964639"/>
              <a:gd name="connsiteY60" fmla="*/ 769144 h 1914525"/>
              <a:gd name="connsiteX61" fmla="*/ 481013 w 964639"/>
              <a:gd name="connsiteY61" fmla="*/ 776288 h 1914525"/>
              <a:gd name="connsiteX62" fmla="*/ 488156 w 964639"/>
              <a:gd name="connsiteY62" fmla="*/ 781050 h 1914525"/>
              <a:gd name="connsiteX63" fmla="*/ 490538 w 964639"/>
              <a:gd name="connsiteY63" fmla="*/ 795338 h 1914525"/>
              <a:gd name="connsiteX64" fmla="*/ 492919 w 964639"/>
              <a:gd name="connsiteY64" fmla="*/ 826294 h 1914525"/>
              <a:gd name="connsiteX65" fmla="*/ 497681 w 964639"/>
              <a:gd name="connsiteY65" fmla="*/ 840582 h 1914525"/>
              <a:gd name="connsiteX66" fmla="*/ 500063 w 964639"/>
              <a:gd name="connsiteY66" fmla="*/ 847725 h 1914525"/>
              <a:gd name="connsiteX67" fmla="*/ 507206 w 964639"/>
              <a:gd name="connsiteY67" fmla="*/ 852488 h 1914525"/>
              <a:gd name="connsiteX68" fmla="*/ 514350 w 964639"/>
              <a:gd name="connsiteY68" fmla="*/ 869157 h 1914525"/>
              <a:gd name="connsiteX69" fmla="*/ 516731 w 964639"/>
              <a:gd name="connsiteY69" fmla="*/ 907257 h 1914525"/>
              <a:gd name="connsiteX70" fmla="*/ 519113 w 964639"/>
              <a:gd name="connsiteY70" fmla="*/ 914400 h 1914525"/>
              <a:gd name="connsiteX71" fmla="*/ 526256 w 964639"/>
              <a:gd name="connsiteY71" fmla="*/ 916782 h 1914525"/>
              <a:gd name="connsiteX72" fmla="*/ 538163 w 964639"/>
              <a:gd name="connsiteY72" fmla="*/ 942975 h 1914525"/>
              <a:gd name="connsiteX73" fmla="*/ 540544 w 964639"/>
              <a:gd name="connsiteY73" fmla="*/ 952500 h 1914525"/>
              <a:gd name="connsiteX74" fmla="*/ 550069 w 964639"/>
              <a:gd name="connsiteY74" fmla="*/ 954882 h 1914525"/>
              <a:gd name="connsiteX75" fmla="*/ 552450 w 964639"/>
              <a:gd name="connsiteY75" fmla="*/ 1014413 h 1914525"/>
              <a:gd name="connsiteX76" fmla="*/ 554831 w 964639"/>
              <a:gd name="connsiteY76" fmla="*/ 1031082 h 1914525"/>
              <a:gd name="connsiteX77" fmla="*/ 564356 w 964639"/>
              <a:gd name="connsiteY77" fmla="*/ 1033463 h 1914525"/>
              <a:gd name="connsiteX78" fmla="*/ 566738 w 964639"/>
              <a:gd name="connsiteY78" fmla="*/ 1071563 h 1914525"/>
              <a:gd name="connsiteX79" fmla="*/ 573881 w 964639"/>
              <a:gd name="connsiteY79" fmla="*/ 1078707 h 1914525"/>
              <a:gd name="connsiteX80" fmla="*/ 581025 w 964639"/>
              <a:gd name="connsiteY80" fmla="*/ 1097757 h 1914525"/>
              <a:gd name="connsiteX81" fmla="*/ 588169 w 964639"/>
              <a:gd name="connsiteY81" fmla="*/ 1102519 h 1914525"/>
              <a:gd name="connsiteX82" fmla="*/ 595313 w 964639"/>
              <a:gd name="connsiteY82" fmla="*/ 1109663 h 1914525"/>
              <a:gd name="connsiteX83" fmla="*/ 600075 w 964639"/>
              <a:gd name="connsiteY83" fmla="*/ 1123950 h 1914525"/>
              <a:gd name="connsiteX84" fmla="*/ 602456 w 964639"/>
              <a:gd name="connsiteY84" fmla="*/ 1135857 h 1914525"/>
              <a:gd name="connsiteX85" fmla="*/ 607219 w 964639"/>
              <a:gd name="connsiteY85" fmla="*/ 1150144 h 1914525"/>
              <a:gd name="connsiteX86" fmla="*/ 609600 w 964639"/>
              <a:gd name="connsiteY86" fmla="*/ 1157288 h 1914525"/>
              <a:gd name="connsiteX87" fmla="*/ 619125 w 964639"/>
              <a:gd name="connsiteY87" fmla="*/ 1171575 h 1914525"/>
              <a:gd name="connsiteX88" fmla="*/ 623888 w 964639"/>
              <a:gd name="connsiteY88" fmla="*/ 1185863 h 1914525"/>
              <a:gd name="connsiteX89" fmla="*/ 631031 w 964639"/>
              <a:gd name="connsiteY89" fmla="*/ 1200150 h 1914525"/>
              <a:gd name="connsiteX90" fmla="*/ 640556 w 964639"/>
              <a:gd name="connsiteY90" fmla="*/ 1202532 h 1914525"/>
              <a:gd name="connsiteX91" fmla="*/ 654844 w 964639"/>
              <a:gd name="connsiteY91" fmla="*/ 1207294 h 1914525"/>
              <a:gd name="connsiteX92" fmla="*/ 666750 w 964639"/>
              <a:gd name="connsiteY92" fmla="*/ 1278732 h 1914525"/>
              <a:gd name="connsiteX93" fmla="*/ 673894 w 964639"/>
              <a:gd name="connsiteY93" fmla="*/ 1281113 h 1914525"/>
              <a:gd name="connsiteX94" fmla="*/ 671513 w 964639"/>
              <a:gd name="connsiteY94" fmla="*/ 1302544 h 1914525"/>
              <a:gd name="connsiteX95" fmla="*/ 669131 w 964639"/>
              <a:gd name="connsiteY95" fmla="*/ 1314450 h 1914525"/>
              <a:gd name="connsiteX96" fmla="*/ 666750 w 964639"/>
              <a:gd name="connsiteY96" fmla="*/ 1335882 h 1914525"/>
              <a:gd name="connsiteX97" fmla="*/ 681038 w 964639"/>
              <a:gd name="connsiteY97" fmla="*/ 1369219 h 1914525"/>
              <a:gd name="connsiteX98" fmla="*/ 688181 w 964639"/>
              <a:gd name="connsiteY98" fmla="*/ 1371600 h 1914525"/>
              <a:gd name="connsiteX99" fmla="*/ 695325 w 964639"/>
              <a:gd name="connsiteY99" fmla="*/ 1416844 h 1914525"/>
              <a:gd name="connsiteX100" fmla="*/ 702469 w 964639"/>
              <a:gd name="connsiteY100" fmla="*/ 1435894 h 1914525"/>
              <a:gd name="connsiteX101" fmla="*/ 709613 w 964639"/>
              <a:gd name="connsiteY101" fmla="*/ 1450182 h 1914525"/>
              <a:gd name="connsiteX102" fmla="*/ 721519 w 964639"/>
              <a:gd name="connsiteY102" fmla="*/ 1473994 h 1914525"/>
              <a:gd name="connsiteX103" fmla="*/ 733425 w 964639"/>
              <a:gd name="connsiteY103" fmla="*/ 1493044 h 1914525"/>
              <a:gd name="connsiteX104" fmla="*/ 735806 w 964639"/>
              <a:gd name="connsiteY104" fmla="*/ 1500188 h 1914525"/>
              <a:gd name="connsiteX105" fmla="*/ 745331 w 964639"/>
              <a:gd name="connsiteY105" fmla="*/ 1516857 h 1914525"/>
              <a:gd name="connsiteX106" fmla="*/ 747713 w 964639"/>
              <a:gd name="connsiteY106" fmla="*/ 1524000 h 1914525"/>
              <a:gd name="connsiteX107" fmla="*/ 757238 w 964639"/>
              <a:gd name="connsiteY107" fmla="*/ 1538288 h 1914525"/>
              <a:gd name="connsiteX108" fmla="*/ 762000 w 964639"/>
              <a:gd name="connsiteY108" fmla="*/ 1545432 h 1914525"/>
              <a:gd name="connsiteX109" fmla="*/ 769144 w 964639"/>
              <a:gd name="connsiteY109" fmla="*/ 1559719 h 1914525"/>
              <a:gd name="connsiteX110" fmla="*/ 776288 w 964639"/>
              <a:gd name="connsiteY110" fmla="*/ 1574007 h 1914525"/>
              <a:gd name="connsiteX111" fmla="*/ 783431 w 964639"/>
              <a:gd name="connsiteY111" fmla="*/ 1588294 h 1914525"/>
              <a:gd name="connsiteX112" fmla="*/ 785813 w 964639"/>
              <a:gd name="connsiteY112" fmla="*/ 1597819 h 1914525"/>
              <a:gd name="connsiteX113" fmla="*/ 790575 w 964639"/>
              <a:gd name="connsiteY113" fmla="*/ 1604963 h 1914525"/>
              <a:gd name="connsiteX114" fmla="*/ 792956 w 964639"/>
              <a:gd name="connsiteY114" fmla="*/ 1619250 h 1914525"/>
              <a:gd name="connsiteX115" fmla="*/ 797719 w 964639"/>
              <a:gd name="connsiteY115" fmla="*/ 1633538 h 1914525"/>
              <a:gd name="connsiteX116" fmla="*/ 800100 w 964639"/>
              <a:gd name="connsiteY116" fmla="*/ 1640682 h 1914525"/>
              <a:gd name="connsiteX117" fmla="*/ 807244 w 964639"/>
              <a:gd name="connsiteY117" fmla="*/ 1643063 h 1914525"/>
              <a:gd name="connsiteX118" fmla="*/ 812006 w 964639"/>
              <a:gd name="connsiteY118" fmla="*/ 1678782 h 1914525"/>
              <a:gd name="connsiteX119" fmla="*/ 814388 w 964639"/>
              <a:gd name="connsiteY119" fmla="*/ 1693069 h 1914525"/>
              <a:gd name="connsiteX120" fmla="*/ 823913 w 964639"/>
              <a:gd name="connsiteY120" fmla="*/ 1695450 h 1914525"/>
              <a:gd name="connsiteX121" fmla="*/ 828675 w 964639"/>
              <a:gd name="connsiteY121" fmla="*/ 1738313 h 1914525"/>
              <a:gd name="connsiteX122" fmla="*/ 833438 w 964639"/>
              <a:gd name="connsiteY122" fmla="*/ 1747838 h 1914525"/>
              <a:gd name="connsiteX123" fmla="*/ 840581 w 964639"/>
              <a:gd name="connsiteY123" fmla="*/ 1752600 h 1914525"/>
              <a:gd name="connsiteX124" fmla="*/ 857250 w 964639"/>
              <a:gd name="connsiteY124" fmla="*/ 1776413 h 1914525"/>
              <a:gd name="connsiteX125" fmla="*/ 862013 w 964639"/>
              <a:gd name="connsiteY125" fmla="*/ 1783557 h 1914525"/>
              <a:gd name="connsiteX126" fmla="*/ 873919 w 964639"/>
              <a:gd name="connsiteY126" fmla="*/ 1790700 h 1914525"/>
              <a:gd name="connsiteX127" fmla="*/ 878681 w 964639"/>
              <a:gd name="connsiteY127" fmla="*/ 1797844 h 1914525"/>
              <a:gd name="connsiteX128" fmla="*/ 883444 w 964639"/>
              <a:gd name="connsiteY128" fmla="*/ 1814513 h 1914525"/>
              <a:gd name="connsiteX129" fmla="*/ 888206 w 964639"/>
              <a:gd name="connsiteY129" fmla="*/ 1821657 h 1914525"/>
              <a:gd name="connsiteX130" fmla="*/ 895350 w 964639"/>
              <a:gd name="connsiteY130" fmla="*/ 1835944 h 1914525"/>
              <a:gd name="connsiteX131" fmla="*/ 909638 w 964639"/>
              <a:gd name="connsiteY131" fmla="*/ 1843088 h 1914525"/>
              <a:gd name="connsiteX132" fmla="*/ 916781 w 964639"/>
              <a:gd name="connsiteY132" fmla="*/ 1866900 h 1914525"/>
              <a:gd name="connsiteX133" fmla="*/ 919163 w 964639"/>
              <a:gd name="connsiteY133" fmla="*/ 1897857 h 1914525"/>
              <a:gd name="connsiteX134" fmla="*/ 926306 w 964639"/>
              <a:gd name="connsiteY134" fmla="*/ 1900238 h 1914525"/>
              <a:gd name="connsiteX135" fmla="*/ 945356 w 964639"/>
              <a:gd name="connsiteY135" fmla="*/ 1905000 h 1914525"/>
              <a:gd name="connsiteX136" fmla="*/ 952500 w 964639"/>
              <a:gd name="connsiteY136" fmla="*/ 1909763 h 1914525"/>
              <a:gd name="connsiteX137" fmla="*/ 964406 w 964639"/>
              <a:gd name="connsiteY137" fmla="*/ 1912144 h 1914525"/>
              <a:gd name="connsiteX138" fmla="*/ 957263 w 964639"/>
              <a:gd name="connsiteY138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3838 w 964639"/>
              <a:gd name="connsiteY19" fmla="*/ 264319 h 1914525"/>
              <a:gd name="connsiteX20" fmla="*/ 228600 w 964639"/>
              <a:gd name="connsiteY20" fmla="*/ 285750 h 1914525"/>
              <a:gd name="connsiteX21" fmla="*/ 226219 w 964639"/>
              <a:gd name="connsiteY21" fmla="*/ 326231 h 1914525"/>
              <a:gd name="connsiteX22" fmla="*/ 247650 w 964639"/>
              <a:gd name="connsiteY22" fmla="*/ 330994 h 1914525"/>
              <a:gd name="connsiteX23" fmla="*/ 254794 w 964639"/>
              <a:gd name="connsiteY23" fmla="*/ 361950 h 1914525"/>
              <a:gd name="connsiteX24" fmla="*/ 261938 w 964639"/>
              <a:gd name="connsiteY24" fmla="*/ 366713 h 1914525"/>
              <a:gd name="connsiteX25" fmla="*/ 266700 w 964639"/>
              <a:gd name="connsiteY25" fmla="*/ 373857 h 1914525"/>
              <a:gd name="connsiteX26" fmla="*/ 280988 w 964639"/>
              <a:gd name="connsiteY26" fmla="*/ 383382 h 1914525"/>
              <a:gd name="connsiteX27" fmla="*/ 285750 w 964639"/>
              <a:gd name="connsiteY27" fmla="*/ 390525 h 1914525"/>
              <a:gd name="connsiteX28" fmla="*/ 290513 w 964639"/>
              <a:gd name="connsiteY28" fmla="*/ 400050 h 1914525"/>
              <a:gd name="connsiteX29" fmla="*/ 302419 w 964639"/>
              <a:gd name="connsiteY29" fmla="*/ 414338 h 1914525"/>
              <a:gd name="connsiteX30" fmla="*/ 309563 w 964639"/>
              <a:gd name="connsiteY30" fmla="*/ 416719 h 1914525"/>
              <a:gd name="connsiteX31" fmla="*/ 316706 w 964639"/>
              <a:gd name="connsiteY31" fmla="*/ 431007 h 1914525"/>
              <a:gd name="connsiteX32" fmla="*/ 321469 w 964639"/>
              <a:gd name="connsiteY32" fmla="*/ 438150 h 1914525"/>
              <a:gd name="connsiteX33" fmla="*/ 330994 w 964639"/>
              <a:gd name="connsiteY33" fmla="*/ 452438 h 1914525"/>
              <a:gd name="connsiteX34" fmla="*/ 333375 w 964639"/>
              <a:gd name="connsiteY34" fmla="*/ 459582 h 1914525"/>
              <a:gd name="connsiteX35" fmla="*/ 338138 w 964639"/>
              <a:gd name="connsiteY35" fmla="*/ 466725 h 1914525"/>
              <a:gd name="connsiteX36" fmla="*/ 345281 w 964639"/>
              <a:gd name="connsiteY36" fmla="*/ 490538 h 1914525"/>
              <a:gd name="connsiteX37" fmla="*/ 350044 w 964639"/>
              <a:gd name="connsiteY37" fmla="*/ 509588 h 1914525"/>
              <a:gd name="connsiteX38" fmla="*/ 357188 w 964639"/>
              <a:gd name="connsiteY38" fmla="*/ 516732 h 1914525"/>
              <a:gd name="connsiteX39" fmla="*/ 366713 w 964639"/>
              <a:gd name="connsiteY39" fmla="*/ 528638 h 1914525"/>
              <a:gd name="connsiteX40" fmla="*/ 369094 w 964639"/>
              <a:gd name="connsiteY40" fmla="*/ 538163 h 1914525"/>
              <a:gd name="connsiteX41" fmla="*/ 378619 w 964639"/>
              <a:gd name="connsiteY41" fmla="*/ 552450 h 1914525"/>
              <a:gd name="connsiteX42" fmla="*/ 383381 w 964639"/>
              <a:gd name="connsiteY42" fmla="*/ 559594 h 1914525"/>
              <a:gd name="connsiteX43" fmla="*/ 385763 w 964639"/>
              <a:gd name="connsiteY43" fmla="*/ 578644 h 1914525"/>
              <a:gd name="connsiteX44" fmla="*/ 392906 w 964639"/>
              <a:gd name="connsiteY44" fmla="*/ 600075 h 1914525"/>
              <a:gd name="connsiteX45" fmla="*/ 395288 w 964639"/>
              <a:gd name="connsiteY45" fmla="*/ 607219 h 1914525"/>
              <a:gd name="connsiteX46" fmla="*/ 400050 w 964639"/>
              <a:gd name="connsiteY46" fmla="*/ 614363 h 1914525"/>
              <a:gd name="connsiteX47" fmla="*/ 402431 w 964639"/>
              <a:gd name="connsiteY47" fmla="*/ 621507 h 1914525"/>
              <a:gd name="connsiteX48" fmla="*/ 407194 w 964639"/>
              <a:gd name="connsiteY48" fmla="*/ 628650 h 1914525"/>
              <a:gd name="connsiteX49" fmla="*/ 421481 w 964639"/>
              <a:gd name="connsiteY49" fmla="*/ 638175 h 1914525"/>
              <a:gd name="connsiteX50" fmla="*/ 423863 w 964639"/>
              <a:gd name="connsiteY50" fmla="*/ 645319 h 1914525"/>
              <a:gd name="connsiteX51" fmla="*/ 431006 w 964639"/>
              <a:gd name="connsiteY51" fmla="*/ 647700 h 1914525"/>
              <a:gd name="connsiteX52" fmla="*/ 438150 w 964639"/>
              <a:gd name="connsiteY52" fmla="*/ 671513 h 1914525"/>
              <a:gd name="connsiteX53" fmla="*/ 440531 w 964639"/>
              <a:gd name="connsiteY53" fmla="*/ 678657 h 1914525"/>
              <a:gd name="connsiteX54" fmla="*/ 447675 w 964639"/>
              <a:gd name="connsiteY54" fmla="*/ 681038 h 1914525"/>
              <a:gd name="connsiteX55" fmla="*/ 452438 w 964639"/>
              <a:gd name="connsiteY55" fmla="*/ 695325 h 1914525"/>
              <a:gd name="connsiteX56" fmla="*/ 454819 w 964639"/>
              <a:gd name="connsiteY56" fmla="*/ 702469 h 1914525"/>
              <a:gd name="connsiteX57" fmla="*/ 457200 w 964639"/>
              <a:gd name="connsiteY57" fmla="*/ 719138 h 1914525"/>
              <a:gd name="connsiteX58" fmla="*/ 471488 w 964639"/>
              <a:gd name="connsiteY58" fmla="*/ 728663 h 1914525"/>
              <a:gd name="connsiteX59" fmla="*/ 478631 w 964639"/>
              <a:gd name="connsiteY59" fmla="*/ 769144 h 1914525"/>
              <a:gd name="connsiteX60" fmla="*/ 481013 w 964639"/>
              <a:gd name="connsiteY60" fmla="*/ 776288 h 1914525"/>
              <a:gd name="connsiteX61" fmla="*/ 488156 w 964639"/>
              <a:gd name="connsiteY61" fmla="*/ 781050 h 1914525"/>
              <a:gd name="connsiteX62" fmla="*/ 490538 w 964639"/>
              <a:gd name="connsiteY62" fmla="*/ 795338 h 1914525"/>
              <a:gd name="connsiteX63" fmla="*/ 492919 w 964639"/>
              <a:gd name="connsiteY63" fmla="*/ 826294 h 1914525"/>
              <a:gd name="connsiteX64" fmla="*/ 497681 w 964639"/>
              <a:gd name="connsiteY64" fmla="*/ 840582 h 1914525"/>
              <a:gd name="connsiteX65" fmla="*/ 500063 w 964639"/>
              <a:gd name="connsiteY65" fmla="*/ 847725 h 1914525"/>
              <a:gd name="connsiteX66" fmla="*/ 507206 w 964639"/>
              <a:gd name="connsiteY66" fmla="*/ 852488 h 1914525"/>
              <a:gd name="connsiteX67" fmla="*/ 514350 w 964639"/>
              <a:gd name="connsiteY67" fmla="*/ 869157 h 1914525"/>
              <a:gd name="connsiteX68" fmla="*/ 516731 w 964639"/>
              <a:gd name="connsiteY68" fmla="*/ 907257 h 1914525"/>
              <a:gd name="connsiteX69" fmla="*/ 519113 w 964639"/>
              <a:gd name="connsiteY69" fmla="*/ 914400 h 1914525"/>
              <a:gd name="connsiteX70" fmla="*/ 526256 w 964639"/>
              <a:gd name="connsiteY70" fmla="*/ 916782 h 1914525"/>
              <a:gd name="connsiteX71" fmla="*/ 538163 w 964639"/>
              <a:gd name="connsiteY71" fmla="*/ 942975 h 1914525"/>
              <a:gd name="connsiteX72" fmla="*/ 540544 w 964639"/>
              <a:gd name="connsiteY72" fmla="*/ 952500 h 1914525"/>
              <a:gd name="connsiteX73" fmla="*/ 550069 w 964639"/>
              <a:gd name="connsiteY73" fmla="*/ 954882 h 1914525"/>
              <a:gd name="connsiteX74" fmla="*/ 552450 w 964639"/>
              <a:gd name="connsiteY74" fmla="*/ 1014413 h 1914525"/>
              <a:gd name="connsiteX75" fmla="*/ 554831 w 964639"/>
              <a:gd name="connsiteY75" fmla="*/ 1031082 h 1914525"/>
              <a:gd name="connsiteX76" fmla="*/ 564356 w 964639"/>
              <a:gd name="connsiteY76" fmla="*/ 1033463 h 1914525"/>
              <a:gd name="connsiteX77" fmla="*/ 566738 w 964639"/>
              <a:gd name="connsiteY77" fmla="*/ 1071563 h 1914525"/>
              <a:gd name="connsiteX78" fmla="*/ 573881 w 964639"/>
              <a:gd name="connsiteY78" fmla="*/ 1078707 h 1914525"/>
              <a:gd name="connsiteX79" fmla="*/ 581025 w 964639"/>
              <a:gd name="connsiteY79" fmla="*/ 1097757 h 1914525"/>
              <a:gd name="connsiteX80" fmla="*/ 588169 w 964639"/>
              <a:gd name="connsiteY80" fmla="*/ 1102519 h 1914525"/>
              <a:gd name="connsiteX81" fmla="*/ 595313 w 964639"/>
              <a:gd name="connsiteY81" fmla="*/ 1109663 h 1914525"/>
              <a:gd name="connsiteX82" fmla="*/ 600075 w 964639"/>
              <a:gd name="connsiteY82" fmla="*/ 1123950 h 1914525"/>
              <a:gd name="connsiteX83" fmla="*/ 602456 w 964639"/>
              <a:gd name="connsiteY83" fmla="*/ 1135857 h 1914525"/>
              <a:gd name="connsiteX84" fmla="*/ 607219 w 964639"/>
              <a:gd name="connsiteY84" fmla="*/ 1150144 h 1914525"/>
              <a:gd name="connsiteX85" fmla="*/ 609600 w 964639"/>
              <a:gd name="connsiteY85" fmla="*/ 1157288 h 1914525"/>
              <a:gd name="connsiteX86" fmla="*/ 619125 w 964639"/>
              <a:gd name="connsiteY86" fmla="*/ 1171575 h 1914525"/>
              <a:gd name="connsiteX87" fmla="*/ 623888 w 964639"/>
              <a:gd name="connsiteY87" fmla="*/ 1185863 h 1914525"/>
              <a:gd name="connsiteX88" fmla="*/ 631031 w 964639"/>
              <a:gd name="connsiteY88" fmla="*/ 1200150 h 1914525"/>
              <a:gd name="connsiteX89" fmla="*/ 640556 w 964639"/>
              <a:gd name="connsiteY89" fmla="*/ 1202532 h 1914525"/>
              <a:gd name="connsiteX90" fmla="*/ 654844 w 964639"/>
              <a:gd name="connsiteY90" fmla="*/ 1207294 h 1914525"/>
              <a:gd name="connsiteX91" fmla="*/ 666750 w 964639"/>
              <a:gd name="connsiteY91" fmla="*/ 1278732 h 1914525"/>
              <a:gd name="connsiteX92" fmla="*/ 673894 w 964639"/>
              <a:gd name="connsiteY92" fmla="*/ 1281113 h 1914525"/>
              <a:gd name="connsiteX93" fmla="*/ 671513 w 964639"/>
              <a:gd name="connsiteY93" fmla="*/ 1302544 h 1914525"/>
              <a:gd name="connsiteX94" fmla="*/ 669131 w 964639"/>
              <a:gd name="connsiteY94" fmla="*/ 1314450 h 1914525"/>
              <a:gd name="connsiteX95" fmla="*/ 666750 w 964639"/>
              <a:gd name="connsiteY95" fmla="*/ 1335882 h 1914525"/>
              <a:gd name="connsiteX96" fmla="*/ 681038 w 964639"/>
              <a:gd name="connsiteY96" fmla="*/ 1369219 h 1914525"/>
              <a:gd name="connsiteX97" fmla="*/ 688181 w 964639"/>
              <a:gd name="connsiteY97" fmla="*/ 1371600 h 1914525"/>
              <a:gd name="connsiteX98" fmla="*/ 695325 w 964639"/>
              <a:gd name="connsiteY98" fmla="*/ 1416844 h 1914525"/>
              <a:gd name="connsiteX99" fmla="*/ 702469 w 964639"/>
              <a:gd name="connsiteY99" fmla="*/ 1435894 h 1914525"/>
              <a:gd name="connsiteX100" fmla="*/ 709613 w 964639"/>
              <a:gd name="connsiteY100" fmla="*/ 1450182 h 1914525"/>
              <a:gd name="connsiteX101" fmla="*/ 721519 w 964639"/>
              <a:gd name="connsiteY101" fmla="*/ 1473994 h 1914525"/>
              <a:gd name="connsiteX102" fmla="*/ 733425 w 964639"/>
              <a:gd name="connsiteY102" fmla="*/ 1493044 h 1914525"/>
              <a:gd name="connsiteX103" fmla="*/ 735806 w 964639"/>
              <a:gd name="connsiteY103" fmla="*/ 1500188 h 1914525"/>
              <a:gd name="connsiteX104" fmla="*/ 745331 w 964639"/>
              <a:gd name="connsiteY104" fmla="*/ 1516857 h 1914525"/>
              <a:gd name="connsiteX105" fmla="*/ 747713 w 964639"/>
              <a:gd name="connsiteY105" fmla="*/ 1524000 h 1914525"/>
              <a:gd name="connsiteX106" fmla="*/ 757238 w 964639"/>
              <a:gd name="connsiteY106" fmla="*/ 1538288 h 1914525"/>
              <a:gd name="connsiteX107" fmla="*/ 762000 w 964639"/>
              <a:gd name="connsiteY107" fmla="*/ 1545432 h 1914525"/>
              <a:gd name="connsiteX108" fmla="*/ 769144 w 964639"/>
              <a:gd name="connsiteY108" fmla="*/ 1559719 h 1914525"/>
              <a:gd name="connsiteX109" fmla="*/ 776288 w 964639"/>
              <a:gd name="connsiteY109" fmla="*/ 1574007 h 1914525"/>
              <a:gd name="connsiteX110" fmla="*/ 783431 w 964639"/>
              <a:gd name="connsiteY110" fmla="*/ 1588294 h 1914525"/>
              <a:gd name="connsiteX111" fmla="*/ 785813 w 964639"/>
              <a:gd name="connsiteY111" fmla="*/ 1597819 h 1914525"/>
              <a:gd name="connsiteX112" fmla="*/ 790575 w 964639"/>
              <a:gd name="connsiteY112" fmla="*/ 1604963 h 1914525"/>
              <a:gd name="connsiteX113" fmla="*/ 792956 w 964639"/>
              <a:gd name="connsiteY113" fmla="*/ 1619250 h 1914525"/>
              <a:gd name="connsiteX114" fmla="*/ 797719 w 964639"/>
              <a:gd name="connsiteY114" fmla="*/ 1633538 h 1914525"/>
              <a:gd name="connsiteX115" fmla="*/ 800100 w 964639"/>
              <a:gd name="connsiteY115" fmla="*/ 1640682 h 1914525"/>
              <a:gd name="connsiteX116" fmla="*/ 807244 w 964639"/>
              <a:gd name="connsiteY116" fmla="*/ 1643063 h 1914525"/>
              <a:gd name="connsiteX117" fmla="*/ 812006 w 964639"/>
              <a:gd name="connsiteY117" fmla="*/ 1678782 h 1914525"/>
              <a:gd name="connsiteX118" fmla="*/ 814388 w 964639"/>
              <a:gd name="connsiteY118" fmla="*/ 1693069 h 1914525"/>
              <a:gd name="connsiteX119" fmla="*/ 823913 w 964639"/>
              <a:gd name="connsiteY119" fmla="*/ 1695450 h 1914525"/>
              <a:gd name="connsiteX120" fmla="*/ 828675 w 964639"/>
              <a:gd name="connsiteY120" fmla="*/ 1738313 h 1914525"/>
              <a:gd name="connsiteX121" fmla="*/ 833438 w 964639"/>
              <a:gd name="connsiteY121" fmla="*/ 1747838 h 1914525"/>
              <a:gd name="connsiteX122" fmla="*/ 840581 w 964639"/>
              <a:gd name="connsiteY122" fmla="*/ 1752600 h 1914525"/>
              <a:gd name="connsiteX123" fmla="*/ 857250 w 964639"/>
              <a:gd name="connsiteY123" fmla="*/ 1776413 h 1914525"/>
              <a:gd name="connsiteX124" fmla="*/ 862013 w 964639"/>
              <a:gd name="connsiteY124" fmla="*/ 1783557 h 1914525"/>
              <a:gd name="connsiteX125" fmla="*/ 873919 w 964639"/>
              <a:gd name="connsiteY125" fmla="*/ 1790700 h 1914525"/>
              <a:gd name="connsiteX126" fmla="*/ 878681 w 964639"/>
              <a:gd name="connsiteY126" fmla="*/ 1797844 h 1914525"/>
              <a:gd name="connsiteX127" fmla="*/ 883444 w 964639"/>
              <a:gd name="connsiteY127" fmla="*/ 1814513 h 1914525"/>
              <a:gd name="connsiteX128" fmla="*/ 888206 w 964639"/>
              <a:gd name="connsiteY128" fmla="*/ 1821657 h 1914525"/>
              <a:gd name="connsiteX129" fmla="*/ 895350 w 964639"/>
              <a:gd name="connsiteY129" fmla="*/ 1835944 h 1914525"/>
              <a:gd name="connsiteX130" fmla="*/ 909638 w 964639"/>
              <a:gd name="connsiteY130" fmla="*/ 1843088 h 1914525"/>
              <a:gd name="connsiteX131" fmla="*/ 916781 w 964639"/>
              <a:gd name="connsiteY131" fmla="*/ 1866900 h 1914525"/>
              <a:gd name="connsiteX132" fmla="*/ 919163 w 964639"/>
              <a:gd name="connsiteY132" fmla="*/ 1897857 h 1914525"/>
              <a:gd name="connsiteX133" fmla="*/ 926306 w 964639"/>
              <a:gd name="connsiteY133" fmla="*/ 1900238 h 1914525"/>
              <a:gd name="connsiteX134" fmla="*/ 945356 w 964639"/>
              <a:gd name="connsiteY134" fmla="*/ 1905000 h 1914525"/>
              <a:gd name="connsiteX135" fmla="*/ 952500 w 964639"/>
              <a:gd name="connsiteY135" fmla="*/ 1909763 h 1914525"/>
              <a:gd name="connsiteX136" fmla="*/ 964406 w 964639"/>
              <a:gd name="connsiteY136" fmla="*/ 1912144 h 1914525"/>
              <a:gd name="connsiteX137" fmla="*/ 957263 w 964639"/>
              <a:gd name="connsiteY137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3838 w 964639"/>
              <a:gd name="connsiteY19" fmla="*/ 264319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0556 w 964639"/>
              <a:gd name="connsiteY88" fmla="*/ 1202532 h 1914525"/>
              <a:gd name="connsiteX89" fmla="*/ 654844 w 964639"/>
              <a:gd name="connsiteY89" fmla="*/ 1207294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0556 w 964639"/>
              <a:gd name="connsiteY88" fmla="*/ 1202532 h 1914525"/>
              <a:gd name="connsiteX89" fmla="*/ 654844 w 964639"/>
              <a:gd name="connsiteY89" fmla="*/ 1207294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0556 w 964639"/>
              <a:gd name="connsiteY88" fmla="*/ 1202532 h 1914525"/>
              <a:gd name="connsiteX89" fmla="*/ 654844 w 964639"/>
              <a:gd name="connsiteY89" fmla="*/ 1207294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0556 w 964639"/>
              <a:gd name="connsiteY88" fmla="*/ 1202532 h 1914525"/>
              <a:gd name="connsiteX89" fmla="*/ 654844 w 964639"/>
              <a:gd name="connsiteY89" fmla="*/ 1207294 h 1914525"/>
              <a:gd name="connsiteX90" fmla="*/ 652463 w 964639"/>
              <a:gd name="connsiteY90" fmla="*/ 1273969 h 1914525"/>
              <a:gd name="connsiteX91" fmla="*/ 666750 w 964639"/>
              <a:gd name="connsiteY91" fmla="*/ 1278732 h 1914525"/>
              <a:gd name="connsiteX92" fmla="*/ 673894 w 964639"/>
              <a:gd name="connsiteY92" fmla="*/ 1281113 h 1914525"/>
              <a:gd name="connsiteX93" fmla="*/ 671513 w 964639"/>
              <a:gd name="connsiteY93" fmla="*/ 1302544 h 1914525"/>
              <a:gd name="connsiteX94" fmla="*/ 669131 w 964639"/>
              <a:gd name="connsiteY94" fmla="*/ 1314450 h 1914525"/>
              <a:gd name="connsiteX95" fmla="*/ 666750 w 964639"/>
              <a:gd name="connsiteY95" fmla="*/ 1335882 h 1914525"/>
              <a:gd name="connsiteX96" fmla="*/ 681038 w 964639"/>
              <a:gd name="connsiteY96" fmla="*/ 1369219 h 1914525"/>
              <a:gd name="connsiteX97" fmla="*/ 688181 w 964639"/>
              <a:gd name="connsiteY97" fmla="*/ 1371600 h 1914525"/>
              <a:gd name="connsiteX98" fmla="*/ 695325 w 964639"/>
              <a:gd name="connsiteY98" fmla="*/ 1416844 h 1914525"/>
              <a:gd name="connsiteX99" fmla="*/ 702469 w 964639"/>
              <a:gd name="connsiteY99" fmla="*/ 1435894 h 1914525"/>
              <a:gd name="connsiteX100" fmla="*/ 709613 w 964639"/>
              <a:gd name="connsiteY100" fmla="*/ 1450182 h 1914525"/>
              <a:gd name="connsiteX101" fmla="*/ 721519 w 964639"/>
              <a:gd name="connsiteY101" fmla="*/ 1473994 h 1914525"/>
              <a:gd name="connsiteX102" fmla="*/ 733425 w 964639"/>
              <a:gd name="connsiteY102" fmla="*/ 1493044 h 1914525"/>
              <a:gd name="connsiteX103" fmla="*/ 735806 w 964639"/>
              <a:gd name="connsiteY103" fmla="*/ 1500188 h 1914525"/>
              <a:gd name="connsiteX104" fmla="*/ 745331 w 964639"/>
              <a:gd name="connsiteY104" fmla="*/ 1516857 h 1914525"/>
              <a:gd name="connsiteX105" fmla="*/ 747713 w 964639"/>
              <a:gd name="connsiteY105" fmla="*/ 1524000 h 1914525"/>
              <a:gd name="connsiteX106" fmla="*/ 757238 w 964639"/>
              <a:gd name="connsiteY106" fmla="*/ 1538288 h 1914525"/>
              <a:gd name="connsiteX107" fmla="*/ 762000 w 964639"/>
              <a:gd name="connsiteY107" fmla="*/ 1545432 h 1914525"/>
              <a:gd name="connsiteX108" fmla="*/ 769144 w 964639"/>
              <a:gd name="connsiteY108" fmla="*/ 1559719 h 1914525"/>
              <a:gd name="connsiteX109" fmla="*/ 776288 w 964639"/>
              <a:gd name="connsiteY109" fmla="*/ 1574007 h 1914525"/>
              <a:gd name="connsiteX110" fmla="*/ 783431 w 964639"/>
              <a:gd name="connsiteY110" fmla="*/ 1588294 h 1914525"/>
              <a:gd name="connsiteX111" fmla="*/ 785813 w 964639"/>
              <a:gd name="connsiteY111" fmla="*/ 1597819 h 1914525"/>
              <a:gd name="connsiteX112" fmla="*/ 790575 w 964639"/>
              <a:gd name="connsiteY112" fmla="*/ 1604963 h 1914525"/>
              <a:gd name="connsiteX113" fmla="*/ 792956 w 964639"/>
              <a:gd name="connsiteY113" fmla="*/ 1619250 h 1914525"/>
              <a:gd name="connsiteX114" fmla="*/ 797719 w 964639"/>
              <a:gd name="connsiteY114" fmla="*/ 1633538 h 1914525"/>
              <a:gd name="connsiteX115" fmla="*/ 800100 w 964639"/>
              <a:gd name="connsiteY115" fmla="*/ 1640682 h 1914525"/>
              <a:gd name="connsiteX116" fmla="*/ 807244 w 964639"/>
              <a:gd name="connsiteY116" fmla="*/ 1643063 h 1914525"/>
              <a:gd name="connsiteX117" fmla="*/ 812006 w 964639"/>
              <a:gd name="connsiteY117" fmla="*/ 1678782 h 1914525"/>
              <a:gd name="connsiteX118" fmla="*/ 814388 w 964639"/>
              <a:gd name="connsiteY118" fmla="*/ 1693069 h 1914525"/>
              <a:gd name="connsiteX119" fmla="*/ 823913 w 964639"/>
              <a:gd name="connsiteY119" fmla="*/ 1695450 h 1914525"/>
              <a:gd name="connsiteX120" fmla="*/ 828675 w 964639"/>
              <a:gd name="connsiteY120" fmla="*/ 1738313 h 1914525"/>
              <a:gd name="connsiteX121" fmla="*/ 833438 w 964639"/>
              <a:gd name="connsiteY121" fmla="*/ 1747838 h 1914525"/>
              <a:gd name="connsiteX122" fmla="*/ 840581 w 964639"/>
              <a:gd name="connsiteY122" fmla="*/ 1752600 h 1914525"/>
              <a:gd name="connsiteX123" fmla="*/ 857250 w 964639"/>
              <a:gd name="connsiteY123" fmla="*/ 1776413 h 1914525"/>
              <a:gd name="connsiteX124" fmla="*/ 862013 w 964639"/>
              <a:gd name="connsiteY124" fmla="*/ 1783557 h 1914525"/>
              <a:gd name="connsiteX125" fmla="*/ 873919 w 964639"/>
              <a:gd name="connsiteY125" fmla="*/ 1790700 h 1914525"/>
              <a:gd name="connsiteX126" fmla="*/ 878681 w 964639"/>
              <a:gd name="connsiteY126" fmla="*/ 1797844 h 1914525"/>
              <a:gd name="connsiteX127" fmla="*/ 883444 w 964639"/>
              <a:gd name="connsiteY127" fmla="*/ 1814513 h 1914525"/>
              <a:gd name="connsiteX128" fmla="*/ 888206 w 964639"/>
              <a:gd name="connsiteY128" fmla="*/ 1821657 h 1914525"/>
              <a:gd name="connsiteX129" fmla="*/ 895350 w 964639"/>
              <a:gd name="connsiteY129" fmla="*/ 1835944 h 1914525"/>
              <a:gd name="connsiteX130" fmla="*/ 909638 w 964639"/>
              <a:gd name="connsiteY130" fmla="*/ 1843088 h 1914525"/>
              <a:gd name="connsiteX131" fmla="*/ 916781 w 964639"/>
              <a:gd name="connsiteY131" fmla="*/ 1866900 h 1914525"/>
              <a:gd name="connsiteX132" fmla="*/ 919163 w 964639"/>
              <a:gd name="connsiteY132" fmla="*/ 1897857 h 1914525"/>
              <a:gd name="connsiteX133" fmla="*/ 926306 w 964639"/>
              <a:gd name="connsiteY133" fmla="*/ 1900238 h 1914525"/>
              <a:gd name="connsiteX134" fmla="*/ 945356 w 964639"/>
              <a:gd name="connsiteY134" fmla="*/ 1905000 h 1914525"/>
              <a:gd name="connsiteX135" fmla="*/ 952500 w 964639"/>
              <a:gd name="connsiteY135" fmla="*/ 1909763 h 1914525"/>
              <a:gd name="connsiteX136" fmla="*/ 964406 w 964639"/>
              <a:gd name="connsiteY136" fmla="*/ 1912144 h 1914525"/>
              <a:gd name="connsiteX137" fmla="*/ 957263 w 964639"/>
              <a:gd name="connsiteY137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0556 w 964639"/>
              <a:gd name="connsiteY88" fmla="*/ 1202532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1513 w 964639"/>
              <a:gd name="connsiteY91" fmla="*/ 1302544 h 1914525"/>
              <a:gd name="connsiteX92" fmla="*/ 669131 w 964639"/>
              <a:gd name="connsiteY92" fmla="*/ 1314450 h 1914525"/>
              <a:gd name="connsiteX93" fmla="*/ 666750 w 964639"/>
              <a:gd name="connsiteY93" fmla="*/ 1335882 h 1914525"/>
              <a:gd name="connsiteX94" fmla="*/ 681038 w 964639"/>
              <a:gd name="connsiteY94" fmla="*/ 1369219 h 1914525"/>
              <a:gd name="connsiteX95" fmla="*/ 688181 w 964639"/>
              <a:gd name="connsiteY95" fmla="*/ 1371600 h 1914525"/>
              <a:gd name="connsiteX96" fmla="*/ 695325 w 964639"/>
              <a:gd name="connsiteY96" fmla="*/ 1416844 h 1914525"/>
              <a:gd name="connsiteX97" fmla="*/ 702469 w 964639"/>
              <a:gd name="connsiteY97" fmla="*/ 1435894 h 1914525"/>
              <a:gd name="connsiteX98" fmla="*/ 709613 w 964639"/>
              <a:gd name="connsiteY98" fmla="*/ 1450182 h 1914525"/>
              <a:gd name="connsiteX99" fmla="*/ 721519 w 964639"/>
              <a:gd name="connsiteY99" fmla="*/ 1473994 h 1914525"/>
              <a:gd name="connsiteX100" fmla="*/ 733425 w 964639"/>
              <a:gd name="connsiteY100" fmla="*/ 1493044 h 1914525"/>
              <a:gd name="connsiteX101" fmla="*/ 735806 w 964639"/>
              <a:gd name="connsiteY101" fmla="*/ 1500188 h 1914525"/>
              <a:gd name="connsiteX102" fmla="*/ 745331 w 964639"/>
              <a:gd name="connsiteY102" fmla="*/ 1516857 h 1914525"/>
              <a:gd name="connsiteX103" fmla="*/ 747713 w 964639"/>
              <a:gd name="connsiteY103" fmla="*/ 1524000 h 1914525"/>
              <a:gd name="connsiteX104" fmla="*/ 757238 w 964639"/>
              <a:gd name="connsiteY104" fmla="*/ 1538288 h 1914525"/>
              <a:gd name="connsiteX105" fmla="*/ 762000 w 964639"/>
              <a:gd name="connsiteY105" fmla="*/ 1545432 h 1914525"/>
              <a:gd name="connsiteX106" fmla="*/ 769144 w 964639"/>
              <a:gd name="connsiteY106" fmla="*/ 1559719 h 1914525"/>
              <a:gd name="connsiteX107" fmla="*/ 776288 w 964639"/>
              <a:gd name="connsiteY107" fmla="*/ 1574007 h 1914525"/>
              <a:gd name="connsiteX108" fmla="*/ 783431 w 964639"/>
              <a:gd name="connsiteY108" fmla="*/ 1588294 h 1914525"/>
              <a:gd name="connsiteX109" fmla="*/ 785813 w 964639"/>
              <a:gd name="connsiteY109" fmla="*/ 1597819 h 1914525"/>
              <a:gd name="connsiteX110" fmla="*/ 790575 w 964639"/>
              <a:gd name="connsiteY110" fmla="*/ 1604963 h 1914525"/>
              <a:gd name="connsiteX111" fmla="*/ 792956 w 964639"/>
              <a:gd name="connsiteY111" fmla="*/ 1619250 h 1914525"/>
              <a:gd name="connsiteX112" fmla="*/ 797719 w 964639"/>
              <a:gd name="connsiteY112" fmla="*/ 1633538 h 1914525"/>
              <a:gd name="connsiteX113" fmla="*/ 800100 w 964639"/>
              <a:gd name="connsiteY113" fmla="*/ 1640682 h 1914525"/>
              <a:gd name="connsiteX114" fmla="*/ 807244 w 964639"/>
              <a:gd name="connsiteY114" fmla="*/ 1643063 h 1914525"/>
              <a:gd name="connsiteX115" fmla="*/ 812006 w 964639"/>
              <a:gd name="connsiteY115" fmla="*/ 1678782 h 1914525"/>
              <a:gd name="connsiteX116" fmla="*/ 814388 w 964639"/>
              <a:gd name="connsiteY116" fmla="*/ 1693069 h 1914525"/>
              <a:gd name="connsiteX117" fmla="*/ 823913 w 964639"/>
              <a:gd name="connsiteY117" fmla="*/ 1695450 h 1914525"/>
              <a:gd name="connsiteX118" fmla="*/ 828675 w 964639"/>
              <a:gd name="connsiteY118" fmla="*/ 1738313 h 1914525"/>
              <a:gd name="connsiteX119" fmla="*/ 833438 w 964639"/>
              <a:gd name="connsiteY119" fmla="*/ 1747838 h 1914525"/>
              <a:gd name="connsiteX120" fmla="*/ 840581 w 964639"/>
              <a:gd name="connsiteY120" fmla="*/ 1752600 h 1914525"/>
              <a:gd name="connsiteX121" fmla="*/ 857250 w 964639"/>
              <a:gd name="connsiteY121" fmla="*/ 1776413 h 1914525"/>
              <a:gd name="connsiteX122" fmla="*/ 862013 w 964639"/>
              <a:gd name="connsiteY122" fmla="*/ 1783557 h 1914525"/>
              <a:gd name="connsiteX123" fmla="*/ 873919 w 964639"/>
              <a:gd name="connsiteY123" fmla="*/ 1790700 h 1914525"/>
              <a:gd name="connsiteX124" fmla="*/ 878681 w 964639"/>
              <a:gd name="connsiteY124" fmla="*/ 1797844 h 1914525"/>
              <a:gd name="connsiteX125" fmla="*/ 883444 w 964639"/>
              <a:gd name="connsiteY125" fmla="*/ 1814513 h 1914525"/>
              <a:gd name="connsiteX126" fmla="*/ 888206 w 964639"/>
              <a:gd name="connsiteY126" fmla="*/ 1821657 h 1914525"/>
              <a:gd name="connsiteX127" fmla="*/ 895350 w 964639"/>
              <a:gd name="connsiteY127" fmla="*/ 1835944 h 1914525"/>
              <a:gd name="connsiteX128" fmla="*/ 909638 w 964639"/>
              <a:gd name="connsiteY128" fmla="*/ 1843088 h 1914525"/>
              <a:gd name="connsiteX129" fmla="*/ 916781 w 964639"/>
              <a:gd name="connsiteY129" fmla="*/ 1866900 h 1914525"/>
              <a:gd name="connsiteX130" fmla="*/ 919163 w 964639"/>
              <a:gd name="connsiteY130" fmla="*/ 1897857 h 1914525"/>
              <a:gd name="connsiteX131" fmla="*/ 926306 w 964639"/>
              <a:gd name="connsiteY131" fmla="*/ 1900238 h 1914525"/>
              <a:gd name="connsiteX132" fmla="*/ 945356 w 964639"/>
              <a:gd name="connsiteY132" fmla="*/ 1905000 h 1914525"/>
              <a:gd name="connsiteX133" fmla="*/ 952500 w 964639"/>
              <a:gd name="connsiteY133" fmla="*/ 1909763 h 1914525"/>
              <a:gd name="connsiteX134" fmla="*/ 964406 w 964639"/>
              <a:gd name="connsiteY134" fmla="*/ 1912144 h 1914525"/>
              <a:gd name="connsiteX135" fmla="*/ 957263 w 964639"/>
              <a:gd name="connsiteY135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69131 w 964639"/>
              <a:gd name="connsiteY91" fmla="*/ 1314450 h 1914525"/>
              <a:gd name="connsiteX92" fmla="*/ 666750 w 964639"/>
              <a:gd name="connsiteY92" fmla="*/ 1335882 h 1914525"/>
              <a:gd name="connsiteX93" fmla="*/ 681038 w 964639"/>
              <a:gd name="connsiteY93" fmla="*/ 1369219 h 1914525"/>
              <a:gd name="connsiteX94" fmla="*/ 688181 w 964639"/>
              <a:gd name="connsiteY94" fmla="*/ 1371600 h 1914525"/>
              <a:gd name="connsiteX95" fmla="*/ 695325 w 964639"/>
              <a:gd name="connsiteY95" fmla="*/ 1416844 h 1914525"/>
              <a:gd name="connsiteX96" fmla="*/ 702469 w 964639"/>
              <a:gd name="connsiteY96" fmla="*/ 1435894 h 1914525"/>
              <a:gd name="connsiteX97" fmla="*/ 709613 w 964639"/>
              <a:gd name="connsiteY97" fmla="*/ 1450182 h 1914525"/>
              <a:gd name="connsiteX98" fmla="*/ 721519 w 964639"/>
              <a:gd name="connsiteY98" fmla="*/ 1473994 h 1914525"/>
              <a:gd name="connsiteX99" fmla="*/ 733425 w 964639"/>
              <a:gd name="connsiteY99" fmla="*/ 1493044 h 1914525"/>
              <a:gd name="connsiteX100" fmla="*/ 735806 w 964639"/>
              <a:gd name="connsiteY100" fmla="*/ 1500188 h 1914525"/>
              <a:gd name="connsiteX101" fmla="*/ 745331 w 964639"/>
              <a:gd name="connsiteY101" fmla="*/ 1516857 h 1914525"/>
              <a:gd name="connsiteX102" fmla="*/ 747713 w 964639"/>
              <a:gd name="connsiteY102" fmla="*/ 1524000 h 1914525"/>
              <a:gd name="connsiteX103" fmla="*/ 757238 w 964639"/>
              <a:gd name="connsiteY103" fmla="*/ 1538288 h 1914525"/>
              <a:gd name="connsiteX104" fmla="*/ 762000 w 964639"/>
              <a:gd name="connsiteY104" fmla="*/ 1545432 h 1914525"/>
              <a:gd name="connsiteX105" fmla="*/ 769144 w 964639"/>
              <a:gd name="connsiteY105" fmla="*/ 1559719 h 1914525"/>
              <a:gd name="connsiteX106" fmla="*/ 776288 w 964639"/>
              <a:gd name="connsiteY106" fmla="*/ 1574007 h 1914525"/>
              <a:gd name="connsiteX107" fmla="*/ 783431 w 964639"/>
              <a:gd name="connsiteY107" fmla="*/ 1588294 h 1914525"/>
              <a:gd name="connsiteX108" fmla="*/ 785813 w 964639"/>
              <a:gd name="connsiteY108" fmla="*/ 1597819 h 1914525"/>
              <a:gd name="connsiteX109" fmla="*/ 790575 w 964639"/>
              <a:gd name="connsiteY109" fmla="*/ 1604963 h 1914525"/>
              <a:gd name="connsiteX110" fmla="*/ 792956 w 964639"/>
              <a:gd name="connsiteY110" fmla="*/ 1619250 h 1914525"/>
              <a:gd name="connsiteX111" fmla="*/ 797719 w 964639"/>
              <a:gd name="connsiteY111" fmla="*/ 1633538 h 1914525"/>
              <a:gd name="connsiteX112" fmla="*/ 800100 w 964639"/>
              <a:gd name="connsiteY112" fmla="*/ 1640682 h 1914525"/>
              <a:gd name="connsiteX113" fmla="*/ 807244 w 964639"/>
              <a:gd name="connsiteY113" fmla="*/ 1643063 h 1914525"/>
              <a:gd name="connsiteX114" fmla="*/ 812006 w 964639"/>
              <a:gd name="connsiteY114" fmla="*/ 1678782 h 1914525"/>
              <a:gd name="connsiteX115" fmla="*/ 814388 w 964639"/>
              <a:gd name="connsiteY115" fmla="*/ 1693069 h 1914525"/>
              <a:gd name="connsiteX116" fmla="*/ 823913 w 964639"/>
              <a:gd name="connsiteY116" fmla="*/ 1695450 h 1914525"/>
              <a:gd name="connsiteX117" fmla="*/ 828675 w 964639"/>
              <a:gd name="connsiteY117" fmla="*/ 1738313 h 1914525"/>
              <a:gd name="connsiteX118" fmla="*/ 833438 w 964639"/>
              <a:gd name="connsiteY118" fmla="*/ 1747838 h 1914525"/>
              <a:gd name="connsiteX119" fmla="*/ 840581 w 964639"/>
              <a:gd name="connsiteY119" fmla="*/ 1752600 h 1914525"/>
              <a:gd name="connsiteX120" fmla="*/ 857250 w 964639"/>
              <a:gd name="connsiteY120" fmla="*/ 1776413 h 1914525"/>
              <a:gd name="connsiteX121" fmla="*/ 862013 w 964639"/>
              <a:gd name="connsiteY121" fmla="*/ 1783557 h 1914525"/>
              <a:gd name="connsiteX122" fmla="*/ 873919 w 964639"/>
              <a:gd name="connsiteY122" fmla="*/ 1790700 h 1914525"/>
              <a:gd name="connsiteX123" fmla="*/ 878681 w 964639"/>
              <a:gd name="connsiteY123" fmla="*/ 1797844 h 1914525"/>
              <a:gd name="connsiteX124" fmla="*/ 883444 w 964639"/>
              <a:gd name="connsiteY124" fmla="*/ 1814513 h 1914525"/>
              <a:gd name="connsiteX125" fmla="*/ 888206 w 964639"/>
              <a:gd name="connsiteY125" fmla="*/ 1821657 h 1914525"/>
              <a:gd name="connsiteX126" fmla="*/ 895350 w 964639"/>
              <a:gd name="connsiteY126" fmla="*/ 1835944 h 1914525"/>
              <a:gd name="connsiteX127" fmla="*/ 909638 w 964639"/>
              <a:gd name="connsiteY127" fmla="*/ 1843088 h 1914525"/>
              <a:gd name="connsiteX128" fmla="*/ 916781 w 964639"/>
              <a:gd name="connsiteY128" fmla="*/ 1866900 h 1914525"/>
              <a:gd name="connsiteX129" fmla="*/ 919163 w 964639"/>
              <a:gd name="connsiteY129" fmla="*/ 1897857 h 1914525"/>
              <a:gd name="connsiteX130" fmla="*/ 926306 w 964639"/>
              <a:gd name="connsiteY130" fmla="*/ 1900238 h 1914525"/>
              <a:gd name="connsiteX131" fmla="*/ 945356 w 964639"/>
              <a:gd name="connsiteY131" fmla="*/ 1905000 h 1914525"/>
              <a:gd name="connsiteX132" fmla="*/ 952500 w 964639"/>
              <a:gd name="connsiteY132" fmla="*/ 1909763 h 1914525"/>
              <a:gd name="connsiteX133" fmla="*/ 964406 w 964639"/>
              <a:gd name="connsiteY133" fmla="*/ 1912144 h 1914525"/>
              <a:gd name="connsiteX134" fmla="*/ 957263 w 964639"/>
              <a:gd name="connsiteY134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66750 w 964639"/>
              <a:gd name="connsiteY91" fmla="*/ 1335882 h 1914525"/>
              <a:gd name="connsiteX92" fmla="*/ 681038 w 964639"/>
              <a:gd name="connsiteY92" fmla="*/ 1369219 h 1914525"/>
              <a:gd name="connsiteX93" fmla="*/ 688181 w 964639"/>
              <a:gd name="connsiteY93" fmla="*/ 1371600 h 1914525"/>
              <a:gd name="connsiteX94" fmla="*/ 695325 w 964639"/>
              <a:gd name="connsiteY94" fmla="*/ 1416844 h 1914525"/>
              <a:gd name="connsiteX95" fmla="*/ 702469 w 964639"/>
              <a:gd name="connsiteY95" fmla="*/ 1435894 h 1914525"/>
              <a:gd name="connsiteX96" fmla="*/ 709613 w 964639"/>
              <a:gd name="connsiteY96" fmla="*/ 1450182 h 1914525"/>
              <a:gd name="connsiteX97" fmla="*/ 721519 w 964639"/>
              <a:gd name="connsiteY97" fmla="*/ 1473994 h 1914525"/>
              <a:gd name="connsiteX98" fmla="*/ 733425 w 964639"/>
              <a:gd name="connsiteY98" fmla="*/ 1493044 h 1914525"/>
              <a:gd name="connsiteX99" fmla="*/ 735806 w 964639"/>
              <a:gd name="connsiteY99" fmla="*/ 1500188 h 1914525"/>
              <a:gd name="connsiteX100" fmla="*/ 745331 w 964639"/>
              <a:gd name="connsiteY100" fmla="*/ 1516857 h 1914525"/>
              <a:gd name="connsiteX101" fmla="*/ 747713 w 964639"/>
              <a:gd name="connsiteY101" fmla="*/ 1524000 h 1914525"/>
              <a:gd name="connsiteX102" fmla="*/ 757238 w 964639"/>
              <a:gd name="connsiteY102" fmla="*/ 1538288 h 1914525"/>
              <a:gd name="connsiteX103" fmla="*/ 762000 w 964639"/>
              <a:gd name="connsiteY103" fmla="*/ 1545432 h 1914525"/>
              <a:gd name="connsiteX104" fmla="*/ 769144 w 964639"/>
              <a:gd name="connsiteY104" fmla="*/ 1559719 h 1914525"/>
              <a:gd name="connsiteX105" fmla="*/ 776288 w 964639"/>
              <a:gd name="connsiteY105" fmla="*/ 1574007 h 1914525"/>
              <a:gd name="connsiteX106" fmla="*/ 783431 w 964639"/>
              <a:gd name="connsiteY106" fmla="*/ 1588294 h 1914525"/>
              <a:gd name="connsiteX107" fmla="*/ 785813 w 964639"/>
              <a:gd name="connsiteY107" fmla="*/ 1597819 h 1914525"/>
              <a:gd name="connsiteX108" fmla="*/ 790575 w 964639"/>
              <a:gd name="connsiteY108" fmla="*/ 1604963 h 1914525"/>
              <a:gd name="connsiteX109" fmla="*/ 792956 w 964639"/>
              <a:gd name="connsiteY109" fmla="*/ 1619250 h 1914525"/>
              <a:gd name="connsiteX110" fmla="*/ 797719 w 964639"/>
              <a:gd name="connsiteY110" fmla="*/ 1633538 h 1914525"/>
              <a:gd name="connsiteX111" fmla="*/ 800100 w 964639"/>
              <a:gd name="connsiteY111" fmla="*/ 1640682 h 1914525"/>
              <a:gd name="connsiteX112" fmla="*/ 807244 w 964639"/>
              <a:gd name="connsiteY112" fmla="*/ 1643063 h 1914525"/>
              <a:gd name="connsiteX113" fmla="*/ 812006 w 964639"/>
              <a:gd name="connsiteY113" fmla="*/ 1678782 h 1914525"/>
              <a:gd name="connsiteX114" fmla="*/ 814388 w 964639"/>
              <a:gd name="connsiteY114" fmla="*/ 1693069 h 1914525"/>
              <a:gd name="connsiteX115" fmla="*/ 823913 w 964639"/>
              <a:gd name="connsiteY115" fmla="*/ 1695450 h 1914525"/>
              <a:gd name="connsiteX116" fmla="*/ 828675 w 964639"/>
              <a:gd name="connsiteY116" fmla="*/ 1738313 h 1914525"/>
              <a:gd name="connsiteX117" fmla="*/ 833438 w 964639"/>
              <a:gd name="connsiteY117" fmla="*/ 1747838 h 1914525"/>
              <a:gd name="connsiteX118" fmla="*/ 840581 w 964639"/>
              <a:gd name="connsiteY118" fmla="*/ 1752600 h 1914525"/>
              <a:gd name="connsiteX119" fmla="*/ 857250 w 964639"/>
              <a:gd name="connsiteY119" fmla="*/ 1776413 h 1914525"/>
              <a:gd name="connsiteX120" fmla="*/ 862013 w 964639"/>
              <a:gd name="connsiteY120" fmla="*/ 1783557 h 1914525"/>
              <a:gd name="connsiteX121" fmla="*/ 873919 w 964639"/>
              <a:gd name="connsiteY121" fmla="*/ 1790700 h 1914525"/>
              <a:gd name="connsiteX122" fmla="*/ 878681 w 964639"/>
              <a:gd name="connsiteY122" fmla="*/ 1797844 h 1914525"/>
              <a:gd name="connsiteX123" fmla="*/ 883444 w 964639"/>
              <a:gd name="connsiteY123" fmla="*/ 1814513 h 1914525"/>
              <a:gd name="connsiteX124" fmla="*/ 888206 w 964639"/>
              <a:gd name="connsiteY124" fmla="*/ 1821657 h 1914525"/>
              <a:gd name="connsiteX125" fmla="*/ 895350 w 964639"/>
              <a:gd name="connsiteY125" fmla="*/ 1835944 h 1914525"/>
              <a:gd name="connsiteX126" fmla="*/ 909638 w 964639"/>
              <a:gd name="connsiteY126" fmla="*/ 1843088 h 1914525"/>
              <a:gd name="connsiteX127" fmla="*/ 916781 w 964639"/>
              <a:gd name="connsiteY127" fmla="*/ 1866900 h 1914525"/>
              <a:gd name="connsiteX128" fmla="*/ 919163 w 964639"/>
              <a:gd name="connsiteY128" fmla="*/ 1897857 h 1914525"/>
              <a:gd name="connsiteX129" fmla="*/ 926306 w 964639"/>
              <a:gd name="connsiteY129" fmla="*/ 1900238 h 1914525"/>
              <a:gd name="connsiteX130" fmla="*/ 945356 w 964639"/>
              <a:gd name="connsiteY130" fmla="*/ 1905000 h 1914525"/>
              <a:gd name="connsiteX131" fmla="*/ 952500 w 964639"/>
              <a:gd name="connsiteY131" fmla="*/ 1909763 h 1914525"/>
              <a:gd name="connsiteX132" fmla="*/ 964406 w 964639"/>
              <a:gd name="connsiteY132" fmla="*/ 1912144 h 1914525"/>
              <a:gd name="connsiteX133" fmla="*/ 957263 w 964639"/>
              <a:gd name="connsiteY133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66750 w 964639"/>
              <a:gd name="connsiteY91" fmla="*/ 1335882 h 1914525"/>
              <a:gd name="connsiteX92" fmla="*/ 681038 w 964639"/>
              <a:gd name="connsiteY92" fmla="*/ 1369219 h 1914525"/>
              <a:gd name="connsiteX93" fmla="*/ 673894 w 964639"/>
              <a:gd name="connsiteY93" fmla="*/ 1369219 h 1914525"/>
              <a:gd name="connsiteX94" fmla="*/ 688181 w 964639"/>
              <a:gd name="connsiteY94" fmla="*/ 1371600 h 1914525"/>
              <a:gd name="connsiteX95" fmla="*/ 695325 w 964639"/>
              <a:gd name="connsiteY95" fmla="*/ 1416844 h 1914525"/>
              <a:gd name="connsiteX96" fmla="*/ 702469 w 964639"/>
              <a:gd name="connsiteY96" fmla="*/ 1435894 h 1914525"/>
              <a:gd name="connsiteX97" fmla="*/ 709613 w 964639"/>
              <a:gd name="connsiteY97" fmla="*/ 1450182 h 1914525"/>
              <a:gd name="connsiteX98" fmla="*/ 721519 w 964639"/>
              <a:gd name="connsiteY98" fmla="*/ 1473994 h 1914525"/>
              <a:gd name="connsiteX99" fmla="*/ 733425 w 964639"/>
              <a:gd name="connsiteY99" fmla="*/ 1493044 h 1914525"/>
              <a:gd name="connsiteX100" fmla="*/ 735806 w 964639"/>
              <a:gd name="connsiteY100" fmla="*/ 1500188 h 1914525"/>
              <a:gd name="connsiteX101" fmla="*/ 745331 w 964639"/>
              <a:gd name="connsiteY101" fmla="*/ 1516857 h 1914525"/>
              <a:gd name="connsiteX102" fmla="*/ 747713 w 964639"/>
              <a:gd name="connsiteY102" fmla="*/ 1524000 h 1914525"/>
              <a:gd name="connsiteX103" fmla="*/ 757238 w 964639"/>
              <a:gd name="connsiteY103" fmla="*/ 1538288 h 1914525"/>
              <a:gd name="connsiteX104" fmla="*/ 762000 w 964639"/>
              <a:gd name="connsiteY104" fmla="*/ 1545432 h 1914525"/>
              <a:gd name="connsiteX105" fmla="*/ 769144 w 964639"/>
              <a:gd name="connsiteY105" fmla="*/ 1559719 h 1914525"/>
              <a:gd name="connsiteX106" fmla="*/ 776288 w 964639"/>
              <a:gd name="connsiteY106" fmla="*/ 1574007 h 1914525"/>
              <a:gd name="connsiteX107" fmla="*/ 783431 w 964639"/>
              <a:gd name="connsiteY107" fmla="*/ 1588294 h 1914525"/>
              <a:gd name="connsiteX108" fmla="*/ 785813 w 964639"/>
              <a:gd name="connsiteY108" fmla="*/ 1597819 h 1914525"/>
              <a:gd name="connsiteX109" fmla="*/ 790575 w 964639"/>
              <a:gd name="connsiteY109" fmla="*/ 1604963 h 1914525"/>
              <a:gd name="connsiteX110" fmla="*/ 792956 w 964639"/>
              <a:gd name="connsiteY110" fmla="*/ 1619250 h 1914525"/>
              <a:gd name="connsiteX111" fmla="*/ 797719 w 964639"/>
              <a:gd name="connsiteY111" fmla="*/ 1633538 h 1914525"/>
              <a:gd name="connsiteX112" fmla="*/ 800100 w 964639"/>
              <a:gd name="connsiteY112" fmla="*/ 1640682 h 1914525"/>
              <a:gd name="connsiteX113" fmla="*/ 807244 w 964639"/>
              <a:gd name="connsiteY113" fmla="*/ 1643063 h 1914525"/>
              <a:gd name="connsiteX114" fmla="*/ 812006 w 964639"/>
              <a:gd name="connsiteY114" fmla="*/ 1678782 h 1914525"/>
              <a:gd name="connsiteX115" fmla="*/ 814388 w 964639"/>
              <a:gd name="connsiteY115" fmla="*/ 1693069 h 1914525"/>
              <a:gd name="connsiteX116" fmla="*/ 823913 w 964639"/>
              <a:gd name="connsiteY116" fmla="*/ 1695450 h 1914525"/>
              <a:gd name="connsiteX117" fmla="*/ 828675 w 964639"/>
              <a:gd name="connsiteY117" fmla="*/ 1738313 h 1914525"/>
              <a:gd name="connsiteX118" fmla="*/ 833438 w 964639"/>
              <a:gd name="connsiteY118" fmla="*/ 1747838 h 1914525"/>
              <a:gd name="connsiteX119" fmla="*/ 840581 w 964639"/>
              <a:gd name="connsiteY119" fmla="*/ 1752600 h 1914525"/>
              <a:gd name="connsiteX120" fmla="*/ 857250 w 964639"/>
              <a:gd name="connsiteY120" fmla="*/ 1776413 h 1914525"/>
              <a:gd name="connsiteX121" fmla="*/ 862013 w 964639"/>
              <a:gd name="connsiteY121" fmla="*/ 1783557 h 1914525"/>
              <a:gd name="connsiteX122" fmla="*/ 873919 w 964639"/>
              <a:gd name="connsiteY122" fmla="*/ 1790700 h 1914525"/>
              <a:gd name="connsiteX123" fmla="*/ 878681 w 964639"/>
              <a:gd name="connsiteY123" fmla="*/ 1797844 h 1914525"/>
              <a:gd name="connsiteX124" fmla="*/ 883444 w 964639"/>
              <a:gd name="connsiteY124" fmla="*/ 1814513 h 1914525"/>
              <a:gd name="connsiteX125" fmla="*/ 888206 w 964639"/>
              <a:gd name="connsiteY125" fmla="*/ 1821657 h 1914525"/>
              <a:gd name="connsiteX126" fmla="*/ 895350 w 964639"/>
              <a:gd name="connsiteY126" fmla="*/ 1835944 h 1914525"/>
              <a:gd name="connsiteX127" fmla="*/ 909638 w 964639"/>
              <a:gd name="connsiteY127" fmla="*/ 1843088 h 1914525"/>
              <a:gd name="connsiteX128" fmla="*/ 916781 w 964639"/>
              <a:gd name="connsiteY128" fmla="*/ 1866900 h 1914525"/>
              <a:gd name="connsiteX129" fmla="*/ 919163 w 964639"/>
              <a:gd name="connsiteY129" fmla="*/ 1897857 h 1914525"/>
              <a:gd name="connsiteX130" fmla="*/ 926306 w 964639"/>
              <a:gd name="connsiteY130" fmla="*/ 1900238 h 1914525"/>
              <a:gd name="connsiteX131" fmla="*/ 945356 w 964639"/>
              <a:gd name="connsiteY131" fmla="*/ 1905000 h 1914525"/>
              <a:gd name="connsiteX132" fmla="*/ 952500 w 964639"/>
              <a:gd name="connsiteY132" fmla="*/ 1909763 h 1914525"/>
              <a:gd name="connsiteX133" fmla="*/ 964406 w 964639"/>
              <a:gd name="connsiteY133" fmla="*/ 1912144 h 1914525"/>
              <a:gd name="connsiteX134" fmla="*/ 957263 w 964639"/>
              <a:gd name="connsiteY134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66750 w 964639"/>
              <a:gd name="connsiteY91" fmla="*/ 1335882 h 1914525"/>
              <a:gd name="connsiteX92" fmla="*/ 673894 w 964639"/>
              <a:gd name="connsiteY92" fmla="*/ 1369219 h 1914525"/>
              <a:gd name="connsiteX93" fmla="*/ 688181 w 964639"/>
              <a:gd name="connsiteY93" fmla="*/ 1371600 h 1914525"/>
              <a:gd name="connsiteX94" fmla="*/ 695325 w 964639"/>
              <a:gd name="connsiteY94" fmla="*/ 1416844 h 1914525"/>
              <a:gd name="connsiteX95" fmla="*/ 702469 w 964639"/>
              <a:gd name="connsiteY95" fmla="*/ 1435894 h 1914525"/>
              <a:gd name="connsiteX96" fmla="*/ 709613 w 964639"/>
              <a:gd name="connsiteY96" fmla="*/ 1450182 h 1914525"/>
              <a:gd name="connsiteX97" fmla="*/ 721519 w 964639"/>
              <a:gd name="connsiteY97" fmla="*/ 1473994 h 1914525"/>
              <a:gd name="connsiteX98" fmla="*/ 733425 w 964639"/>
              <a:gd name="connsiteY98" fmla="*/ 1493044 h 1914525"/>
              <a:gd name="connsiteX99" fmla="*/ 735806 w 964639"/>
              <a:gd name="connsiteY99" fmla="*/ 1500188 h 1914525"/>
              <a:gd name="connsiteX100" fmla="*/ 745331 w 964639"/>
              <a:gd name="connsiteY100" fmla="*/ 1516857 h 1914525"/>
              <a:gd name="connsiteX101" fmla="*/ 747713 w 964639"/>
              <a:gd name="connsiteY101" fmla="*/ 1524000 h 1914525"/>
              <a:gd name="connsiteX102" fmla="*/ 757238 w 964639"/>
              <a:gd name="connsiteY102" fmla="*/ 1538288 h 1914525"/>
              <a:gd name="connsiteX103" fmla="*/ 762000 w 964639"/>
              <a:gd name="connsiteY103" fmla="*/ 1545432 h 1914525"/>
              <a:gd name="connsiteX104" fmla="*/ 769144 w 964639"/>
              <a:gd name="connsiteY104" fmla="*/ 1559719 h 1914525"/>
              <a:gd name="connsiteX105" fmla="*/ 776288 w 964639"/>
              <a:gd name="connsiteY105" fmla="*/ 1574007 h 1914525"/>
              <a:gd name="connsiteX106" fmla="*/ 783431 w 964639"/>
              <a:gd name="connsiteY106" fmla="*/ 1588294 h 1914525"/>
              <a:gd name="connsiteX107" fmla="*/ 785813 w 964639"/>
              <a:gd name="connsiteY107" fmla="*/ 1597819 h 1914525"/>
              <a:gd name="connsiteX108" fmla="*/ 790575 w 964639"/>
              <a:gd name="connsiteY108" fmla="*/ 1604963 h 1914525"/>
              <a:gd name="connsiteX109" fmla="*/ 792956 w 964639"/>
              <a:gd name="connsiteY109" fmla="*/ 1619250 h 1914525"/>
              <a:gd name="connsiteX110" fmla="*/ 797719 w 964639"/>
              <a:gd name="connsiteY110" fmla="*/ 1633538 h 1914525"/>
              <a:gd name="connsiteX111" fmla="*/ 800100 w 964639"/>
              <a:gd name="connsiteY111" fmla="*/ 1640682 h 1914525"/>
              <a:gd name="connsiteX112" fmla="*/ 807244 w 964639"/>
              <a:gd name="connsiteY112" fmla="*/ 1643063 h 1914525"/>
              <a:gd name="connsiteX113" fmla="*/ 812006 w 964639"/>
              <a:gd name="connsiteY113" fmla="*/ 1678782 h 1914525"/>
              <a:gd name="connsiteX114" fmla="*/ 814388 w 964639"/>
              <a:gd name="connsiteY114" fmla="*/ 1693069 h 1914525"/>
              <a:gd name="connsiteX115" fmla="*/ 823913 w 964639"/>
              <a:gd name="connsiteY115" fmla="*/ 1695450 h 1914525"/>
              <a:gd name="connsiteX116" fmla="*/ 828675 w 964639"/>
              <a:gd name="connsiteY116" fmla="*/ 1738313 h 1914525"/>
              <a:gd name="connsiteX117" fmla="*/ 833438 w 964639"/>
              <a:gd name="connsiteY117" fmla="*/ 1747838 h 1914525"/>
              <a:gd name="connsiteX118" fmla="*/ 840581 w 964639"/>
              <a:gd name="connsiteY118" fmla="*/ 1752600 h 1914525"/>
              <a:gd name="connsiteX119" fmla="*/ 857250 w 964639"/>
              <a:gd name="connsiteY119" fmla="*/ 1776413 h 1914525"/>
              <a:gd name="connsiteX120" fmla="*/ 862013 w 964639"/>
              <a:gd name="connsiteY120" fmla="*/ 1783557 h 1914525"/>
              <a:gd name="connsiteX121" fmla="*/ 873919 w 964639"/>
              <a:gd name="connsiteY121" fmla="*/ 1790700 h 1914525"/>
              <a:gd name="connsiteX122" fmla="*/ 878681 w 964639"/>
              <a:gd name="connsiteY122" fmla="*/ 1797844 h 1914525"/>
              <a:gd name="connsiteX123" fmla="*/ 883444 w 964639"/>
              <a:gd name="connsiteY123" fmla="*/ 1814513 h 1914525"/>
              <a:gd name="connsiteX124" fmla="*/ 888206 w 964639"/>
              <a:gd name="connsiteY124" fmla="*/ 1821657 h 1914525"/>
              <a:gd name="connsiteX125" fmla="*/ 895350 w 964639"/>
              <a:gd name="connsiteY125" fmla="*/ 1835944 h 1914525"/>
              <a:gd name="connsiteX126" fmla="*/ 909638 w 964639"/>
              <a:gd name="connsiteY126" fmla="*/ 1843088 h 1914525"/>
              <a:gd name="connsiteX127" fmla="*/ 916781 w 964639"/>
              <a:gd name="connsiteY127" fmla="*/ 1866900 h 1914525"/>
              <a:gd name="connsiteX128" fmla="*/ 919163 w 964639"/>
              <a:gd name="connsiteY128" fmla="*/ 1897857 h 1914525"/>
              <a:gd name="connsiteX129" fmla="*/ 926306 w 964639"/>
              <a:gd name="connsiteY129" fmla="*/ 1900238 h 1914525"/>
              <a:gd name="connsiteX130" fmla="*/ 945356 w 964639"/>
              <a:gd name="connsiteY130" fmla="*/ 1905000 h 1914525"/>
              <a:gd name="connsiteX131" fmla="*/ 952500 w 964639"/>
              <a:gd name="connsiteY131" fmla="*/ 1909763 h 1914525"/>
              <a:gd name="connsiteX132" fmla="*/ 964406 w 964639"/>
              <a:gd name="connsiteY132" fmla="*/ 1912144 h 1914525"/>
              <a:gd name="connsiteX133" fmla="*/ 957263 w 964639"/>
              <a:gd name="connsiteY133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04838 w 964639"/>
              <a:gd name="connsiteY89" fmla="*/ 1276351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04838 w 964639"/>
              <a:gd name="connsiteY89" fmla="*/ 1276351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40556 w 964639"/>
              <a:gd name="connsiteY89" fmla="*/ 1283495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0081 w 964639"/>
              <a:gd name="connsiteY89" fmla="*/ 1276352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66750 w 964639"/>
              <a:gd name="connsiteY89" fmla="*/ 1278732 h 1914525"/>
              <a:gd name="connsiteX90" fmla="*/ 673894 w 964639"/>
              <a:gd name="connsiteY90" fmla="*/ 1369219 h 1914525"/>
              <a:gd name="connsiteX91" fmla="*/ 688181 w 964639"/>
              <a:gd name="connsiteY91" fmla="*/ 1371600 h 1914525"/>
              <a:gd name="connsiteX92" fmla="*/ 695325 w 964639"/>
              <a:gd name="connsiteY92" fmla="*/ 1416844 h 1914525"/>
              <a:gd name="connsiteX93" fmla="*/ 702469 w 964639"/>
              <a:gd name="connsiteY93" fmla="*/ 1435894 h 1914525"/>
              <a:gd name="connsiteX94" fmla="*/ 709613 w 964639"/>
              <a:gd name="connsiteY94" fmla="*/ 1450182 h 1914525"/>
              <a:gd name="connsiteX95" fmla="*/ 721519 w 964639"/>
              <a:gd name="connsiteY95" fmla="*/ 1473994 h 1914525"/>
              <a:gd name="connsiteX96" fmla="*/ 733425 w 964639"/>
              <a:gd name="connsiteY96" fmla="*/ 1493044 h 1914525"/>
              <a:gd name="connsiteX97" fmla="*/ 735806 w 964639"/>
              <a:gd name="connsiteY97" fmla="*/ 1500188 h 1914525"/>
              <a:gd name="connsiteX98" fmla="*/ 745331 w 964639"/>
              <a:gd name="connsiteY98" fmla="*/ 1516857 h 1914525"/>
              <a:gd name="connsiteX99" fmla="*/ 747713 w 964639"/>
              <a:gd name="connsiteY99" fmla="*/ 1524000 h 1914525"/>
              <a:gd name="connsiteX100" fmla="*/ 757238 w 964639"/>
              <a:gd name="connsiteY100" fmla="*/ 1538288 h 1914525"/>
              <a:gd name="connsiteX101" fmla="*/ 762000 w 964639"/>
              <a:gd name="connsiteY101" fmla="*/ 1545432 h 1914525"/>
              <a:gd name="connsiteX102" fmla="*/ 769144 w 964639"/>
              <a:gd name="connsiteY102" fmla="*/ 1559719 h 1914525"/>
              <a:gd name="connsiteX103" fmla="*/ 776288 w 964639"/>
              <a:gd name="connsiteY103" fmla="*/ 1574007 h 1914525"/>
              <a:gd name="connsiteX104" fmla="*/ 783431 w 964639"/>
              <a:gd name="connsiteY104" fmla="*/ 1588294 h 1914525"/>
              <a:gd name="connsiteX105" fmla="*/ 785813 w 964639"/>
              <a:gd name="connsiteY105" fmla="*/ 1597819 h 1914525"/>
              <a:gd name="connsiteX106" fmla="*/ 790575 w 964639"/>
              <a:gd name="connsiteY106" fmla="*/ 1604963 h 1914525"/>
              <a:gd name="connsiteX107" fmla="*/ 792956 w 964639"/>
              <a:gd name="connsiteY107" fmla="*/ 1619250 h 1914525"/>
              <a:gd name="connsiteX108" fmla="*/ 797719 w 964639"/>
              <a:gd name="connsiteY108" fmla="*/ 1633538 h 1914525"/>
              <a:gd name="connsiteX109" fmla="*/ 800100 w 964639"/>
              <a:gd name="connsiteY109" fmla="*/ 1640682 h 1914525"/>
              <a:gd name="connsiteX110" fmla="*/ 807244 w 964639"/>
              <a:gd name="connsiteY110" fmla="*/ 1643063 h 1914525"/>
              <a:gd name="connsiteX111" fmla="*/ 812006 w 964639"/>
              <a:gd name="connsiteY111" fmla="*/ 1678782 h 1914525"/>
              <a:gd name="connsiteX112" fmla="*/ 814388 w 964639"/>
              <a:gd name="connsiteY112" fmla="*/ 1693069 h 1914525"/>
              <a:gd name="connsiteX113" fmla="*/ 823913 w 964639"/>
              <a:gd name="connsiteY113" fmla="*/ 1695450 h 1914525"/>
              <a:gd name="connsiteX114" fmla="*/ 828675 w 964639"/>
              <a:gd name="connsiteY114" fmla="*/ 1738313 h 1914525"/>
              <a:gd name="connsiteX115" fmla="*/ 833438 w 964639"/>
              <a:gd name="connsiteY115" fmla="*/ 1747838 h 1914525"/>
              <a:gd name="connsiteX116" fmla="*/ 840581 w 964639"/>
              <a:gd name="connsiteY116" fmla="*/ 1752600 h 1914525"/>
              <a:gd name="connsiteX117" fmla="*/ 857250 w 964639"/>
              <a:gd name="connsiteY117" fmla="*/ 1776413 h 1914525"/>
              <a:gd name="connsiteX118" fmla="*/ 862013 w 964639"/>
              <a:gd name="connsiteY118" fmla="*/ 1783557 h 1914525"/>
              <a:gd name="connsiteX119" fmla="*/ 873919 w 964639"/>
              <a:gd name="connsiteY119" fmla="*/ 1790700 h 1914525"/>
              <a:gd name="connsiteX120" fmla="*/ 878681 w 964639"/>
              <a:gd name="connsiteY120" fmla="*/ 1797844 h 1914525"/>
              <a:gd name="connsiteX121" fmla="*/ 883444 w 964639"/>
              <a:gd name="connsiteY121" fmla="*/ 1814513 h 1914525"/>
              <a:gd name="connsiteX122" fmla="*/ 888206 w 964639"/>
              <a:gd name="connsiteY122" fmla="*/ 1821657 h 1914525"/>
              <a:gd name="connsiteX123" fmla="*/ 895350 w 964639"/>
              <a:gd name="connsiteY123" fmla="*/ 1835944 h 1914525"/>
              <a:gd name="connsiteX124" fmla="*/ 909638 w 964639"/>
              <a:gd name="connsiteY124" fmla="*/ 1843088 h 1914525"/>
              <a:gd name="connsiteX125" fmla="*/ 916781 w 964639"/>
              <a:gd name="connsiteY125" fmla="*/ 1866900 h 1914525"/>
              <a:gd name="connsiteX126" fmla="*/ 919163 w 964639"/>
              <a:gd name="connsiteY126" fmla="*/ 1897857 h 1914525"/>
              <a:gd name="connsiteX127" fmla="*/ 926306 w 964639"/>
              <a:gd name="connsiteY127" fmla="*/ 1900238 h 1914525"/>
              <a:gd name="connsiteX128" fmla="*/ 945356 w 964639"/>
              <a:gd name="connsiteY128" fmla="*/ 1905000 h 1914525"/>
              <a:gd name="connsiteX129" fmla="*/ 952500 w 964639"/>
              <a:gd name="connsiteY129" fmla="*/ 1909763 h 1914525"/>
              <a:gd name="connsiteX130" fmla="*/ 964406 w 964639"/>
              <a:gd name="connsiteY130" fmla="*/ 1912144 h 1914525"/>
              <a:gd name="connsiteX131" fmla="*/ 957263 w 964639"/>
              <a:gd name="connsiteY131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69207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69207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69207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78656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69207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78656 w 964639"/>
              <a:gd name="connsiteY92" fmla="*/ 1371600 h 1914525"/>
              <a:gd name="connsiteX93" fmla="*/ 688181 w 964639"/>
              <a:gd name="connsiteY93" fmla="*/ 1407319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69207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78656 w 964639"/>
              <a:gd name="connsiteY92" fmla="*/ 1371600 h 1914525"/>
              <a:gd name="connsiteX93" fmla="*/ 688181 w 964639"/>
              <a:gd name="connsiteY93" fmla="*/ 1407319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57263"/>
              <a:gd name="connsiteY0" fmla="*/ 0 h 1914525"/>
              <a:gd name="connsiteX1" fmla="*/ 42863 w 957263"/>
              <a:gd name="connsiteY1" fmla="*/ 2382 h 1914525"/>
              <a:gd name="connsiteX2" fmla="*/ 50006 w 957263"/>
              <a:gd name="connsiteY2" fmla="*/ 16669 h 1914525"/>
              <a:gd name="connsiteX3" fmla="*/ 57150 w 957263"/>
              <a:gd name="connsiteY3" fmla="*/ 19050 h 1914525"/>
              <a:gd name="connsiteX4" fmla="*/ 64294 w 957263"/>
              <a:gd name="connsiteY4" fmla="*/ 23813 h 1914525"/>
              <a:gd name="connsiteX5" fmla="*/ 69056 w 957263"/>
              <a:gd name="connsiteY5" fmla="*/ 30957 h 1914525"/>
              <a:gd name="connsiteX6" fmla="*/ 83344 w 957263"/>
              <a:gd name="connsiteY6" fmla="*/ 40482 h 1914525"/>
              <a:gd name="connsiteX7" fmla="*/ 90488 w 957263"/>
              <a:gd name="connsiteY7" fmla="*/ 45244 h 1914525"/>
              <a:gd name="connsiteX8" fmla="*/ 97631 w 957263"/>
              <a:gd name="connsiteY8" fmla="*/ 50007 h 1914525"/>
              <a:gd name="connsiteX9" fmla="*/ 100013 w 957263"/>
              <a:gd name="connsiteY9" fmla="*/ 73819 h 1914525"/>
              <a:gd name="connsiteX10" fmla="*/ 102394 w 957263"/>
              <a:gd name="connsiteY10" fmla="*/ 80963 h 1914525"/>
              <a:gd name="connsiteX11" fmla="*/ 145256 w 957263"/>
              <a:gd name="connsiteY11" fmla="*/ 85725 h 1914525"/>
              <a:gd name="connsiteX12" fmla="*/ 145256 w 957263"/>
              <a:gd name="connsiteY12" fmla="*/ 123825 h 1914525"/>
              <a:gd name="connsiteX13" fmla="*/ 164306 w 957263"/>
              <a:gd name="connsiteY13" fmla="*/ 126207 h 1914525"/>
              <a:gd name="connsiteX14" fmla="*/ 169069 w 957263"/>
              <a:gd name="connsiteY14" fmla="*/ 154782 h 1914525"/>
              <a:gd name="connsiteX15" fmla="*/ 178594 w 957263"/>
              <a:gd name="connsiteY15" fmla="*/ 164307 h 1914525"/>
              <a:gd name="connsiteX16" fmla="*/ 197644 w 957263"/>
              <a:gd name="connsiteY16" fmla="*/ 166688 h 1914525"/>
              <a:gd name="connsiteX17" fmla="*/ 202406 w 957263"/>
              <a:gd name="connsiteY17" fmla="*/ 173832 h 1914525"/>
              <a:gd name="connsiteX18" fmla="*/ 209550 w 957263"/>
              <a:gd name="connsiteY18" fmla="*/ 257175 h 1914525"/>
              <a:gd name="connsiteX19" fmla="*/ 221457 w 957263"/>
              <a:gd name="connsiteY19" fmla="*/ 257175 h 1914525"/>
              <a:gd name="connsiteX20" fmla="*/ 226219 w 957263"/>
              <a:gd name="connsiteY20" fmla="*/ 326231 h 1914525"/>
              <a:gd name="connsiteX21" fmla="*/ 247650 w 957263"/>
              <a:gd name="connsiteY21" fmla="*/ 330994 h 1914525"/>
              <a:gd name="connsiteX22" fmla="*/ 254794 w 957263"/>
              <a:gd name="connsiteY22" fmla="*/ 361950 h 1914525"/>
              <a:gd name="connsiteX23" fmla="*/ 261938 w 957263"/>
              <a:gd name="connsiteY23" fmla="*/ 366713 h 1914525"/>
              <a:gd name="connsiteX24" fmla="*/ 266700 w 957263"/>
              <a:gd name="connsiteY24" fmla="*/ 373857 h 1914525"/>
              <a:gd name="connsiteX25" fmla="*/ 280988 w 957263"/>
              <a:gd name="connsiteY25" fmla="*/ 383382 h 1914525"/>
              <a:gd name="connsiteX26" fmla="*/ 285750 w 957263"/>
              <a:gd name="connsiteY26" fmla="*/ 390525 h 1914525"/>
              <a:gd name="connsiteX27" fmla="*/ 290513 w 957263"/>
              <a:gd name="connsiteY27" fmla="*/ 400050 h 1914525"/>
              <a:gd name="connsiteX28" fmla="*/ 302419 w 957263"/>
              <a:gd name="connsiteY28" fmla="*/ 414338 h 1914525"/>
              <a:gd name="connsiteX29" fmla="*/ 309563 w 957263"/>
              <a:gd name="connsiteY29" fmla="*/ 416719 h 1914525"/>
              <a:gd name="connsiteX30" fmla="*/ 316706 w 957263"/>
              <a:gd name="connsiteY30" fmla="*/ 431007 h 1914525"/>
              <a:gd name="connsiteX31" fmla="*/ 321469 w 957263"/>
              <a:gd name="connsiteY31" fmla="*/ 438150 h 1914525"/>
              <a:gd name="connsiteX32" fmla="*/ 330994 w 957263"/>
              <a:gd name="connsiteY32" fmla="*/ 452438 h 1914525"/>
              <a:gd name="connsiteX33" fmla="*/ 333375 w 957263"/>
              <a:gd name="connsiteY33" fmla="*/ 459582 h 1914525"/>
              <a:gd name="connsiteX34" fmla="*/ 338138 w 957263"/>
              <a:gd name="connsiteY34" fmla="*/ 466725 h 1914525"/>
              <a:gd name="connsiteX35" fmla="*/ 345281 w 957263"/>
              <a:gd name="connsiteY35" fmla="*/ 490538 h 1914525"/>
              <a:gd name="connsiteX36" fmla="*/ 350044 w 957263"/>
              <a:gd name="connsiteY36" fmla="*/ 509588 h 1914525"/>
              <a:gd name="connsiteX37" fmla="*/ 357188 w 957263"/>
              <a:gd name="connsiteY37" fmla="*/ 516732 h 1914525"/>
              <a:gd name="connsiteX38" fmla="*/ 366713 w 957263"/>
              <a:gd name="connsiteY38" fmla="*/ 528638 h 1914525"/>
              <a:gd name="connsiteX39" fmla="*/ 369094 w 957263"/>
              <a:gd name="connsiteY39" fmla="*/ 538163 h 1914525"/>
              <a:gd name="connsiteX40" fmla="*/ 378619 w 957263"/>
              <a:gd name="connsiteY40" fmla="*/ 552450 h 1914525"/>
              <a:gd name="connsiteX41" fmla="*/ 383381 w 957263"/>
              <a:gd name="connsiteY41" fmla="*/ 559594 h 1914525"/>
              <a:gd name="connsiteX42" fmla="*/ 385763 w 957263"/>
              <a:gd name="connsiteY42" fmla="*/ 578644 h 1914525"/>
              <a:gd name="connsiteX43" fmla="*/ 392906 w 957263"/>
              <a:gd name="connsiteY43" fmla="*/ 600075 h 1914525"/>
              <a:gd name="connsiteX44" fmla="*/ 395288 w 957263"/>
              <a:gd name="connsiteY44" fmla="*/ 607219 h 1914525"/>
              <a:gd name="connsiteX45" fmla="*/ 400050 w 957263"/>
              <a:gd name="connsiteY45" fmla="*/ 614363 h 1914525"/>
              <a:gd name="connsiteX46" fmla="*/ 402431 w 957263"/>
              <a:gd name="connsiteY46" fmla="*/ 621507 h 1914525"/>
              <a:gd name="connsiteX47" fmla="*/ 407194 w 957263"/>
              <a:gd name="connsiteY47" fmla="*/ 628650 h 1914525"/>
              <a:gd name="connsiteX48" fmla="*/ 421481 w 957263"/>
              <a:gd name="connsiteY48" fmla="*/ 638175 h 1914525"/>
              <a:gd name="connsiteX49" fmla="*/ 423863 w 957263"/>
              <a:gd name="connsiteY49" fmla="*/ 645319 h 1914525"/>
              <a:gd name="connsiteX50" fmla="*/ 431006 w 957263"/>
              <a:gd name="connsiteY50" fmla="*/ 647700 h 1914525"/>
              <a:gd name="connsiteX51" fmla="*/ 438150 w 957263"/>
              <a:gd name="connsiteY51" fmla="*/ 671513 h 1914525"/>
              <a:gd name="connsiteX52" fmla="*/ 440531 w 957263"/>
              <a:gd name="connsiteY52" fmla="*/ 678657 h 1914525"/>
              <a:gd name="connsiteX53" fmla="*/ 447675 w 957263"/>
              <a:gd name="connsiteY53" fmla="*/ 681038 h 1914525"/>
              <a:gd name="connsiteX54" fmla="*/ 452438 w 957263"/>
              <a:gd name="connsiteY54" fmla="*/ 695325 h 1914525"/>
              <a:gd name="connsiteX55" fmla="*/ 454819 w 957263"/>
              <a:gd name="connsiteY55" fmla="*/ 702469 h 1914525"/>
              <a:gd name="connsiteX56" fmla="*/ 457200 w 957263"/>
              <a:gd name="connsiteY56" fmla="*/ 719138 h 1914525"/>
              <a:gd name="connsiteX57" fmla="*/ 471488 w 957263"/>
              <a:gd name="connsiteY57" fmla="*/ 728663 h 1914525"/>
              <a:gd name="connsiteX58" fmla="*/ 478631 w 957263"/>
              <a:gd name="connsiteY58" fmla="*/ 769144 h 1914525"/>
              <a:gd name="connsiteX59" fmla="*/ 481013 w 957263"/>
              <a:gd name="connsiteY59" fmla="*/ 776288 h 1914525"/>
              <a:gd name="connsiteX60" fmla="*/ 488156 w 957263"/>
              <a:gd name="connsiteY60" fmla="*/ 781050 h 1914525"/>
              <a:gd name="connsiteX61" fmla="*/ 490538 w 957263"/>
              <a:gd name="connsiteY61" fmla="*/ 795338 h 1914525"/>
              <a:gd name="connsiteX62" fmla="*/ 492919 w 957263"/>
              <a:gd name="connsiteY62" fmla="*/ 826294 h 1914525"/>
              <a:gd name="connsiteX63" fmla="*/ 497681 w 957263"/>
              <a:gd name="connsiteY63" fmla="*/ 840582 h 1914525"/>
              <a:gd name="connsiteX64" fmla="*/ 500063 w 957263"/>
              <a:gd name="connsiteY64" fmla="*/ 847725 h 1914525"/>
              <a:gd name="connsiteX65" fmla="*/ 507206 w 957263"/>
              <a:gd name="connsiteY65" fmla="*/ 852488 h 1914525"/>
              <a:gd name="connsiteX66" fmla="*/ 514350 w 957263"/>
              <a:gd name="connsiteY66" fmla="*/ 869157 h 1914525"/>
              <a:gd name="connsiteX67" fmla="*/ 516731 w 957263"/>
              <a:gd name="connsiteY67" fmla="*/ 907257 h 1914525"/>
              <a:gd name="connsiteX68" fmla="*/ 519113 w 957263"/>
              <a:gd name="connsiteY68" fmla="*/ 914400 h 1914525"/>
              <a:gd name="connsiteX69" fmla="*/ 526256 w 957263"/>
              <a:gd name="connsiteY69" fmla="*/ 916782 h 1914525"/>
              <a:gd name="connsiteX70" fmla="*/ 538163 w 957263"/>
              <a:gd name="connsiteY70" fmla="*/ 942975 h 1914525"/>
              <a:gd name="connsiteX71" fmla="*/ 540544 w 957263"/>
              <a:gd name="connsiteY71" fmla="*/ 952500 h 1914525"/>
              <a:gd name="connsiteX72" fmla="*/ 550069 w 957263"/>
              <a:gd name="connsiteY72" fmla="*/ 954882 h 1914525"/>
              <a:gd name="connsiteX73" fmla="*/ 552450 w 957263"/>
              <a:gd name="connsiteY73" fmla="*/ 1014413 h 1914525"/>
              <a:gd name="connsiteX74" fmla="*/ 554831 w 957263"/>
              <a:gd name="connsiteY74" fmla="*/ 1031082 h 1914525"/>
              <a:gd name="connsiteX75" fmla="*/ 564356 w 957263"/>
              <a:gd name="connsiteY75" fmla="*/ 1033463 h 1914525"/>
              <a:gd name="connsiteX76" fmla="*/ 566738 w 957263"/>
              <a:gd name="connsiteY76" fmla="*/ 1071563 h 1914525"/>
              <a:gd name="connsiteX77" fmla="*/ 573881 w 957263"/>
              <a:gd name="connsiteY77" fmla="*/ 1078707 h 1914525"/>
              <a:gd name="connsiteX78" fmla="*/ 581025 w 957263"/>
              <a:gd name="connsiteY78" fmla="*/ 1097757 h 1914525"/>
              <a:gd name="connsiteX79" fmla="*/ 588169 w 957263"/>
              <a:gd name="connsiteY79" fmla="*/ 1102519 h 1914525"/>
              <a:gd name="connsiteX80" fmla="*/ 595313 w 957263"/>
              <a:gd name="connsiteY80" fmla="*/ 1109663 h 1914525"/>
              <a:gd name="connsiteX81" fmla="*/ 600075 w 957263"/>
              <a:gd name="connsiteY81" fmla="*/ 1123950 h 1914525"/>
              <a:gd name="connsiteX82" fmla="*/ 602456 w 957263"/>
              <a:gd name="connsiteY82" fmla="*/ 1135857 h 1914525"/>
              <a:gd name="connsiteX83" fmla="*/ 607219 w 957263"/>
              <a:gd name="connsiteY83" fmla="*/ 1150144 h 1914525"/>
              <a:gd name="connsiteX84" fmla="*/ 609600 w 957263"/>
              <a:gd name="connsiteY84" fmla="*/ 1157288 h 1914525"/>
              <a:gd name="connsiteX85" fmla="*/ 619125 w 957263"/>
              <a:gd name="connsiteY85" fmla="*/ 1171575 h 1914525"/>
              <a:gd name="connsiteX86" fmla="*/ 623888 w 957263"/>
              <a:gd name="connsiteY86" fmla="*/ 1185863 h 1914525"/>
              <a:gd name="connsiteX87" fmla="*/ 631031 w 957263"/>
              <a:gd name="connsiteY87" fmla="*/ 1200150 h 1914525"/>
              <a:gd name="connsiteX88" fmla="*/ 645319 w 957263"/>
              <a:gd name="connsiteY88" fmla="*/ 1209676 h 1914525"/>
              <a:gd name="connsiteX89" fmla="*/ 652463 w 957263"/>
              <a:gd name="connsiteY89" fmla="*/ 1269207 h 1914525"/>
              <a:gd name="connsiteX90" fmla="*/ 666750 w 957263"/>
              <a:gd name="connsiteY90" fmla="*/ 1278732 h 1914525"/>
              <a:gd name="connsiteX91" fmla="*/ 673894 w 957263"/>
              <a:gd name="connsiteY91" fmla="*/ 1369219 h 1914525"/>
              <a:gd name="connsiteX92" fmla="*/ 678656 w 957263"/>
              <a:gd name="connsiteY92" fmla="*/ 1371600 h 1914525"/>
              <a:gd name="connsiteX93" fmla="*/ 688181 w 957263"/>
              <a:gd name="connsiteY93" fmla="*/ 1407319 h 1914525"/>
              <a:gd name="connsiteX94" fmla="*/ 702469 w 957263"/>
              <a:gd name="connsiteY94" fmla="*/ 1435894 h 1914525"/>
              <a:gd name="connsiteX95" fmla="*/ 709613 w 957263"/>
              <a:gd name="connsiteY95" fmla="*/ 1450182 h 1914525"/>
              <a:gd name="connsiteX96" fmla="*/ 721519 w 957263"/>
              <a:gd name="connsiteY96" fmla="*/ 1473994 h 1914525"/>
              <a:gd name="connsiteX97" fmla="*/ 733425 w 957263"/>
              <a:gd name="connsiteY97" fmla="*/ 1493044 h 1914525"/>
              <a:gd name="connsiteX98" fmla="*/ 735806 w 957263"/>
              <a:gd name="connsiteY98" fmla="*/ 1500188 h 1914525"/>
              <a:gd name="connsiteX99" fmla="*/ 745331 w 957263"/>
              <a:gd name="connsiteY99" fmla="*/ 1516857 h 1914525"/>
              <a:gd name="connsiteX100" fmla="*/ 747713 w 957263"/>
              <a:gd name="connsiteY100" fmla="*/ 1524000 h 1914525"/>
              <a:gd name="connsiteX101" fmla="*/ 757238 w 957263"/>
              <a:gd name="connsiteY101" fmla="*/ 1538288 h 1914525"/>
              <a:gd name="connsiteX102" fmla="*/ 762000 w 957263"/>
              <a:gd name="connsiteY102" fmla="*/ 1545432 h 1914525"/>
              <a:gd name="connsiteX103" fmla="*/ 769144 w 957263"/>
              <a:gd name="connsiteY103" fmla="*/ 1559719 h 1914525"/>
              <a:gd name="connsiteX104" fmla="*/ 776288 w 957263"/>
              <a:gd name="connsiteY104" fmla="*/ 1574007 h 1914525"/>
              <a:gd name="connsiteX105" fmla="*/ 783431 w 957263"/>
              <a:gd name="connsiteY105" fmla="*/ 1588294 h 1914525"/>
              <a:gd name="connsiteX106" fmla="*/ 785813 w 957263"/>
              <a:gd name="connsiteY106" fmla="*/ 1597819 h 1914525"/>
              <a:gd name="connsiteX107" fmla="*/ 790575 w 957263"/>
              <a:gd name="connsiteY107" fmla="*/ 1604963 h 1914525"/>
              <a:gd name="connsiteX108" fmla="*/ 792956 w 957263"/>
              <a:gd name="connsiteY108" fmla="*/ 1619250 h 1914525"/>
              <a:gd name="connsiteX109" fmla="*/ 797719 w 957263"/>
              <a:gd name="connsiteY109" fmla="*/ 1633538 h 1914525"/>
              <a:gd name="connsiteX110" fmla="*/ 800100 w 957263"/>
              <a:gd name="connsiteY110" fmla="*/ 1640682 h 1914525"/>
              <a:gd name="connsiteX111" fmla="*/ 807244 w 957263"/>
              <a:gd name="connsiteY111" fmla="*/ 1643063 h 1914525"/>
              <a:gd name="connsiteX112" fmla="*/ 812006 w 957263"/>
              <a:gd name="connsiteY112" fmla="*/ 1678782 h 1914525"/>
              <a:gd name="connsiteX113" fmla="*/ 814388 w 957263"/>
              <a:gd name="connsiteY113" fmla="*/ 1693069 h 1914525"/>
              <a:gd name="connsiteX114" fmla="*/ 823913 w 957263"/>
              <a:gd name="connsiteY114" fmla="*/ 1695450 h 1914525"/>
              <a:gd name="connsiteX115" fmla="*/ 828675 w 957263"/>
              <a:gd name="connsiteY115" fmla="*/ 1738313 h 1914525"/>
              <a:gd name="connsiteX116" fmla="*/ 833438 w 957263"/>
              <a:gd name="connsiteY116" fmla="*/ 1747838 h 1914525"/>
              <a:gd name="connsiteX117" fmla="*/ 840581 w 957263"/>
              <a:gd name="connsiteY117" fmla="*/ 1752600 h 1914525"/>
              <a:gd name="connsiteX118" fmla="*/ 857250 w 957263"/>
              <a:gd name="connsiteY118" fmla="*/ 1776413 h 1914525"/>
              <a:gd name="connsiteX119" fmla="*/ 862013 w 957263"/>
              <a:gd name="connsiteY119" fmla="*/ 1783557 h 1914525"/>
              <a:gd name="connsiteX120" fmla="*/ 873919 w 957263"/>
              <a:gd name="connsiteY120" fmla="*/ 1790700 h 1914525"/>
              <a:gd name="connsiteX121" fmla="*/ 878681 w 957263"/>
              <a:gd name="connsiteY121" fmla="*/ 1797844 h 1914525"/>
              <a:gd name="connsiteX122" fmla="*/ 883444 w 957263"/>
              <a:gd name="connsiteY122" fmla="*/ 1814513 h 1914525"/>
              <a:gd name="connsiteX123" fmla="*/ 888206 w 957263"/>
              <a:gd name="connsiteY123" fmla="*/ 1821657 h 1914525"/>
              <a:gd name="connsiteX124" fmla="*/ 895350 w 957263"/>
              <a:gd name="connsiteY124" fmla="*/ 1835944 h 1914525"/>
              <a:gd name="connsiteX125" fmla="*/ 909638 w 957263"/>
              <a:gd name="connsiteY125" fmla="*/ 1843088 h 1914525"/>
              <a:gd name="connsiteX126" fmla="*/ 916781 w 957263"/>
              <a:gd name="connsiteY126" fmla="*/ 1866900 h 1914525"/>
              <a:gd name="connsiteX127" fmla="*/ 919163 w 957263"/>
              <a:gd name="connsiteY127" fmla="*/ 1897857 h 1914525"/>
              <a:gd name="connsiteX128" fmla="*/ 926306 w 957263"/>
              <a:gd name="connsiteY128" fmla="*/ 1900238 h 1914525"/>
              <a:gd name="connsiteX129" fmla="*/ 945356 w 957263"/>
              <a:gd name="connsiteY129" fmla="*/ 1905000 h 1914525"/>
              <a:gd name="connsiteX130" fmla="*/ 952500 w 957263"/>
              <a:gd name="connsiteY130" fmla="*/ 1909763 h 1914525"/>
              <a:gd name="connsiteX131" fmla="*/ 957263 w 957263"/>
              <a:gd name="connsiteY131" fmla="*/ 1914525 h 1914525"/>
              <a:gd name="connsiteX0" fmla="*/ 0 w 952500"/>
              <a:gd name="connsiteY0" fmla="*/ 0 h 1909763"/>
              <a:gd name="connsiteX1" fmla="*/ 42863 w 952500"/>
              <a:gd name="connsiteY1" fmla="*/ 2382 h 1909763"/>
              <a:gd name="connsiteX2" fmla="*/ 50006 w 952500"/>
              <a:gd name="connsiteY2" fmla="*/ 16669 h 1909763"/>
              <a:gd name="connsiteX3" fmla="*/ 57150 w 952500"/>
              <a:gd name="connsiteY3" fmla="*/ 19050 h 1909763"/>
              <a:gd name="connsiteX4" fmla="*/ 64294 w 952500"/>
              <a:gd name="connsiteY4" fmla="*/ 23813 h 1909763"/>
              <a:gd name="connsiteX5" fmla="*/ 69056 w 952500"/>
              <a:gd name="connsiteY5" fmla="*/ 30957 h 1909763"/>
              <a:gd name="connsiteX6" fmla="*/ 83344 w 952500"/>
              <a:gd name="connsiteY6" fmla="*/ 40482 h 1909763"/>
              <a:gd name="connsiteX7" fmla="*/ 90488 w 952500"/>
              <a:gd name="connsiteY7" fmla="*/ 45244 h 1909763"/>
              <a:gd name="connsiteX8" fmla="*/ 97631 w 952500"/>
              <a:gd name="connsiteY8" fmla="*/ 50007 h 1909763"/>
              <a:gd name="connsiteX9" fmla="*/ 100013 w 952500"/>
              <a:gd name="connsiteY9" fmla="*/ 73819 h 1909763"/>
              <a:gd name="connsiteX10" fmla="*/ 102394 w 952500"/>
              <a:gd name="connsiteY10" fmla="*/ 80963 h 1909763"/>
              <a:gd name="connsiteX11" fmla="*/ 145256 w 952500"/>
              <a:gd name="connsiteY11" fmla="*/ 85725 h 1909763"/>
              <a:gd name="connsiteX12" fmla="*/ 145256 w 952500"/>
              <a:gd name="connsiteY12" fmla="*/ 123825 h 1909763"/>
              <a:gd name="connsiteX13" fmla="*/ 164306 w 952500"/>
              <a:gd name="connsiteY13" fmla="*/ 126207 h 1909763"/>
              <a:gd name="connsiteX14" fmla="*/ 169069 w 952500"/>
              <a:gd name="connsiteY14" fmla="*/ 154782 h 1909763"/>
              <a:gd name="connsiteX15" fmla="*/ 178594 w 952500"/>
              <a:gd name="connsiteY15" fmla="*/ 164307 h 1909763"/>
              <a:gd name="connsiteX16" fmla="*/ 197644 w 952500"/>
              <a:gd name="connsiteY16" fmla="*/ 166688 h 1909763"/>
              <a:gd name="connsiteX17" fmla="*/ 202406 w 952500"/>
              <a:gd name="connsiteY17" fmla="*/ 173832 h 1909763"/>
              <a:gd name="connsiteX18" fmla="*/ 209550 w 952500"/>
              <a:gd name="connsiteY18" fmla="*/ 257175 h 1909763"/>
              <a:gd name="connsiteX19" fmla="*/ 221457 w 952500"/>
              <a:gd name="connsiteY19" fmla="*/ 257175 h 1909763"/>
              <a:gd name="connsiteX20" fmla="*/ 226219 w 952500"/>
              <a:gd name="connsiteY20" fmla="*/ 326231 h 1909763"/>
              <a:gd name="connsiteX21" fmla="*/ 247650 w 952500"/>
              <a:gd name="connsiteY21" fmla="*/ 330994 h 1909763"/>
              <a:gd name="connsiteX22" fmla="*/ 254794 w 952500"/>
              <a:gd name="connsiteY22" fmla="*/ 361950 h 1909763"/>
              <a:gd name="connsiteX23" fmla="*/ 261938 w 952500"/>
              <a:gd name="connsiteY23" fmla="*/ 366713 h 1909763"/>
              <a:gd name="connsiteX24" fmla="*/ 266700 w 952500"/>
              <a:gd name="connsiteY24" fmla="*/ 373857 h 1909763"/>
              <a:gd name="connsiteX25" fmla="*/ 280988 w 952500"/>
              <a:gd name="connsiteY25" fmla="*/ 383382 h 1909763"/>
              <a:gd name="connsiteX26" fmla="*/ 285750 w 952500"/>
              <a:gd name="connsiteY26" fmla="*/ 390525 h 1909763"/>
              <a:gd name="connsiteX27" fmla="*/ 290513 w 952500"/>
              <a:gd name="connsiteY27" fmla="*/ 400050 h 1909763"/>
              <a:gd name="connsiteX28" fmla="*/ 302419 w 952500"/>
              <a:gd name="connsiteY28" fmla="*/ 414338 h 1909763"/>
              <a:gd name="connsiteX29" fmla="*/ 309563 w 952500"/>
              <a:gd name="connsiteY29" fmla="*/ 416719 h 1909763"/>
              <a:gd name="connsiteX30" fmla="*/ 316706 w 952500"/>
              <a:gd name="connsiteY30" fmla="*/ 431007 h 1909763"/>
              <a:gd name="connsiteX31" fmla="*/ 321469 w 952500"/>
              <a:gd name="connsiteY31" fmla="*/ 438150 h 1909763"/>
              <a:gd name="connsiteX32" fmla="*/ 330994 w 952500"/>
              <a:gd name="connsiteY32" fmla="*/ 452438 h 1909763"/>
              <a:gd name="connsiteX33" fmla="*/ 333375 w 952500"/>
              <a:gd name="connsiteY33" fmla="*/ 459582 h 1909763"/>
              <a:gd name="connsiteX34" fmla="*/ 338138 w 952500"/>
              <a:gd name="connsiteY34" fmla="*/ 466725 h 1909763"/>
              <a:gd name="connsiteX35" fmla="*/ 345281 w 952500"/>
              <a:gd name="connsiteY35" fmla="*/ 490538 h 1909763"/>
              <a:gd name="connsiteX36" fmla="*/ 350044 w 952500"/>
              <a:gd name="connsiteY36" fmla="*/ 509588 h 1909763"/>
              <a:gd name="connsiteX37" fmla="*/ 357188 w 952500"/>
              <a:gd name="connsiteY37" fmla="*/ 516732 h 1909763"/>
              <a:gd name="connsiteX38" fmla="*/ 366713 w 952500"/>
              <a:gd name="connsiteY38" fmla="*/ 528638 h 1909763"/>
              <a:gd name="connsiteX39" fmla="*/ 369094 w 952500"/>
              <a:gd name="connsiteY39" fmla="*/ 538163 h 1909763"/>
              <a:gd name="connsiteX40" fmla="*/ 378619 w 952500"/>
              <a:gd name="connsiteY40" fmla="*/ 552450 h 1909763"/>
              <a:gd name="connsiteX41" fmla="*/ 383381 w 952500"/>
              <a:gd name="connsiteY41" fmla="*/ 559594 h 1909763"/>
              <a:gd name="connsiteX42" fmla="*/ 385763 w 952500"/>
              <a:gd name="connsiteY42" fmla="*/ 578644 h 1909763"/>
              <a:gd name="connsiteX43" fmla="*/ 392906 w 952500"/>
              <a:gd name="connsiteY43" fmla="*/ 600075 h 1909763"/>
              <a:gd name="connsiteX44" fmla="*/ 395288 w 952500"/>
              <a:gd name="connsiteY44" fmla="*/ 607219 h 1909763"/>
              <a:gd name="connsiteX45" fmla="*/ 400050 w 952500"/>
              <a:gd name="connsiteY45" fmla="*/ 614363 h 1909763"/>
              <a:gd name="connsiteX46" fmla="*/ 402431 w 952500"/>
              <a:gd name="connsiteY46" fmla="*/ 621507 h 1909763"/>
              <a:gd name="connsiteX47" fmla="*/ 407194 w 952500"/>
              <a:gd name="connsiteY47" fmla="*/ 628650 h 1909763"/>
              <a:gd name="connsiteX48" fmla="*/ 421481 w 952500"/>
              <a:gd name="connsiteY48" fmla="*/ 638175 h 1909763"/>
              <a:gd name="connsiteX49" fmla="*/ 423863 w 952500"/>
              <a:gd name="connsiteY49" fmla="*/ 645319 h 1909763"/>
              <a:gd name="connsiteX50" fmla="*/ 431006 w 952500"/>
              <a:gd name="connsiteY50" fmla="*/ 647700 h 1909763"/>
              <a:gd name="connsiteX51" fmla="*/ 438150 w 952500"/>
              <a:gd name="connsiteY51" fmla="*/ 671513 h 1909763"/>
              <a:gd name="connsiteX52" fmla="*/ 440531 w 952500"/>
              <a:gd name="connsiteY52" fmla="*/ 678657 h 1909763"/>
              <a:gd name="connsiteX53" fmla="*/ 447675 w 952500"/>
              <a:gd name="connsiteY53" fmla="*/ 681038 h 1909763"/>
              <a:gd name="connsiteX54" fmla="*/ 452438 w 952500"/>
              <a:gd name="connsiteY54" fmla="*/ 695325 h 1909763"/>
              <a:gd name="connsiteX55" fmla="*/ 454819 w 952500"/>
              <a:gd name="connsiteY55" fmla="*/ 702469 h 1909763"/>
              <a:gd name="connsiteX56" fmla="*/ 457200 w 952500"/>
              <a:gd name="connsiteY56" fmla="*/ 719138 h 1909763"/>
              <a:gd name="connsiteX57" fmla="*/ 471488 w 952500"/>
              <a:gd name="connsiteY57" fmla="*/ 728663 h 1909763"/>
              <a:gd name="connsiteX58" fmla="*/ 478631 w 952500"/>
              <a:gd name="connsiteY58" fmla="*/ 769144 h 1909763"/>
              <a:gd name="connsiteX59" fmla="*/ 481013 w 952500"/>
              <a:gd name="connsiteY59" fmla="*/ 776288 h 1909763"/>
              <a:gd name="connsiteX60" fmla="*/ 488156 w 952500"/>
              <a:gd name="connsiteY60" fmla="*/ 781050 h 1909763"/>
              <a:gd name="connsiteX61" fmla="*/ 490538 w 952500"/>
              <a:gd name="connsiteY61" fmla="*/ 795338 h 1909763"/>
              <a:gd name="connsiteX62" fmla="*/ 492919 w 952500"/>
              <a:gd name="connsiteY62" fmla="*/ 826294 h 1909763"/>
              <a:gd name="connsiteX63" fmla="*/ 497681 w 952500"/>
              <a:gd name="connsiteY63" fmla="*/ 840582 h 1909763"/>
              <a:gd name="connsiteX64" fmla="*/ 500063 w 952500"/>
              <a:gd name="connsiteY64" fmla="*/ 847725 h 1909763"/>
              <a:gd name="connsiteX65" fmla="*/ 507206 w 952500"/>
              <a:gd name="connsiteY65" fmla="*/ 852488 h 1909763"/>
              <a:gd name="connsiteX66" fmla="*/ 514350 w 952500"/>
              <a:gd name="connsiteY66" fmla="*/ 869157 h 1909763"/>
              <a:gd name="connsiteX67" fmla="*/ 516731 w 952500"/>
              <a:gd name="connsiteY67" fmla="*/ 907257 h 1909763"/>
              <a:gd name="connsiteX68" fmla="*/ 519113 w 952500"/>
              <a:gd name="connsiteY68" fmla="*/ 914400 h 1909763"/>
              <a:gd name="connsiteX69" fmla="*/ 526256 w 952500"/>
              <a:gd name="connsiteY69" fmla="*/ 916782 h 1909763"/>
              <a:gd name="connsiteX70" fmla="*/ 538163 w 952500"/>
              <a:gd name="connsiteY70" fmla="*/ 942975 h 1909763"/>
              <a:gd name="connsiteX71" fmla="*/ 540544 w 952500"/>
              <a:gd name="connsiteY71" fmla="*/ 952500 h 1909763"/>
              <a:gd name="connsiteX72" fmla="*/ 550069 w 952500"/>
              <a:gd name="connsiteY72" fmla="*/ 954882 h 1909763"/>
              <a:gd name="connsiteX73" fmla="*/ 552450 w 952500"/>
              <a:gd name="connsiteY73" fmla="*/ 1014413 h 1909763"/>
              <a:gd name="connsiteX74" fmla="*/ 554831 w 952500"/>
              <a:gd name="connsiteY74" fmla="*/ 1031082 h 1909763"/>
              <a:gd name="connsiteX75" fmla="*/ 564356 w 952500"/>
              <a:gd name="connsiteY75" fmla="*/ 1033463 h 1909763"/>
              <a:gd name="connsiteX76" fmla="*/ 566738 w 952500"/>
              <a:gd name="connsiteY76" fmla="*/ 1071563 h 1909763"/>
              <a:gd name="connsiteX77" fmla="*/ 573881 w 952500"/>
              <a:gd name="connsiteY77" fmla="*/ 1078707 h 1909763"/>
              <a:gd name="connsiteX78" fmla="*/ 581025 w 952500"/>
              <a:gd name="connsiteY78" fmla="*/ 1097757 h 1909763"/>
              <a:gd name="connsiteX79" fmla="*/ 588169 w 952500"/>
              <a:gd name="connsiteY79" fmla="*/ 1102519 h 1909763"/>
              <a:gd name="connsiteX80" fmla="*/ 595313 w 952500"/>
              <a:gd name="connsiteY80" fmla="*/ 1109663 h 1909763"/>
              <a:gd name="connsiteX81" fmla="*/ 600075 w 952500"/>
              <a:gd name="connsiteY81" fmla="*/ 1123950 h 1909763"/>
              <a:gd name="connsiteX82" fmla="*/ 602456 w 952500"/>
              <a:gd name="connsiteY82" fmla="*/ 1135857 h 1909763"/>
              <a:gd name="connsiteX83" fmla="*/ 607219 w 952500"/>
              <a:gd name="connsiteY83" fmla="*/ 1150144 h 1909763"/>
              <a:gd name="connsiteX84" fmla="*/ 609600 w 952500"/>
              <a:gd name="connsiteY84" fmla="*/ 1157288 h 1909763"/>
              <a:gd name="connsiteX85" fmla="*/ 619125 w 952500"/>
              <a:gd name="connsiteY85" fmla="*/ 1171575 h 1909763"/>
              <a:gd name="connsiteX86" fmla="*/ 623888 w 952500"/>
              <a:gd name="connsiteY86" fmla="*/ 1185863 h 1909763"/>
              <a:gd name="connsiteX87" fmla="*/ 631031 w 952500"/>
              <a:gd name="connsiteY87" fmla="*/ 1200150 h 1909763"/>
              <a:gd name="connsiteX88" fmla="*/ 645319 w 952500"/>
              <a:gd name="connsiteY88" fmla="*/ 1209676 h 1909763"/>
              <a:gd name="connsiteX89" fmla="*/ 652463 w 952500"/>
              <a:gd name="connsiteY89" fmla="*/ 1269207 h 1909763"/>
              <a:gd name="connsiteX90" fmla="*/ 666750 w 952500"/>
              <a:gd name="connsiteY90" fmla="*/ 1278732 h 1909763"/>
              <a:gd name="connsiteX91" fmla="*/ 673894 w 952500"/>
              <a:gd name="connsiteY91" fmla="*/ 1369219 h 1909763"/>
              <a:gd name="connsiteX92" fmla="*/ 678656 w 952500"/>
              <a:gd name="connsiteY92" fmla="*/ 1371600 h 1909763"/>
              <a:gd name="connsiteX93" fmla="*/ 688181 w 952500"/>
              <a:gd name="connsiteY93" fmla="*/ 1407319 h 1909763"/>
              <a:gd name="connsiteX94" fmla="*/ 702469 w 952500"/>
              <a:gd name="connsiteY94" fmla="*/ 1435894 h 1909763"/>
              <a:gd name="connsiteX95" fmla="*/ 709613 w 952500"/>
              <a:gd name="connsiteY95" fmla="*/ 1450182 h 1909763"/>
              <a:gd name="connsiteX96" fmla="*/ 721519 w 952500"/>
              <a:gd name="connsiteY96" fmla="*/ 1473994 h 1909763"/>
              <a:gd name="connsiteX97" fmla="*/ 733425 w 952500"/>
              <a:gd name="connsiteY97" fmla="*/ 1493044 h 1909763"/>
              <a:gd name="connsiteX98" fmla="*/ 735806 w 952500"/>
              <a:gd name="connsiteY98" fmla="*/ 1500188 h 1909763"/>
              <a:gd name="connsiteX99" fmla="*/ 745331 w 952500"/>
              <a:gd name="connsiteY99" fmla="*/ 1516857 h 1909763"/>
              <a:gd name="connsiteX100" fmla="*/ 747713 w 952500"/>
              <a:gd name="connsiteY100" fmla="*/ 1524000 h 1909763"/>
              <a:gd name="connsiteX101" fmla="*/ 757238 w 952500"/>
              <a:gd name="connsiteY101" fmla="*/ 1538288 h 1909763"/>
              <a:gd name="connsiteX102" fmla="*/ 762000 w 952500"/>
              <a:gd name="connsiteY102" fmla="*/ 1545432 h 1909763"/>
              <a:gd name="connsiteX103" fmla="*/ 769144 w 952500"/>
              <a:gd name="connsiteY103" fmla="*/ 1559719 h 1909763"/>
              <a:gd name="connsiteX104" fmla="*/ 776288 w 952500"/>
              <a:gd name="connsiteY104" fmla="*/ 1574007 h 1909763"/>
              <a:gd name="connsiteX105" fmla="*/ 783431 w 952500"/>
              <a:gd name="connsiteY105" fmla="*/ 1588294 h 1909763"/>
              <a:gd name="connsiteX106" fmla="*/ 785813 w 952500"/>
              <a:gd name="connsiteY106" fmla="*/ 1597819 h 1909763"/>
              <a:gd name="connsiteX107" fmla="*/ 790575 w 952500"/>
              <a:gd name="connsiteY107" fmla="*/ 1604963 h 1909763"/>
              <a:gd name="connsiteX108" fmla="*/ 792956 w 952500"/>
              <a:gd name="connsiteY108" fmla="*/ 1619250 h 1909763"/>
              <a:gd name="connsiteX109" fmla="*/ 797719 w 952500"/>
              <a:gd name="connsiteY109" fmla="*/ 1633538 h 1909763"/>
              <a:gd name="connsiteX110" fmla="*/ 800100 w 952500"/>
              <a:gd name="connsiteY110" fmla="*/ 1640682 h 1909763"/>
              <a:gd name="connsiteX111" fmla="*/ 807244 w 952500"/>
              <a:gd name="connsiteY111" fmla="*/ 1643063 h 1909763"/>
              <a:gd name="connsiteX112" fmla="*/ 812006 w 952500"/>
              <a:gd name="connsiteY112" fmla="*/ 1678782 h 1909763"/>
              <a:gd name="connsiteX113" fmla="*/ 814388 w 952500"/>
              <a:gd name="connsiteY113" fmla="*/ 1693069 h 1909763"/>
              <a:gd name="connsiteX114" fmla="*/ 823913 w 952500"/>
              <a:gd name="connsiteY114" fmla="*/ 1695450 h 1909763"/>
              <a:gd name="connsiteX115" fmla="*/ 828675 w 952500"/>
              <a:gd name="connsiteY115" fmla="*/ 1738313 h 1909763"/>
              <a:gd name="connsiteX116" fmla="*/ 833438 w 952500"/>
              <a:gd name="connsiteY116" fmla="*/ 1747838 h 1909763"/>
              <a:gd name="connsiteX117" fmla="*/ 840581 w 952500"/>
              <a:gd name="connsiteY117" fmla="*/ 1752600 h 1909763"/>
              <a:gd name="connsiteX118" fmla="*/ 857250 w 952500"/>
              <a:gd name="connsiteY118" fmla="*/ 1776413 h 1909763"/>
              <a:gd name="connsiteX119" fmla="*/ 862013 w 952500"/>
              <a:gd name="connsiteY119" fmla="*/ 1783557 h 1909763"/>
              <a:gd name="connsiteX120" fmla="*/ 873919 w 952500"/>
              <a:gd name="connsiteY120" fmla="*/ 1790700 h 1909763"/>
              <a:gd name="connsiteX121" fmla="*/ 878681 w 952500"/>
              <a:gd name="connsiteY121" fmla="*/ 1797844 h 1909763"/>
              <a:gd name="connsiteX122" fmla="*/ 883444 w 952500"/>
              <a:gd name="connsiteY122" fmla="*/ 1814513 h 1909763"/>
              <a:gd name="connsiteX123" fmla="*/ 888206 w 952500"/>
              <a:gd name="connsiteY123" fmla="*/ 1821657 h 1909763"/>
              <a:gd name="connsiteX124" fmla="*/ 895350 w 952500"/>
              <a:gd name="connsiteY124" fmla="*/ 1835944 h 1909763"/>
              <a:gd name="connsiteX125" fmla="*/ 909638 w 952500"/>
              <a:gd name="connsiteY125" fmla="*/ 1843088 h 1909763"/>
              <a:gd name="connsiteX126" fmla="*/ 916781 w 952500"/>
              <a:gd name="connsiteY126" fmla="*/ 1866900 h 1909763"/>
              <a:gd name="connsiteX127" fmla="*/ 919163 w 952500"/>
              <a:gd name="connsiteY127" fmla="*/ 1897857 h 1909763"/>
              <a:gd name="connsiteX128" fmla="*/ 926306 w 952500"/>
              <a:gd name="connsiteY128" fmla="*/ 1900238 h 1909763"/>
              <a:gd name="connsiteX129" fmla="*/ 945356 w 952500"/>
              <a:gd name="connsiteY129" fmla="*/ 1905000 h 1909763"/>
              <a:gd name="connsiteX130" fmla="*/ 952500 w 952500"/>
              <a:gd name="connsiteY130" fmla="*/ 1909763 h 1909763"/>
              <a:gd name="connsiteX0" fmla="*/ 0 w 945356"/>
              <a:gd name="connsiteY0" fmla="*/ 0 h 1905000"/>
              <a:gd name="connsiteX1" fmla="*/ 42863 w 945356"/>
              <a:gd name="connsiteY1" fmla="*/ 2382 h 1905000"/>
              <a:gd name="connsiteX2" fmla="*/ 50006 w 945356"/>
              <a:gd name="connsiteY2" fmla="*/ 16669 h 1905000"/>
              <a:gd name="connsiteX3" fmla="*/ 57150 w 945356"/>
              <a:gd name="connsiteY3" fmla="*/ 19050 h 1905000"/>
              <a:gd name="connsiteX4" fmla="*/ 64294 w 945356"/>
              <a:gd name="connsiteY4" fmla="*/ 23813 h 1905000"/>
              <a:gd name="connsiteX5" fmla="*/ 69056 w 945356"/>
              <a:gd name="connsiteY5" fmla="*/ 30957 h 1905000"/>
              <a:gd name="connsiteX6" fmla="*/ 83344 w 945356"/>
              <a:gd name="connsiteY6" fmla="*/ 40482 h 1905000"/>
              <a:gd name="connsiteX7" fmla="*/ 90488 w 945356"/>
              <a:gd name="connsiteY7" fmla="*/ 45244 h 1905000"/>
              <a:gd name="connsiteX8" fmla="*/ 97631 w 945356"/>
              <a:gd name="connsiteY8" fmla="*/ 50007 h 1905000"/>
              <a:gd name="connsiteX9" fmla="*/ 100013 w 945356"/>
              <a:gd name="connsiteY9" fmla="*/ 73819 h 1905000"/>
              <a:gd name="connsiteX10" fmla="*/ 102394 w 945356"/>
              <a:gd name="connsiteY10" fmla="*/ 80963 h 1905000"/>
              <a:gd name="connsiteX11" fmla="*/ 145256 w 945356"/>
              <a:gd name="connsiteY11" fmla="*/ 85725 h 1905000"/>
              <a:gd name="connsiteX12" fmla="*/ 145256 w 945356"/>
              <a:gd name="connsiteY12" fmla="*/ 123825 h 1905000"/>
              <a:gd name="connsiteX13" fmla="*/ 164306 w 945356"/>
              <a:gd name="connsiteY13" fmla="*/ 126207 h 1905000"/>
              <a:gd name="connsiteX14" fmla="*/ 169069 w 945356"/>
              <a:gd name="connsiteY14" fmla="*/ 154782 h 1905000"/>
              <a:gd name="connsiteX15" fmla="*/ 178594 w 945356"/>
              <a:gd name="connsiteY15" fmla="*/ 164307 h 1905000"/>
              <a:gd name="connsiteX16" fmla="*/ 197644 w 945356"/>
              <a:gd name="connsiteY16" fmla="*/ 166688 h 1905000"/>
              <a:gd name="connsiteX17" fmla="*/ 202406 w 945356"/>
              <a:gd name="connsiteY17" fmla="*/ 173832 h 1905000"/>
              <a:gd name="connsiteX18" fmla="*/ 209550 w 945356"/>
              <a:gd name="connsiteY18" fmla="*/ 257175 h 1905000"/>
              <a:gd name="connsiteX19" fmla="*/ 221457 w 945356"/>
              <a:gd name="connsiteY19" fmla="*/ 257175 h 1905000"/>
              <a:gd name="connsiteX20" fmla="*/ 226219 w 945356"/>
              <a:gd name="connsiteY20" fmla="*/ 326231 h 1905000"/>
              <a:gd name="connsiteX21" fmla="*/ 247650 w 945356"/>
              <a:gd name="connsiteY21" fmla="*/ 330994 h 1905000"/>
              <a:gd name="connsiteX22" fmla="*/ 254794 w 945356"/>
              <a:gd name="connsiteY22" fmla="*/ 361950 h 1905000"/>
              <a:gd name="connsiteX23" fmla="*/ 261938 w 945356"/>
              <a:gd name="connsiteY23" fmla="*/ 366713 h 1905000"/>
              <a:gd name="connsiteX24" fmla="*/ 266700 w 945356"/>
              <a:gd name="connsiteY24" fmla="*/ 373857 h 1905000"/>
              <a:gd name="connsiteX25" fmla="*/ 280988 w 945356"/>
              <a:gd name="connsiteY25" fmla="*/ 383382 h 1905000"/>
              <a:gd name="connsiteX26" fmla="*/ 285750 w 945356"/>
              <a:gd name="connsiteY26" fmla="*/ 390525 h 1905000"/>
              <a:gd name="connsiteX27" fmla="*/ 290513 w 945356"/>
              <a:gd name="connsiteY27" fmla="*/ 400050 h 1905000"/>
              <a:gd name="connsiteX28" fmla="*/ 302419 w 945356"/>
              <a:gd name="connsiteY28" fmla="*/ 414338 h 1905000"/>
              <a:gd name="connsiteX29" fmla="*/ 309563 w 945356"/>
              <a:gd name="connsiteY29" fmla="*/ 416719 h 1905000"/>
              <a:gd name="connsiteX30" fmla="*/ 316706 w 945356"/>
              <a:gd name="connsiteY30" fmla="*/ 431007 h 1905000"/>
              <a:gd name="connsiteX31" fmla="*/ 321469 w 945356"/>
              <a:gd name="connsiteY31" fmla="*/ 438150 h 1905000"/>
              <a:gd name="connsiteX32" fmla="*/ 330994 w 945356"/>
              <a:gd name="connsiteY32" fmla="*/ 452438 h 1905000"/>
              <a:gd name="connsiteX33" fmla="*/ 333375 w 945356"/>
              <a:gd name="connsiteY33" fmla="*/ 459582 h 1905000"/>
              <a:gd name="connsiteX34" fmla="*/ 338138 w 945356"/>
              <a:gd name="connsiteY34" fmla="*/ 466725 h 1905000"/>
              <a:gd name="connsiteX35" fmla="*/ 345281 w 945356"/>
              <a:gd name="connsiteY35" fmla="*/ 490538 h 1905000"/>
              <a:gd name="connsiteX36" fmla="*/ 350044 w 945356"/>
              <a:gd name="connsiteY36" fmla="*/ 509588 h 1905000"/>
              <a:gd name="connsiteX37" fmla="*/ 357188 w 945356"/>
              <a:gd name="connsiteY37" fmla="*/ 516732 h 1905000"/>
              <a:gd name="connsiteX38" fmla="*/ 366713 w 945356"/>
              <a:gd name="connsiteY38" fmla="*/ 528638 h 1905000"/>
              <a:gd name="connsiteX39" fmla="*/ 369094 w 945356"/>
              <a:gd name="connsiteY39" fmla="*/ 538163 h 1905000"/>
              <a:gd name="connsiteX40" fmla="*/ 378619 w 945356"/>
              <a:gd name="connsiteY40" fmla="*/ 552450 h 1905000"/>
              <a:gd name="connsiteX41" fmla="*/ 383381 w 945356"/>
              <a:gd name="connsiteY41" fmla="*/ 559594 h 1905000"/>
              <a:gd name="connsiteX42" fmla="*/ 385763 w 945356"/>
              <a:gd name="connsiteY42" fmla="*/ 578644 h 1905000"/>
              <a:gd name="connsiteX43" fmla="*/ 392906 w 945356"/>
              <a:gd name="connsiteY43" fmla="*/ 600075 h 1905000"/>
              <a:gd name="connsiteX44" fmla="*/ 395288 w 945356"/>
              <a:gd name="connsiteY44" fmla="*/ 607219 h 1905000"/>
              <a:gd name="connsiteX45" fmla="*/ 400050 w 945356"/>
              <a:gd name="connsiteY45" fmla="*/ 614363 h 1905000"/>
              <a:gd name="connsiteX46" fmla="*/ 402431 w 945356"/>
              <a:gd name="connsiteY46" fmla="*/ 621507 h 1905000"/>
              <a:gd name="connsiteX47" fmla="*/ 407194 w 945356"/>
              <a:gd name="connsiteY47" fmla="*/ 628650 h 1905000"/>
              <a:gd name="connsiteX48" fmla="*/ 421481 w 945356"/>
              <a:gd name="connsiteY48" fmla="*/ 638175 h 1905000"/>
              <a:gd name="connsiteX49" fmla="*/ 423863 w 945356"/>
              <a:gd name="connsiteY49" fmla="*/ 645319 h 1905000"/>
              <a:gd name="connsiteX50" fmla="*/ 431006 w 945356"/>
              <a:gd name="connsiteY50" fmla="*/ 647700 h 1905000"/>
              <a:gd name="connsiteX51" fmla="*/ 438150 w 945356"/>
              <a:gd name="connsiteY51" fmla="*/ 671513 h 1905000"/>
              <a:gd name="connsiteX52" fmla="*/ 440531 w 945356"/>
              <a:gd name="connsiteY52" fmla="*/ 678657 h 1905000"/>
              <a:gd name="connsiteX53" fmla="*/ 447675 w 945356"/>
              <a:gd name="connsiteY53" fmla="*/ 681038 h 1905000"/>
              <a:gd name="connsiteX54" fmla="*/ 452438 w 945356"/>
              <a:gd name="connsiteY54" fmla="*/ 695325 h 1905000"/>
              <a:gd name="connsiteX55" fmla="*/ 454819 w 945356"/>
              <a:gd name="connsiteY55" fmla="*/ 702469 h 1905000"/>
              <a:gd name="connsiteX56" fmla="*/ 457200 w 945356"/>
              <a:gd name="connsiteY56" fmla="*/ 719138 h 1905000"/>
              <a:gd name="connsiteX57" fmla="*/ 471488 w 945356"/>
              <a:gd name="connsiteY57" fmla="*/ 728663 h 1905000"/>
              <a:gd name="connsiteX58" fmla="*/ 478631 w 945356"/>
              <a:gd name="connsiteY58" fmla="*/ 769144 h 1905000"/>
              <a:gd name="connsiteX59" fmla="*/ 481013 w 945356"/>
              <a:gd name="connsiteY59" fmla="*/ 776288 h 1905000"/>
              <a:gd name="connsiteX60" fmla="*/ 488156 w 945356"/>
              <a:gd name="connsiteY60" fmla="*/ 781050 h 1905000"/>
              <a:gd name="connsiteX61" fmla="*/ 490538 w 945356"/>
              <a:gd name="connsiteY61" fmla="*/ 795338 h 1905000"/>
              <a:gd name="connsiteX62" fmla="*/ 492919 w 945356"/>
              <a:gd name="connsiteY62" fmla="*/ 826294 h 1905000"/>
              <a:gd name="connsiteX63" fmla="*/ 497681 w 945356"/>
              <a:gd name="connsiteY63" fmla="*/ 840582 h 1905000"/>
              <a:gd name="connsiteX64" fmla="*/ 500063 w 945356"/>
              <a:gd name="connsiteY64" fmla="*/ 847725 h 1905000"/>
              <a:gd name="connsiteX65" fmla="*/ 507206 w 945356"/>
              <a:gd name="connsiteY65" fmla="*/ 852488 h 1905000"/>
              <a:gd name="connsiteX66" fmla="*/ 514350 w 945356"/>
              <a:gd name="connsiteY66" fmla="*/ 869157 h 1905000"/>
              <a:gd name="connsiteX67" fmla="*/ 516731 w 945356"/>
              <a:gd name="connsiteY67" fmla="*/ 907257 h 1905000"/>
              <a:gd name="connsiteX68" fmla="*/ 519113 w 945356"/>
              <a:gd name="connsiteY68" fmla="*/ 914400 h 1905000"/>
              <a:gd name="connsiteX69" fmla="*/ 526256 w 945356"/>
              <a:gd name="connsiteY69" fmla="*/ 916782 h 1905000"/>
              <a:gd name="connsiteX70" fmla="*/ 538163 w 945356"/>
              <a:gd name="connsiteY70" fmla="*/ 942975 h 1905000"/>
              <a:gd name="connsiteX71" fmla="*/ 540544 w 945356"/>
              <a:gd name="connsiteY71" fmla="*/ 952500 h 1905000"/>
              <a:gd name="connsiteX72" fmla="*/ 550069 w 945356"/>
              <a:gd name="connsiteY72" fmla="*/ 954882 h 1905000"/>
              <a:gd name="connsiteX73" fmla="*/ 552450 w 945356"/>
              <a:gd name="connsiteY73" fmla="*/ 1014413 h 1905000"/>
              <a:gd name="connsiteX74" fmla="*/ 554831 w 945356"/>
              <a:gd name="connsiteY74" fmla="*/ 1031082 h 1905000"/>
              <a:gd name="connsiteX75" fmla="*/ 564356 w 945356"/>
              <a:gd name="connsiteY75" fmla="*/ 1033463 h 1905000"/>
              <a:gd name="connsiteX76" fmla="*/ 566738 w 945356"/>
              <a:gd name="connsiteY76" fmla="*/ 1071563 h 1905000"/>
              <a:gd name="connsiteX77" fmla="*/ 573881 w 945356"/>
              <a:gd name="connsiteY77" fmla="*/ 1078707 h 1905000"/>
              <a:gd name="connsiteX78" fmla="*/ 581025 w 945356"/>
              <a:gd name="connsiteY78" fmla="*/ 1097757 h 1905000"/>
              <a:gd name="connsiteX79" fmla="*/ 588169 w 945356"/>
              <a:gd name="connsiteY79" fmla="*/ 1102519 h 1905000"/>
              <a:gd name="connsiteX80" fmla="*/ 595313 w 945356"/>
              <a:gd name="connsiteY80" fmla="*/ 1109663 h 1905000"/>
              <a:gd name="connsiteX81" fmla="*/ 600075 w 945356"/>
              <a:gd name="connsiteY81" fmla="*/ 1123950 h 1905000"/>
              <a:gd name="connsiteX82" fmla="*/ 602456 w 945356"/>
              <a:gd name="connsiteY82" fmla="*/ 1135857 h 1905000"/>
              <a:gd name="connsiteX83" fmla="*/ 607219 w 945356"/>
              <a:gd name="connsiteY83" fmla="*/ 1150144 h 1905000"/>
              <a:gd name="connsiteX84" fmla="*/ 609600 w 945356"/>
              <a:gd name="connsiteY84" fmla="*/ 1157288 h 1905000"/>
              <a:gd name="connsiteX85" fmla="*/ 619125 w 945356"/>
              <a:gd name="connsiteY85" fmla="*/ 1171575 h 1905000"/>
              <a:gd name="connsiteX86" fmla="*/ 623888 w 945356"/>
              <a:gd name="connsiteY86" fmla="*/ 1185863 h 1905000"/>
              <a:gd name="connsiteX87" fmla="*/ 631031 w 945356"/>
              <a:gd name="connsiteY87" fmla="*/ 1200150 h 1905000"/>
              <a:gd name="connsiteX88" fmla="*/ 645319 w 945356"/>
              <a:gd name="connsiteY88" fmla="*/ 1209676 h 1905000"/>
              <a:gd name="connsiteX89" fmla="*/ 652463 w 945356"/>
              <a:gd name="connsiteY89" fmla="*/ 1269207 h 1905000"/>
              <a:gd name="connsiteX90" fmla="*/ 666750 w 945356"/>
              <a:gd name="connsiteY90" fmla="*/ 1278732 h 1905000"/>
              <a:gd name="connsiteX91" fmla="*/ 673894 w 945356"/>
              <a:gd name="connsiteY91" fmla="*/ 1369219 h 1905000"/>
              <a:gd name="connsiteX92" fmla="*/ 678656 w 945356"/>
              <a:gd name="connsiteY92" fmla="*/ 1371600 h 1905000"/>
              <a:gd name="connsiteX93" fmla="*/ 688181 w 945356"/>
              <a:gd name="connsiteY93" fmla="*/ 1407319 h 1905000"/>
              <a:gd name="connsiteX94" fmla="*/ 702469 w 945356"/>
              <a:gd name="connsiteY94" fmla="*/ 1435894 h 1905000"/>
              <a:gd name="connsiteX95" fmla="*/ 709613 w 945356"/>
              <a:gd name="connsiteY95" fmla="*/ 1450182 h 1905000"/>
              <a:gd name="connsiteX96" fmla="*/ 721519 w 945356"/>
              <a:gd name="connsiteY96" fmla="*/ 1473994 h 1905000"/>
              <a:gd name="connsiteX97" fmla="*/ 733425 w 945356"/>
              <a:gd name="connsiteY97" fmla="*/ 1493044 h 1905000"/>
              <a:gd name="connsiteX98" fmla="*/ 735806 w 945356"/>
              <a:gd name="connsiteY98" fmla="*/ 1500188 h 1905000"/>
              <a:gd name="connsiteX99" fmla="*/ 745331 w 945356"/>
              <a:gd name="connsiteY99" fmla="*/ 1516857 h 1905000"/>
              <a:gd name="connsiteX100" fmla="*/ 747713 w 945356"/>
              <a:gd name="connsiteY100" fmla="*/ 1524000 h 1905000"/>
              <a:gd name="connsiteX101" fmla="*/ 757238 w 945356"/>
              <a:gd name="connsiteY101" fmla="*/ 1538288 h 1905000"/>
              <a:gd name="connsiteX102" fmla="*/ 762000 w 945356"/>
              <a:gd name="connsiteY102" fmla="*/ 1545432 h 1905000"/>
              <a:gd name="connsiteX103" fmla="*/ 769144 w 945356"/>
              <a:gd name="connsiteY103" fmla="*/ 1559719 h 1905000"/>
              <a:gd name="connsiteX104" fmla="*/ 776288 w 945356"/>
              <a:gd name="connsiteY104" fmla="*/ 1574007 h 1905000"/>
              <a:gd name="connsiteX105" fmla="*/ 783431 w 945356"/>
              <a:gd name="connsiteY105" fmla="*/ 1588294 h 1905000"/>
              <a:gd name="connsiteX106" fmla="*/ 785813 w 945356"/>
              <a:gd name="connsiteY106" fmla="*/ 1597819 h 1905000"/>
              <a:gd name="connsiteX107" fmla="*/ 790575 w 945356"/>
              <a:gd name="connsiteY107" fmla="*/ 1604963 h 1905000"/>
              <a:gd name="connsiteX108" fmla="*/ 792956 w 945356"/>
              <a:gd name="connsiteY108" fmla="*/ 1619250 h 1905000"/>
              <a:gd name="connsiteX109" fmla="*/ 797719 w 945356"/>
              <a:gd name="connsiteY109" fmla="*/ 1633538 h 1905000"/>
              <a:gd name="connsiteX110" fmla="*/ 800100 w 945356"/>
              <a:gd name="connsiteY110" fmla="*/ 1640682 h 1905000"/>
              <a:gd name="connsiteX111" fmla="*/ 807244 w 945356"/>
              <a:gd name="connsiteY111" fmla="*/ 1643063 h 1905000"/>
              <a:gd name="connsiteX112" fmla="*/ 812006 w 945356"/>
              <a:gd name="connsiteY112" fmla="*/ 1678782 h 1905000"/>
              <a:gd name="connsiteX113" fmla="*/ 814388 w 945356"/>
              <a:gd name="connsiteY113" fmla="*/ 1693069 h 1905000"/>
              <a:gd name="connsiteX114" fmla="*/ 823913 w 945356"/>
              <a:gd name="connsiteY114" fmla="*/ 1695450 h 1905000"/>
              <a:gd name="connsiteX115" fmla="*/ 828675 w 945356"/>
              <a:gd name="connsiteY115" fmla="*/ 1738313 h 1905000"/>
              <a:gd name="connsiteX116" fmla="*/ 833438 w 945356"/>
              <a:gd name="connsiteY116" fmla="*/ 1747838 h 1905000"/>
              <a:gd name="connsiteX117" fmla="*/ 840581 w 945356"/>
              <a:gd name="connsiteY117" fmla="*/ 1752600 h 1905000"/>
              <a:gd name="connsiteX118" fmla="*/ 857250 w 945356"/>
              <a:gd name="connsiteY118" fmla="*/ 1776413 h 1905000"/>
              <a:gd name="connsiteX119" fmla="*/ 862013 w 945356"/>
              <a:gd name="connsiteY119" fmla="*/ 1783557 h 1905000"/>
              <a:gd name="connsiteX120" fmla="*/ 873919 w 945356"/>
              <a:gd name="connsiteY120" fmla="*/ 1790700 h 1905000"/>
              <a:gd name="connsiteX121" fmla="*/ 878681 w 945356"/>
              <a:gd name="connsiteY121" fmla="*/ 1797844 h 1905000"/>
              <a:gd name="connsiteX122" fmla="*/ 883444 w 945356"/>
              <a:gd name="connsiteY122" fmla="*/ 1814513 h 1905000"/>
              <a:gd name="connsiteX123" fmla="*/ 888206 w 945356"/>
              <a:gd name="connsiteY123" fmla="*/ 1821657 h 1905000"/>
              <a:gd name="connsiteX124" fmla="*/ 895350 w 945356"/>
              <a:gd name="connsiteY124" fmla="*/ 1835944 h 1905000"/>
              <a:gd name="connsiteX125" fmla="*/ 909638 w 945356"/>
              <a:gd name="connsiteY125" fmla="*/ 1843088 h 1905000"/>
              <a:gd name="connsiteX126" fmla="*/ 916781 w 945356"/>
              <a:gd name="connsiteY126" fmla="*/ 1866900 h 1905000"/>
              <a:gd name="connsiteX127" fmla="*/ 919163 w 945356"/>
              <a:gd name="connsiteY127" fmla="*/ 1897857 h 1905000"/>
              <a:gd name="connsiteX128" fmla="*/ 926306 w 945356"/>
              <a:gd name="connsiteY128" fmla="*/ 1900238 h 1905000"/>
              <a:gd name="connsiteX129" fmla="*/ 945356 w 945356"/>
              <a:gd name="connsiteY129" fmla="*/ 1905000 h 1905000"/>
              <a:gd name="connsiteX0" fmla="*/ 0 w 952500"/>
              <a:gd name="connsiteY0" fmla="*/ 0 h 1902619"/>
              <a:gd name="connsiteX1" fmla="*/ 42863 w 952500"/>
              <a:gd name="connsiteY1" fmla="*/ 2382 h 1902619"/>
              <a:gd name="connsiteX2" fmla="*/ 50006 w 952500"/>
              <a:gd name="connsiteY2" fmla="*/ 16669 h 1902619"/>
              <a:gd name="connsiteX3" fmla="*/ 57150 w 952500"/>
              <a:gd name="connsiteY3" fmla="*/ 19050 h 1902619"/>
              <a:gd name="connsiteX4" fmla="*/ 64294 w 952500"/>
              <a:gd name="connsiteY4" fmla="*/ 23813 h 1902619"/>
              <a:gd name="connsiteX5" fmla="*/ 69056 w 952500"/>
              <a:gd name="connsiteY5" fmla="*/ 30957 h 1902619"/>
              <a:gd name="connsiteX6" fmla="*/ 83344 w 952500"/>
              <a:gd name="connsiteY6" fmla="*/ 40482 h 1902619"/>
              <a:gd name="connsiteX7" fmla="*/ 90488 w 952500"/>
              <a:gd name="connsiteY7" fmla="*/ 45244 h 1902619"/>
              <a:gd name="connsiteX8" fmla="*/ 97631 w 952500"/>
              <a:gd name="connsiteY8" fmla="*/ 50007 h 1902619"/>
              <a:gd name="connsiteX9" fmla="*/ 100013 w 952500"/>
              <a:gd name="connsiteY9" fmla="*/ 73819 h 1902619"/>
              <a:gd name="connsiteX10" fmla="*/ 102394 w 952500"/>
              <a:gd name="connsiteY10" fmla="*/ 80963 h 1902619"/>
              <a:gd name="connsiteX11" fmla="*/ 145256 w 952500"/>
              <a:gd name="connsiteY11" fmla="*/ 85725 h 1902619"/>
              <a:gd name="connsiteX12" fmla="*/ 145256 w 952500"/>
              <a:gd name="connsiteY12" fmla="*/ 123825 h 1902619"/>
              <a:gd name="connsiteX13" fmla="*/ 164306 w 952500"/>
              <a:gd name="connsiteY13" fmla="*/ 126207 h 1902619"/>
              <a:gd name="connsiteX14" fmla="*/ 169069 w 952500"/>
              <a:gd name="connsiteY14" fmla="*/ 154782 h 1902619"/>
              <a:gd name="connsiteX15" fmla="*/ 178594 w 952500"/>
              <a:gd name="connsiteY15" fmla="*/ 164307 h 1902619"/>
              <a:gd name="connsiteX16" fmla="*/ 197644 w 952500"/>
              <a:gd name="connsiteY16" fmla="*/ 166688 h 1902619"/>
              <a:gd name="connsiteX17" fmla="*/ 202406 w 952500"/>
              <a:gd name="connsiteY17" fmla="*/ 173832 h 1902619"/>
              <a:gd name="connsiteX18" fmla="*/ 209550 w 952500"/>
              <a:gd name="connsiteY18" fmla="*/ 257175 h 1902619"/>
              <a:gd name="connsiteX19" fmla="*/ 221457 w 952500"/>
              <a:gd name="connsiteY19" fmla="*/ 257175 h 1902619"/>
              <a:gd name="connsiteX20" fmla="*/ 226219 w 952500"/>
              <a:gd name="connsiteY20" fmla="*/ 326231 h 1902619"/>
              <a:gd name="connsiteX21" fmla="*/ 247650 w 952500"/>
              <a:gd name="connsiteY21" fmla="*/ 330994 h 1902619"/>
              <a:gd name="connsiteX22" fmla="*/ 254794 w 952500"/>
              <a:gd name="connsiteY22" fmla="*/ 361950 h 1902619"/>
              <a:gd name="connsiteX23" fmla="*/ 261938 w 952500"/>
              <a:gd name="connsiteY23" fmla="*/ 366713 h 1902619"/>
              <a:gd name="connsiteX24" fmla="*/ 266700 w 952500"/>
              <a:gd name="connsiteY24" fmla="*/ 373857 h 1902619"/>
              <a:gd name="connsiteX25" fmla="*/ 280988 w 952500"/>
              <a:gd name="connsiteY25" fmla="*/ 383382 h 1902619"/>
              <a:gd name="connsiteX26" fmla="*/ 285750 w 952500"/>
              <a:gd name="connsiteY26" fmla="*/ 390525 h 1902619"/>
              <a:gd name="connsiteX27" fmla="*/ 290513 w 952500"/>
              <a:gd name="connsiteY27" fmla="*/ 400050 h 1902619"/>
              <a:gd name="connsiteX28" fmla="*/ 302419 w 952500"/>
              <a:gd name="connsiteY28" fmla="*/ 414338 h 1902619"/>
              <a:gd name="connsiteX29" fmla="*/ 309563 w 952500"/>
              <a:gd name="connsiteY29" fmla="*/ 416719 h 1902619"/>
              <a:gd name="connsiteX30" fmla="*/ 316706 w 952500"/>
              <a:gd name="connsiteY30" fmla="*/ 431007 h 1902619"/>
              <a:gd name="connsiteX31" fmla="*/ 321469 w 952500"/>
              <a:gd name="connsiteY31" fmla="*/ 438150 h 1902619"/>
              <a:gd name="connsiteX32" fmla="*/ 330994 w 952500"/>
              <a:gd name="connsiteY32" fmla="*/ 452438 h 1902619"/>
              <a:gd name="connsiteX33" fmla="*/ 333375 w 952500"/>
              <a:gd name="connsiteY33" fmla="*/ 459582 h 1902619"/>
              <a:gd name="connsiteX34" fmla="*/ 338138 w 952500"/>
              <a:gd name="connsiteY34" fmla="*/ 466725 h 1902619"/>
              <a:gd name="connsiteX35" fmla="*/ 345281 w 952500"/>
              <a:gd name="connsiteY35" fmla="*/ 490538 h 1902619"/>
              <a:gd name="connsiteX36" fmla="*/ 350044 w 952500"/>
              <a:gd name="connsiteY36" fmla="*/ 509588 h 1902619"/>
              <a:gd name="connsiteX37" fmla="*/ 357188 w 952500"/>
              <a:gd name="connsiteY37" fmla="*/ 516732 h 1902619"/>
              <a:gd name="connsiteX38" fmla="*/ 366713 w 952500"/>
              <a:gd name="connsiteY38" fmla="*/ 528638 h 1902619"/>
              <a:gd name="connsiteX39" fmla="*/ 369094 w 952500"/>
              <a:gd name="connsiteY39" fmla="*/ 538163 h 1902619"/>
              <a:gd name="connsiteX40" fmla="*/ 378619 w 952500"/>
              <a:gd name="connsiteY40" fmla="*/ 552450 h 1902619"/>
              <a:gd name="connsiteX41" fmla="*/ 383381 w 952500"/>
              <a:gd name="connsiteY41" fmla="*/ 559594 h 1902619"/>
              <a:gd name="connsiteX42" fmla="*/ 385763 w 952500"/>
              <a:gd name="connsiteY42" fmla="*/ 578644 h 1902619"/>
              <a:gd name="connsiteX43" fmla="*/ 392906 w 952500"/>
              <a:gd name="connsiteY43" fmla="*/ 600075 h 1902619"/>
              <a:gd name="connsiteX44" fmla="*/ 395288 w 952500"/>
              <a:gd name="connsiteY44" fmla="*/ 607219 h 1902619"/>
              <a:gd name="connsiteX45" fmla="*/ 400050 w 952500"/>
              <a:gd name="connsiteY45" fmla="*/ 614363 h 1902619"/>
              <a:gd name="connsiteX46" fmla="*/ 402431 w 952500"/>
              <a:gd name="connsiteY46" fmla="*/ 621507 h 1902619"/>
              <a:gd name="connsiteX47" fmla="*/ 407194 w 952500"/>
              <a:gd name="connsiteY47" fmla="*/ 628650 h 1902619"/>
              <a:gd name="connsiteX48" fmla="*/ 421481 w 952500"/>
              <a:gd name="connsiteY48" fmla="*/ 638175 h 1902619"/>
              <a:gd name="connsiteX49" fmla="*/ 423863 w 952500"/>
              <a:gd name="connsiteY49" fmla="*/ 645319 h 1902619"/>
              <a:gd name="connsiteX50" fmla="*/ 431006 w 952500"/>
              <a:gd name="connsiteY50" fmla="*/ 647700 h 1902619"/>
              <a:gd name="connsiteX51" fmla="*/ 438150 w 952500"/>
              <a:gd name="connsiteY51" fmla="*/ 671513 h 1902619"/>
              <a:gd name="connsiteX52" fmla="*/ 440531 w 952500"/>
              <a:gd name="connsiteY52" fmla="*/ 678657 h 1902619"/>
              <a:gd name="connsiteX53" fmla="*/ 447675 w 952500"/>
              <a:gd name="connsiteY53" fmla="*/ 681038 h 1902619"/>
              <a:gd name="connsiteX54" fmla="*/ 452438 w 952500"/>
              <a:gd name="connsiteY54" fmla="*/ 695325 h 1902619"/>
              <a:gd name="connsiteX55" fmla="*/ 454819 w 952500"/>
              <a:gd name="connsiteY55" fmla="*/ 702469 h 1902619"/>
              <a:gd name="connsiteX56" fmla="*/ 457200 w 952500"/>
              <a:gd name="connsiteY56" fmla="*/ 719138 h 1902619"/>
              <a:gd name="connsiteX57" fmla="*/ 471488 w 952500"/>
              <a:gd name="connsiteY57" fmla="*/ 728663 h 1902619"/>
              <a:gd name="connsiteX58" fmla="*/ 478631 w 952500"/>
              <a:gd name="connsiteY58" fmla="*/ 769144 h 1902619"/>
              <a:gd name="connsiteX59" fmla="*/ 481013 w 952500"/>
              <a:gd name="connsiteY59" fmla="*/ 776288 h 1902619"/>
              <a:gd name="connsiteX60" fmla="*/ 488156 w 952500"/>
              <a:gd name="connsiteY60" fmla="*/ 781050 h 1902619"/>
              <a:gd name="connsiteX61" fmla="*/ 490538 w 952500"/>
              <a:gd name="connsiteY61" fmla="*/ 795338 h 1902619"/>
              <a:gd name="connsiteX62" fmla="*/ 492919 w 952500"/>
              <a:gd name="connsiteY62" fmla="*/ 826294 h 1902619"/>
              <a:gd name="connsiteX63" fmla="*/ 497681 w 952500"/>
              <a:gd name="connsiteY63" fmla="*/ 840582 h 1902619"/>
              <a:gd name="connsiteX64" fmla="*/ 500063 w 952500"/>
              <a:gd name="connsiteY64" fmla="*/ 847725 h 1902619"/>
              <a:gd name="connsiteX65" fmla="*/ 507206 w 952500"/>
              <a:gd name="connsiteY65" fmla="*/ 852488 h 1902619"/>
              <a:gd name="connsiteX66" fmla="*/ 514350 w 952500"/>
              <a:gd name="connsiteY66" fmla="*/ 869157 h 1902619"/>
              <a:gd name="connsiteX67" fmla="*/ 516731 w 952500"/>
              <a:gd name="connsiteY67" fmla="*/ 907257 h 1902619"/>
              <a:gd name="connsiteX68" fmla="*/ 519113 w 952500"/>
              <a:gd name="connsiteY68" fmla="*/ 914400 h 1902619"/>
              <a:gd name="connsiteX69" fmla="*/ 526256 w 952500"/>
              <a:gd name="connsiteY69" fmla="*/ 916782 h 1902619"/>
              <a:gd name="connsiteX70" fmla="*/ 538163 w 952500"/>
              <a:gd name="connsiteY70" fmla="*/ 942975 h 1902619"/>
              <a:gd name="connsiteX71" fmla="*/ 540544 w 952500"/>
              <a:gd name="connsiteY71" fmla="*/ 952500 h 1902619"/>
              <a:gd name="connsiteX72" fmla="*/ 550069 w 952500"/>
              <a:gd name="connsiteY72" fmla="*/ 954882 h 1902619"/>
              <a:gd name="connsiteX73" fmla="*/ 552450 w 952500"/>
              <a:gd name="connsiteY73" fmla="*/ 1014413 h 1902619"/>
              <a:gd name="connsiteX74" fmla="*/ 554831 w 952500"/>
              <a:gd name="connsiteY74" fmla="*/ 1031082 h 1902619"/>
              <a:gd name="connsiteX75" fmla="*/ 564356 w 952500"/>
              <a:gd name="connsiteY75" fmla="*/ 1033463 h 1902619"/>
              <a:gd name="connsiteX76" fmla="*/ 566738 w 952500"/>
              <a:gd name="connsiteY76" fmla="*/ 1071563 h 1902619"/>
              <a:gd name="connsiteX77" fmla="*/ 573881 w 952500"/>
              <a:gd name="connsiteY77" fmla="*/ 1078707 h 1902619"/>
              <a:gd name="connsiteX78" fmla="*/ 581025 w 952500"/>
              <a:gd name="connsiteY78" fmla="*/ 1097757 h 1902619"/>
              <a:gd name="connsiteX79" fmla="*/ 588169 w 952500"/>
              <a:gd name="connsiteY79" fmla="*/ 1102519 h 1902619"/>
              <a:gd name="connsiteX80" fmla="*/ 595313 w 952500"/>
              <a:gd name="connsiteY80" fmla="*/ 1109663 h 1902619"/>
              <a:gd name="connsiteX81" fmla="*/ 600075 w 952500"/>
              <a:gd name="connsiteY81" fmla="*/ 1123950 h 1902619"/>
              <a:gd name="connsiteX82" fmla="*/ 602456 w 952500"/>
              <a:gd name="connsiteY82" fmla="*/ 1135857 h 1902619"/>
              <a:gd name="connsiteX83" fmla="*/ 607219 w 952500"/>
              <a:gd name="connsiteY83" fmla="*/ 1150144 h 1902619"/>
              <a:gd name="connsiteX84" fmla="*/ 609600 w 952500"/>
              <a:gd name="connsiteY84" fmla="*/ 1157288 h 1902619"/>
              <a:gd name="connsiteX85" fmla="*/ 619125 w 952500"/>
              <a:gd name="connsiteY85" fmla="*/ 1171575 h 1902619"/>
              <a:gd name="connsiteX86" fmla="*/ 623888 w 952500"/>
              <a:gd name="connsiteY86" fmla="*/ 1185863 h 1902619"/>
              <a:gd name="connsiteX87" fmla="*/ 631031 w 952500"/>
              <a:gd name="connsiteY87" fmla="*/ 1200150 h 1902619"/>
              <a:gd name="connsiteX88" fmla="*/ 645319 w 952500"/>
              <a:gd name="connsiteY88" fmla="*/ 1209676 h 1902619"/>
              <a:gd name="connsiteX89" fmla="*/ 652463 w 952500"/>
              <a:gd name="connsiteY89" fmla="*/ 1269207 h 1902619"/>
              <a:gd name="connsiteX90" fmla="*/ 666750 w 952500"/>
              <a:gd name="connsiteY90" fmla="*/ 1278732 h 1902619"/>
              <a:gd name="connsiteX91" fmla="*/ 673894 w 952500"/>
              <a:gd name="connsiteY91" fmla="*/ 1369219 h 1902619"/>
              <a:gd name="connsiteX92" fmla="*/ 678656 w 952500"/>
              <a:gd name="connsiteY92" fmla="*/ 1371600 h 1902619"/>
              <a:gd name="connsiteX93" fmla="*/ 688181 w 952500"/>
              <a:gd name="connsiteY93" fmla="*/ 1407319 h 1902619"/>
              <a:gd name="connsiteX94" fmla="*/ 702469 w 952500"/>
              <a:gd name="connsiteY94" fmla="*/ 1435894 h 1902619"/>
              <a:gd name="connsiteX95" fmla="*/ 709613 w 952500"/>
              <a:gd name="connsiteY95" fmla="*/ 1450182 h 1902619"/>
              <a:gd name="connsiteX96" fmla="*/ 721519 w 952500"/>
              <a:gd name="connsiteY96" fmla="*/ 1473994 h 1902619"/>
              <a:gd name="connsiteX97" fmla="*/ 733425 w 952500"/>
              <a:gd name="connsiteY97" fmla="*/ 1493044 h 1902619"/>
              <a:gd name="connsiteX98" fmla="*/ 735806 w 952500"/>
              <a:gd name="connsiteY98" fmla="*/ 1500188 h 1902619"/>
              <a:gd name="connsiteX99" fmla="*/ 745331 w 952500"/>
              <a:gd name="connsiteY99" fmla="*/ 1516857 h 1902619"/>
              <a:gd name="connsiteX100" fmla="*/ 747713 w 952500"/>
              <a:gd name="connsiteY100" fmla="*/ 1524000 h 1902619"/>
              <a:gd name="connsiteX101" fmla="*/ 757238 w 952500"/>
              <a:gd name="connsiteY101" fmla="*/ 1538288 h 1902619"/>
              <a:gd name="connsiteX102" fmla="*/ 762000 w 952500"/>
              <a:gd name="connsiteY102" fmla="*/ 1545432 h 1902619"/>
              <a:gd name="connsiteX103" fmla="*/ 769144 w 952500"/>
              <a:gd name="connsiteY103" fmla="*/ 1559719 h 1902619"/>
              <a:gd name="connsiteX104" fmla="*/ 776288 w 952500"/>
              <a:gd name="connsiteY104" fmla="*/ 1574007 h 1902619"/>
              <a:gd name="connsiteX105" fmla="*/ 783431 w 952500"/>
              <a:gd name="connsiteY105" fmla="*/ 1588294 h 1902619"/>
              <a:gd name="connsiteX106" fmla="*/ 785813 w 952500"/>
              <a:gd name="connsiteY106" fmla="*/ 1597819 h 1902619"/>
              <a:gd name="connsiteX107" fmla="*/ 790575 w 952500"/>
              <a:gd name="connsiteY107" fmla="*/ 1604963 h 1902619"/>
              <a:gd name="connsiteX108" fmla="*/ 792956 w 952500"/>
              <a:gd name="connsiteY108" fmla="*/ 1619250 h 1902619"/>
              <a:gd name="connsiteX109" fmla="*/ 797719 w 952500"/>
              <a:gd name="connsiteY109" fmla="*/ 1633538 h 1902619"/>
              <a:gd name="connsiteX110" fmla="*/ 800100 w 952500"/>
              <a:gd name="connsiteY110" fmla="*/ 1640682 h 1902619"/>
              <a:gd name="connsiteX111" fmla="*/ 807244 w 952500"/>
              <a:gd name="connsiteY111" fmla="*/ 1643063 h 1902619"/>
              <a:gd name="connsiteX112" fmla="*/ 812006 w 952500"/>
              <a:gd name="connsiteY112" fmla="*/ 1678782 h 1902619"/>
              <a:gd name="connsiteX113" fmla="*/ 814388 w 952500"/>
              <a:gd name="connsiteY113" fmla="*/ 1693069 h 1902619"/>
              <a:gd name="connsiteX114" fmla="*/ 823913 w 952500"/>
              <a:gd name="connsiteY114" fmla="*/ 1695450 h 1902619"/>
              <a:gd name="connsiteX115" fmla="*/ 828675 w 952500"/>
              <a:gd name="connsiteY115" fmla="*/ 1738313 h 1902619"/>
              <a:gd name="connsiteX116" fmla="*/ 833438 w 952500"/>
              <a:gd name="connsiteY116" fmla="*/ 1747838 h 1902619"/>
              <a:gd name="connsiteX117" fmla="*/ 840581 w 952500"/>
              <a:gd name="connsiteY117" fmla="*/ 1752600 h 1902619"/>
              <a:gd name="connsiteX118" fmla="*/ 857250 w 952500"/>
              <a:gd name="connsiteY118" fmla="*/ 1776413 h 1902619"/>
              <a:gd name="connsiteX119" fmla="*/ 862013 w 952500"/>
              <a:gd name="connsiteY119" fmla="*/ 1783557 h 1902619"/>
              <a:gd name="connsiteX120" fmla="*/ 873919 w 952500"/>
              <a:gd name="connsiteY120" fmla="*/ 1790700 h 1902619"/>
              <a:gd name="connsiteX121" fmla="*/ 878681 w 952500"/>
              <a:gd name="connsiteY121" fmla="*/ 1797844 h 1902619"/>
              <a:gd name="connsiteX122" fmla="*/ 883444 w 952500"/>
              <a:gd name="connsiteY122" fmla="*/ 1814513 h 1902619"/>
              <a:gd name="connsiteX123" fmla="*/ 888206 w 952500"/>
              <a:gd name="connsiteY123" fmla="*/ 1821657 h 1902619"/>
              <a:gd name="connsiteX124" fmla="*/ 895350 w 952500"/>
              <a:gd name="connsiteY124" fmla="*/ 1835944 h 1902619"/>
              <a:gd name="connsiteX125" fmla="*/ 909638 w 952500"/>
              <a:gd name="connsiteY125" fmla="*/ 1843088 h 1902619"/>
              <a:gd name="connsiteX126" fmla="*/ 916781 w 952500"/>
              <a:gd name="connsiteY126" fmla="*/ 1866900 h 1902619"/>
              <a:gd name="connsiteX127" fmla="*/ 919163 w 952500"/>
              <a:gd name="connsiteY127" fmla="*/ 1897857 h 1902619"/>
              <a:gd name="connsiteX128" fmla="*/ 926306 w 952500"/>
              <a:gd name="connsiteY128" fmla="*/ 1900238 h 1902619"/>
              <a:gd name="connsiteX129" fmla="*/ 952500 w 952500"/>
              <a:gd name="connsiteY129" fmla="*/ 1902619 h 1902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952500" h="1902619">
                <a:moveTo>
                  <a:pt x="0" y="0"/>
                </a:moveTo>
                <a:lnTo>
                  <a:pt x="42863" y="2382"/>
                </a:lnTo>
                <a:cubicBezTo>
                  <a:pt x="48383" y="3486"/>
                  <a:pt x="47276" y="13939"/>
                  <a:pt x="50006" y="16669"/>
                </a:cubicBezTo>
                <a:cubicBezTo>
                  <a:pt x="51781" y="18444"/>
                  <a:pt x="54769" y="18256"/>
                  <a:pt x="57150" y="19050"/>
                </a:cubicBezTo>
                <a:cubicBezTo>
                  <a:pt x="59531" y="20638"/>
                  <a:pt x="62270" y="21789"/>
                  <a:pt x="64294" y="23813"/>
                </a:cubicBezTo>
                <a:cubicBezTo>
                  <a:pt x="66318" y="25837"/>
                  <a:pt x="66902" y="29072"/>
                  <a:pt x="69056" y="30957"/>
                </a:cubicBezTo>
                <a:cubicBezTo>
                  <a:pt x="73364" y="34726"/>
                  <a:pt x="78581" y="37307"/>
                  <a:pt x="83344" y="40482"/>
                </a:cubicBezTo>
                <a:lnTo>
                  <a:pt x="90488" y="45244"/>
                </a:lnTo>
                <a:lnTo>
                  <a:pt x="97631" y="50007"/>
                </a:lnTo>
                <a:cubicBezTo>
                  <a:pt x="98425" y="57944"/>
                  <a:pt x="98800" y="65935"/>
                  <a:pt x="100013" y="73819"/>
                </a:cubicBezTo>
                <a:cubicBezTo>
                  <a:pt x="100395" y="76300"/>
                  <a:pt x="94854" y="78979"/>
                  <a:pt x="102394" y="80963"/>
                </a:cubicBezTo>
                <a:cubicBezTo>
                  <a:pt x="109935" y="82947"/>
                  <a:pt x="136525" y="78581"/>
                  <a:pt x="145256" y="85725"/>
                </a:cubicBezTo>
                <a:lnTo>
                  <a:pt x="145256" y="123825"/>
                </a:lnTo>
                <a:cubicBezTo>
                  <a:pt x="148403" y="124724"/>
                  <a:pt x="161131" y="125413"/>
                  <a:pt x="164306" y="126207"/>
                </a:cubicBezTo>
                <a:cubicBezTo>
                  <a:pt x="169890" y="142951"/>
                  <a:pt x="166688" y="148432"/>
                  <a:pt x="169069" y="154782"/>
                </a:cubicBezTo>
                <a:cubicBezTo>
                  <a:pt x="171450" y="161132"/>
                  <a:pt x="173832" y="162323"/>
                  <a:pt x="178594" y="164307"/>
                </a:cubicBezTo>
                <a:cubicBezTo>
                  <a:pt x="183357" y="166291"/>
                  <a:pt x="191294" y="165894"/>
                  <a:pt x="197644" y="166688"/>
                </a:cubicBezTo>
                <a:cubicBezTo>
                  <a:pt x="199231" y="169069"/>
                  <a:pt x="201762" y="171043"/>
                  <a:pt x="202406" y="173832"/>
                </a:cubicBezTo>
                <a:cubicBezTo>
                  <a:pt x="206528" y="191692"/>
                  <a:pt x="206375" y="243285"/>
                  <a:pt x="209550" y="257175"/>
                </a:cubicBezTo>
                <a:cubicBezTo>
                  <a:pt x="212725" y="271065"/>
                  <a:pt x="211598" y="253889"/>
                  <a:pt x="221457" y="257175"/>
                </a:cubicBezTo>
                <a:cubicBezTo>
                  <a:pt x="224235" y="268684"/>
                  <a:pt x="221854" y="313928"/>
                  <a:pt x="226219" y="326231"/>
                </a:cubicBezTo>
                <a:lnTo>
                  <a:pt x="247650" y="330994"/>
                </a:lnTo>
                <a:cubicBezTo>
                  <a:pt x="248049" y="333784"/>
                  <a:pt x="250664" y="359196"/>
                  <a:pt x="254794" y="361950"/>
                </a:cubicBezTo>
                <a:lnTo>
                  <a:pt x="261938" y="366713"/>
                </a:lnTo>
                <a:cubicBezTo>
                  <a:pt x="263525" y="369094"/>
                  <a:pt x="264546" y="371972"/>
                  <a:pt x="266700" y="373857"/>
                </a:cubicBezTo>
                <a:cubicBezTo>
                  <a:pt x="271008" y="377626"/>
                  <a:pt x="280988" y="383382"/>
                  <a:pt x="280988" y="383382"/>
                </a:cubicBezTo>
                <a:cubicBezTo>
                  <a:pt x="282575" y="385763"/>
                  <a:pt x="284330" y="388040"/>
                  <a:pt x="285750" y="390525"/>
                </a:cubicBezTo>
                <a:cubicBezTo>
                  <a:pt x="287511" y="393607"/>
                  <a:pt x="288752" y="396968"/>
                  <a:pt x="290513" y="400050"/>
                </a:cubicBezTo>
                <a:cubicBezTo>
                  <a:pt x="293217" y="404782"/>
                  <a:pt x="297871" y="411306"/>
                  <a:pt x="302419" y="414338"/>
                </a:cubicBezTo>
                <a:cubicBezTo>
                  <a:pt x="304508" y="415730"/>
                  <a:pt x="307182" y="415925"/>
                  <a:pt x="309563" y="416719"/>
                </a:cubicBezTo>
                <a:cubicBezTo>
                  <a:pt x="323219" y="437207"/>
                  <a:pt x="306840" y="411276"/>
                  <a:pt x="316706" y="431007"/>
                </a:cubicBezTo>
                <a:cubicBezTo>
                  <a:pt x="317986" y="433567"/>
                  <a:pt x="319881" y="435769"/>
                  <a:pt x="321469" y="438150"/>
                </a:cubicBezTo>
                <a:cubicBezTo>
                  <a:pt x="327130" y="455137"/>
                  <a:pt x="319103" y="434600"/>
                  <a:pt x="330994" y="452438"/>
                </a:cubicBezTo>
                <a:cubicBezTo>
                  <a:pt x="332386" y="454527"/>
                  <a:pt x="332252" y="457337"/>
                  <a:pt x="333375" y="459582"/>
                </a:cubicBezTo>
                <a:cubicBezTo>
                  <a:pt x="334655" y="462142"/>
                  <a:pt x="336550" y="464344"/>
                  <a:pt x="338138" y="466725"/>
                </a:cubicBezTo>
                <a:cubicBezTo>
                  <a:pt x="342097" y="478604"/>
                  <a:pt x="342881" y="479737"/>
                  <a:pt x="345281" y="490538"/>
                </a:cubicBezTo>
                <a:cubicBezTo>
                  <a:pt x="345681" y="492337"/>
                  <a:pt x="347918" y="506399"/>
                  <a:pt x="350044" y="509588"/>
                </a:cubicBezTo>
                <a:cubicBezTo>
                  <a:pt x="351912" y="512390"/>
                  <a:pt x="354807" y="514351"/>
                  <a:pt x="357188" y="516732"/>
                </a:cubicBezTo>
                <a:cubicBezTo>
                  <a:pt x="364972" y="540084"/>
                  <a:pt x="352352" y="507095"/>
                  <a:pt x="366713" y="528638"/>
                </a:cubicBezTo>
                <a:cubicBezTo>
                  <a:pt x="368528" y="531361"/>
                  <a:pt x="367630" y="535236"/>
                  <a:pt x="369094" y="538163"/>
                </a:cubicBezTo>
                <a:cubicBezTo>
                  <a:pt x="371654" y="543282"/>
                  <a:pt x="375444" y="547688"/>
                  <a:pt x="378619" y="552450"/>
                </a:cubicBezTo>
                <a:lnTo>
                  <a:pt x="383381" y="559594"/>
                </a:lnTo>
                <a:cubicBezTo>
                  <a:pt x="384175" y="565944"/>
                  <a:pt x="384422" y="572387"/>
                  <a:pt x="385763" y="578644"/>
                </a:cubicBezTo>
                <a:cubicBezTo>
                  <a:pt x="385764" y="578648"/>
                  <a:pt x="391715" y="596501"/>
                  <a:pt x="392906" y="600075"/>
                </a:cubicBezTo>
                <a:cubicBezTo>
                  <a:pt x="393700" y="602456"/>
                  <a:pt x="393896" y="605130"/>
                  <a:pt x="395288" y="607219"/>
                </a:cubicBezTo>
                <a:cubicBezTo>
                  <a:pt x="396875" y="609600"/>
                  <a:pt x="398770" y="611803"/>
                  <a:pt x="400050" y="614363"/>
                </a:cubicBezTo>
                <a:cubicBezTo>
                  <a:pt x="401172" y="616608"/>
                  <a:pt x="401308" y="619262"/>
                  <a:pt x="402431" y="621507"/>
                </a:cubicBezTo>
                <a:cubicBezTo>
                  <a:pt x="403711" y="624067"/>
                  <a:pt x="405040" y="626766"/>
                  <a:pt x="407194" y="628650"/>
                </a:cubicBezTo>
                <a:cubicBezTo>
                  <a:pt x="411502" y="632419"/>
                  <a:pt x="421481" y="638175"/>
                  <a:pt x="421481" y="638175"/>
                </a:cubicBezTo>
                <a:cubicBezTo>
                  <a:pt x="422275" y="640556"/>
                  <a:pt x="422088" y="643544"/>
                  <a:pt x="423863" y="645319"/>
                </a:cubicBezTo>
                <a:cubicBezTo>
                  <a:pt x="425638" y="647094"/>
                  <a:pt x="429547" y="645658"/>
                  <a:pt x="431006" y="647700"/>
                </a:cubicBezTo>
                <a:cubicBezTo>
                  <a:pt x="433702" y="651475"/>
                  <a:pt x="436574" y="665995"/>
                  <a:pt x="438150" y="671513"/>
                </a:cubicBezTo>
                <a:cubicBezTo>
                  <a:pt x="438840" y="673927"/>
                  <a:pt x="438756" y="676882"/>
                  <a:pt x="440531" y="678657"/>
                </a:cubicBezTo>
                <a:cubicBezTo>
                  <a:pt x="442306" y="680432"/>
                  <a:pt x="445294" y="680244"/>
                  <a:pt x="447675" y="681038"/>
                </a:cubicBezTo>
                <a:lnTo>
                  <a:pt x="452438" y="695325"/>
                </a:lnTo>
                <a:lnTo>
                  <a:pt x="454819" y="702469"/>
                </a:lnTo>
                <a:cubicBezTo>
                  <a:pt x="455613" y="708025"/>
                  <a:pt x="454187" y="714403"/>
                  <a:pt x="457200" y="719138"/>
                </a:cubicBezTo>
                <a:cubicBezTo>
                  <a:pt x="460273" y="723967"/>
                  <a:pt x="471488" y="728663"/>
                  <a:pt x="471488" y="728663"/>
                </a:cubicBezTo>
                <a:cubicBezTo>
                  <a:pt x="474323" y="759850"/>
                  <a:pt x="471097" y="746543"/>
                  <a:pt x="478631" y="769144"/>
                </a:cubicBezTo>
                <a:cubicBezTo>
                  <a:pt x="479425" y="771525"/>
                  <a:pt x="478924" y="774896"/>
                  <a:pt x="481013" y="776288"/>
                </a:cubicBezTo>
                <a:lnTo>
                  <a:pt x="488156" y="781050"/>
                </a:lnTo>
                <a:cubicBezTo>
                  <a:pt x="488950" y="785813"/>
                  <a:pt x="490032" y="790536"/>
                  <a:pt x="490538" y="795338"/>
                </a:cubicBezTo>
                <a:cubicBezTo>
                  <a:pt x="491622" y="805630"/>
                  <a:pt x="491305" y="816071"/>
                  <a:pt x="492919" y="826294"/>
                </a:cubicBezTo>
                <a:cubicBezTo>
                  <a:pt x="493702" y="831253"/>
                  <a:pt x="496093" y="835819"/>
                  <a:pt x="497681" y="840582"/>
                </a:cubicBezTo>
                <a:cubicBezTo>
                  <a:pt x="498475" y="842963"/>
                  <a:pt x="497975" y="846333"/>
                  <a:pt x="500063" y="847725"/>
                </a:cubicBezTo>
                <a:lnTo>
                  <a:pt x="507206" y="852488"/>
                </a:lnTo>
                <a:cubicBezTo>
                  <a:pt x="511886" y="859508"/>
                  <a:pt x="513445" y="860111"/>
                  <a:pt x="514350" y="869157"/>
                </a:cubicBezTo>
                <a:cubicBezTo>
                  <a:pt x="515616" y="881819"/>
                  <a:pt x="515399" y="894602"/>
                  <a:pt x="516731" y="907257"/>
                </a:cubicBezTo>
                <a:cubicBezTo>
                  <a:pt x="516994" y="909753"/>
                  <a:pt x="517338" y="912625"/>
                  <a:pt x="519113" y="914400"/>
                </a:cubicBezTo>
                <a:cubicBezTo>
                  <a:pt x="520888" y="916175"/>
                  <a:pt x="523875" y="915988"/>
                  <a:pt x="526256" y="916782"/>
                </a:cubicBezTo>
                <a:cubicBezTo>
                  <a:pt x="538028" y="928553"/>
                  <a:pt x="532584" y="920659"/>
                  <a:pt x="538163" y="942975"/>
                </a:cubicBezTo>
                <a:cubicBezTo>
                  <a:pt x="538957" y="946150"/>
                  <a:pt x="537369" y="951706"/>
                  <a:pt x="540544" y="952500"/>
                </a:cubicBezTo>
                <a:lnTo>
                  <a:pt x="550069" y="954882"/>
                </a:lnTo>
                <a:cubicBezTo>
                  <a:pt x="550863" y="974726"/>
                  <a:pt x="551211" y="994592"/>
                  <a:pt x="552450" y="1014413"/>
                </a:cubicBezTo>
                <a:cubicBezTo>
                  <a:pt x="552800" y="1020015"/>
                  <a:pt x="551856" y="1026322"/>
                  <a:pt x="554831" y="1031082"/>
                </a:cubicBezTo>
                <a:cubicBezTo>
                  <a:pt x="556565" y="1033857"/>
                  <a:pt x="561181" y="1032669"/>
                  <a:pt x="564356" y="1033463"/>
                </a:cubicBezTo>
                <a:cubicBezTo>
                  <a:pt x="565150" y="1046163"/>
                  <a:pt x="564117" y="1059111"/>
                  <a:pt x="566738" y="1071563"/>
                </a:cubicBezTo>
                <a:cubicBezTo>
                  <a:pt x="567432" y="1074858"/>
                  <a:pt x="572210" y="1075783"/>
                  <a:pt x="573881" y="1078707"/>
                </a:cubicBezTo>
                <a:cubicBezTo>
                  <a:pt x="582033" y="1092972"/>
                  <a:pt x="569476" y="1083898"/>
                  <a:pt x="581025" y="1097757"/>
                </a:cubicBezTo>
                <a:cubicBezTo>
                  <a:pt x="582857" y="1099956"/>
                  <a:pt x="585970" y="1100687"/>
                  <a:pt x="588169" y="1102519"/>
                </a:cubicBezTo>
                <a:cubicBezTo>
                  <a:pt x="590756" y="1104675"/>
                  <a:pt x="592932" y="1107282"/>
                  <a:pt x="595313" y="1109663"/>
                </a:cubicBezTo>
                <a:cubicBezTo>
                  <a:pt x="596900" y="1114425"/>
                  <a:pt x="599091" y="1119028"/>
                  <a:pt x="600075" y="1123950"/>
                </a:cubicBezTo>
                <a:cubicBezTo>
                  <a:pt x="600869" y="1127919"/>
                  <a:pt x="601391" y="1131952"/>
                  <a:pt x="602456" y="1135857"/>
                </a:cubicBezTo>
                <a:cubicBezTo>
                  <a:pt x="603777" y="1140700"/>
                  <a:pt x="605631" y="1145382"/>
                  <a:pt x="607219" y="1150144"/>
                </a:cubicBezTo>
                <a:cubicBezTo>
                  <a:pt x="608013" y="1152525"/>
                  <a:pt x="608208" y="1155199"/>
                  <a:pt x="609600" y="1157288"/>
                </a:cubicBezTo>
                <a:lnTo>
                  <a:pt x="619125" y="1171575"/>
                </a:lnTo>
                <a:lnTo>
                  <a:pt x="623888" y="1185863"/>
                </a:lnTo>
                <a:cubicBezTo>
                  <a:pt x="625246" y="1189938"/>
                  <a:pt x="627459" y="1196181"/>
                  <a:pt x="631031" y="1200150"/>
                </a:cubicBezTo>
                <a:cubicBezTo>
                  <a:pt x="635794" y="1203325"/>
                  <a:pt x="641747" y="1198167"/>
                  <a:pt x="645319" y="1209676"/>
                </a:cubicBezTo>
                <a:cubicBezTo>
                  <a:pt x="648891" y="1221186"/>
                  <a:pt x="648891" y="1257698"/>
                  <a:pt x="652463" y="1269207"/>
                </a:cubicBezTo>
                <a:cubicBezTo>
                  <a:pt x="656035" y="1280716"/>
                  <a:pt x="663178" y="1262063"/>
                  <a:pt x="666750" y="1278732"/>
                </a:cubicBezTo>
                <a:cubicBezTo>
                  <a:pt x="670322" y="1295401"/>
                  <a:pt x="670322" y="1353741"/>
                  <a:pt x="673894" y="1369219"/>
                </a:cubicBezTo>
                <a:cubicBezTo>
                  <a:pt x="675085" y="1369616"/>
                  <a:pt x="675084" y="1363663"/>
                  <a:pt x="678656" y="1371600"/>
                </a:cubicBezTo>
                <a:lnTo>
                  <a:pt x="688181" y="1407319"/>
                </a:lnTo>
                <a:cubicBezTo>
                  <a:pt x="692150" y="1418035"/>
                  <a:pt x="698897" y="1428750"/>
                  <a:pt x="702469" y="1435894"/>
                </a:cubicBezTo>
                <a:cubicBezTo>
                  <a:pt x="706041" y="1443038"/>
                  <a:pt x="706767" y="1439747"/>
                  <a:pt x="709613" y="1450182"/>
                </a:cubicBezTo>
                <a:cubicBezTo>
                  <a:pt x="715676" y="1472413"/>
                  <a:pt x="708663" y="1465425"/>
                  <a:pt x="721519" y="1473994"/>
                </a:cubicBezTo>
                <a:cubicBezTo>
                  <a:pt x="727186" y="1490997"/>
                  <a:pt x="722104" y="1485498"/>
                  <a:pt x="733425" y="1493044"/>
                </a:cubicBezTo>
                <a:cubicBezTo>
                  <a:pt x="734219" y="1495425"/>
                  <a:pt x="734683" y="1497943"/>
                  <a:pt x="735806" y="1500188"/>
                </a:cubicBezTo>
                <a:cubicBezTo>
                  <a:pt x="747776" y="1524127"/>
                  <a:pt x="732793" y="1487605"/>
                  <a:pt x="745331" y="1516857"/>
                </a:cubicBezTo>
                <a:cubicBezTo>
                  <a:pt x="746320" y="1519164"/>
                  <a:pt x="746494" y="1521806"/>
                  <a:pt x="747713" y="1524000"/>
                </a:cubicBezTo>
                <a:cubicBezTo>
                  <a:pt x="750493" y="1529004"/>
                  <a:pt x="754063" y="1533525"/>
                  <a:pt x="757238" y="1538288"/>
                </a:cubicBezTo>
                <a:cubicBezTo>
                  <a:pt x="758825" y="1540669"/>
                  <a:pt x="761095" y="1542717"/>
                  <a:pt x="762000" y="1545432"/>
                </a:cubicBezTo>
                <a:cubicBezTo>
                  <a:pt x="765286" y="1555290"/>
                  <a:pt x="762989" y="1550487"/>
                  <a:pt x="769144" y="1559719"/>
                </a:cubicBezTo>
                <a:cubicBezTo>
                  <a:pt x="775127" y="1577672"/>
                  <a:pt x="767057" y="1555546"/>
                  <a:pt x="776288" y="1574007"/>
                </a:cubicBezTo>
                <a:cubicBezTo>
                  <a:pt x="786152" y="1593733"/>
                  <a:pt x="769777" y="1567810"/>
                  <a:pt x="783431" y="1588294"/>
                </a:cubicBezTo>
                <a:cubicBezTo>
                  <a:pt x="784225" y="1591469"/>
                  <a:pt x="784524" y="1594811"/>
                  <a:pt x="785813" y="1597819"/>
                </a:cubicBezTo>
                <a:cubicBezTo>
                  <a:pt x="786940" y="1600449"/>
                  <a:pt x="789670" y="1602248"/>
                  <a:pt x="790575" y="1604963"/>
                </a:cubicBezTo>
                <a:cubicBezTo>
                  <a:pt x="792102" y="1609543"/>
                  <a:pt x="791785" y="1614566"/>
                  <a:pt x="792956" y="1619250"/>
                </a:cubicBezTo>
                <a:cubicBezTo>
                  <a:pt x="794174" y="1624120"/>
                  <a:pt x="796131" y="1628775"/>
                  <a:pt x="797719" y="1633538"/>
                </a:cubicBezTo>
                <a:cubicBezTo>
                  <a:pt x="798513" y="1635919"/>
                  <a:pt x="797719" y="1639888"/>
                  <a:pt x="800100" y="1640682"/>
                </a:cubicBezTo>
                <a:lnTo>
                  <a:pt x="807244" y="1643063"/>
                </a:lnTo>
                <a:lnTo>
                  <a:pt x="812006" y="1678782"/>
                </a:lnTo>
                <a:cubicBezTo>
                  <a:pt x="812539" y="1683581"/>
                  <a:pt x="811582" y="1689140"/>
                  <a:pt x="814388" y="1693069"/>
                </a:cubicBezTo>
                <a:cubicBezTo>
                  <a:pt x="816290" y="1695732"/>
                  <a:pt x="820738" y="1694656"/>
                  <a:pt x="823913" y="1695450"/>
                </a:cubicBezTo>
                <a:cubicBezTo>
                  <a:pt x="824491" y="1703543"/>
                  <a:pt x="824190" y="1726354"/>
                  <a:pt x="828675" y="1738313"/>
                </a:cubicBezTo>
                <a:cubicBezTo>
                  <a:pt x="829921" y="1741637"/>
                  <a:pt x="831165" y="1745111"/>
                  <a:pt x="833438" y="1747838"/>
                </a:cubicBezTo>
                <a:cubicBezTo>
                  <a:pt x="835270" y="1750036"/>
                  <a:pt x="838200" y="1751013"/>
                  <a:pt x="840581" y="1752600"/>
                </a:cubicBezTo>
                <a:cubicBezTo>
                  <a:pt x="862463" y="1785425"/>
                  <a:pt x="839630" y="1751746"/>
                  <a:pt x="857250" y="1776413"/>
                </a:cubicBezTo>
                <a:cubicBezTo>
                  <a:pt x="858914" y="1778742"/>
                  <a:pt x="859840" y="1781694"/>
                  <a:pt x="862013" y="1783557"/>
                </a:cubicBezTo>
                <a:cubicBezTo>
                  <a:pt x="865527" y="1786569"/>
                  <a:pt x="869950" y="1788319"/>
                  <a:pt x="873919" y="1790700"/>
                </a:cubicBezTo>
                <a:cubicBezTo>
                  <a:pt x="875506" y="1793081"/>
                  <a:pt x="877554" y="1795214"/>
                  <a:pt x="878681" y="1797844"/>
                </a:cubicBezTo>
                <a:cubicBezTo>
                  <a:pt x="883255" y="1808516"/>
                  <a:pt x="878814" y="1805252"/>
                  <a:pt x="883444" y="1814513"/>
                </a:cubicBezTo>
                <a:cubicBezTo>
                  <a:pt x="884724" y="1817073"/>
                  <a:pt x="886926" y="1819097"/>
                  <a:pt x="888206" y="1821657"/>
                </a:cubicBezTo>
                <a:cubicBezTo>
                  <a:pt x="892078" y="1829400"/>
                  <a:pt x="888529" y="1829123"/>
                  <a:pt x="895350" y="1835944"/>
                </a:cubicBezTo>
                <a:cubicBezTo>
                  <a:pt x="899967" y="1840561"/>
                  <a:pt x="903827" y="1841151"/>
                  <a:pt x="909638" y="1843088"/>
                </a:cubicBezTo>
                <a:cubicBezTo>
                  <a:pt x="915435" y="1860480"/>
                  <a:pt x="913183" y="1852505"/>
                  <a:pt x="916781" y="1866900"/>
                </a:cubicBezTo>
                <a:cubicBezTo>
                  <a:pt x="917575" y="1877219"/>
                  <a:pt x="916320" y="1887906"/>
                  <a:pt x="919163" y="1897857"/>
                </a:cubicBezTo>
                <a:cubicBezTo>
                  <a:pt x="919852" y="1900270"/>
                  <a:pt x="920750" y="1899444"/>
                  <a:pt x="926306" y="1900238"/>
                </a:cubicBezTo>
                <a:cubicBezTo>
                  <a:pt x="931862" y="1901032"/>
                  <a:pt x="943769" y="1901825"/>
                  <a:pt x="952500" y="1902619"/>
                </a:cubicBezTo>
              </a:path>
            </a:pathLst>
          </a:custGeom>
          <a:noFill/>
          <a:ln w="2222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817813" y="1614043"/>
            <a:ext cx="728662" cy="1928812"/>
          </a:xfrm>
          <a:custGeom>
            <a:avLst/>
            <a:gdLst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76212 w 742815"/>
              <a:gd name="connsiteY17" fmla="*/ 245508 h 1955294"/>
              <a:gd name="connsiteX18" fmla="*/ 178594 w 742815"/>
              <a:gd name="connsiteY18" fmla="*/ 259796 h 1955294"/>
              <a:gd name="connsiteX19" fmla="*/ 180975 w 742815"/>
              <a:gd name="connsiteY19" fmla="*/ 269321 h 1955294"/>
              <a:gd name="connsiteX20" fmla="*/ 190500 w 742815"/>
              <a:gd name="connsiteY20" fmla="*/ 271702 h 1955294"/>
              <a:gd name="connsiteX21" fmla="*/ 192881 w 742815"/>
              <a:gd name="connsiteY21" fmla="*/ 297896 h 1955294"/>
              <a:gd name="connsiteX22" fmla="*/ 195262 w 742815"/>
              <a:gd name="connsiteY22" fmla="*/ 305040 h 1955294"/>
              <a:gd name="connsiteX23" fmla="*/ 197644 w 742815"/>
              <a:gd name="connsiteY23" fmla="*/ 326471 h 1955294"/>
              <a:gd name="connsiteX24" fmla="*/ 209550 w 742815"/>
              <a:gd name="connsiteY24" fmla="*/ 328852 h 1955294"/>
              <a:gd name="connsiteX25" fmla="*/ 221456 w 742815"/>
              <a:gd name="connsiteY25" fmla="*/ 347902 h 1955294"/>
              <a:gd name="connsiteX26" fmla="*/ 230981 w 742815"/>
              <a:gd name="connsiteY26" fmla="*/ 350283 h 1955294"/>
              <a:gd name="connsiteX27" fmla="*/ 235744 w 742815"/>
              <a:gd name="connsiteY27" fmla="*/ 364571 h 1955294"/>
              <a:gd name="connsiteX28" fmla="*/ 238125 w 742815"/>
              <a:gd name="connsiteY28" fmla="*/ 374096 h 1955294"/>
              <a:gd name="connsiteX29" fmla="*/ 259556 w 742815"/>
              <a:gd name="connsiteY29" fmla="*/ 383621 h 1955294"/>
              <a:gd name="connsiteX30" fmla="*/ 266700 w 742815"/>
              <a:gd name="connsiteY30" fmla="*/ 388383 h 1955294"/>
              <a:gd name="connsiteX31" fmla="*/ 269081 w 742815"/>
              <a:gd name="connsiteY31" fmla="*/ 395527 h 1955294"/>
              <a:gd name="connsiteX32" fmla="*/ 276225 w 742815"/>
              <a:gd name="connsiteY32" fmla="*/ 400290 h 1955294"/>
              <a:gd name="connsiteX33" fmla="*/ 283369 w 742815"/>
              <a:gd name="connsiteY33" fmla="*/ 407433 h 1955294"/>
              <a:gd name="connsiteX34" fmla="*/ 300037 w 742815"/>
              <a:gd name="connsiteY34" fmla="*/ 424102 h 1955294"/>
              <a:gd name="connsiteX35" fmla="*/ 307181 w 742815"/>
              <a:gd name="connsiteY35" fmla="*/ 428865 h 1955294"/>
              <a:gd name="connsiteX36" fmla="*/ 309562 w 742815"/>
              <a:gd name="connsiteY36" fmla="*/ 436008 h 1955294"/>
              <a:gd name="connsiteX37" fmla="*/ 311944 w 742815"/>
              <a:gd name="connsiteY37" fmla="*/ 452677 h 1955294"/>
              <a:gd name="connsiteX38" fmla="*/ 316706 w 742815"/>
              <a:gd name="connsiteY38" fmla="*/ 481252 h 1955294"/>
              <a:gd name="connsiteX39" fmla="*/ 319087 w 742815"/>
              <a:gd name="connsiteY39" fmla="*/ 490777 h 1955294"/>
              <a:gd name="connsiteX40" fmla="*/ 321469 w 742815"/>
              <a:gd name="connsiteY40" fmla="*/ 505065 h 1955294"/>
              <a:gd name="connsiteX41" fmla="*/ 326231 w 742815"/>
              <a:gd name="connsiteY41" fmla="*/ 512208 h 1955294"/>
              <a:gd name="connsiteX42" fmla="*/ 330994 w 742815"/>
              <a:gd name="connsiteY42" fmla="*/ 536021 h 1955294"/>
              <a:gd name="connsiteX43" fmla="*/ 333375 w 742815"/>
              <a:gd name="connsiteY43" fmla="*/ 545546 h 1955294"/>
              <a:gd name="connsiteX44" fmla="*/ 350044 w 742815"/>
              <a:gd name="connsiteY44" fmla="*/ 547927 h 1955294"/>
              <a:gd name="connsiteX45" fmla="*/ 354806 w 742815"/>
              <a:gd name="connsiteY45" fmla="*/ 586027 h 1955294"/>
              <a:gd name="connsiteX46" fmla="*/ 359569 w 742815"/>
              <a:gd name="connsiteY46" fmla="*/ 612221 h 1955294"/>
              <a:gd name="connsiteX47" fmla="*/ 361950 w 742815"/>
              <a:gd name="connsiteY47" fmla="*/ 645558 h 1955294"/>
              <a:gd name="connsiteX48" fmla="*/ 366712 w 742815"/>
              <a:gd name="connsiteY48" fmla="*/ 652702 h 1955294"/>
              <a:gd name="connsiteX49" fmla="*/ 369094 w 742815"/>
              <a:gd name="connsiteY49" fmla="*/ 659846 h 1955294"/>
              <a:gd name="connsiteX50" fmla="*/ 388144 w 742815"/>
              <a:gd name="connsiteY50" fmla="*/ 681277 h 1955294"/>
              <a:gd name="connsiteX51" fmla="*/ 392906 w 742815"/>
              <a:gd name="connsiteY51" fmla="*/ 695565 h 1955294"/>
              <a:gd name="connsiteX52" fmla="*/ 395287 w 742815"/>
              <a:gd name="connsiteY52" fmla="*/ 702708 h 1955294"/>
              <a:gd name="connsiteX53" fmla="*/ 397669 w 742815"/>
              <a:gd name="connsiteY53" fmla="*/ 719377 h 1955294"/>
              <a:gd name="connsiteX54" fmla="*/ 409575 w 742815"/>
              <a:gd name="connsiteY54" fmla="*/ 721758 h 1955294"/>
              <a:gd name="connsiteX55" fmla="*/ 411956 w 742815"/>
              <a:gd name="connsiteY55" fmla="*/ 736046 h 1955294"/>
              <a:gd name="connsiteX56" fmla="*/ 414337 w 742815"/>
              <a:gd name="connsiteY56" fmla="*/ 776527 h 1955294"/>
              <a:gd name="connsiteX57" fmla="*/ 416719 w 742815"/>
              <a:gd name="connsiteY57" fmla="*/ 783671 h 1955294"/>
              <a:gd name="connsiteX58" fmla="*/ 419100 w 742815"/>
              <a:gd name="connsiteY58" fmla="*/ 793196 h 1955294"/>
              <a:gd name="connsiteX59" fmla="*/ 421481 w 742815"/>
              <a:gd name="connsiteY59" fmla="*/ 800340 h 1955294"/>
              <a:gd name="connsiteX60" fmla="*/ 428625 w 742815"/>
              <a:gd name="connsiteY60" fmla="*/ 802721 h 1955294"/>
              <a:gd name="connsiteX61" fmla="*/ 435769 w 742815"/>
              <a:gd name="connsiteY61" fmla="*/ 819390 h 1955294"/>
              <a:gd name="connsiteX62" fmla="*/ 438150 w 742815"/>
              <a:gd name="connsiteY62" fmla="*/ 836058 h 1955294"/>
              <a:gd name="connsiteX63" fmla="*/ 450056 w 742815"/>
              <a:gd name="connsiteY63" fmla="*/ 838440 h 1955294"/>
              <a:gd name="connsiteX64" fmla="*/ 452437 w 742815"/>
              <a:gd name="connsiteY64" fmla="*/ 845583 h 1955294"/>
              <a:gd name="connsiteX65" fmla="*/ 457200 w 742815"/>
              <a:gd name="connsiteY65" fmla="*/ 900352 h 1955294"/>
              <a:gd name="connsiteX66" fmla="*/ 459581 w 742815"/>
              <a:gd name="connsiteY66" fmla="*/ 907496 h 1955294"/>
              <a:gd name="connsiteX67" fmla="*/ 461962 w 742815"/>
              <a:gd name="connsiteY67" fmla="*/ 917021 h 1955294"/>
              <a:gd name="connsiteX68" fmla="*/ 469106 w 742815"/>
              <a:gd name="connsiteY68" fmla="*/ 919402 h 1955294"/>
              <a:gd name="connsiteX69" fmla="*/ 483394 w 742815"/>
              <a:gd name="connsiteY69" fmla="*/ 936071 h 1955294"/>
              <a:gd name="connsiteX70" fmla="*/ 490537 w 742815"/>
              <a:gd name="connsiteY70" fmla="*/ 940833 h 1955294"/>
              <a:gd name="connsiteX71" fmla="*/ 492919 w 742815"/>
              <a:gd name="connsiteY71" fmla="*/ 947977 h 1955294"/>
              <a:gd name="connsiteX72" fmla="*/ 495300 w 742815"/>
              <a:gd name="connsiteY72" fmla="*/ 1043227 h 1955294"/>
              <a:gd name="connsiteX73" fmla="*/ 504825 w 742815"/>
              <a:gd name="connsiteY73" fmla="*/ 1045608 h 1955294"/>
              <a:gd name="connsiteX74" fmla="*/ 511969 w 742815"/>
              <a:gd name="connsiteY74" fmla="*/ 1114665 h 1955294"/>
              <a:gd name="connsiteX75" fmla="*/ 519112 w 742815"/>
              <a:gd name="connsiteY75" fmla="*/ 1117046 h 1955294"/>
              <a:gd name="connsiteX76" fmla="*/ 526256 w 742815"/>
              <a:gd name="connsiteY76" fmla="*/ 1121808 h 1955294"/>
              <a:gd name="connsiteX77" fmla="*/ 528637 w 742815"/>
              <a:gd name="connsiteY77" fmla="*/ 1128952 h 1955294"/>
              <a:gd name="connsiteX78" fmla="*/ 531019 w 742815"/>
              <a:gd name="connsiteY78" fmla="*/ 1143240 h 1955294"/>
              <a:gd name="connsiteX79" fmla="*/ 533400 w 742815"/>
              <a:gd name="connsiteY79" fmla="*/ 1155146 h 1955294"/>
              <a:gd name="connsiteX80" fmla="*/ 545306 w 742815"/>
              <a:gd name="connsiteY80" fmla="*/ 1243252 h 1955294"/>
              <a:gd name="connsiteX81" fmla="*/ 552450 w 742815"/>
              <a:gd name="connsiteY81" fmla="*/ 1245633 h 1955294"/>
              <a:gd name="connsiteX82" fmla="*/ 564356 w 742815"/>
              <a:gd name="connsiteY82" fmla="*/ 1305165 h 1955294"/>
              <a:gd name="connsiteX83" fmla="*/ 571500 w 742815"/>
              <a:gd name="connsiteY83" fmla="*/ 1307546 h 1955294"/>
              <a:gd name="connsiteX84" fmla="*/ 578644 w 742815"/>
              <a:gd name="connsiteY84" fmla="*/ 1359933 h 1955294"/>
              <a:gd name="connsiteX85" fmla="*/ 588169 w 742815"/>
              <a:gd name="connsiteY85" fmla="*/ 1362315 h 1955294"/>
              <a:gd name="connsiteX86" fmla="*/ 590550 w 742815"/>
              <a:gd name="connsiteY86" fmla="*/ 1369458 h 1955294"/>
              <a:gd name="connsiteX87" fmla="*/ 592931 w 742815"/>
              <a:gd name="connsiteY87" fmla="*/ 1395652 h 1955294"/>
              <a:gd name="connsiteX88" fmla="*/ 614362 w 742815"/>
              <a:gd name="connsiteY88" fmla="*/ 1398033 h 1955294"/>
              <a:gd name="connsiteX89" fmla="*/ 614362 w 742815"/>
              <a:gd name="connsiteY89" fmla="*/ 1443277 h 1955294"/>
              <a:gd name="connsiteX90" fmla="*/ 631031 w 742815"/>
              <a:gd name="connsiteY90" fmla="*/ 1445658 h 1955294"/>
              <a:gd name="connsiteX91" fmla="*/ 650081 w 742815"/>
              <a:gd name="connsiteY91" fmla="*/ 1543290 h 1955294"/>
              <a:gd name="connsiteX92" fmla="*/ 657225 w 742815"/>
              <a:gd name="connsiteY92" fmla="*/ 1545671 h 1955294"/>
              <a:gd name="connsiteX93" fmla="*/ 659606 w 742815"/>
              <a:gd name="connsiteY93" fmla="*/ 1552815 h 1955294"/>
              <a:gd name="connsiteX94" fmla="*/ 661987 w 742815"/>
              <a:gd name="connsiteY94" fmla="*/ 1593296 h 1955294"/>
              <a:gd name="connsiteX95" fmla="*/ 676275 w 742815"/>
              <a:gd name="connsiteY95" fmla="*/ 1598058 h 1955294"/>
              <a:gd name="connsiteX96" fmla="*/ 678656 w 742815"/>
              <a:gd name="connsiteY96" fmla="*/ 1631396 h 1955294"/>
              <a:gd name="connsiteX97" fmla="*/ 681037 w 742815"/>
              <a:gd name="connsiteY97" fmla="*/ 1731408 h 1955294"/>
              <a:gd name="connsiteX98" fmla="*/ 695325 w 742815"/>
              <a:gd name="connsiteY98" fmla="*/ 1736171 h 1955294"/>
              <a:gd name="connsiteX99" fmla="*/ 697706 w 742815"/>
              <a:gd name="connsiteY99" fmla="*/ 1819515 h 1955294"/>
              <a:gd name="connsiteX100" fmla="*/ 704850 w 742815"/>
              <a:gd name="connsiteY100" fmla="*/ 1817133 h 1955294"/>
              <a:gd name="connsiteX101" fmla="*/ 707231 w 742815"/>
              <a:gd name="connsiteY101" fmla="*/ 1824277 h 1955294"/>
              <a:gd name="connsiteX102" fmla="*/ 709612 w 742815"/>
              <a:gd name="connsiteY102" fmla="*/ 1848090 h 1955294"/>
              <a:gd name="connsiteX103" fmla="*/ 711994 w 742815"/>
              <a:gd name="connsiteY103" fmla="*/ 1855233 h 1955294"/>
              <a:gd name="connsiteX104" fmla="*/ 728662 w 742815"/>
              <a:gd name="connsiteY104" fmla="*/ 1859996 h 1955294"/>
              <a:gd name="connsiteX105" fmla="*/ 733425 w 742815"/>
              <a:gd name="connsiteY105" fmla="*/ 1869521 h 1955294"/>
              <a:gd name="connsiteX106" fmla="*/ 738187 w 742815"/>
              <a:gd name="connsiteY106" fmla="*/ 1929052 h 1955294"/>
              <a:gd name="connsiteX107" fmla="*/ 733425 w 742815"/>
              <a:gd name="connsiteY107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78594 w 742815"/>
              <a:gd name="connsiteY17" fmla="*/ 259796 h 1955294"/>
              <a:gd name="connsiteX18" fmla="*/ 180975 w 742815"/>
              <a:gd name="connsiteY18" fmla="*/ 269321 h 1955294"/>
              <a:gd name="connsiteX19" fmla="*/ 190500 w 742815"/>
              <a:gd name="connsiteY19" fmla="*/ 271702 h 1955294"/>
              <a:gd name="connsiteX20" fmla="*/ 192881 w 742815"/>
              <a:gd name="connsiteY20" fmla="*/ 297896 h 1955294"/>
              <a:gd name="connsiteX21" fmla="*/ 195262 w 742815"/>
              <a:gd name="connsiteY21" fmla="*/ 305040 h 1955294"/>
              <a:gd name="connsiteX22" fmla="*/ 197644 w 742815"/>
              <a:gd name="connsiteY22" fmla="*/ 326471 h 1955294"/>
              <a:gd name="connsiteX23" fmla="*/ 209550 w 742815"/>
              <a:gd name="connsiteY23" fmla="*/ 328852 h 1955294"/>
              <a:gd name="connsiteX24" fmla="*/ 221456 w 742815"/>
              <a:gd name="connsiteY24" fmla="*/ 347902 h 1955294"/>
              <a:gd name="connsiteX25" fmla="*/ 230981 w 742815"/>
              <a:gd name="connsiteY25" fmla="*/ 350283 h 1955294"/>
              <a:gd name="connsiteX26" fmla="*/ 235744 w 742815"/>
              <a:gd name="connsiteY26" fmla="*/ 364571 h 1955294"/>
              <a:gd name="connsiteX27" fmla="*/ 238125 w 742815"/>
              <a:gd name="connsiteY27" fmla="*/ 374096 h 1955294"/>
              <a:gd name="connsiteX28" fmla="*/ 259556 w 742815"/>
              <a:gd name="connsiteY28" fmla="*/ 383621 h 1955294"/>
              <a:gd name="connsiteX29" fmla="*/ 266700 w 742815"/>
              <a:gd name="connsiteY29" fmla="*/ 388383 h 1955294"/>
              <a:gd name="connsiteX30" fmla="*/ 269081 w 742815"/>
              <a:gd name="connsiteY30" fmla="*/ 395527 h 1955294"/>
              <a:gd name="connsiteX31" fmla="*/ 276225 w 742815"/>
              <a:gd name="connsiteY31" fmla="*/ 400290 h 1955294"/>
              <a:gd name="connsiteX32" fmla="*/ 283369 w 742815"/>
              <a:gd name="connsiteY32" fmla="*/ 407433 h 1955294"/>
              <a:gd name="connsiteX33" fmla="*/ 300037 w 742815"/>
              <a:gd name="connsiteY33" fmla="*/ 424102 h 1955294"/>
              <a:gd name="connsiteX34" fmla="*/ 307181 w 742815"/>
              <a:gd name="connsiteY34" fmla="*/ 428865 h 1955294"/>
              <a:gd name="connsiteX35" fmla="*/ 309562 w 742815"/>
              <a:gd name="connsiteY35" fmla="*/ 436008 h 1955294"/>
              <a:gd name="connsiteX36" fmla="*/ 311944 w 742815"/>
              <a:gd name="connsiteY36" fmla="*/ 452677 h 1955294"/>
              <a:gd name="connsiteX37" fmla="*/ 316706 w 742815"/>
              <a:gd name="connsiteY37" fmla="*/ 481252 h 1955294"/>
              <a:gd name="connsiteX38" fmla="*/ 319087 w 742815"/>
              <a:gd name="connsiteY38" fmla="*/ 490777 h 1955294"/>
              <a:gd name="connsiteX39" fmla="*/ 321469 w 742815"/>
              <a:gd name="connsiteY39" fmla="*/ 505065 h 1955294"/>
              <a:gd name="connsiteX40" fmla="*/ 326231 w 742815"/>
              <a:gd name="connsiteY40" fmla="*/ 512208 h 1955294"/>
              <a:gd name="connsiteX41" fmla="*/ 330994 w 742815"/>
              <a:gd name="connsiteY41" fmla="*/ 536021 h 1955294"/>
              <a:gd name="connsiteX42" fmla="*/ 333375 w 742815"/>
              <a:gd name="connsiteY42" fmla="*/ 545546 h 1955294"/>
              <a:gd name="connsiteX43" fmla="*/ 350044 w 742815"/>
              <a:gd name="connsiteY43" fmla="*/ 547927 h 1955294"/>
              <a:gd name="connsiteX44" fmla="*/ 354806 w 742815"/>
              <a:gd name="connsiteY44" fmla="*/ 586027 h 1955294"/>
              <a:gd name="connsiteX45" fmla="*/ 359569 w 742815"/>
              <a:gd name="connsiteY45" fmla="*/ 612221 h 1955294"/>
              <a:gd name="connsiteX46" fmla="*/ 361950 w 742815"/>
              <a:gd name="connsiteY46" fmla="*/ 645558 h 1955294"/>
              <a:gd name="connsiteX47" fmla="*/ 366712 w 742815"/>
              <a:gd name="connsiteY47" fmla="*/ 652702 h 1955294"/>
              <a:gd name="connsiteX48" fmla="*/ 369094 w 742815"/>
              <a:gd name="connsiteY48" fmla="*/ 659846 h 1955294"/>
              <a:gd name="connsiteX49" fmla="*/ 388144 w 742815"/>
              <a:gd name="connsiteY49" fmla="*/ 681277 h 1955294"/>
              <a:gd name="connsiteX50" fmla="*/ 392906 w 742815"/>
              <a:gd name="connsiteY50" fmla="*/ 695565 h 1955294"/>
              <a:gd name="connsiteX51" fmla="*/ 395287 w 742815"/>
              <a:gd name="connsiteY51" fmla="*/ 702708 h 1955294"/>
              <a:gd name="connsiteX52" fmla="*/ 397669 w 742815"/>
              <a:gd name="connsiteY52" fmla="*/ 719377 h 1955294"/>
              <a:gd name="connsiteX53" fmla="*/ 409575 w 742815"/>
              <a:gd name="connsiteY53" fmla="*/ 721758 h 1955294"/>
              <a:gd name="connsiteX54" fmla="*/ 411956 w 742815"/>
              <a:gd name="connsiteY54" fmla="*/ 736046 h 1955294"/>
              <a:gd name="connsiteX55" fmla="*/ 414337 w 742815"/>
              <a:gd name="connsiteY55" fmla="*/ 776527 h 1955294"/>
              <a:gd name="connsiteX56" fmla="*/ 416719 w 742815"/>
              <a:gd name="connsiteY56" fmla="*/ 783671 h 1955294"/>
              <a:gd name="connsiteX57" fmla="*/ 419100 w 742815"/>
              <a:gd name="connsiteY57" fmla="*/ 793196 h 1955294"/>
              <a:gd name="connsiteX58" fmla="*/ 421481 w 742815"/>
              <a:gd name="connsiteY58" fmla="*/ 800340 h 1955294"/>
              <a:gd name="connsiteX59" fmla="*/ 428625 w 742815"/>
              <a:gd name="connsiteY59" fmla="*/ 802721 h 1955294"/>
              <a:gd name="connsiteX60" fmla="*/ 435769 w 742815"/>
              <a:gd name="connsiteY60" fmla="*/ 819390 h 1955294"/>
              <a:gd name="connsiteX61" fmla="*/ 438150 w 742815"/>
              <a:gd name="connsiteY61" fmla="*/ 836058 h 1955294"/>
              <a:gd name="connsiteX62" fmla="*/ 450056 w 742815"/>
              <a:gd name="connsiteY62" fmla="*/ 838440 h 1955294"/>
              <a:gd name="connsiteX63" fmla="*/ 452437 w 742815"/>
              <a:gd name="connsiteY63" fmla="*/ 845583 h 1955294"/>
              <a:gd name="connsiteX64" fmla="*/ 457200 w 742815"/>
              <a:gd name="connsiteY64" fmla="*/ 900352 h 1955294"/>
              <a:gd name="connsiteX65" fmla="*/ 459581 w 742815"/>
              <a:gd name="connsiteY65" fmla="*/ 907496 h 1955294"/>
              <a:gd name="connsiteX66" fmla="*/ 461962 w 742815"/>
              <a:gd name="connsiteY66" fmla="*/ 917021 h 1955294"/>
              <a:gd name="connsiteX67" fmla="*/ 469106 w 742815"/>
              <a:gd name="connsiteY67" fmla="*/ 919402 h 1955294"/>
              <a:gd name="connsiteX68" fmla="*/ 483394 w 742815"/>
              <a:gd name="connsiteY68" fmla="*/ 936071 h 1955294"/>
              <a:gd name="connsiteX69" fmla="*/ 490537 w 742815"/>
              <a:gd name="connsiteY69" fmla="*/ 940833 h 1955294"/>
              <a:gd name="connsiteX70" fmla="*/ 492919 w 742815"/>
              <a:gd name="connsiteY70" fmla="*/ 947977 h 1955294"/>
              <a:gd name="connsiteX71" fmla="*/ 495300 w 742815"/>
              <a:gd name="connsiteY71" fmla="*/ 1043227 h 1955294"/>
              <a:gd name="connsiteX72" fmla="*/ 504825 w 742815"/>
              <a:gd name="connsiteY72" fmla="*/ 1045608 h 1955294"/>
              <a:gd name="connsiteX73" fmla="*/ 511969 w 742815"/>
              <a:gd name="connsiteY73" fmla="*/ 1114665 h 1955294"/>
              <a:gd name="connsiteX74" fmla="*/ 519112 w 742815"/>
              <a:gd name="connsiteY74" fmla="*/ 1117046 h 1955294"/>
              <a:gd name="connsiteX75" fmla="*/ 526256 w 742815"/>
              <a:gd name="connsiteY75" fmla="*/ 1121808 h 1955294"/>
              <a:gd name="connsiteX76" fmla="*/ 528637 w 742815"/>
              <a:gd name="connsiteY76" fmla="*/ 1128952 h 1955294"/>
              <a:gd name="connsiteX77" fmla="*/ 531019 w 742815"/>
              <a:gd name="connsiteY77" fmla="*/ 1143240 h 1955294"/>
              <a:gd name="connsiteX78" fmla="*/ 533400 w 742815"/>
              <a:gd name="connsiteY78" fmla="*/ 1155146 h 1955294"/>
              <a:gd name="connsiteX79" fmla="*/ 545306 w 742815"/>
              <a:gd name="connsiteY79" fmla="*/ 1243252 h 1955294"/>
              <a:gd name="connsiteX80" fmla="*/ 552450 w 742815"/>
              <a:gd name="connsiteY80" fmla="*/ 1245633 h 1955294"/>
              <a:gd name="connsiteX81" fmla="*/ 564356 w 742815"/>
              <a:gd name="connsiteY81" fmla="*/ 1305165 h 1955294"/>
              <a:gd name="connsiteX82" fmla="*/ 571500 w 742815"/>
              <a:gd name="connsiteY82" fmla="*/ 1307546 h 1955294"/>
              <a:gd name="connsiteX83" fmla="*/ 578644 w 742815"/>
              <a:gd name="connsiteY83" fmla="*/ 1359933 h 1955294"/>
              <a:gd name="connsiteX84" fmla="*/ 588169 w 742815"/>
              <a:gd name="connsiteY84" fmla="*/ 1362315 h 1955294"/>
              <a:gd name="connsiteX85" fmla="*/ 590550 w 742815"/>
              <a:gd name="connsiteY85" fmla="*/ 1369458 h 1955294"/>
              <a:gd name="connsiteX86" fmla="*/ 592931 w 742815"/>
              <a:gd name="connsiteY86" fmla="*/ 1395652 h 1955294"/>
              <a:gd name="connsiteX87" fmla="*/ 614362 w 742815"/>
              <a:gd name="connsiteY87" fmla="*/ 1398033 h 1955294"/>
              <a:gd name="connsiteX88" fmla="*/ 614362 w 742815"/>
              <a:gd name="connsiteY88" fmla="*/ 1443277 h 1955294"/>
              <a:gd name="connsiteX89" fmla="*/ 631031 w 742815"/>
              <a:gd name="connsiteY89" fmla="*/ 1445658 h 1955294"/>
              <a:gd name="connsiteX90" fmla="*/ 650081 w 742815"/>
              <a:gd name="connsiteY90" fmla="*/ 1543290 h 1955294"/>
              <a:gd name="connsiteX91" fmla="*/ 657225 w 742815"/>
              <a:gd name="connsiteY91" fmla="*/ 1545671 h 1955294"/>
              <a:gd name="connsiteX92" fmla="*/ 659606 w 742815"/>
              <a:gd name="connsiteY92" fmla="*/ 1552815 h 1955294"/>
              <a:gd name="connsiteX93" fmla="*/ 661987 w 742815"/>
              <a:gd name="connsiteY93" fmla="*/ 1593296 h 1955294"/>
              <a:gd name="connsiteX94" fmla="*/ 676275 w 742815"/>
              <a:gd name="connsiteY94" fmla="*/ 1598058 h 1955294"/>
              <a:gd name="connsiteX95" fmla="*/ 678656 w 742815"/>
              <a:gd name="connsiteY95" fmla="*/ 1631396 h 1955294"/>
              <a:gd name="connsiteX96" fmla="*/ 681037 w 742815"/>
              <a:gd name="connsiteY96" fmla="*/ 1731408 h 1955294"/>
              <a:gd name="connsiteX97" fmla="*/ 695325 w 742815"/>
              <a:gd name="connsiteY97" fmla="*/ 1736171 h 1955294"/>
              <a:gd name="connsiteX98" fmla="*/ 697706 w 742815"/>
              <a:gd name="connsiteY98" fmla="*/ 1819515 h 1955294"/>
              <a:gd name="connsiteX99" fmla="*/ 704850 w 742815"/>
              <a:gd name="connsiteY99" fmla="*/ 1817133 h 1955294"/>
              <a:gd name="connsiteX100" fmla="*/ 707231 w 742815"/>
              <a:gd name="connsiteY100" fmla="*/ 1824277 h 1955294"/>
              <a:gd name="connsiteX101" fmla="*/ 709612 w 742815"/>
              <a:gd name="connsiteY101" fmla="*/ 1848090 h 1955294"/>
              <a:gd name="connsiteX102" fmla="*/ 711994 w 742815"/>
              <a:gd name="connsiteY102" fmla="*/ 1855233 h 1955294"/>
              <a:gd name="connsiteX103" fmla="*/ 728662 w 742815"/>
              <a:gd name="connsiteY103" fmla="*/ 1859996 h 1955294"/>
              <a:gd name="connsiteX104" fmla="*/ 733425 w 742815"/>
              <a:gd name="connsiteY104" fmla="*/ 1869521 h 1955294"/>
              <a:gd name="connsiteX105" fmla="*/ 738187 w 742815"/>
              <a:gd name="connsiteY105" fmla="*/ 1929052 h 1955294"/>
              <a:gd name="connsiteX106" fmla="*/ 733425 w 742815"/>
              <a:gd name="connsiteY106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80975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5744 w 742815"/>
              <a:gd name="connsiteY25" fmla="*/ 364571 h 1955294"/>
              <a:gd name="connsiteX26" fmla="*/ 238125 w 742815"/>
              <a:gd name="connsiteY26" fmla="*/ 374096 h 1955294"/>
              <a:gd name="connsiteX27" fmla="*/ 259556 w 742815"/>
              <a:gd name="connsiteY27" fmla="*/ 383621 h 1955294"/>
              <a:gd name="connsiteX28" fmla="*/ 266700 w 742815"/>
              <a:gd name="connsiteY28" fmla="*/ 388383 h 1955294"/>
              <a:gd name="connsiteX29" fmla="*/ 269081 w 742815"/>
              <a:gd name="connsiteY29" fmla="*/ 395527 h 1955294"/>
              <a:gd name="connsiteX30" fmla="*/ 276225 w 742815"/>
              <a:gd name="connsiteY30" fmla="*/ 400290 h 1955294"/>
              <a:gd name="connsiteX31" fmla="*/ 283369 w 742815"/>
              <a:gd name="connsiteY31" fmla="*/ 407433 h 1955294"/>
              <a:gd name="connsiteX32" fmla="*/ 300037 w 742815"/>
              <a:gd name="connsiteY32" fmla="*/ 424102 h 1955294"/>
              <a:gd name="connsiteX33" fmla="*/ 307181 w 742815"/>
              <a:gd name="connsiteY33" fmla="*/ 428865 h 1955294"/>
              <a:gd name="connsiteX34" fmla="*/ 309562 w 742815"/>
              <a:gd name="connsiteY34" fmla="*/ 436008 h 1955294"/>
              <a:gd name="connsiteX35" fmla="*/ 311944 w 742815"/>
              <a:gd name="connsiteY35" fmla="*/ 452677 h 1955294"/>
              <a:gd name="connsiteX36" fmla="*/ 316706 w 742815"/>
              <a:gd name="connsiteY36" fmla="*/ 481252 h 1955294"/>
              <a:gd name="connsiteX37" fmla="*/ 319087 w 742815"/>
              <a:gd name="connsiteY37" fmla="*/ 490777 h 1955294"/>
              <a:gd name="connsiteX38" fmla="*/ 321469 w 742815"/>
              <a:gd name="connsiteY38" fmla="*/ 505065 h 1955294"/>
              <a:gd name="connsiteX39" fmla="*/ 326231 w 742815"/>
              <a:gd name="connsiteY39" fmla="*/ 512208 h 1955294"/>
              <a:gd name="connsiteX40" fmla="*/ 330994 w 742815"/>
              <a:gd name="connsiteY40" fmla="*/ 536021 h 1955294"/>
              <a:gd name="connsiteX41" fmla="*/ 333375 w 742815"/>
              <a:gd name="connsiteY41" fmla="*/ 545546 h 1955294"/>
              <a:gd name="connsiteX42" fmla="*/ 350044 w 742815"/>
              <a:gd name="connsiteY42" fmla="*/ 547927 h 1955294"/>
              <a:gd name="connsiteX43" fmla="*/ 354806 w 742815"/>
              <a:gd name="connsiteY43" fmla="*/ 586027 h 1955294"/>
              <a:gd name="connsiteX44" fmla="*/ 359569 w 742815"/>
              <a:gd name="connsiteY44" fmla="*/ 612221 h 1955294"/>
              <a:gd name="connsiteX45" fmla="*/ 361950 w 742815"/>
              <a:gd name="connsiteY45" fmla="*/ 645558 h 1955294"/>
              <a:gd name="connsiteX46" fmla="*/ 366712 w 742815"/>
              <a:gd name="connsiteY46" fmla="*/ 652702 h 1955294"/>
              <a:gd name="connsiteX47" fmla="*/ 369094 w 742815"/>
              <a:gd name="connsiteY47" fmla="*/ 659846 h 1955294"/>
              <a:gd name="connsiteX48" fmla="*/ 388144 w 742815"/>
              <a:gd name="connsiteY48" fmla="*/ 681277 h 1955294"/>
              <a:gd name="connsiteX49" fmla="*/ 392906 w 742815"/>
              <a:gd name="connsiteY49" fmla="*/ 695565 h 1955294"/>
              <a:gd name="connsiteX50" fmla="*/ 395287 w 742815"/>
              <a:gd name="connsiteY50" fmla="*/ 702708 h 1955294"/>
              <a:gd name="connsiteX51" fmla="*/ 397669 w 742815"/>
              <a:gd name="connsiteY51" fmla="*/ 719377 h 1955294"/>
              <a:gd name="connsiteX52" fmla="*/ 409575 w 742815"/>
              <a:gd name="connsiteY52" fmla="*/ 721758 h 1955294"/>
              <a:gd name="connsiteX53" fmla="*/ 411956 w 742815"/>
              <a:gd name="connsiteY53" fmla="*/ 736046 h 1955294"/>
              <a:gd name="connsiteX54" fmla="*/ 414337 w 742815"/>
              <a:gd name="connsiteY54" fmla="*/ 776527 h 1955294"/>
              <a:gd name="connsiteX55" fmla="*/ 416719 w 742815"/>
              <a:gd name="connsiteY55" fmla="*/ 783671 h 1955294"/>
              <a:gd name="connsiteX56" fmla="*/ 419100 w 742815"/>
              <a:gd name="connsiteY56" fmla="*/ 793196 h 1955294"/>
              <a:gd name="connsiteX57" fmla="*/ 421481 w 742815"/>
              <a:gd name="connsiteY57" fmla="*/ 800340 h 1955294"/>
              <a:gd name="connsiteX58" fmla="*/ 428625 w 742815"/>
              <a:gd name="connsiteY58" fmla="*/ 802721 h 1955294"/>
              <a:gd name="connsiteX59" fmla="*/ 435769 w 742815"/>
              <a:gd name="connsiteY59" fmla="*/ 819390 h 1955294"/>
              <a:gd name="connsiteX60" fmla="*/ 438150 w 742815"/>
              <a:gd name="connsiteY60" fmla="*/ 836058 h 1955294"/>
              <a:gd name="connsiteX61" fmla="*/ 450056 w 742815"/>
              <a:gd name="connsiteY61" fmla="*/ 838440 h 1955294"/>
              <a:gd name="connsiteX62" fmla="*/ 452437 w 742815"/>
              <a:gd name="connsiteY62" fmla="*/ 845583 h 1955294"/>
              <a:gd name="connsiteX63" fmla="*/ 457200 w 742815"/>
              <a:gd name="connsiteY63" fmla="*/ 900352 h 1955294"/>
              <a:gd name="connsiteX64" fmla="*/ 459581 w 742815"/>
              <a:gd name="connsiteY64" fmla="*/ 907496 h 1955294"/>
              <a:gd name="connsiteX65" fmla="*/ 461962 w 742815"/>
              <a:gd name="connsiteY65" fmla="*/ 917021 h 1955294"/>
              <a:gd name="connsiteX66" fmla="*/ 469106 w 742815"/>
              <a:gd name="connsiteY66" fmla="*/ 919402 h 1955294"/>
              <a:gd name="connsiteX67" fmla="*/ 483394 w 742815"/>
              <a:gd name="connsiteY67" fmla="*/ 936071 h 1955294"/>
              <a:gd name="connsiteX68" fmla="*/ 490537 w 742815"/>
              <a:gd name="connsiteY68" fmla="*/ 940833 h 1955294"/>
              <a:gd name="connsiteX69" fmla="*/ 492919 w 742815"/>
              <a:gd name="connsiteY69" fmla="*/ 947977 h 1955294"/>
              <a:gd name="connsiteX70" fmla="*/ 495300 w 742815"/>
              <a:gd name="connsiteY70" fmla="*/ 1043227 h 1955294"/>
              <a:gd name="connsiteX71" fmla="*/ 504825 w 742815"/>
              <a:gd name="connsiteY71" fmla="*/ 1045608 h 1955294"/>
              <a:gd name="connsiteX72" fmla="*/ 511969 w 742815"/>
              <a:gd name="connsiteY72" fmla="*/ 1114665 h 1955294"/>
              <a:gd name="connsiteX73" fmla="*/ 519112 w 742815"/>
              <a:gd name="connsiteY73" fmla="*/ 1117046 h 1955294"/>
              <a:gd name="connsiteX74" fmla="*/ 526256 w 742815"/>
              <a:gd name="connsiteY74" fmla="*/ 1121808 h 1955294"/>
              <a:gd name="connsiteX75" fmla="*/ 528637 w 742815"/>
              <a:gd name="connsiteY75" fmla="*/ 1128952 h 1955294"/>
              <a:gd name="connsiteX76" fmla="*/ 531019 w 742815"/>
              <a:gd name="connsiteY76" fmla="*/ 1143240 h 1955294"/>
              <a:gd name="connsiteX77" fmla="*/ 533400 w 742815"/>
              <a:gd name="connsiteY77" fmla="*/ 1155146 h 1955294"/>
              <a:gd name="connsiteX78" fmla="*/ 545306 w 742815"/>
              <a:gd name="connsiteY78" fmla="*/ 1243252 h 1955294"/>
              <a:gd name="connsiteX79" fmla="*/ 552450 w 742815"/>
              <a:gd name="connsiteY79" fmla="*/ 1245633 h 1955294"/>
              <a:gd name="connsiteX80" fmla="*/ 564356 w 742815"/>
              <a:gd name="connsiteY80" fmla="*/ 1305165 h 1955294"/>
              <a:gd name="connsiteX81" fmla="*/ 571500 w 742815"/>
              <a:gd name="connsiteY81" fmla="*/ 1307546 h 1955294"/>
              <a:gd name="connsiteX82" fmla="*/ 578644 w 742815"/>
              <a:gd name="connsiteY82" fmla="*/ 1359933 h 1955294"/>
              <a:gd name="connsiteX83" fmla="*/ 588169 w 742815"/>
              <a:gd name="connsiteY83" fmla="*/ 1362315 h 1955294"/>
              <a:gd name="connsiteX84" fmla="*/ 590550 w 742815"/>
              <a:gd name="connsiteY84" fmla="*/ 1369458 h 1955294"/>
              <a:gd name="connsiteX85" fmla="*/ 592931 w 742815"/>
              <a:gd name="connsiteY85" fmla="*/ 1395652 h 1955294"/>
              <a:gd name="connsiteX86" fmla="*/ 614362 w 742815"/>
              <a:gd name="connsiteY86" fmla="*/ 1398033 h 1955294"/>
              <a:gd name="connsiteX87" fmla="*/ 614362 w 742815"/>
              <a:gd name="connsiteY87" fmla="*/ 1443277 h 1955294"/>
              <a:gd name="connsiteX88" fmla="*/ 631031 w 742815"/>
              <a:gd name="connsiteY88" fmla="*/ 1445658 h 1955294"/>
              <a:gd name="connsiteX89" fmla="*/ 650081 w 742815"/>
              <a:gd name="connsiteY89" fmla="*/ 1543290 h 1955294"/>
              <a:gd name="connsiteX90" fmla="*/ 657225 w 742815"/>
              <a:gd name="connsiteY90" fmla="*/ 1545671 h 1955294"/>
              <a:gd name="connsiteX91" fmla="*/ 659606 w 742815"/>
              <a:gd name="connsiteY91" fmla="*/ 1552815 h 1955294"/>
              <a:gd name="connsiteX92" fmla="*/ 661987 w 742815"/>
              <a:gd name="connsiteY92" fmla="*/ 1593296 h 1955294"/>
              <a:gd name="connsiteX93" fmla="*/ 676275 w 742815"/>
              <a:gd name="connsiteY93" fmla="*/ 1598058 h 1955294"/>
              <a:gd name="connsiteX94" fmla="*/ 678656 w 742815"/>
              <a:gd name="connsiteY94" fmla="*/ 1631396 h 1955294"/>
              <a:gd name="connsiteX95" fmla="*/ 681037 w 742815"/>
              <a:gd name="connsiteY95" fmla="*/ 1731408 h 1955294"/>
              <a:gd name="connsiteX96" fmla="*/ 695325 w 742815"/>
              <a:gd name="connsiteY96" fmla="*/ 1736171 h 1955294"/>
              <a:gd name="connsiteX97" fmla="*/ 697706 w 742815"/>
              <a:gd name="connsiteY97" fmla="*/ 1819515 h 1955294"/>
              <a:gd name="connsiteX98" fmla="*/ 704850 w 742815"/>
              <a:gd name="connsiteY98" fmla="*/ 1817133 h 1955294"/>
              <a:gd name="connsiteX99" fmla="*/ 707231 w 742815"/>
              <a:gd name="connsiteY99" fmla="*/ 1824277 h 1955294"/>
              <a:gd name="connsiteX100" fmla="*/ 709612 w 742815"/>
              <a:gd name="connsiteY100" fmla="*/ 1848090 h 1955294"/>
              <a:gd name="connsiteX101" fmla="*/ 711994 w 742815"/>
              <a:gd name="connsiteY101" fmla="*/ 1855233 h 1955294"/>
              <a:gd name="connsiteX102" fmla="*/ 728662 w 742815"/>
              <a:gd name="connsiteY102" fmla="*/ 1859996 h 1955294"/>
              <a:gd name="connsiteX103" fmla="*/ 733425 w 742815"/>
              <a:gd name="connsiteY103" fmla="*/ 1869521 h 1955294"/>
              <a:gd name="connsiteX104" fmla="*/ 738187 w 742815"/>
              <a:gd name="connsiteY104" fmla="*/ 1929052 h 1955294"/>
              <a:gd name="connsiteX105" fmla="*/ 733425 w 742815"/>
              <a:gd name="connsiteY105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5744 w 742815"/>
              <a:gd name="connsiteY25" fmla="*/ 364571 h 1955294"/>
              <a:gd name="connsiteX26" fmla="*/ 238125 w 742815"/>
              <a:gd name="connsiteY26" fmla="*/ 374096 h 1955294"/>
              <a:gd name="connsiteX27" fmla="*/ 259556 w 742815"/>
              <a:gd name="connsiteY27" fmla="*/ 383621 h 1955294"/>
              <a:gd name="connsiteX28" fmla="*/ 266700 w 742815"/>
              <a:gd name="connsiteY28" fmla="*/ 388383 h 1955294"/>
              <a:gd name="connsiteX29" fmla="*/ 269081 w 742815"/>
              <a:gd name="connsiteY29" fmla="*/ 395527 h 1955294"/>
              <a:gd name="connsiteX30" fmla="*/ 276225 w 742815"/>
              <a:gd name="connsiteY30" fmla="*/ 400290 h 1955294"/>
              <a:gd name="connsiteX31" fmla="*/ 283369 w 742815"/>
              <a:gd name="connsiteY31" fmla="*/ 407433 h 1955294"/>
              <a:gd name="connsiteX32" fmla="*/ 300037 w 742815"/>
              <a:gd name="connsiteY32" fmla="*/ 424102 h 1955294"/>
              <a:gd name="connsiteX33" fmla="*/ 307181 w 742815"/>
              <a:gd name="connsiteY33" fmla="*/ 428865 h 1955294"/>
              <a:gd name="connsiteX34" fmla="*/ 309562 w 742815"/>
              <a:gd name="connsiteY34" fmla="*/ 436008 h 1955294"/>
              <a:gd name="connsiteX35" fmla="*/ 311944 w 742815"/>
              <a:gd name="connsiteY35" fmla="*/ 452677 h 1955294"/>
              <a:gd name="connsiteX36" fmla="*/ 316706 w 742815"/>
              <a:gd name="connsiteY36" fmla="*/ 481252 h 1955294"/>
              <a:gd name="connsiteX37" fmla="*/ 319087 w 742815"/>
              <a:gd name="connsiteY37" fmla="*/ 490777 h 1955294"/>
              <a:gd name="connsiteX38" fmla="*/ 321469 w 742815"/>
              <a:gd name="connsiteY38" fmla="*/ 505065 h 1955294"/>
              <a:gd name="connsiteX39" fmla="*/ 326231 w 742815"/>
              <a:gd name="connsiteY39" fmla="*/ 512208 h 1955294"/>
              <a:gd name="connsiteX40" fmla="*/ 330994 w 742815"/>
              <a:gd name="connsiteY40" fmla="*/ 536021 h 1955294"/>
              <a:gd name="connsiteX41" fmla="*/ 333375 w 742815"/>
              <a:gd name="connsiteY41" fmla="*/ 545546 h 1955294"/>
              <a:gd name="connsiteX42" fmla="*/ 350044 w 742815"/>
              <a:gd name="connsiteY42" fmla="*/ 547927 h 1955294"/>
              <a:gd name="connsiteX43" fmla="*/ 354806 w 742815"/>
              <a:gd name="connsiteY43" fmla="*/ 586027 h 1955294"/>
              <a:gd name="connsiteX44" fmla="*/ 359569 w 742815"/>
              <a:gd name="connsiteY44" fmla="*/ 612221 h 1955294"/>
              <a:gd name="connsiteX45" fmla="*/ 361950 w 742815"/>
              <a:gd name="connsiteY45" fmla="*/ 645558 h 1955294"/>
              <a:gd name="connsiteX46" fmla="*/ 366712 w 742815"/>
              <a:gd name="connsiteY46" fmla="*/ 652702 h 1955294"/>
              <a:gd name="connsiteX47" fmla="*/ 369094 w 742815"/>
              <a:gd name="connsiteY47" fmla="*/ 659846 h 1955294"/>
              <a:gd name="connsiteX48" fmla="*/ 388144 w 742815"/>
              <a:gd name="connsiteY48" fmla="*/ 681277 h 1955294"/>
              <a:gd name="connsiteX49" fmla="*/ 392906 w 742815"/>
              <a:gd name="connsiteY49" fmla="*/ 695565 h 1955294"/>
              <a:gd name="connsiteX50" fmla="*/ 395287 w 742815"/>
              <a:gd name="connsiteY50" fmla="*/ 702708 h 1955294"/>
              <a:gd name="connsiteX51" fmla="*/ 397669 w 742815"/>
              <a:gd name="connsiteY51" fmla="*/ 719377 h 1955294"/>
              <a:gd name="connsiteX52" fmla="*/ 409575 w 742815"/>
              <a:gd name="connsiteY52" fmla="*/ 721758 h 1955294"/>
              <a:gd name="connsiteX53" fmla="*/ 411956 w 742815"/>
              <a:gd name="connsiteY53" fmla="*/ 736046 h 1955294"/>
              <a:gd name="connsiteX54" fmla="*/ 414337 w 742815"/>
              <a:gd name="connsiteY54" fmla="*/ 776527 h 1955294"/>
              <a:gd name="connsiteX55" fmla="*/ 416719 w 742815"/>
              <a:gd name="connsiteY55" fmla="*/ 783671 h 1955294"/>
              <a:gd name="connsiteX56" fmla="*/ 419100 w 742815"/>
              <a:gd name="connsiteY56" fmla="*/ 793196 h 1955294"/>
              <a:gd name="connsiteX57" fmla="*/ 421481 w 742815"/>
              <a:gd name="connsiteY57" fmla="*/ 800340 h 1955294"/>
              <a:gd name="connsiteX58" fmla="*/ 428625 w 742815"/>
              <a:gd name="connsiteY58" fmla="*/ 802721 h 1955294"/>
              <a:gd name="connsiteX59" fmla="*/ 435769 w 742815"/>
              <a:gd name="connsiteY59" fmla="*/ 819390 h 1955294"/>
              <a:gd name="connsiteX60" fmla="*/ 438150 w 742815"/>
              <a:gd name="connsiteY60" fmla="*/ 836058 h 1955294"/>
              <a:gd name="connsiteX61" fmla="*/ 450056 w 742815"/>
              <a:gd name="connsiteY61" fmla="*/ 838440 h 1955294"/>
              <a:gd name="connsiteX62" fmla="*/ 452437 w 742815"/>
              <a:gd name="connsiteY62" fmla="*/ 845583 h 1955294"/>
              <a:gd name="connsiteX63" fmla="*/ 457200 w 742815"/>
              <a:gd name="connsiteY63" fmla="*/ 900352 h 1955294"/>
              <a:gd name="connsiteX64" fmla="*/ 459581 w 742815"/>
              <a:gd name="connsiteY64" fmla="*/ 907496 h 1955294"/>
              <a:gd name="connsiteX65" fmla="*/ 461962 w 742815"/>
              <a:gd name="connsiteY65" fmla="*/ 917021 h 1955294"/>
              <a:gd name="connsiteX66" fmla="*/ 469106 w 742815"/>
              <a:gd name="connsiteY66" fmla="*/ 919402 h 1955294"/>
              <a:gd name="connsiteX67" fmla="*/ 483394 w 742815"/>
              <a:gd name="connsiteY67" fmla="*/ 936071 h 1955294"/>
              <a:gd name="connsiteX68" fmla="*/ 490537 w 742815"/>
              <a:gd name="connsiteY68" fmla="*/ 940833 h 1955294"/>
              <a:gd name="connsiteX69" fmla="*/ 492919 w 742815"/>
              <a:gd name="connsiteY69" fmla="*/ 947977 h 1955294"/>
              <a:gd name="connsiteX70" fmla="*/ 495300 w 742815"/>
              <a:gd name="connsiteY70" fmla="*/ 1043227 h 1955294"/>
              <a:gd name="connsiteX71" fmla="*/ 504825 w 742815"/>
              <a:gd name="connsiteY71" fmla="*/ 1045608 h 1955294"/>
              <a:gd name="connsiteX72" fmla="*/ 511969 w 742815"/>
              <a:gd name="connsiteY72" fmla="*/ 1114665 h 1955294"/>
              <a:gd name="connsiteX73" fmla="*/ 519112 w 742815"/>
              <a:gd name="connsiteY73" fmla="*/ 1117046 h 1955294"/>
              <a:gd name="connsiteX74" fmla="*/ 526256 w 742815"/>
              <a:gd name="connsiteY74" fmla="*/ 1121808 h 1955294"/>
              <a:gd name="connsiteX75" fmla="*/ 528637 w 742815"/>
              <a:gd name="connsiteY75" fmla="*/ 1128952 h 1955294"/>
              <a:gd name="connsiteX76" fmla="*/ 531019 w 742815"/>
              <a:gd name="connsiteY76" fmla="*/ 1143240 h 1955294"/>
              <a:gd name="connsiteX77" fmla="*/ 533400 w 742815"/>
              <a:gd name="connsiteY77" fmla="*/ 1155146 h 1955294"/>
              <a:gd name="connsiteX78" fmla="*/ 545306 w 742815"/>
              <a:gd name="connsiteY78" fmla="*/ 1243252 h 1955294"/>
              <a:gd name="connsiteX79" fmla="*/ 552450 w 742815"/>
              <a:gd name="connsiteY79" fmla="*/ 1245633 h 1955294"/>
              <a:gd name="connsiteX80" fmla="*/ 564356 w 742815"/>
              <a:gd name="connsiteY80" fmla="*/ 1305165 h 1955294"/>
              <a:gd name="connsiteX81" fmla="*/ 571500 w 742815"/>
              <a:gd name="connsiteY81" fmla="*/ 1307546 h 1955294"/>
              <a:gd name="connsiteX82" fmla="*/ 578644 w 742815"/>
              <a:gd name="connsiteY82" fmla="*/ 1359933 h 1955294"/>
              <a:gd name="connsiteX83" fmla="*/ 588169 w 742815"/>
              <a:gd name="connsiteY83" fmla="*/ 1362315 h 1955294"/>
              <a:gd name="connsiteX84" fmla="*/ 590550 w 742815"/>
              <a:gd name="connsiteY84" fmla="*/ 1369458 h 1955294"/>
              <a:gd name="connsiteX85" fmla="*/ 592931 w 742815"/>
              <a:gd name="connsiteY85" fmla="*/ 1395652 h 1955294"/>
              <a:gd name="connsiteX86" fmla="*/ 614362 w 742815"/>
              <a:gd name="connsiteY86" fmla="*/ 1398033 h 1955294"/>
              <a:gd name="connsiteX87" fmla="*/ 614362 w 742815"/>
              <a:gd name="connsiteY87" fmla="*/ 1443277 h 1955294"/>
              <a:gd name="connsiteX88" fmla="*/ 631031 w 742815"/>
              <a:gd name="connsiteY88" fmla="*/ 1445658 h 1955294"/>
              <a:gd name="connsiteX89" fmla="*/ 650081 w 742815"/>
              <a:gd name="connsiteY89" fmla="*/ 1543290 h 1955294"/>
              <a:gd name="connsiteX90" fmla="*/ 657225 w 742815"/>
              <a:gd name="connsiteY90" fmla="*/ 1545671 h 1955294"/>
              <a:gd name="connsiteX91" fmla="*/ 659606 w 742815"/>
              <a:gd name="connsiteY91" fmla="*/ 1552815 h 1955294"/>
              <a:gd name="connsiteX92" fmla="*/ 661987 w 742815"/>
              <a:gd name="connsiteY92" fmla="*/ 1593296 h 1955294"/>
              <a:gd name="connsiteX93" fmla="*/ 676275 w 742815"/>
              <a:gd name="connsiteY93" fmla="*/ 1598058 h 1955294"/>
              <a:gd name="connsiteX94" fmla="*/ 678656 w 742815"/>
              <a:gd name="connsiteY94" fmla="*/ 1631396 h 1955294"/>
              <a:gd name="connsiteX95" fmla="*/ 681037 w 742815"/>
              <a:gd name="connsiteY95" fmla="*/ 1731408 h 1955294"/>
              <a:gd name="connsiteX96" fmla="*/ 695325 w 742815"/>
              <a:gd name="connsiteY96" fmla="*/ 1736171 h 1955294"/>
              <a:gd name="connsiteX97" fmla="*/ 697706 w 742815"/>
              <a:gd name="connsiteY97" fmla="*/ 1819515 h 1955294"/>
              <a:gd name="connsiteX98" fmla="*/ 704850 w 742815"/>
              <a:gd name="connsiteY98" fmla="*/ 1817133 h 1955294"/>
              <a:gd name="connsiteX99" fmla="*/ 707231 w 742815"/>
              <a:gd name="connsiteY99" fmla="*/ 1824277 h 1955294"/>
              <a:gd name="connsiteX100" fmla="*/ 709612 w 742815"/>
              <a:gd name="connsiteY100" fmla="*/ 1848090 h 1955294"/>
              <a:gd name="connsiteX101" fmla="*/ 711994 w 742815"/>
              <a:gd name="connsiteY101" fmla="*/ 1855233 h 1955294"/>
              <a:gd name="connsiteX102" fmla="*/ 728662 w 742815"/>
              <a:gd name="connsiteY102" fmla="*/ 1859996 h 1955294"/>
              <a:gd name="connsiteX103" fmla="*/ 733425 w 742815"/>
              <a:gd name="connsiteY103" fmla="*/ 1869521 h 1955294"/>
              <a:gd name="connsiteX104" fmla="*/ 738187 w 742815"/>
              <a:gd name="connsiteY104" fmla="*/ 1929052 h 1955294"/>
              <a:gd name="connsiteX105" fmla="*/ 733425 w 742815"/>
              <a:gd name="connsiteY105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5744 w 742815"/>
              <a:gd name="connsiteY25" fmla="*/ 364571 h 1955294"/>
              <a:gd name="connsiteX26" fmla="*/ 238125 w 742815"/>
              <a:gd name="connsiteY26" fmla="*/ 374096 h 1955294"/>
              <a:gd name="connsiteX27" fmla="*/ 259556 w 742815"/>
              <a:gd name="connsiteY27" fmla="*/ 383621 h 1955294"/>
              <a:gd name="connsiteX28" fmla="*/ 266700 w 742815"/>
              <a:gd name="connsiteY28" fmla="*/ 388383 h 1955294"/>
              <a:gd name="connsiteX29" fmla="*/ 269081 w 742815"/>
              <a:gd name="connsiteY29" fmla="*/ 395527 h 1955294"/>
              <a:gd name="connsiteX30" fmla="*/ 276225 w 742815"/>
              <a:gd name="connsiteY30" fmla="*/ 400290 h 1955294"/>
              <a:gd name="connsiteX31" fmla="*/ 283369 w 742815"/>
              <a:gd name="connsiteY31" fmla="*/ 407433 h 1955294"/>
              <a:gd name="connsiteX32" fmla="*/ 300037 w 742815"/>
              <a:gd name="connsiteY32" fmla="*/ 424102 h 1955294"/>
              <a:gd name="connsiteX33" fmla="*/ 307181 w 742815"/>
              <a:gd name="connsiteY33" fmla="*/ 428865 h 1955294"/>
              <a:gd name="connsiteX34" fmla="*/ 309562 w 742815"/>
              <a:gd name="connsiteY34" fmla="*/ 436008 h 1955294"/>
              <a:gd name="connsiteX35" fmla="*/ 311944 w 742815"/>
              <a:gd name="connsiteY35" fmla="*/ 452677 h 1955294"/>
              <a:gd name="connsiteX36" fmla="*/ 316706 w 742815"/>
              <a:gd name="connsiteY36" fmla="*/ 481252 h 1955294"/>
              <a:gd name="connsiteX37" fmla="*/ 319087 w 742815"/>
              <a:gd name="connsiteY37" fmla="*/ 490777 h 1955294"/>
              <a:gd name="connsiteX38" fmla="*/ 321469 w 742815"/>
              <a:gd name="connsiteY38" fmla="*/ 505065 h 1955294"/>
              <a:gd name="connsiteX39" fmla="*/ 326231 w 742815"/>
              <a:gd name="connsiteY39" fmla="*/ 512208 h 1955294"/>
              <a:gd name="connsiteX40" fmla="*/ 330994 w 742815"/>
              <a:gd name="connsiteY40" fmla="*/ 536021 h 1955294"/>
              <a:gd name="connsiteX41" fmla="*/ 333375 w 742815"/>
              <a:gd name="connsiteY41" fmla="*/ 545546 h 1955294"/>
              <a:gd name="connsiteX42" fmla="*/ 350044 w 742815"/>
              <a:gd name="connsiteY42" fmla="*/ 547927 h 1955294"/>
              <a:gd name="connsiteX43" fmla="*/ 354806 w 742815"/>
              <a:gd name="connsiteY43" fmla="*/ 586027 h 1955294"/>
              <a:gd name="connsiteX44" fmla="*/ 359569 w 742815"/>
              <a:gd name="connsiteY44" fmla="*/ 612221 h 1955294"/>
              <a:gd name="connsiteX45" fmla="*/ 361950 w 742815"/>
              <a:gd name="connsiteY45" fmla="*/ 645558 h 1955294"/>
              <a:gd name="connsiteX46" fmla="*/ 366712 w 742815"/>
              <a:gd name="connsiteY46" fmla="*/ 652702 h 1955294"/>
              <a:gd name="connsiteX47" fmla="*/ 369094 w 742815"/>
              <a:gd name="connsiteY47" fmla="*/ 659846 h 1955294"/>
              <a:gd name="connsiteX48" fmla="*/ 388144 w 742815"/>
              <a:gd name="connsiteY48" fmla="*/ 681277 h 1955294"/>
              <a:gd name="connsiteX49" fmla="*/ 392906 w 742815"/>
              <a:gd name="connsiteY49" fmla="*/ 695565 h 1955294"/>
              <a:gd name="connsiteX50" fmla="*/ 395287 w 742815"/>
              <a:gd name="connsiteY50" fmla="*/ 702708 h 1955294"/>
              <a:gd name="connsiteX51" fmla="*/ 397669 w 742815"/>
              <a:gd name="connsiteY51" fmla="*/ 719377 h 1955294"/>
              <a:gd name="connsiteX52" fmla="*/ 409575 w 742815"/>
              <a:gd name="connsiteY52" fmla="*/ 721758 h 1955294"/>
              <a:gd name="connsiteX53" fmla="*/ 411956 w 742815"/>
              <a:gd name="connsiteY53" fmla="*/ 736046 h 1955294"/>
              <a:gd name="connsiteX54" fmla="*/ 414337 w 742815"/>
              <a:gd name="connsiteY54" fmla="*/ 776527 h 1955294"/>
              <a:gd name="connsiteX55" fmla="*/ 416719 w 742815"/>
              <a:gd name="connsiteY55" fmla="*/ 783671 h 1955294"/>
              <a:gd name="connsiteX56" fmla="*/ 419100 w 742815"/>
              <a:gd name="connsiteY56" fmla="*/ 793196 h 1955294"/>
              <a:gd name="connsiteX57" fmla="*/ 421481 w 742815"/>
              <a:gd name="connsiteY57" fmla="*/ 800340 h 1955294"/>
              <a:gd name="connsiteX58" fmla="*/ 428625 w 742815"/>
              <a:gd name="connsiteY58" fmla="*/ 802721 h 1955294"/>
              <a:gd name="connsiteX59" fmla="*/ 435769 w 742815"/>
              <a:gd name="connsiteY59" fmla="*/ 819390 h 1955294"/>
              <a:gd name="connsiteX60" fmla="*/ 438150 w 742815"/>
              <a:gd name="connsiteY60" fmla="*/ 836058 h 1955294"/>
              <a:gd name="connsiteX61" fmla="*/ 450056 w 742815"/>
              <a:gd name="connsiteY61" fmla="*/ 838440 h 1955294"/>
              <a:gd name="connsiteX62" fmla="*/ 452437 w 742815"/>
              <a:gd name="connsiteY62" fmla="*/ 845583 h 1955294"/>
              <a:gd name="connsiteX63" fmla="*/ 457200 w 742815"/>
              <a:gd name="connsiteY63" fmla="*/ 900352 h 1955294"/>
              <a:gd name="connsiteX64" fmla="*/ 459581 w 742815"/>
              <a:gd name="connsiteY64" fmla="*/ 907496 h 1955294"/>
              <a:gd name="connsiteX65" fmla="*/ 461962 w 742815"/>
              <a:gd name="connsiteY65" fmla="*/ 917021 h 1955294"/>
              <a:gd name="connsiteX66" fmla="*/ 469106 w 742815"/>
              <a:gd name="connsiteY66" fmla="*/ 919402 h 1955294"/>
              <a:gd name="connsiteX67" fmla="*/ 483394 w 742815"/>
              <a:gd name="connsiteY67" fmla="*/ 936071 h 1955294"/>
              <a:gd name="connsiteX68" fmla="*/ 490537 w 742815"/>
              <a:gd name="connsiteY68" fmla="*/ 940833 h 1955294"/>
              <a:gd name="connsiteX69" fmla="*/ 492919 w 742815"/>
              <a:gd name="connsiteY69" fmla="*/ 947977 h 1955294"/>
              <a:gd name="connsiteX70" fmla="*/ 495300 w 742815"/>
              <a:gd name="connsiteY70" fmla="*/ 1043227 h 1955294"/>
              <a:gd name="connsiteX71" fmla="*/ 504825 w 742815"/>
              <a:gd name="connsiteY71" fmla="*/ 1045608 h 1955294"/>
              <a:gd name="connsiteX72" fmla="*/ 511969 w 742815"/>
              <a:gd name="connsiteY72" fmla="*/ 1114665 h 1955294"/>
              <a:gd name="connsiteX73" fmla="*/ 519112 w 742815"/>
              <a:gd name="connsiteY73" fmla="*/ 1117046 h 1955294"/>
              <a:gd name="connsiteX74" fmla="*/ 526256 w 742815"/>
              <a:gd name="connsiteY74" fmla="*/ 1121808 h 1955294"/>
              <a:gd name="connsiteX75" fmla="*/ 528637 w 742815"/>
              <a:gd name="connsiteY75" fmla="*/ 1128952 h 1955294"/>
              <a:gd name="connsiteX76" fmla="*/ 531019 w 742815"/>
              <a:gd name="connsiteY76" fmla="*/ 1143240 h 1955294"/>
              <a:gd name="connsiteX77" fmla="*/ 533400 w 742815"/>
              <a:gd name="connsiteY77" fmla="*/ 1155146 h 1955294"/>
              <a:gd name="connsiteX78" fmla="*/ 545306 w 742815"/>
              <a:gd name="connsiteY78" fmla="*/ 1243252 h 1955294"/>
              <a:gd name="connsiteX79" fmla="*/ 552450 w 742815"/>
              <a:gd name="connsiteY79" fmla="*/ 1245633 h 1955294"/>
              <a:gd name="connsiteX80" fmla="*/ 564356 w 742815"/>
              <a:gd name="connsiteY80" fmla="*/ 1305165 h 1955294"/>
              <a:gd name="connsiteX81" fmla="*/ 571500 w 742815"/>
              <a:gd name="connsiteY81" fmla="*/ 1307546 h 1955294"/>
              <a:gd name="connsiteX82" fmla="*/ 578644 w 742815"/>
              <a:gd name="connsiteY82" fmla="*/ 1359933 h 1955294"/>
              <a:gd name="connsiteX83" fmla="*/ 588169 w 742815"/>
              <a:gd name="connsiteY83" fmla="*/ 1362315 h 1955294"/>
              <a:gd name="connsiteX84" fmla="*/ 590550 w 742815"/>
              <a:gd name="connsiteY84" fmla="*/ 1369458 h 1955294"/>
              <a:gd name="connsiteX85" fmla="*/ 592931 w 742815"/>
              <a:gd name="connsiteY85" fmla="*/ 1395652 h 1955294"/>
              <a:gd name="connsiteX86" fmla="*/ 614362 w 742815"/>
              <a:gd name="connsiteY86" fmla="*/ 1398033 h 1955294"/>
              <a:gd name="connsiteX87" fmla="*/ 614362 w 742815"/>
              <a:gd name="connsiteY87" fmla="*/ 1443277 h 1955294"/>
              <a:gd name="connsiteX88" fmla="*/ 631031 w 742815"/>
              <a:gd name="connsiteY88" fmla="*/ 1445658 h 1955294"/>
              <a:gd name="connsiteX89" fmla="*/ 650081 w 742815"/>
              <a:gd name="connsiteY89" fmla="*/ 1543290 h 1955294"/>
              <a:gd name="connsiteX90" fmla="*/ 657225 w 742815"/>
              <a:gd name="connsiteY90" fmla="*/ 1545671 h 1955294"/>
              <a:gd name="connsiteX91" fmla="*/ 659606 w 742815"/>
              <a:gd name="connsiteY91" fmla="*/ 1552815 h 1955294"/>
              <a:gd name="connsiteX92" fmla="*/ 661987 w 742815"/>
              <a:gd name="connsiteY92" fmla="*/ 1593296 h 1955294"/>
              <a:gd name="connsiteX93" fmla="*/ 676275 w 742815"/>
              <a:gd name="connsiteY93" fmla="*/ 1598058 h 1955294"/>
              <a:gd name="connsiteX94" fmla="*/ 678656 w 742815"/>
              <a:gd name="connsiteY94" fmla="*/ 1631396 h 1955294"/>
              <a:gd name="connsiteX95" fmla="*/ 681037 w 742815"/>
              <a:gd name="connsiteY95" fmla="*/ 1731408 h 1955294"/>
              <a:gd name="connsiteX96" fmla="*/ 695325 w 742815"/>
              <a:gd name="connsiteY96" fmla="*/ 1736171 h 1955294"/>
              <a:gd name="connsiteX97" fmla="*/ 697706 w 742815"/>
              <a:gd name="connsiteY97" fmla="*/ 1819515 h 1955294"/>
              <a:gd name="connsiteX98" fmla="*/ 704850 w 742815"/>
              <a:gd name="connsiteY98" fmla="*/ 1817133 h 1955294"/>
              <a:gd name="connsiteX99" fmla="*/ 707231 w 742815"/>
              <a:gd name="connsiteY99" fmla="*/ 1824277 h 1955294"/>
              <a:gd name="connsiteX100" fmla="*/ 709612 w 742815"/>
              <a:gd name="connsiteY100" fmla="*/ 1848090 h 1955294"/>
              <a:gd name="connsiteX101" fmla="*/ 711994 w 742815"/>
              <a:gd name="connsiteY101" fmla="*/ 1855233 h 1955294"/>
              <a:gd name="connsiteX102" fmla="*/ 728662 w 742815"/>
              <a:gd name="connsiteY102" fmla="*/ 1859996 h 1955294"/>
              <a:gd name="connsiteX103" fmla="*/ 733425 w 742815"/>
              <a:gd name="connsiteY103" fmla="*/ 1869521 h 1955294"/>
              <a:gd name="connsiteX104" fmla="*/ 738187 w 742815"/>
              <a:gd name="connsiteY104" fmla="*/ 1929052 h 1955294"/>
              <a:gd name="connsiteX105" fmla="*/ 733425 w 742815"/>
              <a:gd name="connsiteY105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5744 w 742815"/>
              <a:gd name="connsiteY25" fmla="*/ 364571 h 1955294"/>
              <a:gd name="connsiteX26" fmla="*/ 238125 w 742815"/>
              <a:gd name="connsiteY26" fmla="*/ 374096 h 1955294"/>
              <a:gd name="connsiteX27" fmla="*/ 259556 w 742815"/>
              <a:gd name="connsiteY27" fmla="*/ 383621 h 1955294"/>
              <a:gd name="connsiteX28" fmla="*/ 266700 w 742815"/>
              <a:gd name="connsiteY28" fmla="*/ 388383 h 1955294"/>
              <a:gd name="connsiteX29" fmla="*/ 269081 w 742815"/>
              <a:gd name="connsiteY29" fmla="*/ 395527 h 1955294"/>
              <a:gd name="connsiteX30" fmla="*/ 276225 w 742815"/>
              <a:gd name="connsiteY30" fmla="*/ 400290 h 1955294"/>
              <a:gd name="connsiteX31" fmla="*/ 283369 w 742815"/>
              <a:gd name="connsiteY31" fmla="*/ 407433 h 1955294"/>
              <a:gd name="connsiteX32" fmla="*/ 300037 w 742815"/>
              <a:gd name="connsiteY32" fmla="*/ 424102 h 1955294"/>
              <a:gd name="connsiteX33" fmla="*/ 307181 w 742815"/>
              <a:gd name="connsiteY33" fmla="*/ 428865 h 1955294"/>
              <a:gd name="connsiteX34" fmla="*/ 309562 w 742815"/>
              <a:gd name="connsiteY34" fmla="*/ 436008 h 1955294"/>
              <a:gd name="connsiteX35" fmla="*/ 311944 w 742815"/>
              <a:gd name="connsiteY35" fmla="*/ 452677 h 1955294"/>
              <a:gd name="connsiteX36" fmla="*/ 316706 w 742815"/>
              <a:gd name="connsiteY36" fmla="*/ 481252 h 1955294"/>
              <a:gd name="connsiteX37" fmla="*/ 319087 w 742815"/>
              <a:gd name="connsiteY37" fmla="*/ 490777 h 1955294"/>
              <a:gd name="connsiteX38" fmla="*/ 321469 w 742815"/>
              <a:gd name="connsiteY38" fmla="*/ 505065 h 1955294"/>
              <a:gd name="connsiteX39" fmla="*/ 326231 w 742815"/>
              <a:gd name="connsiteY39" fmla="*/ 512208 h 1955294"/>
              <a:gd name="connsiteX40" fmla="*/ 330994 w 742815"/>
              <a:gd name="connsiteY40" fmla="*/ 536021 h 1955294"/>
              <a:gd name="connsiteX41" fmla="*/ 333375 w 742815"/>
              <a:gd name="connsiteY41" fmla="*/ 545546 h 1955294"/>
              <a:gd name="connsiteX42" fmla="*/ 350044 w 742815"/>
              <a:gd name="connsiteY42" fmla="*/ 547927 h 1955294"/>
              <a:gd name="connsiteX43" fmla="*/ 354806 w 742815"/>
              <a:gd name="connsiteY43" fmla="*/ 586027 h 1955294"/>
              <a:gd name="connsiteX44" fmla="*/ 359569 w 742815"/>
              <a:gd name="connsiteY44" fmla="*/ 612221 h 1955294"/>
              <a:gd name="connsiteX45" fmla="*/ 361950 w 742815"/>
              <a:gd name="connsiteY45" fmla="*/ 645558 h 1955294"/>
              <a:gd name="connsiteX46" fmla="*/ 366712 w 742815"/>
              <a:gd name="connsiteY46" fmla="*/ 652702 h 1955294"/>
              <a:gd name="connsiteX47" fmla="*/ 369094 w 742815"/>
              <a:gd name="connsiteY47" fmla="*/ 659846 h 1955294"/>
              <a:gd name="connsiteX48" fmla="*/ 388144 w 742815"/>
              <a:gd name="connsiteY48" fmla="*/ 681277 h 1955294"/>
              <a:gd name="connsiteX49" fmla="*/ 392906 w 742815"/>
              <a:gd name="connsiteY49" fmla="*/ 695565 h 1955294"/>
              <a:gd name="connsiteX50" fmla="*/ 395287 w 742815"/>
              <a:gd name="connsiteY50" fmla="*/ 702708 h 1955294"/>
              <a:gd name="connsiteX51" fmla="*/ 397669 w 742815"/>
              <a:gd name="connsiteY51" fmla="*/ 719377 h 1955294"/>
              <a:gd name="connsiteX52" fmla="*/ 409575 w 742815"/>
              <a:gd name="connsiteY52" fmla="*/ 721758 h 1955294"/>
              <a:gd name="connsiteX53" fmla="*/ 411956 w 742815"/>
              <a:gd name="connsiteY53" fmla="*/ 736046 h 1955294"/>
              <a:gd name="connsiteX54" fmla="*/ 414337 w 742815"/>
              <a:gd name="connsiteY54" fmla="*/ 776527 h 1955294"/>
              <a:gd name="connsiteX55" fmla="*/ 416719 w 742815"/>
              <a:gd name="connsiteY55" fmla="*/ 783671 h 1955294"/>
              <a:gd name="connsiteX56" fmla="*/ 419100 w 742815"/>
              <a:gd name="connsiteY56" fmla="*/ 793196 h 1955294"/>
              <a:gd name="connsiteX57" fmla="*/ 421481 w 742815"/>
              <a:gd name="connsiteY57" fmla="*/ 800340 h 1955294"/>
              <a:gd name="connsiteX58" fmla="*/ 428625 w 742815"/>
              <a:gd name="connsiteY58" fmla="*/ 802721 h 1955294"/>
              <a:gd name="connsiteX59" fmla="*/ 435769 w 742815"/>
              <a:gd name="connsiteY59" fmla="*/ 819390 h 1955294"/>
              <a:gd name="connsiteX60" fmla="*/ 438150 w 742815"/>
              <a:gd name="connsiteY60" fmla="*/ 836058 h 1955294"/>
              <a:gd name="connsiteX61" fmla="*/ 450056 w 742815"/>
              <a:gd name="connsiteY61" fmla="*/ 838440 h 1955294"/>
              <a:gd name="connsiteX62" fmla="*/ 452437 w 742815"/>
              <a:gd name="connsiteY62" fmla="*/ 845583 h 1955294"/>
              <a:gd name="connsiteX63" fmla="*/ 457200 w 742815"/>
              <a:gd name="connsiteY63" fmla="*/ 900352 h 1955294"/>
              <a:gd name="connsiteX64" fmla="*/ 459581 w 742815"/>
              <a:gd name="connsiteY64" fmla="*/ 907496 h 1955294"/>
              <a:gd name="connsiteX65" fmla="*/ 461962 w 742815"/>
              <a:gd name="connsiteY65" fmla="*/ 917021 h 1955294"/>
              <a:gd name="connsiteX66" fmla="*/ 469106 w 742815"/>
              <a:gd name="connsiteY66" fmla="*/ 919402 h 1955294"/>
              <a:gd name="connsiteX67" fmla="*/ 483394 w 742815"/>
              <a:gd name="connsiteY67" fmla="*/ 936071 h 1955294"/>
              <a:gd name="connsiteX68" fmla="*/ 490537 w 742815"/>
              <a:gd name="connsiteY68" fmla="*/ 940833 h 1955294"/>
              <a:gd name="connsiteX69" fmla="*/ 492919 w 742815"/>
              <a:gd name="connsiteY69" fmla="*/ 947977 h 1955294"/>
              <a:gd name="connsiteX70" fmla="*/ 495300 w 742815"/>
              <a:gd name="connsiteY70" fmla="*/ 1043227 h 1955294"/>
              <a:gd name="connsiteX71" fmla="*/ 504825 w 742815"/>
              <a:gd name="connsiteY71" fmla="*/ 1045608 h 1955294"/>
              <a:gd name="connsiteX72" fmla="*/ 511969 w 742815"/>
              <a:gd name="connsiteY72" fmla="*/ 1114665 h 1955294"/>
              <a:gd name="connsiteX73" fmla="*/ 519112 w 742815"/>
              <a:gd name="connsiteY73" fmla="*/ 1117046 h 1955294"/>
              <a:gd name="connsiteX74" fmla="*/ 526256 w 742815"/>
              <a:gd name="connsiteY74" fmla="*/ 1121808 h 1955294"/>
              <a:gd name="connsiteX75" fmla="*/ 528637 w 742815"/>
              <a:gd name="connsiteY75" fmla="*/ 1128952 h 1955294"/>
              <a:gd name="connsiteX76" fmla="*/ 531019 w 742815"/>
              <a:gd name="connsiteY76" fmla="*/ 1143240 h 1955294"/>
              <a:gd name="connsiteX77" fmla="*/ 533400 w 742815"/>
              <a:gd name="connsiteY77" fmla="*/ 1155146 h 1955294"/>
              <a:gd name="connsiteX78" fmla="*/ 545306 w 742815"/>
              <a:gd name="connsiteY78" fmla="*/ 1243252 h 1955294"/>
              <a:gd name="connsiteX79" fmla="*/ 552450 w 742815"/>
              <a:gd name="connsiteY79" fmla="*/ 1245633 h 1955294"/>
              <a:gd name="connsiteX80" fmla="*/ 564356 w 742815"/>
              <a:gd name="connsiteY80" fmla="*/ 1305165 h 1955294"/>
              <a:gd name="connsiteX81" fmla="*/ 571500 w 742815"/>
              <a:gd name="connsiteY81" fmla="*/ 1307546 h 1955294"/>
              <a:gd name="connsiteX82" fmla="*/ 578644 w 742815"/>
              <a:gd name="connsiteY82" fmla="*/ 1359933 h 1955294"/>
              <a:gd name="connsiteX83" fmla="*/ 588169 w 742815"/>
              <a:gd name="connsiteY83" fmla="*/ 1362315 h 1955294"/>
              <a:gd name="connsiteX84" fmla="*/ 590550 w 742815"/>
              <a:gd name="connsiteY84" fmla="*/ 1369458 h 1955294"/>
              <a:gd name="connsiteX85" fmla="*/ 592931 w 742815"/>
              <a:gd name="connsiteY85" fmla="*/ 1395652 h 1955294"/>
              <a:gd name="connsiteX86" fmla="*/ 614362 w 742815"/>
              <a:gd name="connsiteY86" fmla="*/ 1398033 h 1955294"/>
              <a:gd name="connsiteX87" fmla="*/ 614362 w 742815"/>
              <a:gd name="connsiteY87" fmla="*/ 1443277 h 1955294"/>
              <a:gd name="connsiteX88" fmla="*/ 631031 w 742815"/>
              <a:gd name="connsiteY88" fmla="*/ 1445658 h 1955294"/>
              <a:gd name="connsiteX89" fmla="*/ 650081 w 742815"/>
              <a:gd name="connsiteY89" fmla="*/ 1543290 h 1955294"/>
              <a:gd name="connsiteX90" fmla="*/ 657225 w 742815"/>
              <a:gd name="connsiteY90" fmla="*/ 1545671 h 1955294"/>
              <a:gd name="connsiteX91" fmla="*/ 659606 w 742815"/>
              <a:gd name="connsiteY91" fmla="*/ 1552815 h 1955294"/>
              <a:gd name="connsiteX92" fmla="*/ 661987 w 742815"/>
              <a:gd name="connsiteY92" fmla="*/ 1593296 h 1955294"/>
              <a:gd name="connsiteX93" fmla="*/ 676275 w 742815"/>
              <a:gd name="connsiteY93" fmla="*/ 1598058 h 1955294"/>
              <a:gd name="connsiteX94" fmla="*/ 678656 w 742815"/>
              <a:gd name="connsiteY94" fmla="*/ 1631396 h 1955294"/>
              <a:gd name="connsiteX95" fmla="*/ 681037 w 742815"/>
              <a:gd name="connsiteY95" fmla="*/ 1731408 h 1955294"/>
              <a:gd name="connsiteX96" fmla="*/ 695325 w 742815"/>
              <a:gd name="connsiteY96" fmla="*/ 1736171 h 1955294"/>
              <a:gd name="connsiteX97" fmla="*/ 697706 w 742815"/>
              <a:gd name="connsiteY97" fmla="*/ 1819515 h 1955294"/>
              <a:gd name="connsiteX98" fmla="*/ 704850 w 742815"/>
              <a:gd name="connsiteY98" fmla="*/ 1817133 h 1955294"/>
              <a:gd name="connsiteX99" fmla="*/ 707231 w 742815"/>
              <a:gd name="connsiteY99" fmla="*/ 1824277 h 1955294"/>
              <a:gd name="connsiteX100" fmla="*/ 709612 w 742815"/>
              <a:gd name="connsiteY100" fmla="*/ 1848090 h 1955294"/>
              <a:gd name="connsiteX101" fmla="*/ 711994 w 742815"/>
              <a:gd name="connsiteY101" fmla="*/ 1855233 h 1955294"/>
              <a:gd name="connsiteX102" fmla="*/ 728662 w 742815"/>
              <a:gd name="connsiteY102" fmla="*/ 1859996 h 1955294"/>
              <a:gd name="connsiteX103" fmla="*/ 733425 w 742815"/>
              <a:gd name="connsiteY103" fmla="*/ 1869521 h 1955294"/>
              <a:gd name="connsiteX104" fmla="*/ 738187 w 742815"/>
              <a:gd name="connsiteY104" fmla="*/ 1929052 h 1955294"/>
              <a:gd name="connsiteX105" fmla="*/ 733425 w 742815"/>
              <a:gd name="connsiteY105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5744 w 742815"/>
              <a:gd name="connsiteY25" fmla="*/ 364571 h 1955294"/>
              <a:gd name="connsiteX26" fmla="*/ 223837 w 742815"/>
              <a:gd name="connsiteY26" fmla="*/ 381239 h 1955294"/>
              <a:gd name="connsiteX27" fmla="*/ 259556 w 742815"/>
              <a:gd name="connsiteY27" fmla="*/ 383621 h 1955294"/>
              <a:gd name="connsiteX28" fmla="*/ 266700 w 742815"/>
              <a:gd name="connsiteY28" fmla="*/ 388383 h 1955294"/>
              <a:gd name="connsiteX29" fmla="*/ 269081 w 742815"/>
              <a:gd name="connsiteY29" fmla="*/ 395527 h 1955294"/>
              <a:gd name="connsiteX30" fmla="*/ 276225 w 742815"/>
              <a:gd name="connsiteY30" fmla="*/ 400290 h 1955294"/>
              <a:gd name="connsiteX31" fmla="*/ 283369 w 742815"/>
              <a:gd name="connsiteY31" fmla="*/ 407433 h 1955294"/>
              <a:gd name="connsiteX32" fmla="*/ 300037 w 742815"/>
              <a:gd name="connsiteY32" fmla="*/ 424102 h 1955294"/>
              <a:gd name="connsiteX33" fmla="*/ 307181 w 742815"/>
              <a:gd name="connsiteY33" fmla="*/ 428865 h 1955294"/>
              <a:gd name="connsiteX34" fmla="*/ 309562 w 742815"/>
              <a:gd name="connsiteY34" fmla="*/ 436008 h 1955294"/>
              <a:gd name="connsiteX35" fmla="*/ 311944 w 742815"/>
              <a:gd name="connsiteY35" fmla="*/ 452677 h 1955294"/>
              <a:gd name="connsiteX36" fmla="*/ 316706 w 742815"/>
              <a:gd name="connsiteY36" fmla="*/ 481252 h 1955294"/>
              <a:gd name="connsiteX37" fmla="*/ 319087 w 742815"/>
              <a:gd name="connsiteY37" fmla="*/ 490777 h 1955294"/>
              <a:gd name="connsiteX38" fmla="*/ 321469 w 742815"/>
              <a:gd name="connsiteY38" fmla="*/ 505065 h 1955294"/>
              <a:gd name="connsiteX39" fmla="*/ 326231 w 742815"/>
              <a:gd name="connsiteY39" fmla="*/ 512208 h 1955294"/>
              <a:gd name="connsiteX40" fmla="*/ 330994 w 742815"/>
              <a:gd name="connsiteY40" fmla="*/ 536021 h 1955294"/>
              <a:gd name="connsiteX41" fmla="*/ 333375 w 742815"/>
              <a:gd name="connsiteY41" fmla="*/ 545546 h 1955294"/>
              <a:gd name="connsiteX42" fmla="*/ 350044 w 742815"/>
              <a:gd name="connsiteY42" fmla="*/ 547927 h 1955294"/>
              <a:gd name="connsiteX43" fmla="*/ 354806 w 742815"/>
              <a:gd name="connsiteY43" fmla="*/ 586027 h 1955294"/>
              <a:gd name="connsiteX44" fmla="*/ 359569 w 742815"/>
              <a:gd name="connsiteY44" fmla="*/ 612221 h 1955294"/>
              <a:gd name="connsiteX45" fmla="*/ 361950 w 742815"/>
              <a:gd name="connsiteY45" fmla="*/ 645558 h 1955294"/>
              <a:gd name="connsiteX46" fmla="*/ 366712 w 742815"/>
              <a:gd name="connsiteY46" fmla="*/ 652702 h 1955294"/>
              <a:gd name="connsiteX47" fmla="*/ 369094 w 742815"/>
              <a:gd name="connsiteY47" fmla="*/ 659846 h 1955294"/>
              <a:gd name="connsiteX48" fmla="*/ 388144 w 742815"/>
              <a:gd name="connsiteY48" fmla="*/ 681277 h 1955294"/>
              <a:gd name="connsiteX49" fmla="*/ 392906 w 742815"/>
              <a:gd name="connsiteY49" fmla="*/ 695565 h 1955294"/>
              <a:gd name="connsiteX50" fmla="*/ 395287 w 742815"/>
              <a:gd name="connsiteY50" fmla="*/ 702708 h 1955294"/>
              <a:gd name="connsiteX51" fmla="*/ 397669 w 742815"/>
              <a:gd name="connsiteY51" fmla="*/ 719377 h 1955294"/>
              <a:gd name="connsiteX52" fmla="*/ 409575 w 742815"/>
              <a:gd name="connsiteY52" fmla="*/ 721758 h 1955294"/>
              <a:gd name="connsiteX53" fmla="*/ 411956 w 742815"/>
              <a:gd name="connsiteY53" fmla="*/ 736046 h 1955294"/>
              <a:gd name="connsiteX54" fmla="*/ 414337 w 742815"/>
              <a:gd name="connsiteY54" fmla="*/ 776527 h 1955294"/>
              <a:gd name="connsiteX55" fmla="*/ 416719 w 742815"/>
              <a:gd name="connsiteY55" fmla="*/ 783671 h 1955294"/>
              <a:gd name="connsiteX56" fmla="*/ 419100 w 742815"/>
              <a:gd name="connsiteY56" fmla="*/ 793196 h 1955294"/>
              <a:gd name="connsiteX57" fmla="*/ 421481 w 742815"/>
              <a:gd name="connsiteY57" fmla="*/ 800340 h 1955294"/>
              <a:gd name="connsiteX58" fmla="*/ 428625 w 742815"/>
              <a:gd name="connsiteY58" fmla="*/ 802721 h 1955294"/>
              <a:gd name="connsiteX59" fmla="*/ 435769 w 742815"/>
              <a:gd name="connsiteY59" fmla="*/ 819390 h 1955294"/>
              <a:gd name="connsiteX60" fmla="*/ 438150 w 742815"/>
              <a:gd name="connsiteY60" fmla="*/ 836058 h 1955294"/>
              <a:gd name="connsiteX61" fmla="*/ 450056 w 742815"/>
              <a:gd name="connsiteY61" fmla="*/ 838440 h 1955294"/>
              <a:gd name="connsiteX62" fmla="*/ 452437 w 742815"/>
              <a:gd name="connsiteY62" fmla="*/ 845583 h 1955294"/>
              <a:gd name="connsiteX63" fmla="*/ 457200 w 742815"/>
              <a:gd name="connsiteY63" fmla="*/ 900352 h 1955294"/>
              <a:gd name="connsiteX64" fmla="*/ 459581 w 742815"/>
              <a:gd name="connsiteY64" fmla="*/ 907496 h 1955294"/>
              <a:gd name="connsiteX65" fmla="*/ 461962 w 742815"/>
              <a:gd name="connsiteY65" fmla="*/ 917021 h 1955294"/>
              <a:gd name="connsiteX66" fmla="*/ 469106 w 742815"/>
              <a:gd name="connsiteY66" fmla="*/ 919402 h 1955294"/>
              <a:gd name="connsiteX67" fmla="*/ 483394 w 742815"/>
              <a:gd name="connsiteY67" fmla="*/ 936071 h 1955294"/>
              <a:gd name="connsiteX68" fmla="*/ 490537 w 742815"/>
              <a:gd name="connsiteY68" fmla="*/ 940833 h 1955294"/>
              <a:gd name="connsiteX69" fmla="*/ 492919 w 742815"/>
              <a:gd name="connsiteY69" fmla="*/ 947977 h 1955294"/>
              <a:gd name="connsiteX70" fmla="*/ 495300 w 742815"/>
              <a:gd name="connsiteY70" fmla="*/ 1043227 h 1955294"/>
              <a:gd name="connsiteX71" fmla="*/ 504825 w 742815"/>
              <a:gd name="connsiteY71" fmla="*/ 1045608 h 1955294"/>
              <a:gd name="connsiteX72" fmla="*/ 511969 w 742815"/>
              <a:gd name="connsiteY72" fmla="*/ 1114665 h 1955294"/>
              <a:gd name="connsiteX73" fmla="*/ 519112 w 742815"/>
              <a:gd name="connsiteY73" fmla="*/ 1117046 h 1955294"/>
              <a:gd name="connsiteX74" fmla="*/ 526256 w 742815"/>
              <a:gd name="connsiteY74" fmla="*/ 1121808 h 1955294"/>
              <a:gd name="connsiteX75" fmla="*/ 528637 w 742815"/>
              <a:gd name="connsiteY75" fmla="*/ 1128952 h 1955294"/>
              <a:gd name="connsiteX76" fmla="*/ 531019 w 742815"/>
              <a:gd name="connsiteY76" fmla="*/ 1143240 h 1955294"/>
              <a:gd name="connsiteX77" fmla="*/ 533400 w 742815"/>
              <a:gd name="connsiteY77" fmla="*/ 1155146 h 1955294"/>
              <a:gd name="connsiteX78" fmla="*/ 545306 w 742815"/>
              <a:gd name="connsiteY78" fmla="*/ 1243252 h 1955294"/>
              <a:gd name="connsiteX79" fmla="*/ 552450 w 742815"/>
              <a:gd name="connsiteY79" fmla="*/ 1245633 h 1955294"/>
              <a:gd name="connsiteX80" fmla="*/ 564356 w 742815"/>
              <a:gd name="connsiteY80" fmla="*/ 1305165 h 1955294"/>
              <a:gd name="connsiteX81" fmla="*/ 571500 w 742815"/>
              <a:gd name="connsiteY81" fmla="*/ 1307546 h 1955294"/>
              <a:gd name="connsiteX82" fmla="*/ 578644 w 742815"/>
              <a:gd name="connsiteY82" fmla="*/ 1359933 h 1955294"/>
              <a:gd name="connsiteX83" fmla="*/ 588169 w 742815"/>
              <a:gd name="connsiteY83" fmla="*/ 1362315 h 1955294"/>
              <a:gd name="connsiteX84" fmla="*/ 590550 w 742815"/>
              <a:gd name="connsiteY84" fmla="*/ 1369458 h 1955294"/>
              <a:gd name="connsiteX85" fmla="*/ 592931 w 742815"/>
              <a:gd name="connsiteY85" fmla="*/ 1395652 h 1955294"/>
              <a:gd name="connsiteX86" fmla="*/ 614362 w 742815"/>
              <a:gd name="connsiteY86" fmla="*/ 1398033 h 1955294"/>
              <a:gd name="connsiteX87" fmla="*/ 614362 w 742815"/>
              <a:gd name="connsiteY87" fmla="*/ 1443277 h 1955294"/>
              <a:gd name="connsiteX88" fmla="*/ 631031 w 742815"/>
              <a:gd name="connsiteY88" fmla="*/ 1445658 h 1955294"/>
              <a:gd name="connsiteX89" fmla="*/ 650081 w 742815"/>
              <a:gd name="connsiteY89" fmla="*/ 1543290 h 1955294"/>
              <a:gd name="connsiteX90" fmla="*/ 657225 w 742815"/>
              <a:gd name="connsiteY90" fmla="*/ 1545671 h 1955294"/>
              <a:gd name="connsiteX91" fmla="*/ 659606 w 742815"/>
              <a:gd name="connsiteY91" fmla="*/ 1552815 h 1955294"/>
              <a:gd name="connsiteX92" fmla="*/ 661987 w 742815"/>
              <a:gd name="connsiteY92" fmla="*/ 1593296 h 1955294"/>
              <a:gd name="connsiteX93" fmla="*/ 676275 w 742815"/>
              <a:gd name="connsiteY93" fmla="*/ 1598058 h 1955294"/>
              <a:gd name="connsiteX94" fmla="*/ 678656 w 742815"/>
              <a:gd name="connsiteY94" fmla="*/ 1631396 h 1955294"/>
              <a:gd name="connsiteX95" fmla="*/ 681037 w 742815"/>
              <a:gd name="connsiteY95" fmla="*/ 1731408 h 1955294"/>
              <a:gd name="connsiteX96" fmla="*/ 695325 w 742815"/>
              <a:gd name="connsiteY96" fmla="*/ 1736171 h 1955294"/>
              <a:gd name="connsiteX97" fmla="*/ 697706 w 742815"/>
              <a:gd name="connsiteY97" fmla="*/ 1819515 h 1955294"/>
              <a:gd name="connsiteX98" fmla="*/ 704850 w 742815"/>
              <a:gd name="connsiteY98" fmla="*/ 1817133 h 1955294"/>
              <a:gd name="connsiteX99" fmla="*/ 707231 w 742815"/>
              <a:gd name="connsiteY99" fmla="*/ 1824277 h 1955294"/>
              <a:gd name="connsiteX100" fmla="*/ 709612 w 742815"/>
              <a:gd name="connsiteY100" fmla="*/ 1848090 h 1955294"/>
              <a:gd name="connsiteX101" fmla="*/ 711994 w 742815"/>
              <a:gd name="connsiteY101" fmla="*/ 1855233 h 1955294"/>
              <a:gd name="connsiteX102" fmla="*/ 728662 w 742815"/>
              <a:gd name="connsiteY102" fmla="*/ 1859996 h 1955294"/>
              <a:gd name="connsiteX103" fmla="*/ 733425 w 742815"/>
              <a:gd name="connsiteY103" fmla="*/ 1869521 h 1955294"/>
              <a:gd name="connsiteX104" fmla="*/ 738187 w 742815"/>
              <a:gd name="connsiteY104" fmla="*/ 1929052 h 1955294"/>
              <a:gd name="connsiteX105" fmla="*/ 733425 w 742815"/>
              <a:gd name="connsiteY105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23837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66712 w 742815"/>
              <a:gd name="connsiteY45" fmla="*/ 652702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23837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66712 w 742815"/>
              <a:gd name="connsiteY45" fmla="*/ 652702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23837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66712 w 742815"/>
              <a:gd name="connsiteY45" fmla="*/ 652702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66712 w 742815"/>
              <a:gd name="connsiteY45" fmla="*/ 652702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66712 w 742815"/>
              <a:gd name="connsiteY45" fmla="*/ 652702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50044 w 742815"/>
              <a:gd name="connsiteY45" fmla="*/ 650321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50044 w 742815"/>
              <a:gd name="connsiteY44" fmla="*/ 650321 h 1955294"/>
              <a:gd name="connsiteX45" fmla="*/ 369094 w 742815"/>
              <a:gd name="connsiteY45" fmla="*/ 659846 h 1955294"/>
              <a:gd name="connsiteX46" fmla="*/ 388144 w 742815"/>
              <a:gd name="connsiteY46" fmla="*/ 681277 h 1955294"/>
              <a:gd name="connsiteX47" fmla="*/ 392906 w 742815"/>
              <a:gd name="connsiteY47" fmla="*/ 695565 h 1955294"/>
              <a:gd name="connsiteX48" fmla="*/ 395287 w 742815"/>
              <a:gd name="connsiteY48" fmla="*/ 702708 h 1955294"/>
              <a:gd name="connsiteX49" fmla="*/ 397669 w 742815"/>
              <a:gd name="connsiteY49" fmla="*/ 719377 h 1955294"/>
              <a:gd name="connsiteX50" fmla="*/ 409575 w 742815"/>
              <a:gd name="connsiteY50" fmla="*/ 721758 h 1955294"/>
              <a:gd name="connsiteX51" fmla="*/ 411956 w 742815"/>
              <a:gd name="connsiteY51" fmla="*/ 736046 h 1955294"/>
              <a:gd name="connsiteX52" fmla="*/ 414337 w 742815"/>
              <a:gd name="connsiteY52" fmla="*/ 776527 h 1955294"/>
              <a:gd name="connsiteX53" fmla="*/ 416719 w 742815"/>
              <a:gd name="connsiteY53" fmla="*/ 783671 h 1955294"/>
              <a:gd name="connsiteX54" fmla="*/ 419100 w 742815"/>
              <a:gd name="connsiteY54" fmla="*/ 793196 h 1955294"/>
              <a:gd name="connsiteX55" fmla="*/ 421481 w 742815"/>
              <a:gd name="connsiteY55" fmla="*/ 800340 h 1955294"/>
              <a:gd name="connsiteX56" fmla="*/ 428625 w 742815"/>
              <a:gd name="connsiteY56" fmla="*/ 802721 h 1955294"/>
              <a:gd name="connsiteX57" fmla="*/ 435769 w 742815"/>
              <a:gd name="connsiteY57" fmla="*/ 819390 h 1955294"/>
              <a:gd name="connsiteX58" fmla="*/ 438150 w 742815"/>
              <a:gd name="connsiteY58" fmla="*/ 836058 h 1955294"/>
              <a:gd name="connsiteX59" fmla="*/ 450056 w 742815"/>
              <a:gd name="connsiteY59" fmla="*/ 838440 h 1955294"/>
              <a:gd name="connsiteX60" fmla="*/ 452437 w 742815"/>
              <a:gd name="connsiteY60" fmla="*/ 845583 h 1955294"/>
              <a:gd name="connsiteX61" fmla="*/ 457200 w 742815"/>
              <a:gd name="connsiteY61" fmla="*/ 900352 h 1955294"/>
              <a:gd name="connsiteX62" fmla="*/ 459581 w 742815"/>
              <a:gd name="connsiteY62" fmla="*/ 907496 h 1955294"/>
              <a:gd name="connsiteX63" fmla="*/ 461962 w 742815"/>
              <a:gd name="connsiteY63" fmla="*/ 917021 h 1955294"/>
              <a:gd name="connsiteX64" fmla="*/ 469106 w 742815"/>
              <a:gd name="connsiteY64" fmla="*/ 919402 h 1955294"/>
              <a:gd name="connsiteX65" fmla="*/ 483394 w 742815"/>
              <a:gd name="connsiteY65" fmla="*/ 936071 h 1955294"/>
              <a:gd name="connsiteX66" fmla="*/ 490537 w 742815"/>
              <a:gd name="connsiteY66" fmla="*/ 940833 h 1955294"/>
              <a:gd name="connsiteX67" fmla="*/ 492919 w 742815"/>
              <a:gd name="connsiteY67" fmla="*/ 947977 h 1955294"/>
              <a:gd name="connsiteX68" fmla="*/ 495300 w 742815"/>
              <a:gd name="connsiteY68" fmla="*/ 1043227 h 1955294"/>
              <a:gd name="connsiteX69" fmla="*/ 504825 w 742815"/>
              <a:gd name="connsiteY69" fmla="*/ 1045608 h 1955294"/>
              <a:gd name="connsiteX70" fmla="*/ 511969 w 742815"/>
              <a:gd name="connsiteY70" fmla="*/ 1114665 h 1955294"/>
              <a:gd name="connsiteX71" fmla="*/ 519112 w 742815"/>
              <a:gd name="connsiteY71" fmla="*/ 1117046 h 1955294"/>
              <a:gd name="connsiteX72" fmla="*/ 526256 w 742815"/>
              <a:gd name="connsiteY72" fmla="*/ 1121808 h 1955294"/>
              <a:gd name="connsiteX73" fmla="*/ 528637 w 742815"/>
              <a:gd name="connsiteY73" fmla="*/ 1128952 h 1955294"/>
              <a:gd name="connsiteX74" fmla="*/ 531019 w 742815"/>
              <a:gd name="connsiteY74" fmla="*/ 1143240 h 1955294"/>
              <a:gd name="connsiteX75" fmla="*/ 533400 w 742815"/>
              <a:gd name="connsiteY75" fmla="*/ 1155146 h 1955294"/>
              <a:gd name="connsiteX76" fmla="*/ 545306 w 742815"/>
              <a:gd name="connsiteY76" fmla="*/ 1243252 h 1955294"/>
              <a:gd name="connsiteX77" fmla="*/ 552450 w 742815"/>
              <a:gd name="connsiteY77" fmla="*/ 1245633 h 1955294"/>
              <a:gd name="connsiteX78" fmla="*/ 564356 w 742815"/>
              <a:gd name="connsiteY78" fmla="*/ 1305165 h 1955294"/>
              <a:gd name="connsiteX79" fmla="*/ 571500 w 742815"/>
              <a:gd name="connsiteY79" fmla="*/ 1307546 h 1955294"/>
              <a:gd name="connsiteX80" fmla="*/ 578644 w 742815"/>
              <a:gd name="connsiteY80" fmla="*/ 1359933 h 1955294"/>
              <a:gd name="connsiteX81" fmla="*/ 588169 w 742815"/>
              <a:gd name="connsiteY81" fmla="*/ 1362315 h 1955294"/>
              <a:gd name="connsiteX82" fmla="*/ 590550 w 742815"/>
              <a:gd name="connsiteY82" fmla="*/ 1369458 h 1955294"/>
              <a:gd name="connsiteX83" fmla="*/ 592931 w 742815"/>
              <a:gd name="connsiteY83" fmla="*/ 1395652 h 1955294"/>
              <a:gd name="connsiteX84" fmla="*/ 614362 w 742815"/>
              <a:gd name="connsiteY84" fmla="*/ 1398033 h 1955294"/>
              <a:gd name="connsiteX85" fmla="*/ 614362 w 742815"/>
              <a:gd name="connsiteY85" fmla="*/ 1443277 h 1955294"/>
              <a:gd name="connsiteX86" fmla="*/ 631031 w 742815"/>
              <a:gd name="connsiteY86" fmla="*/ 1445658 h 1955294"/>
              <a:gd name="connsiteX87" fmla="*/ 650081 w 742815"/>
              <a:gd name="connsiteY87" fmla="*/ 1543290 h 1955294"/>
              <a:gd name="connsiteX88" fmla="*/ 657225 w 742815"/>
              <a:gd name="connsiteY88" fmla="*/ 1545671 h 1955294"/>
              <a:gd name="connsiteX89" fmla="*/ 659606 w 742815"/>
              <a:gd name="connsiteY89" fmla="*/ 1552815 h 1955294"/>
              <a:gd name="connsiteX90" fmla="*/ 661987 w 742815"/>
              <a:gd name="connsiteY90" fmla="*/ 1593296 h 1955294"/>
              <a:gd name="connsiteX91" fmla="*/ 676275 w 742815"/>
              <a:gd name="connsiteY91" fmla="*/ 1598058 h 1955294"/>
              <a:gd name="connsiteX92" fmla="*/ 678656 w 742815"/>
              <a:gd name="connsiteY92" fmla="*/ 1631396 h 1955294"/>
              <a:gd name="connsiteX93" fmla="*/ 681037 w 742815"/>
              <a:gd name="connsiteY93" fmla="*/ 1731408 h 1955294"/>
              <a:gd name="connsiteX94" fmla="*/ 695325 w 742815"/>
              <a:gd name="connsiteY94" fmla="*/ 1736171 h 1955294"/>
              <a:gd name="connsiteX95" fmla="*/ 697706 w 742815"/>
              <a:gd name="connsiteY95" fmla="*/ 1819515 h 1955294"/>
              <a:gd name="connsiteX96" fmla="*/ 704850 w 742815"/>
              <a:gd name="connsiteY96" fmla="*/ 1817133 h 1955294"/>
              <a:gd name="connsiteX97" fmla="*/ 707231 w 742815"/>
              <a:gd name="connsiteY97" fmla="*/ 1824277 h 1955294"/>
              <a:gd name="connsiteX98" fmla="*/ 709612 w 742815"/>
              <a:gd name="connsiteY98" fmla="*/ 1848090 h 1955294"/>
              <a:gd name="connsiteX99" fmla="*/ 711994 w 742815"/>
              <a:gd name="connsiteY99" fmla="*/ 1855233 h 1955294"/>
              <a:gd name="connsiteX100" fmla="*/ 728662 w 742815"/>
              <a:gd name="connsiteY100" fmla="*/ 1859996 h 1955294"/>
              <a:gd name="connsiteX101" fmla="*/ 733425 w 742815"/>
              <a:gd name="connsiteY101" fmla="*/ 1869521 h 1955294"/>
              <a:gd name="connsiteX102" fmla="*/ 738187 w 742815"/>
              <a:gd name="connsiteY102" fmla="*/ 1929052 h 1955294"/>
              <a:gd name="connsiteX103" fmla="*/ 733425 w 742815"/>
              <a:gd name="connsiteY103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0044 w 742815"/>
              <a:gd name="connsiteY43" fmla="*/ 650321 h 1955294"/>
              <a:gd name="connsiteX44" fmla="*/ 369094 w 742815"/>
              <a:gd name="connsiteY44" fmla="*/ 659846 h 1955294"/>
              <a:gd name="connsiteX45" fmla="*/ 388144 w 742815"/>
              <a:gd name="connsiteY45" fmla="*/ 681277 h 1955294"/>
              <a:gd name="connsiteX46" fmla="*/ 392906 w 742815"/>
              <a:gd name="connsiteY46" fmla="*/ 695565 h 1955294"/>
              <a:gd name="connsiteX47" fmla="*/ 395287 w 742815"/>
              <a:gd name="connsiteY47" fmla="*/ 702708 h 1955294"/>
              <a:gd name="connsiteX48" fmla="*/ 397669 w 742815"/>
              <a:gd name="connsiteY48" fmla="*/ 719377 h 1955294"/>
              <a:gd name="connsiteX49" fmla="*/ 409575 w 742815"/>
              <a:gd name="connsiteY49" fmla="*/ 721758 h 1955294"/>
              <a:gd name="connsiteX50" fmla="*/ 411956 w 742815"/>
              <a:gd name="connsiteY50" fmla="*/ 736046 h 1955294"/>
              <a:gd name="connsiteX51" fmla="*/ 414337 w 742815"/>
              <a:gd name="connsiteY51" fmla="*/ 776527 h 1955294"/>
              <a:gd name="connsiteX52" fmla="*/ 416719 w 742815"/>
              <a:gd name="connsiteY52" fmla="*/ 783671 h 1955294"/>
              <a:gd name="connsiteX53" fmla="*/ 419100 w 742815"/>
              <a:gd name="connsiteY53" fmla="*/ 793196 h 1955294"/>
              <a:gd name="connsiteX54" fmla="*/ 421481 w 742815"/>
              <a:gd name="connsiteY54" fmla="*/ 800340 h 1955294"/>
              <a:gd name="connsiteX55" fmla="*/ 428625 w 742815"/>
              <a:gd name="connsiteY55" fmla="*/ 802721 h 1955294"/>
              <a:gd name="connsiteX56" fmla="*/ 435769 w 742815"/>
              <a:gd name="connsiteY56" fmla="*/ 819390 h 1955294"/>
              <a:gd name="connsiteX57" fmla="*/ 438150 w 742815"/>
              <a:gd name="connsiteY57" fmla="*/ 836058 h 1955294"/>
              <a:gd name="connsiteX58" fmla="*/ 450056 w 742815"/>
              <a:gd name="connsiteY58" fmla="*/ 838440 h 1955294"/>
              <a:gd name="connsiteX59" fmla="*/ 452437 w 742815"/>
              <a:gd name="connsiteY59" fmla="*/ 845583 h 1955294"/>
              <a:gd name="connsiteX60" fmla="*/ 457200 w 742815"/>
              <a:gd name="connsiteY60" fmla="*/ 900352 h 1955294"/>
              <a:gd name="connsiteX61" fmla="*/ 459581 w 742815"/>
              <a:gd name="connsiteY61" fmla="*/ 907496 h 1955294"/>
              <a:gd name="connsiteX62" fmla="*/ 461962 w 742815"/>
              <a:gd name="connsiteY62" fmla="*/ 917021 h 1955294"/>
              <a:gd name="connsiteX63" fmla="*/ 469106 w 742815"/>
              <a:gd name="connsiteY63" fmla="*/ 919402 h 1955294"/>
              <a:gd name="connsiteX64" fmla="*/ 483394 w 742815"/>
              <a:gd name="connsiteY64" fmla="*/ 936071 h 1955294"/>
              <a:gd name="connsiteX65" fmla="*/ 490537 w 742815"/>
              <a:gd name="connsiteY65" fmla="*/ 940833 h 1955294"/>
              <a:gd name="connsiteX66" fmla="*/ 492919 w 742815"/>
              <a:gd name="connsiteY66" fmla="*/ 947977 h 1955294"/>
              <a:gd name="connsiteX67" fmla="*/ 495300 w 742815"/>
              <a:gd name="connsiteY67" fmla="*/ 1043227 h 1955294"/>
              <a:gd name="connsiteX68" fmla="*/ 504825 w 742815"/>
              <a:gd name="connsiteY68" fmla="*/ 1045608 h 1955294"/>
              <a:gd name="connsiteX69" fmla="*/ 511969 w 742815"/>
              <a:gd name="connsiteY69" fmla="*/ 1114665 h 1955294"/>
              <a:gd name="connsiteX70" fmla="*/ 519112 w 742815"/>
              <a:gd name="connsiteY70" fmla="*/ 1117046 h 1955294"/>
              <a:gd name="connsiteX71" fmla="*/ 526256 w 742815"/>
              <a:gd name="connsiteY71" fmla="*/ 1121808 h 1955294"/>
              <a:gd name="connsiteX72" fmla="*/ 528637 w 742815"/>
              <a:gd name="connsiteY72" fmla="*/ 1128952 h 1955294"/>
              <a:gd name="connsiteX73" fmla="*/ 531019 w 742815"/>
              <a:gd name="connsiteY73" fmla="*/ 1143240 h 1955294"/>
              <a:gd name="connsiteX74" fmla="*/ 533400 w 742815"/>
              <a:gd name="connsiteY74" fmla="*/ 1155146 h 1955294"/>
              <a:gd name="connsiteX75" fmla="*/ 545306 w 742815"/>
              <a:gd name="connsiteY75" fmla="*/ 1243252 h 1955294"/>
              <a:gd name="connsiteX76" fmla="*/ 552450 w 742815"/>
              <a:gd name="connsiteY76" fmla="*/ 1245633 h 1955294"/>
              <a:gd name="connsiteX77" fmla="*/ 564356 w 742815"/>
              <a:gd name="connsiteY77" fmla="*/ 1305165 h 1955294"/>
              <a:gd name="connsiteX78" fmla="*/ 571500 w 742815"/>
              <a:gd name="connsiteY78" fmla="*/ 1307546 h 1955294"/>
              <a:gd name="connsiteX79" fmla="*/ 578644 w 742815"/>
              <a:gd name="connsiteY79" fmla="*/ 1359933 h 1955294"/>
              <a:gd name="connsiteX80" fmla="*/ 588169 w 742815"/>
              <a:gd name="connsiteY80" fmla="*/ 1362315 h 1955294"/>
              <a:gd name="connsiteX81" fmla="*/ 590550 w 742815"/>
              <a:gd name="connsiteY81" fmla="*/ 1369458 h 1955294"/>
              <a:gd name="connsiteX82" fmla="*/ 592931 w 742815"/>
              <a:gd name="connsiteY82" fmla="*/ 1395652 h 1955294"/>
              <a:gd name="connsiteX83" fmla="*/ 614362 w 742815"/>
              <a:gd name="connsiteY83" fmla="*/ 1398033 h 1955294"/>
              <a:gd name="connsiteX84" fmla="*/ 614362 w 742815"/>
              <a:gd name="connsiteY84" fmla="*/ 1443277 h 1955294"/>
              <a:gd name="connsiteX85" fmla="*/ 631031 w 742815"/>
              <a:gd name="connsiteY85" fmla="*/ 1445658 h 1955294"/>
              <a:gd name="connsiteX86" fmla="*/ 650081 w 742815"/>
              <a:gd name="connsiteY86" fmla="*/ 1543290 h 1955294"/>
              <a:gd name="connsiteX87" fmla="*/ 657225 w 742815"/>
              <a:gd name="connsiteY87" fmla="*/ 1545671 h 1955294"/>
              <a:gd name="connsiteX88" fmla="*/ 659606 w 742815"/>
              <a:gd name="connsiteY88" fmla="*/ 1552815 h 1955294"/>
              <a:gd name="connsiteX89" fmla="*/ 661987 w 742815"/>
              <a:gd name="connsiteY89" fmla="*/ 1593296 h 1955294"/>
              <a:gd name="connsiteX90" fmla="*/ 676275 w 742815"/>
              <a:gd name="connsiteY90" fmla="*/ 1598058 h 1955294"/>
              <a:gd name="connsiteX91" fmla="*/ 678656 w 742815"/>
              <a:gd name="connsiteY91" fmla="*/ 1631396 h 1955294"/>
              <a:gd name="connsiteX92" fmla="*/ 681037 w 742815"/>
              <a:gd name="connsiteY92" fmla="*/ 1731408 h 1955294"/>
              <a:gd name="connsiteX93" fmla="*/ 695325 w 742815"/>
              <a:gd name="connsiteY93" fmla="*/ 1736171 h 1955294"/>
              <a:gd name="connsiteX94" fmla="*/ 697706 w 742815"/>
              <a:gd name="connsiteY94" fmla="*/ 1819515 h 1955294"/>
              <a:gd name="connsiteX95" fmla="*/ 704850 w 742815"/>
              <a:gd name="connsiteY95" fmla="*/ 1817133 h 1955294"/>
              <a:gd name="connsiteX96" fmla="*/ 707231 w 742815"/>
              <a:gd name="connsiteY96" fmla="*/ 1824277 h 1955294"/>
              <a:gd name="connsiteX97" fmla="*/ 709612 w 742815"/>
              <a:gd name="connsiteY97" fmla="*/ 1848090 h 1955294"/>
              <a:gd name="connsiteX98" fmla="*/ 711994 w 742815"/>
              <a:gd name="connsiteY98" fmla="*/ 1855233 h 1955294"/>
              <a:gd name="connsiteX99" fmla="*/ 728662 w 742815"/>
              <a:gd name="connsiteY99" fmla="*/ 1859996 h 1955294"/>
              <a:gd name="connsiteX100" fmla="*/ 733425 w 742815"/>
              <a:gd name="connsiteY100" fmla="*/ 1869521 h 1955294"/>
              <a:gd name="connsiteX101" fmla="*/ 738187 w 742815"/>
              <a:gd name="connsiteY101" fmla="*/ 1929052 h 1955294"/>
              <a:gd name="connsiteX102" fmla="*/ 733425 w 742815"/>
              <a:gd name="connsiteY102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59846 h 1955294"/>
              <a:gd name="connsiteX44" fmla="*/ 388144 w 742815"/>
              <a:gd name="connsiteY44" fmla="*/ 681277 h 1955294"/>
              <a:gd name="connsiteX45" fmla="*/ 392906 w 742815"/>
              <a:gd name="connsiteY45" fmla="*/ 695565 h 1955294"/>
              <a:gd name="connsiteX46" fmla="*/ 395287 w 742815"/>
              <a:gd name="connsiteY46" fmla="*/ 702708 h 1955294"/>
              <a:gd name="connsiteX47" fmla="*/ 397669 w 742815"/>
              <a:gd name="connsiteY47" fmla="*/ 719377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88144 w 742815"/>
              <a:gd name="connsiteY44" fmla="*/ 681277 h 1955294"/>
              <a:gd name="connsiteX45" fmla="*/ 392906 w 742815"/>
              <a:gd name="connsiteY45" fmla="*/ 695565 h 1955294"/>
              <a:gd name="connsiteX46" fmla="*/ 395287 w 742815"/>
              <a:gd name="connsiteY46" fmla="*/ 702708 h 1955294"/>
              <a:gd name="connsiteX47" fmla="*/ 397669 w 742815"/>
              <a:gd name="connsiteY47" fmla="*/ 719377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88144 w 742815"/>
              <a:gd name="connsiteY44" fmla="*/ 681277 h 1955294"/>
              <a:gd name="connsiteX45" fmla="*/ 392906 w 742815"/>
              <a:gd name="connsiteY45" fmla="*/ 695565 h 1955294"/>
              <a:gd name="connsiteX46" fmla="*/ 395287 w 742815"/>
              <a:gd name="connsiteY46" fmla="*/ 702708 h 1955294"/>
              <a:gd name="connsiteX47" fmla="*/ 397669 w 742815"/>
              <a:gd name="connsiteY47" fmla="*/ 719377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2906 w 742815"/>
              <a:gd name="connsiteY45" fmla="*/ 695565 h 1955294"/>
              <a:gd name="connsiteX46" fmla="*/ 395287 w 742815"/>
              <a:gd name="connsiteY46" fmla="*/ 702708 h 1955294"/>
              <a:gd name="connsiteX47" fmla="*/ 397669 w 742815"/>
              <a:gd name="connsiteY47" fmla="*/ 719377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5287 w 742815"/>
              <a:gd name="connsiteY46" fmla="*/ 702708 h 1955294"/>
              <a:gd name="connsiteX47" fmla="*/ 397669 w 742815"/>
              <a:gd name="connsiteY47" fmla="*/ 719377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5287 w 742815"/>
              <a:gd name="connsiteY46" fmla="*/ 702708 h 1955294"/>
              <a:gd name="connsiteX47" fmla="*/ 383381 w 742815"/>
              <a:gd name="connsiteY47" fmla="*/ 716996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83381 w 742815"/>
              <a:gd name="connsiteY46" fmla="*/ 716996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45306 w 742815"/>
              <a:gd name="connsiteY73" fmla="*/ 1243252 h 1955294"/>
              <a:gd name="connsiteX74" fmla="*/ 552450 w 742815"/>
              <a:gd name="connsiteY74" fmla="*/ 1245633 h 1955294"/>
              <a:gd name="connsiteX75" fmla="*/ 564356 w 742815"/>
              <a:gd name="connsiteY75" fmla="*/ 1305165 h 1955294"/>
              <a:gd name="connsiteX76" fmla="*/ 571500 w 742815"/>
              <a:gd name="connsiteY76" fmla="*/ 1307546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50081 w 742815"/>
              <a:gd name="connsiteY84" fmla="*/ 1543290 h 1955294"/>
              <a:gd name="connsiteX85" fmla="*/ 657225 w 742815"/>
              <a:gd name="connsiteY85" fmla="*/ 1545671 h 1955294"/>
              <a:gd name="connsiteX86" fmla="*/ 659606 w 742815"/>
              <a:gd name="connsiteY86" fmla="*/ 1552815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83381 w 742815"/>
              <a:gd name="connsiteY46" fmla="*/ 716996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45306 w 742815"/>
              <a:gd name="connsiteY73" fmla="*/ 1243252 h 1955294"/>
              <a:gd name="connsiteX74" fmla="*/ 552450 w 742815"/>
              <a:gd name="connsiteY74" fmla="*/ 1245633 h 1955294"/>
              <a:gd name="connsiteX75" fmla="*/ 564356 w 742815"/>
              <a:gd name="connsiteY75" fmla="*/ 1305165 h 1955294"/>
              <a:gd name="connsiteX76" fmla="*/ 571500 w 742815"/>
              <a:gd name="connsiteY76" fmla="*/ 1307546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50081 w 742815"/>
              <a:gd name="connsiteY84" fmla="*/ 1543290 h 1955294"/>
              <a:gd name="connsiteX85" fmla="*/ 657225 w 742815"/>
              <a:gd name="connsiteY85" fmla="*/ 1545671 h 1955294"/>
              <a:gd name="connsiteX86" fmla="*/ 659606 w 742815"/>
              <a:gd name="connsiteY86" fmla="*/ 1552815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45306 w 742815"/>
              <a:gd name="connsiteY73" fmla="*/ 1243252 h 1955294"/>
              <a:gd name="connsiteX74" fmla="*/ 552450 w 742815"/>
              <a:gd name="connsiteY74" fmla="*/ 1245633 h 1955294"/>
              <a:gd name="connsiteX75" fmla="*/ 564356 w 742815"/>
              <a:gd name="connsiteY75" fmla="*/ 1305165 h 1955294"/>
              <a:gd name="connsiteX76" fmla="*/ 571500 w 742815"/>
              <a:gd name="connsiteY76" fmla="*/ 1307546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50081 w 742815"/>
              <a:gd name="connsiteY84" fmla="*/ 1543290 h 1955294"/>
              <a:gd name="connsiteX85" fmla="*/ 657225 w 742815"/>
              <a:gd name="connsiteY85" fmla="*/ 1545671 h 1955294"/>
              <a:gd name="connsiteX86" fmla="*/ 659606 w 742815"/>
              <a:gd name="connsiteY86" fmla="*/ 1552815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26269 w 742815"/>
              <a:gd name="connsiteY85" fmla="*/ 1529002 h 1955294"/>
              <a:gd name="connsiteX86" fmla="*/ 650081 w 742815"/>
              <a:gd name="connsiteY86" fmla="*/ 1543290 h 1955294"/>
              <a:gd name="connsiteX87" fmla="*/ 657225 w 742815"/>
              <a:gd name="connsiteY87" fmla="*/ 1545671 h 1955294"/>
              <a:gd name="connsiteX88" fmla="*/ 659606 w 742815"/>
              <a:gd name="connsiteY88" fmla="*/ 1552815 h 1955294"/>
              <a:gd name="connsiteX89" fmla="*/ 661987 w 742815"/>
              <a:gd name="connsiteY89" fmla="*/ 1593296 h 1955294"/>
              <a:gd name="connsiteX90" fmla="*/ 676275 w 742815"/>
              <a:gd name="connsiteY90" fmla="*/ 1598058 h 1955294"/>
              <a:gd name="connsiteX91" fmla="*/ 678656 w 742815"/>
              <a:gd name="connsiteY91" fmla="*/ 1631396 h 1955294"/>
              <a:gd name="connsiteX92" fmla="*/ 681037 w 742815"/>
              <a:gd name="connsiteY92" fmla="*/ 1731408 h 1955294"/>
              <a:gd name="connsiteX93" fmla="*/ 695325 w 742815"/>
              <a:gd name="connsiteY93" fmla="*/ 1736171 h 1955294"/>
              <a:gd name="connsiteX94" fmla="*/ 697706 w 742815"/>
              <a:gd name="connsiteY94" fmla="*/ 1819515 h 1955294"/>
              <a:gd name="connsiteX95" fmla="*/ 704850 w 742815"/>
              <a:gd name="connsiteY95" fmla="*/ 1817133 h 1955294"/>
              <a:gd name="connsiteX96" fmla="*/ 707231 w 742815"/>
              <a:gd name="connsiteY96" fmla="*/ 1824277 h 1955294"/>
              <a:gd name="connsiteX97" fmla="*/ 709612 w 742815"/>
              <a:gd name="connsiteY97" fmla="*/ 1848090 h 1955294"/>
              <a:gd name="connsiteX98" fmla="*/ 711994 w 742815"/>
              <a:gd name="connsiteY98" fmla="*/ 1855233 h 1955294"/>
              <a:gd name="connsiteX99" fmla="*/ 728662 w 742815"/>
              <a:gd name="connsiteY99" fmla="*/ 1859996 h 1955294"/>
              <a:gd name="connsiteX100" fmla="*/ 733425 w 742815"/>
              <a:gd name="connsiteY100" fmla="*/ 1869521 h 1955294"/>
              <a:gd name="connsiteX101" fmla="*/ 738187 w 742815"/>
              <a:gd name="connsiteY101" fmla="*/ 1929052 h 1955294"/>
              <a:gd name="connsiteX102" fmla="*/ 733425 w 742815"/>
              <a:gd name="connsiteY102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26269 w 742815"/>
              <a:gd name="connsiteY85" fmla="*/ 1529002 h 1955294"/>
              <a:gd name="connsiteX86" fmla="*/ 650081 w 742815"/>
              <a:gd name="connsiteY86" fmla="*/ 1543290 h 1955294"/>
              <a:gd name="connsiteX87" fmla="*/ 657225 w 742815"/>
              <a:gd name="connsiteY87" fmla="*/ 1545671 h 1955294"/>
              <a:gd name="connsiteX88" fmla="*/ 659606 w 742815"/>
              <a:gd name="connsiteY88" fmla="*/ 1552815 h 1955294"/>
              <a:gd name="connsiteX89" fmla="*/ 661987 w 742815"/>
              <a:gd name="connsiteY89" fmla="*/ 1593296 h 1955294"/>
              <a:gd name="connsiteX90" fmla="*/ 676275 w 742815"/>
              <a:gd name="connsiteY90" fmla="*/ 1598058 h 1955294"/>
              <a:gd name="connsiteX91" fmla="*/ 678656 w 742815"/>
              <a:gd name="connsiteY91" fmla="*/ 1631396 h 1955294"/>
              <a:gd name="connsiteX92" fmla="*/ 681037 w 742815"/>
              <a:gd name="connsiteY92" fmla="*/ 1731408 h 1955294"/>
              <a:gd name="connsiteX93" fmla="*/ 695325 w 742815"/>
              <a:gd name="connsiteY93" fmla="*/ 1736171 h 1955294"/>
              <a:gd name="connsiteX94" fmla="*/ 697706 w 742815"/>
              <a:gd name="connsiteY94" fmla="*/ 1819515 h 1955294"/>
              <a:gd name="connsiteX95" fmla="*/ 704850 w 742815"/>
              <a:gd name="connsiteY95" fmla="*/ 1817133 h 1955294"/>
              <a:gd name="connsiteX96" fmla="*/ 707231 w 742815"/>
              <a:gd name="connsiteY96" fmla="*/ 1824277 h 1955294"/>
              <a:gd name="connsiteX97" fmla="*/ 709612 w 742815"/>
              <a:gd name="connsiteY97" fmla="*/ 1848090 h 1955294"/>
              <a:gd name="connsiteX98" fmla="*/ 711994 w 742815"/>
              <a:gd name="connsiteY98" fmla="*/ 1855233 h 1955294"/>
              <a:gd name="connsiteX99" fmla="*/ 728662 w 742815"/>
              <a:gd name="connsiteY99" fmla="*/ 1859996 h 1955294"/>
              <a:gd name="connsiteX100" fmla="*/ 733425 w 742815"/>
              <a:gd name="connsiteY100" fmla="*/ 1869521 h 1955294"/>
              <a:gd name="connsiteX101" fmla="*/ 738187 w 742815"/>
              <a:gd name="connsiteY101" fmla="*/ 1929052 h 1955294"/>
              <a:gd name="connsiteX102" fmla="*/ 733425 w 742815"/>
              <a:gd name="connsiteY102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26269 w 742815"/>
              <a:gd name="connsiteY85" fmla="*/ 1529002 h 1955294"/>
              <a:gd name="connsiteX86" fmla="*/ 650081 w 742815"/>
              <a:gd name="connsiteY86" fmla="*/ 1543290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26269 w 742815"/>
              <a:gd name="connsiteY85" fmla="*/ 1529002 h 1955294"/>
              <a:gd name="connsiteX86" fmla="*/ 659606 w 742815"/>
              <a:gd name="connsiteY86" fmla="*/ 1536147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26269 w 742815"/>
              <a:gd name="connsiteY85" fmla="*/ 1529002 h 1955294"/>
              <a:gd name="connsiteX86" fmla="*/ 659606 w 742815"/>
              <a:gd name="connsiteY86" fmla="*/ 1536147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714375 w 742815"/>
              <a:gd name="connsiteY77" fmla="*/ 1312308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45306 w 742815"/>
              <a:gd name="connsiteY76" fmla="*/ 1298021 h 1955294"/>
              <a:gd name="connsiteX77" fmla="*/ 714375 w 742815"/>
              <a:gd name="connsiteY77" fmla="*/ 1312308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45306 w 742815"/>
              <a:gd name="connsiteY76" fmla="*/ 1298021 h 1955294"/>
              <a:gd name="connsiteX77" fmla="*/ 564356 w 742815"/>
              <a:gd name="connsiteY77" fmla="*/ 1300402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45306 w 742815"/>
              <a:gd name="connsiteY76" fmla="*/ 1298021 h 1955294"/>
              <a:gd name="connsiteX77" fmla="*/ 564356 w 742815"/>
              <a:gd name="connsiteY77" fmla="*/ 1300402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31032 w 742815"/>
              <a:gd name="connsiteY84" fmla="*/ 1540908 h 1955294"/>
              <a:gd name="connsiteX85" fmla="*/ 659606 w 742815"/>
              <a:gd name="connsiteY85" fmla="*/ 1536147 h 1955294"/>
              <a:gd name="connsiteX86" fmla="*/ 661987 w 742815"/>
              <a:gd name="connsiteY86" fmla="*/ 1593296 h 1955294"/>
              <a:gd name="connsiteX87" fmla="*/ 676275 w 742815"/>
              <a:gd name="connsiteY87" fmla="*/ 1598058 h 1955294"/>
              <a:gd name="connsiteX88" fmla="*/ 678656 w 742815"/>
              <a:gd name="connsiteY88" fmla="*/ 1631396 h 1955294"/>
              <a:gd name="connsiteX89" fmla="*/ 681037 w 742815"/>
              <a:gd name="connsiteY89" fmla="*/ 1731408 h 1955294"/>
              <a:gd name="connsiteX90" fmla="*/ 695325 w 742815"/>
              <a:gd name="connsiteY90" fmla="*/ 1736171 h 1955294"/>
              <a:gd name="connsiteX91" fmla="*/ 697706 w 742815"/>
              <a:gd name="connsiteY91" fmla="*/ 1819515 h 1955294"/>
              <a:gd name="connsiteX92" fmla="*/ 704850 w 742815"/>
              <a:gd name="connsiteY92" fmla="*/ 1817133 h 1955294"/>
              <a:gd name="connsiteX93" fmla="*/ 707231 w 742815"/>
              <a:gd name="connsiteY93" fmla="*/ 1824277 h 1955294"/>
              <a:gd name="connsiteX94" fmla="*/ 709612 w 742815"/>
              <a:gd name="connsiteY94" fmla="*/ 1848090 h 1955294"/>
              <a:gd name="connsiteX95" fmla="*/ 711994 w 742815"/>
              <a:gd name="connsiteY95" fmla="*/ 1855233 h 1955294"/>
              <a:gd name="connsiteX96" fmla="*/ 728662 w 742815"/>
              <a:gd name="connsiteY96" fmla="*/ 1859996 h 1955294"/>
              <a:gd name="connsiteX97" fmla="*/ 733425 w 742815"/>
              <a:gd name="connsiteY97" fmla="*/ 1869521 h 1955294"/>
              <a:gd name="connsiteX98" fmla="*/ 738187 w 742815"/>
              <a:gd name="connsiteY98" fmla="*/ 1929052 h 1955294"/>
              <a:gd name="connsiteX99" fmla="*/ 733425 w 742815"/>
              <a:gd name="connsiteY99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31032 w 742815"/>
              <a:gd name="connsiteY84" fmla="*/ 1540908 h 1955294"/>
              <a:gd name="connsiteX85" fmla="*/ 659606 w 742815"/>
              <a:gd name="connsiteY85" fmla="*/ 1536147 h 1955294"/>
              <a:gd name="connsiteX86" fmla="*/ 661987 w 742815"/>
              <a:gd name="connsiteY86" fmla="*/ 1593296 h 1955294"/>
              <a:gd name="connsiteX87" fmla="*/ 676275 w 742815"/>
              <a:gd name="connsiteY87" fmla="*/ 1598058 h 1955294"/>
              <a:gd name="connsiteX88" fmla="*/ 678656 w 742815"/>
              <a:gd name="connsiteY88" fmla="*/ 1631396 h 1955294"/>
              <a:gd name="connsiteX89" fmla="*/ 681037 w 742815"/>
              <a:gd name="connsiteY89" fmla="*/ 1731408 h 1955294"/>
              <a:gd name="connsiteX90" fmla="*/ 695325 w 742815"/>
              <a:gd name="connsiteY90" fmla="*/ 1736171 h 1955294"/>
              <a:gd name="connsiteX91" fmla="*/ 697706 w 742815"/>
              <a:gd name="connsiteY91" fmla="*/ 1819515 h 1955294"/>
              <a:gd name="connsiteX92" fmla="*/ 704850 w 742815"/>
              <a:gd name="connsiteY92" fmla="*/ 1817133 h 1955294"/>
              <a:gd name="connsiteX93" fmla="*/ 707231 w 742815"/>
              <a:gd name="connsiteY93" fmla="*/ 1824277 h 1955294"/>
              <a:gd name="connsiteX94" fmla="*/ 709612 w 742815"/>
              <a:gd name="connsiteY94" fmla="*/ 1848090 h 1955294"/>
              <a:gd name="connsiteX95" fmla="*/ 711994 w 742815"/>
              <a:gd name="connsiteY95" fmla="*/ 1855233 h 1955294"/>
              <a:gd name="connsiteX96" fmla="*/ 728662 w 742815"/>
              <a:gd name="connsiteY96" fmla="*/ 1859996 h 1955294"/>
              <a:gd name="connsiteX97" fmla="*/ 733425 w 742815"/>
              <a:gd name="connsiteY97" fmla="*/ 1869521 h 1955294"/>
              <a:gd name="connsiteX98" fmla="*/ 738187 w 742815"/>
              <a:gd name="connsiteY98" fmla="*/ 1929052 h 1955294"/>
              <a:gd name="connsiteX99" fmla="*/ 733425 w 742815"/>
              <a:gd name="connsiteY99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31032 w 742815"/>
              <a:gd name="connsiteY84" fmla="*/ 1540908 h 1955294"/>
              <a:gd name="connsiteX85" fmla="*/ 659606 w 742815"/>
              <a:gd name="connsiteY85" fmla="*/ 1536147 h 1955294"/>
              <a:gd name="connsiteX86" fmla="*/ 661987 w 742815"/>
              <a:gd name="connsiteY86" fmla="*/ 1593296 h 1955294"/>
              <a:gd name="connsiteX87" fmla="*/ 676275 w 742815"/>
              <a:gd name="connsiteY87" fmla="*/ 1598058 h 1955294"/>
              <a:gd name="connsiteX88" fmla="*/ 678656 w 742815"/>
              <a:gd name="connsiteY88" fmla="*/ 1631396 h 1955294"/>
              <a:gd name="connsiteX89" fmla="*/ 681037 w 742815"/>
              <a:gd name="connsiteY89" fmla="*/ 1731408 h 1955294"/>
              <a:gd name="connsiteX90" fmla="*/ 695325 w 742815"/>
              <a:gd name="connsiteY90" fmla="*/ 1736171 h 1955294"/>
              <a:gd name="connsiteX91" fmla="*/ 697706 w 742815"/>
              <a:gd name="connsiteY91" fmla="*/ 1819515 h 1955294"/>
              <a:gd name="connsiteX92" fmla="*/ 704850 w 742815"/>
              <a:gd name="connsiteY92" fmla="*/ 1817133 h 1955294"/>
              <a:gd name="connsiteX93" fmla="*/ 707231 w 742815"/>
              <a:gd name="connsiteY93" fmla="*/ 1824277 h 1955294"/>
              <a:gd name="connsiteX94" fmla="*/ 709612 w 742815"/>
              <a:gd name="connsiteY94" fmla="*/ 1848090 h 1955294"/>
              <a:gd name="connsiteX95" fmla="*/ 711994 w 742815"/>
              <a:gd name="connsiteY95" fmla="*/ 1855233 h 1955294"/>
              <a:gd name="connsiteX96" fmla="*/ 728662 w 742815"/>
              <a:gd name="connsiteY96" fmla="*/ 1859996 h 1955294"/>
              <a:gd name="connsiteX97" fmla="*/ 733425 w 742815"/>
              <a:gd name="connsiteY97" fmla="*/ 1869521 h 1955294"/>
              <a:gd name="connsiteX98" fmla="*/ 738187 w 742815"/>
              <a:gd name="connsiteY98" fmla="*/ 1929052 h 1955294"/>
              <a:gd name="connsiteX99" fmla="*/ 733425 w 742815"/>
              <a:gd name="connsiteY99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31032 w 742815"/>
              <a:gd name="connsiteY84" fmla="*/ 1540908 h 1955294"/>
              <a:gd name="connsiteX85" fmla="*/ 659606 w 742815"/>
              <a:gd name="connsiteY85" fmla="*/ 1536147 h 1955294"/>
              <a:gd name="connsiteX86" fmla="*/ 661987 w 742815"/>
              <a:gd name="connsiteY86" fmla="*/ 1593296 h 1955294"/>
              <a:gd name="connsiteX87" fmla="*/ 676275 w 742815"/>
              <a:gd name="connsiteY87" fmla="*/ 1598058 h 1955294"/>
              <a:gd name="connsiteX88" fmla="*/ 678656 w 742815"/>
              <a:gd name="connsiteY88" fmla="*/ 1631396 h 1955294"/>
              <a:gd name="connsiteX89" fmla="*/ 681037 w 742815"/>
              <a:gd name="connsiteY89" fmla="*/ 1731408 h 1955294"/>
              <a:gd name="connsiteX90" fmla="*/ 695325 w 742815"/>
              <a:gd name="connsiteY90" fmla="*/ 1736171 h 1955294"/>
              <a:gd name="connsiteX91" fmla="*/ 697706 w 742815"/>
              <a:gd name="connsiteY91" fmla="*/ 1819515 h 1955294"/>
              <a:gd name="connsiteX92" fmla="*/ 704850 w 742815"/>
              <a:gd name="connsiteY92" fmla="*/ 1817133 h 1955294"/>
              <a:gd name="connsiteX93" fmla="*/ 707231 w 742815"/>
              <a:gd name="connsiteY93" fmla="*/ 1824277 h 1955294"/>
              <a:gd name="connsiteX94" fmla="*/ 709612 w 742815"/>
              <a:gd name="connsiteY94" fmla="*/ 1848090 h 1955294"/>
              <a:gd name="connsiteX95" fmla="*/ 711994 w 742815"/>
              <a:gd name="connsiteY95" fmla="*/ 1855233 h 1955294"/>
              <a:gd name="connsiteX96" fmla="*/ 728662 w 742815"/>
              <a:gd name="connsiteY96" fmla="*/ 1859996 h 1955294"/>
              <a:gd name="connsiteX97" fmla="*/ 733425 w 742815"/>
              <a:gd name="connsiteY97" fmla="*/ 1869521 h 1955294"/>
              <a:gd name="connsiteX98" fmla="*/ 738187 w 742815"/>
              <a:gd name="connsiteY98" fmla="*/ 1929052 h 1955294"/>
              <a:gd name="connsiteX99" fmla="*/ 733425 w 742815"/>
              <a:gd name="connsiteY99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66738 w 742815"/>
              <a:gd name="connsiteY77" fmla="*/ 1357551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31032 w 742815"/>
              <a:gd name="connsiteY84" fmla="*/ 1540908 h 1955294"/>
              <a:gd name="connsiteX85" fmla="*/ 659606 w 742815"/>
              <a:gd name="connsiteY85" fmla="*/ 1536147 h 1955294"/>
              <a:gd name="connsiteX86" fmla="*/ 661987 w 742815"/>
              <a:gd name="connsiteY86" fmla="*/ 1593296 h 1955294"/>
              <a:gd name="connsiteX87" fmla="*/ 676275 w 742815"/>
              <a:gd name="connsiteY87" fmla="*/ 1598058 h 1955294"/>
              <a:gd name="connsiteX88" fmla="*/ 678656 w 742815"/>
              <a:gd name="connsiteY88" fmla="*/ 1631396 h 1955294"/>
              <a:gd name="connsiteX89" fmla="*/ 681037 w 742815"/>
              <a:gd name="connsiteY89" fmla="*/ 1731408 h 1955294"/>
              <a:gd name="connsiteX90" fmla="*/ 695325 w 742815"/>
              <a:gd name="connsiteY90" fmla="*/ 1736171 h 1955294"/>
              <a:gd name="connsiteX91" fmla="*/ 697706 w 742815"/>
              <a:gd name="connsiteY91" fmla="*/ 1819515 h 1955294"/>
              <a:gd name="connsiteX92" fmla="*/ 704850 w 742815"/>
              <a:gd name="connsiteY92" fmla="*/ 1817133 h 1955294"/>
              <a:gd name="connsiteX93" fmla="*/ 707231 w 742815"/>
              <a:gd name="connsiteY93" fmla="*/ 1824277 h 1955294"/>
              <a:gd name="connsiteX94" fmla="*/ 709612 w 742815"/>
              <a:gd name="connsiteY94" fmla="*/ 1848090 h 1955294"/>
              <a:gd name="connsiteX95" fmla="*/ 711994 w 742815"/>
              <a:gd name="connsiteY95" fmla="*/ 1855233 h 1955294"/>
              <a:gd name="connsiteX96" fmla="*/ 728662 w 742815"/>
              <a:gd name="connsiteY96" fmla="*/ 1859996 h 1955294"/>
              <a:gd name="connsiteX97" fmla="*/ 733425 w 742815"/>
              <a:gd name="connsiteY97" fmla="*/ 1869521 h 1955294"/>
              <a:gd name="connsiteX98" fmla="*/ 738187 w 742815"/>
              <a:gd name="connsiteY98" fmla="*/ 1929052 h 1955294"/>
              <a:gd name="connsiteX99" fmla="*/ 733425 w 742815"/>
              <a:gd name="connsiteY99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66738 w 742815"/>
              <a:gd name="connsiteY77" fmla="*/ 1357551 h 1955294"/>
              <a:gd name="connsiteX78" fmla="*/ 588169 w 742815"/>
              <a:gd name="connsiteY78" fmla="*/ 1362315 h 1955294"/>
              <a:gd name="connsiteX79" fmla="*/ 592931 w 742815"/>
              <a:gd name="connsiteY79" fmla="*/ 1395652 h 1955294"/>
              <a:gd name="connsiteX80" fmla="*/ 614362 w 742815"/>
              <a:gd name="connsiteY80" fmla="*/ 1398033 h 1955294"/>
              <a:gd name="connsiteX81" fmla="*/ 614362 w 742815"/>
              <a:gd name="connsiteY81" fmla="*/ 1443277 h 1955294"/>
              <a:gd name="connsiteX82" fmla="*/ 631031 w 742815"/>
              <a:gd name="connsiteY82" fmla="*/ 1445658 h 1955294"/>
              <a:gd name="connsiteX83" fmla="*/ 631032 w 742815"/>
              <a:gd name="connsiteY83" fmla="*/ 1540908 h 1955294"/>
              <a:gd name="connsiteX84" fmla="*/ 659606 w 742815"/>
              <a:gd name="connsiteY84" fmla="*/ 1536147 h 1955294"/>
              <a:gd name="connsiteX85" fmla="*/ 661987 w 742815"/>
              <a:gd name="connsiteY85" fmla="*/ 1593296 h 1955294"/>
              <a:gd name="connsiteX86" fmla="*/ 676275 w 742815"/>
              <a:gd name="connsiteY86" fmla="*/ 1598058 h 1955294"/>
              <a:gd name="connsiteX87" fmla="*/ 678656 w 742815"/>
              <a:gd name="connsiteY87" fmla="*/ 1631396 h 1955294"/>
              <a:gd name="connsiteX88" fmla="*/ 681037 w 742815"/>
              <a:gd name="connsiteY88" fmla="*/ 1731408 h 1955294"/>
              <a:gd name="connsiteX89" fmla="*/ 695325 w 742815"/>
              <a:gd name="connsiteY89" fmla="*/ 1736171 h 1955294"/>
              <a:gd name="connsiteX90" fmla="*/ 697706 w 742815"/>
              <a:gd name="connsiteY90" fmla="*/ 1819515 h 1955294"/>
              <a:gd name="connsiteX91" fmla="*/ 704850 w 742815"/>
              <a:gd name="connsiteY91" fmla="*/ 1817133 h 1955294"/>
              <a:gd name="connsiteX92" fmla="*/ 707231 w 742815"/>
              <a:gd name="connsiteY92" fmla="*/ 1824277 h 1955294"/>
              <a:gd name="connsiteX93" fmla="*/ 709612 w 742815"/>
              <a:gd name="connsiteY93" fmla="*/ 1848090 h 1955294"/>
              <a:gd name="connsiteX94" fmla="*/ 711994 w 742815"/>
              <a:gd name="connsiteY94" fmla="*/ 1855233 h 1955294"/>
              <a:gd name="connsiteX95" fmla="*/ 728662 w 742815"/>
              <a:gd name="connsiteY95" fmla="*/ 1859996 h 1955294"/>
              <a:gd name="connsiteX96" fmla="*/ 733425 w 742815"/>
              <a:gd name="connsiteY96" fmla="*/ 1869521 h 1955294"/>
              <a:gd name="connsiteX97" fmla="*/ 738187 w 742815"/>
              <a:gd name="connsiteY97" fmla="*/ 1929052 h 1955294"/>
              <a:gd name="connsiteX98" fmla="*/ 733425 w 742815"/>
              <a:gd name="connsiteY98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66738 w 742815"/>
              <a:gd name="connsiteY77" fmla="*/ 1357551 h 1955294"/>
              <a:gd name="connsiteX78" fmla="*/ 595312 w 742815"/>
              <a:gd name="connsiteY78" fmla="*/ 1362315 h 1955294"/>
              <a:gd name="connsiteX79" fmla="*/ 592931 w 742815"/>
              <a:gd name="connsiteY79" fmla="*/ 1395652 h 1955294"/>
              <a:gd name="connsiteX80" fmla="*/ 614362 w 742815"/>
              <a:gd name="connsiteY80" fmla="*/ 1398033 h 1955294"/>
              <a:gd name="connsiteX81" fmla="*/ 614362 w 742815"/>
              <a:gd name="connsiteY81" fmla="*/ 1443277 h 1955294"/>
              <a:gd name="connsiteX82" fmla="*/ 631031 w 742815"/>
              <a:gd name="connsiteY82" fmla="*/ 1445658 h 1955294"/>
              <a:gd name="connsiteX83" fmla="*/ 631032 w 742815"/>
              <a:gd name="connsiteY83" fmla="*/ 1540908 h 1955294"/>
              <a:gd name="connsiteX84" fmla="*/ 659606 w 742815"/>
              <a:gd name="connsiteY84" fmla="*/ 1536147 h 1955294"/>
              <a:gd name="connsiteX85" fmla="*/ 661987 w 742815"/>
              <a:gd name="connsiteY85" fmla="*/ 1593296 h 1955294"/>
              <a:gd name="connsiteX86" fmla="*/ 676275 w 742815"/>
              <a:gd name="connsiteY86" fmla="*/ 1598058 h 1955294"/>
              <a:gd name="connsiteX87" fmla="*/ 678656 w 742815"/>
              <a:gd name="connsiteY87" fmla="*/ 1631396 h 1955294"/>
              <a:gd name="connsiteX88" fmla="*/ 681037 w 742815"/>
              <a:gd name="connsiteY88" fmla="*/ 1731408 h 1955294"/>
              <a:gd name="connsiteX89" fmla="*/ 695325 w 742815"/>
              <a:gd name="connsiteY89" fmla="*/ 1736171 h 1955294"/>
              <a:gd name="connsiteX90" fmla="*/ 697706 w 742815"/>
              <a:gd name="connsiteY90" fmla="*/ 1819515 h 1955294"/>
              <a:gd name="connsiteX91" fmla="*/ 704850 w 742815"/>
              <a:gd name="connsiteY91" fmla="*/ 1817133 h 1955294"/>
              <a:gd name="connsiteX92" fmla="*/ 707231 w 742815"/>
              <a:gd name="connsiteY92" fmla="*/ 1824277 h 1955294"/>
              <a:gd name="connsiteX93" fmla="*/ 709612 w 742815"/>
              <a:gd name="connsiteY93" fmla="*/ 1848090 h 1955294"/>
              <a:gd name="connsiteX94" fmla="*/ 711994 w 742815"/>
              <a:gd name="connsiteY94" fmla="*/ 1855233 h 1955294"/>
              <a:gd name="connsiteX95" fmla="*/ 728662 w 742815"/>
              <a:gd name="connsiteY95" fmla="*/ 1859996 h 1955294"/>
              <a:gd name="connsiteX96" fmla="*/ 733425 w 742815"/>
              <a:gd name="connsiteY96" fmla="*/ 1869521 h 1955294"/>
              <a:gd name="connsiteX97" fmla="*/ 738187 w 742815"/>
              <a:gd name="connsiteY97" fmla="*/ 1929052 h 1955294"/>
              <a:gd name="connsiteX98" fmla="*/ 733425 w 742815"/>
              <a:gd name="connsiteY98" fmla="*/ 1955246 h 1955294"/>
              <a:gd name="connsiteX0" fmla="*/ 0 w 738187"/>
              <a:gd name="connsiteY0" fmla="*/ 240 h 1929052"/>
              <a:gd name="connsiteX1" fmla="*/ 54769 w 738187"/>
              <a:gd name="connsiteY1" fmla="*/ 2621 h 1929052"/>
              <a:gd name="connsiteX2" fmla="*/ 64294 w 738187"/>
              <a:gd name="connsiteY2" fmla="*/ 16908 h 1929052"/>
              <a:gd name="connsiteX3" fmla="*/ 71437 w 738187"/>
              <a:gd name="connsiteY3" fmla="*/ 21671 h 1929052"/>
              <a:gd name="connsiteX4" fmla="*/ 73819 w 738187"/>
              <a:gd name="connsiteY4" fmla="*/ 28815 h 1929052"/>
              <a:gd name="connsiteX5" fmla="*/ 78581 w 738187"/>
              <a:gd name="connsiteY5" fmla="*/ 35958 h 1929052"/>
              <a:gd name="connsiteX6" fmla="*/ 88106 w 738187"/>
              <a:gd name="connsiteY6" fmla="*/ 69296 h 1929052"/>
              <a:gd name="connsiteX7" fmla="*/ 92869 w 738187"/>
              <a:gd name="connsiteY7" fmla="*/ 112158 h 1929052"/>
              <a:gd name="connsiteX8" fmla="*/ 95250 w 738187"/>
              <a:gd name="connsiteY8" fmla="*/ 119302 h 1929052"/>
              <a:gd name="connsiteX9" fmla="*/ 102394 w 738187"/>
              <a:gd name="connsiteY9" fmla="*/ 121683 h 1929052"/>
              <a:gd name="connsiteX10" fmla="*/ 111919 w 738187"/>
              <a:gd name="connsiteY10" fmla="*/ 133590 h 1929052"/>
              <a:gd name="connsiteX11" fmla="*/ 121444 w 738187"/>
              <a:gd name="connsiteY11" fmla="*/ 143115 h 1929052"/>
              <a:gd name="connsiteX12" fmla="*/ 123825 w 738187"/>
              <a:gd name="connsiteY12" fmla="*/ 150258 h 1929052"/>
              <a:gd name="connsiteX13" fmla="*/ 138112 w 738187"/>
              <a:gd name="connsiteY13" fmla="*/ 159783 h 1929052"/>
              <a:gd name="connsiteX14" fmla="*/ 147637 w 738187"/>
              <a:gd name="connsiteY14" fmla="*/ 174071 h 1929052"/>
              <a:gd name="connsiteX15" fmla="*/ 152400 w 738187"/>
              <a:gd name="connsiteY15" fmla="*/ 181215 h 1929052"/>
              <a:gd name="connsiteX16" fmla="*/ 169069 w 738187"/>
              <a:gd name="connsiteY16" fmla="*/ 185977 h 1929052"/>
              <a:gd name="connsiteX17" fmla="*/ 169069 w 738187"/>
              <a:gd name="connsiteY17" fmla="*/ 269321 h 1929052"/>
              <a:gd name="connsiteX18" fmla="*/ 190500 w 738187"/>
              <a:gd name="connsiteY18" fmla="*/ 271702 h 1929052"/>
              <a:gd name="connsiteX19" fmla="*/ 192881 w 738187"/>
              <a:gd name="connsiteY19" fmla="*/ 297896 h 1929052"/>
              <a:gd name="connsiteX20" fmla="*/ 195262 w 738187"/>
              <a:gd name="connsiteY20" fmla="*/ 305040 h 1929052"/>
              <a:gd name="connsiteX21" fmla="*/ 197644 w 738187"/>
              <a:gd name="connsiteY21" fmla="*/ 326471 h 1929052"/>
              <a:gd name="connsiteX22" fmla="*/ 209550 w 738187"/>
              <a:gd name="connsiteY22" fmla="*/ 328852 h 1929052"/>
              <a:gd name="connsiteX23" fmla="*/ 221456 w 738187"/>
              <a:gd name="connsiteY23" fmla="*/ 347902 h 1929052"/>
              <a:gd name="connsiteX24" fmla="*/ 230981 w 738187"/>
              <a:gd name="connsiteY24" fmla="*/ 350283 h 1929052"/>
              <a:gd name="connsiteX25" fmla="*/ 238124 w 738187"/>
              <a:gd name="connsiteY25" fmla="*/ 381239 h 1929052"/>
              <a:gd name="connsiteX26" fmla="*/ 259556 w 738187"/>
              <a:gd name="connsiteY26" fmla="*/ 383621 h 1929052"/>
              <a:gd name="connsiteX27" fmla="*/ 266700 w 738187"/>
              <a:gd name="connsiteY27" fmla="*/ 388383 h 1929052"/>
              <a:gd name="connsiteX28" fmla="*/ 269081 w 738187"/>
              <a:gd name="connsiteY28" fmla="*/ 395527 h 1929052"/>
              <a:gd name="connsiteX29" fmla="*/ 276225 w 738187"/>
              <a:gd name="connsiteY29" fmla="*/ 400290 h 1929052"/>
              <a:gd name="connsiteX30" fmla="*/ 283369 w 738187"/>
              <a:gd name="connsiteY30" fmla="*/ 407433 h 1929052"/>
              <a:gd name="connsiteX31" fmla="*/ 300037 w 738187"/>
              <a:gd name="connsiteY31" fmla="*/ 424102 h 1929052"/>
              <a:gd name="connsiteX32" fmla="*/ 307181 w 738187"/>
              <a:gd name="connsiteY32" fmla="*/ 428865 h 1929052"/>
              <a:gd name="connsiteX33" fmla="*/ 309562 w 738187"/>
              <a:gd name="connsiteY33" fmla="*/ 436008 h 1929052"/>
              <a:gd name="connsiteX34" fmla="*/ 311944 w 738187"/>
              <a:gd name="connsiteY34" fmla="*/ 452677 h 1929052"/>
              <a:gd name="connsiteX35" fmla="*/ 316706 w 738187"/>
              <a:gd name="connsiteY35" fmla="*/ 481252 h 1929052"/>
              <a:gd name="connsiteX36" fmla="*/ 319087 w 738187"/>
              <a:gd name="connsiteY36" fmla="*/ 490777 h 1929052"/>
              <a:gd name="connsiteX37" fmla="*/ 321469 w 738187"/>
              <a:gd name="connsiteY37" fmla="*/ 505065 h 1929052"/>
              <a:gd name="connsiteX38" fmla="*/ 326231 w 738187"/>
              <a:gd name="connsiteY38" fmla="*/ 512208 h 1929052"/>
              <a:gd name="connsiteX39" fmla="*/ 330994 w 738187"/>
              <a:gd name="connsiteY39" fmla="*/ 536021 h 1929052"/>
              <a:gd name="connsiteX40" fmla="*/ 333375 w 738187"/>
              <a:gd name="connsiteY40" fmla="*/ 545546 h 1929052"/>
              <a:gd name="connsiteX41" fmla="*/ 350044 w 738187"/>
              <a:gd name="connsiteY41" fmla="*/ 547927 h 1929052"/>
              <a:gd name="connsiteX42" fmla="*/ 350044 w 738187"/>
              <a:gd name="connsiteY42" fmla="*/ 650321 h 1929052"/>
              <a:gd name="connsiteX43" fmla="*/ 369094 w 738187"/>
              <a:gd name="connsiteY43" fmla="*/ 647940 h 1929052"/>
              <a:gd name="connsiteX44" fmla="*/ 369094 w 738187"/>
              <a:gd name="connsiteY44" fmla="*/ 676514 h 1929052"/>
              <a:gd name="connsiteX45" fmla="*/ 390525 w 738187"/>
              <a:gd name="connsiteY45" fmla="*/ 686040 h 1929052"/>
              <a:gd name="connsiteX46" fmla="*/ 390524 w 738187"/>
              <a:gd name="connsiteY46" fmla="*/ 714615 h 1929052"/>
              <a:gd name="connsiteX47" fmla="*/ 409575 w 738187"/>
              <a:gd name="connsiteY47" fmla="*/ 721758 h 1929052"/>
              <a:gd name="connsiteX48" fmla="*/ 411956 w 738187"/>
              <a:gd name="connsiteY48" fmla="*/ 736046 h 1929052"/>
              <a:gd name="connsiteX49" fmla="*/ 414337 w 738187"/>
              <a:gd name="connsiteY49" fmla="*/ 776527 h 1929052"/>
              <a:gd name="connsiteX50" fmla="*/ 416719 w 738187"/>
              <a:gd name="connsiteY50" fmla="*/ 783671 h 1929052"/>
              <a:gd name="connsiteX51" fmla="*/ 419100 w 738187"/>
              <a:gd name="connsiteY51" fmla="*/ 793196 h 1929052"/>
              <a:gd name="connsiteX52" fmla="*/ 421481 w 738187"/>
              <a:gd name="connsiteY52" fmla="*/ 800340 h 1929052"/>
              <a:gd name="connsiteX53" fmla="*/ 428625 w 738187"/>
              <a:gd name="connsiteY53" fmla="*/ 802721 h 1929052"/>
              <a:gd name="connsiteX54" fmla="*/ 435769 w 738187"/>
              <a:gd name="connsiteY54" fmla="*/ 819390 h 1929052"/>
              <a:gd name="connsiteX55" fmla="*/ 438150 w 738187"/>
              <a:gd name="connsiteY55" fmla="*/ 836058 h 1929052"/>
              <a:gd name="connsiteX56" fmla="*/ 450056 w 738187"/>
              <a:gd name="connsiteY56" fmla="*/ 838440 h 1929052"/>
              <a:gd name="connsiteX57" fmla="*/ 452437 w 738187"/>
              <a:gd name="connsiteY57" fmla="*/ 845583 h 1929052"/>
              <a:gd name="connsiteX58" fmla="*/ 457200 w 738187"/>
              <a:gd name="connsiteY58" fmla="*/ 900352 h 1929052"/>
              <a:gd name="connsiteX59" fmla="*/ 459581 w 738187"/>
              <a:gd name="connsiteY59" fmla="*/ 907496 h 1929052"/>
              <a:gd name="connsiteX60" fmla="*/ 461962 w 738187"/>
              <a:gd name="connsiteY60" fmla="*/ 917021 h 1929052"/>
              <a:gd name="connsiteX61" fmla="*/ 469106 w 738187"/>
              <a:gd name="connsiteY61" fmla="*/ 919402 h 1929052"/>
              <a:gd name="connsiteX62" fmla="*/ 483394 w 738187"/>
              <a:gd name="connsiteY62" fmla="*/ 936071 h 1929052"/>
              <a:gd name="connsiteX63" fmla="*/ 490537 w 738187"/>
              <a:gd name="connsiteY63" fmla="*/ 940833 h 1929052"/>
              <a:gd name="connsiteX64" fmla="*/ 492919 w 738187"/>
              <a:gd name="connsiteY64" fmla="*/ 947977 h 1929052"/>
              <a:gd name="connsiteX65" fmla="*/ 495300 w 738187"/>
              <a:gd name="connsiteY65" fmla="*/ 1043227 h 1929052"/>
              <a:gd name="connsiteX66" fmla="*/ 504825 w 738187"/>
              <a:gd name="connsiteY66" fmla="*/ 1045608 h 1929052"/>
              <a:gd name="connsiteX67" fmla="*/ 511969 w 738187"/>
              <a:gd name="connsiteY67" fmla="*/ 1114665 h 1929052"/>
              <a:gd name="connsiteX68" fmla="*/ 519112 w 738187"/>
              <a:gd name="connsiteY68" fmla="*/ 1117046 h 1929052"/>
              <a:gd name="connsiteX69" fmla="*/ 526256 w 738187"/>
              <a:gd name="connsiteY69" fmla="*/ 1121808 h 1929052"/>
              <a:gd name="connsiteX70" fmla="*/ 528637 w 738187"/>
              <a:gd name="connsiteY70" fmla="*/ 1128952 h 1929052"/>
              <a:gd name="connsiteX71" fmla="*/ 531019 w 738187"/>
              <a:gd name="connsiteY71" fmla="*/ 1143240 h 1929052"/>
              <a:gd name="connsiteX72" fmla="*/ 533400 w 738187"/>
              <a:gd name="connsiteY72" fmla="*/ 1155146 h 1929052"/>
              <a:gd name="connsiteX73" fmla="*/ 531019 w 738187"/>
              <a:gd name="connsiteY73" fmla="*/ 1233727 h 1929052"/>
              <a:gd name="connsiteX74" fmla="*/ 547687 w 738187"/>
              <a:gd name="connsiteY74" fmla="*/ 1236108 h 1929052"/>
              <a:gd name="connsiteX75" fmla="*/ 545306 w 738187"/>
              <a:gd name="connsiteY75" fmla="*/ 1298021 h 1929052"/>
              <a:gd name="connsiteX76" fmla="*/ 564356 w 738187"/>
              <a:gd name="connsiteY76" fmla="*/ 1300402 h 1929052"/>
              <a:gd name="connsiteX77" fmla="*/ 566738 w 738187"/>
              <a:gd name="connsiteY77" fmla="*/ 1357551 h 1929052"/>
              <a:gd name="connsiteX78" fmla="*/ 595312 w 738187"/>
              <a:gd name="connsiteY78" fmla="*/ 1362315 h 1929052"/>
              <a:gd name="connsiteX79" fmla="*/ 592931 w 738187"/>
              <a:gd name="connsiteY79" fmla="*/ 1395652 h 1929052"/>
              <a:gd name="connsiteX80" fmla="*/ 614362 w 738187"/>
              <a:gd name="connsiteY80" fmla="*/ 1398033 h 1929052"/>
              <a:gd name="connsiteX81" fmla="*/ 614362 w 738187"/>
              <a:gd name="connsiteY81" fmla="*/ 1443277 h 1929052"/>
              <a:gd name="connsiteX82" fmla="*/ 631031 w 738187"/>
              <a:gd name="connsiteY82" fmla="*/ 1445658 h 1929052"/>
              <a:gd name="connsiteX83" fmla="*/ 631032 w 738187"/>
              <a:gd name="connsiteY83" fmla="*/ 1540908 h 1929052"/>
              <a:gd name="connsiteX84" fmla="*/ 659606 w 738187"/>
              <a:gd name="connsiteY84" fmla="*/ 1536147 h 1929052"/>
              <a:gd name="connsiteX85" fmla="*/ 661987 w 738187"/>
              <a:gd name="connsiteY85" fmla="*/ 1593296 h 1929052"/>
              <a:gd name="connsiteX86" fmla="*/ 676275 w 738187"/>
              <a:gd name="connsiteY86" fmla="*/ 1598058 h 1929052"/>
              <a:gd name="connsiteX87" fmla="*/ 678656 w 738187"/>
              <a:gd name="connsiteY87" fmla="*/ 1631396 h 1929052"/>
              <a:gd name="connsiteX88" fmla="*/ 681037 w 738187"/>
              <a:gd name="connsiteY88" fmla="*/ 1731408 h 1929052"/>
              <a:gd name="connsiteX89" fmla="*/ 695325 w 738187"/>
              <a:gd name="connsiteY89" fmla="*/ 1736171 h 1929052"/>
              <a:gd name="connsiteX90" fmla="*/ 697706 w 738187"/>
              <a:gd name="connsiteY90" fmla="*/ 1819515 h 1929052"/>
              <a:gd name="connsiteX91" fmla="*/ 704850 w 738187"/>
              <a:gd name="connsiteY91" fmla="*/ 1817133 h 1929052"/>
              <a:gd name="connsiteX92" fmla="*/ 707231 w 738187"/>
              <a:gd name="connsiteY92" fmla="*/ 1824277 h 1929052"/>
              <a:gd name="connsiteX93" fmla="*/ 709612 w 738187"/>
              <a:gd name="connsiteY93" fmla="*/ 1848090 h 1929052"/>
              <a:gd name="connsiteX94" fmla="*/ 711994 w 738187"/>
              <a:gd name="connsiteY94" fmla="*/ 1855233 h 1929052"/>
              <a:gd name="connsiteX95" fmla="*/ 728662 w 738187"/>
              <a:gd name="connsiteY95" fmla="*/ 1859996 h 1929052"/>
              <a:gd name="connsiteX96" fmla="*/ 733425 w 738187"/>
              <a:gd name="connsiteY96" fmla="*/ 1869521 h 1929052"/>
              <a:gd name="connsiteX97" fmla="*/ 738187 w 738187"/>
              <a:gd name="connsiteY97" fmla="*/ 1929052 h 1929052"/>
              <a:gd name="connsiteX0" fmla="*/ 0 w 738187"/>
              <a:gd name="connsiteY0" fmla="*/ 240 h 1929052"/>
              <a:gd name="connsiteX1" fmla="*/ 54769 w 738187"/>
              <a:gd name="connsiteY1" fmla="*/ 2621 h 1929052"/>
              <a:gd name="connsiteX2" fmla="*/ 64294 w 738187"/>
              <a:gd name="connsiteY2" fmla="*/ 16908 h 1929052"/>
              <a:gd name="connsiteX3" fmla="*/ 71437 w 738187"/>
              <a:gd name="connsiteY3" fmla="*/ 21671 h 1929052"/>
              <a:gd name="connsiteX4" fmla="*/ 73819 w 738187"/>
              <a:gd name="connsiteY4" fmla="*/ 28815 h 1929052"/>
              <a:gd name="connsiteX5" fmla="*/ 78581 w 738187"/>
              <a:gd name="connsiteY5" fmla="*/ 35958 h 1929052"/>
              <a:gd name="connsiteX6" fmla="*/ 88106 w 738187"/>
              <a:gd name="connsiteY6" fmla="*/ 69296 h 1929052"/>
              <a:gd name="connsiteX7" fmla="*/ 92869 w 738187"/>
              <a:gd name="connsiteY7" fmla="*/ 112158 h 1929052"/>
              <a:gd name="connsiteX8" fmla="*/ 95250 w 738187"/>
              <a:gd name="connsiteY8" fmla="*/ 119302 h 1929052"/>
              <a:gd name="connsiteX9" fmla="*/ 102394 w 738187"/>
              <a:gd name="connsiteY9" fmla="*/ 121683 h 1929052"/>
              <a:gd name="connsiteX10" fmla="*/ 111919 w 738187"/>
              <a:gd name="connsiteY10" fmla="*/ 133590 h 1929052"/>
              <a:gd name="connsiteX11" fmla="*/ 121444 w 738187"/>
              <a:gd name="connsiteY11" fmla="*/ 143115 h 1929052"/>
              <a:gd name="connsiteX12" fmla="*/ 123825 w 738187"/>
              <a:gd name="connsiteY12" fmla="*/ 150258 h 1929052"/>
              <a:gd name="connsiteX13" fmla="*/ 138112 w 738187"/>
              <a:gd name="connsiteY13" fmla="*/ 159783 h 1929052"/>
              <a:gd name="connsiteX14" fmla="*/ 147637 w 738187"/>
              <a:gd name="connsiteY14" fmla="*/ 174071 h 1929052"/>
              <a:gd name="connsiteX15" fmla="*/ 152400 w 738187"/>
              <a:gd name="connsiteY15" fmla="*/ 181215 h 1929052"/>
              <a:gd name="connsiteX16" fmla="*/ 169069 w 738187"/>
              <a:gd name="connsiteY16" fmla="*/ 185977 h 1929052"/>
              <a:gd name="connsiteX17" fmla="*/ 169069 w 738187"/>
              <a:gd name="connsiteY17" fmla="*/ 269321 h 1929052"/>
              <a:gd name="connsiteX18" fmla="*/ 190500 w 738187"/>
              <a:gd name="connsiteY18" fmla="*/ 271702 h 1929052"/>
              <a:gd name="connsiteX19" fmla="*/ 192881 w 738187"/>
              <a:gd name="connsiteY19" fmla="*/ 297896 h 1929052"/>
              <a:gd name="connsiteX20" fmla="*/ 195262 w 738187"/>
              <a:gd name="connsiteY20" fmla="*/ 305040 h 1929052"/>
              <a:gd name="connsiteX21" fmla="*/ 197644 w 738187"/>
              <a:gd name="connsiteY21" fmla="*/ 326471 h 1929052"/>
              <a:gd name="connsiteX22" fmla="*/ 209550 w 738187"/>
              <a:gd name="connsiteY22" fmla="*/ 328852 h 1929052"/>
              <a:gd name="connsiteX23" fmla="*/ 221456 w 738187"/>
              <a:gd name="connsiteY23" fmla="*/ 347902 h 1929052"/>
              <a:gd name="connsiteX24" fmla="*/ 230981 w 738187"/>
              <a:gd name="connsiteY24" fmla="*/ 350283 h 1929052"/>
              <a:gd name="connsiteX25" fmla="*/ 238124 w 738187"/>
              <a:gd name="connsiteY25" fmla="*/ 381239 h 1929052"/>
              <a:gd name="connsiteX26" fmla="*/ 259556 w 738187"/>
              <a:gd name="connsiteY26" fmla="*/ 383621 h 1929052"/>
              <a:gd name="connsiteX27" fmla="*/ 266700 w 738187"/>
              <a:gd name="connsiteY27" fmla="*/ 388383 h 1929052"/>
              <a:gd name="connsiteX28" fmla="*/ 269081 w 738187"/>
              <a:gd name="connsiteY28" fmla="*/ 395527 h 1929052"/>
              <a:gd name="connsiteX29" fmla="*/ 276225 w 738187"/>
              <a:gd name="connsiteY29" fmla="*/ 400290 h 1929052"/>
              <a:gd name="connsiteX30" fmla="*/ 283369 w 738187"/>
              <a:gd name="connsiteY30" fmla="*/ 407433 h 1929052"/>
              <a:gd name="connsiteX31" fmla="*/ 300037 w 738187"/>
              <a:gd name="connsiteY31" fmla="*/ 424102 h 1929052"/>
              <a:gd name="connsiteX32" fmla="*/ 307181 w 738187"/>
              <a:gd name="connsiteY32" fmla="*/ 428865 h 1929052"/>
              <a:gd name="connsiteX33" fmla="*/ 309562 w 738187"/>
              <a:gd name="connsiteY33" fmla="*/ 436008 h 1929052"/>
              <a:gd name="connsiteX34" fmla="*/ 311944 w 738187"/>
              <a:gd name="connsiteY34" fmla="*/ 452677 h 1929052"/>
              <a:gd name="connsiteX35" fmla="*/ 316706 w 738187"/>
              <a:gd name="connsiteY35" fmla="*/ 481252 h 1929052"/>
              <a:gd name="connsiteX36" fmla="*/ 319087 w 738187"/>
              <a:gd name="connsiteY36" fmla="*/ 490777 h 1929052"/>
              <a:gd name="connsiteX37" fmla="*/ 321469 w 738187"/>
              <a:gd name="connsiteY37" fmla="*/ 505065 h 1929052"/>
              <a:gd name="connsiteX38" fmla="*/ 326231 w 738187"/>
              <a:gd name="connsiteY38" fmla="*/ 512208 h 1929052"/>
              <a:gd name="connsiteX39" fmla="*/ 330994 w 738187"/>
              <a:gd name="connsiteY39" fmla="*/ 536021 h 1929052"/>
              <a:gd name="connsiteX40" fmla="*/ 333375 w 738187"/>
              <a:gd name="connsiteY40" fmla="*/ 545546 h 1929052"/>
              <a:gd name="connsiteX41" fmla="*/ 350044 w 738187"/>
              <a:gd name="connsiteY41" fmla="*/ 547927 h 1929052"/>
              <a:gd name="connsiteX42" fmla="*/ 350044 w 738187"/>
              <a:gd name="connsiteY42" fmla="*/ 650321 h 1929052"/>
              <a:gd name="connsiteX43" fmla="*/ 369094 w 738187"/>
              <a:gd name="connsiteY43" fmla="*/ 647940 h 1929052"/>
              <a:gd name="connsiteX44" fmla="*/ 369094 w 738187"/>
              <a:gd name="connsiteY44" fmla="*/ 676514 h 1929052"/>
              <a:gd name="connsiteX45" fmla="*/ 390525 w 738187"/>
              <a:gd name="connsiteY45" fmla="*/ 686040 h 1929052"/>
              <a:gd name="connsiteX46" fmla="*/ 390524 w 738187"/>
              <a:gd name="connsiteY46" fmla="*/ 714615 h 1929052"/>
              <a:gd name="connsiteX47" fmla="*/ 409575 w 738187"/>
              <a:gd name="connsiteY47" fmla="*/ 721758 h 1929052"/>
              <a:gd name="connsiteX48" fmla="*/ 411956 w 738187"/>
              <a:gd name="connsiteY48" fmla="*/ 736046 h 1929052"/>
              <a:gd name="connsiteX49" fmla="*/ 414337 w 738187"/>
              <a:gd name="connsiteY49" fmla="*/ 776527 h 1929052"/>
              <a:gd name="connsiteX50" fmla="*/ 416719 w 738187"/>
              <a:gd name="connsiteY50" fmla="*/ 783671 h 1929052"/>
              <a:gd name="connsiteX51" fmla="*/ 419100 w 738187"/>
              <a:gd name="connsiteY51" fmla="*/ 793196 h 1929052"/>
              <a:gd name="connsiteX52" fmla="*/ 421481 w 738187"/>
              <a:gd name="connsiteY52" fmla="*/ 800340 h 1929052"/>
              <a:gd name="connsiteX53" fmla="*/ 428625 w 738187"/>
              <a:gd name="connsiteY53" fmla="*/ 802721 h 1929052"/>
              <a:gd name="connsiteX54" fmla="*/ 435769 w 738187"/>
              <a:gd name="connsiteY54" fmla="*/ 819390 h 1929052"/>
              <a:gd name="connsiteX55" fmla="*/ 438150 w 738187"/>
              <a:gd name="connsiteY55" fmla="*/ 836058 h 1929052"/>
              <a:gd name="connsiteX56" fmla="*/ 450056 w 738187"/>
              <a:gd name="connsiteY56" fmla="*/ 838440 h 1929052"/>
              <a:gd name="connsiteX57" fmla="*/ 452437 w 738187"/>
              <a:gd name="connsiteY57" fmla="*/ 845583 h 1929052"/>
              <a:gd name="connsiteX58" fmla="*/ 457200 w 738187"/>
              <a:gd name="connsiteY58" fmla="*/ 900352 h 1929052"/>
              <a:gd name="connsiteX59" fmla="*/ 459581 w 738187"/>
              <a:gd name="connsiteY59" fmla="*/ 907496 h 1929052"/>
              <a:gd name="connsiteX60" fmla="*/ 461962 w 738187"/>
              <a:gd name="connsiteY60" fmla="*/ 917021 h 1929052"/>
              <a:gd name="connsiteX61" fmla="*/ 469106 w 738187"/>
              <a:gd name="connsiteY61" fmla="*/ 919402 h 1929052"/>
              <a:gd name="connsiteX62" fmla="*/ 483394 w 738187"/>
              <a:gd name="connsiteY62" fmla="*/ 936071 h 1929052"/>
              <a:gd name="connsiteX63" fmla="*/ 490537 w 738187"/>
              <a:gd name="connsiteY63" fmla="*/ 940833 h 1929052"/>
              <a:gd name="connsiteX64" fmla="*/ 492919 w 738187"/>
              <a:gd name="connsiteY64" fmla="*/ 947977 h 1929052"/>
              <a:gd name="connsiteX65" fmla="*/ 495300 w 738187"/>
              <a:gd name="connsiteY65" fmla="*/ 1043227 h 1929052"/>
              <a:gd name="connsiteX66" fmla="*/ 504825 w 738187"/>
              <a:gd name="connsiteY66" fmla="*/ 1045608 h 1929052"/>
              <a:gd name="connsiteX67" fmla="*/ 511969 w 738187"/>
              <a:gd name="connsiteY67" fmla="*/ 1114665 h 1929052"/>
              <a:gd name="connsiteX68" fmla="*/ 519112 w 738187"/>
              <a:gd name="connsiteY68" fmla="*/ 1117046 h 1929052"/>
              <a:gd name="connsiteX69" fmla="*/ 526256 w 738187"/>
              <a:gd name="connsiteY69" fmla="*/ 1121808 h 1929052"/>
              <a:gd name="connsiteX70" fmla="*/ 528637 w 738187"/>
              <a:gd name="connsiteY70" fmla="*/ 1128952 h 1929052"/>
              <a:gd name="connsiteX71" fmla="*/ 531019 w 738187"/>
              <a:gd name="connsiteY71" fmla="*/ 1143240 h 1929052"/>
              <a:gd name="connsiteX72" fmla="*/ 533400 w 738187"/>
              <a:gd name="connsiteY72" fmla="*/ 1155146 h 1929052"/>
              <a:gd name="connsiteX73" fmla="*/ 531019 w 738187"/>
              <a:gd name="connsiteY73" fmla="*/ 1233727 h 1929052"/>
              <a:gd name="connsiteX74" fmla="*/ 547687 w 738187"/>
              <a:gd name="connsiteY74" fmla="*/ 1236108 h 1929052"/>
              <a:gd name="connsiteX75" fmla="*/ 545306 w 738187"/>
              <a:gd name="connsiteY75" fmla="*/ 1298021 h 1929052"/>
              <a:gd name="connsiteX76" fmla="*/ 564356 w 738187"/>
              <a:gd name="connsiteY76" fmla="*/ 1300402 h 1929052"/>
              <a:gd name="connsiteX77" fmla="*/ 566738 w 738187"/>
              <a:gd name="connsiteY77" fmla="*/ 1357551 h 1929052"/>
              <a:gd name="connsiteX78" fmla="*/ 595312 w 738187"/>
              <a:gd name="connsiteY78" fmla="*/ 1362315 h 1929052"/>
              <a:gd name="connsiteX79" fmla="*/ 592931 w 738187"/>
              <a:gd name="connsiteY79" fmla="*/ 1395652 h 1929052"/>
              <a:gd name="connsiteX80" fmla="*/ 614362 w 738187"/>
              <a:gd name="connsiteY80" fmla="*/ 1398033 h 1929052"/>
              <a:gd name="connsiteX81" fmla="*/ 614362 w 738187"/>
              <a:gd name="connsiteY81" fmla="*/ 1443277 h 1929052"/>
              <a:gd name="connsiteX82" fmla="*/ 631031 w 738187"/>
              <a:gd name="connsiteY82" fmla="*/ 1445658 h 1929052"/>
              <a:gd name="connsiteX83" fmla="*/ 631032 w 738187"/>
              <a:gd name="connsiteY83" fmla="*/ 1540908 h 1929052"/>
              <a:gd name="connsiteX84" fmla="*/ 659606 w 738187"/>
              <a:gd name="connsiteY84" fmla="*/ 1536147 h 1929052"/>
              <a:gd name="connsiteX85" fmla="*/ 661987 w 738187"/>
              <a:gd name="connsiteY85" fmla="*/ 1593296 h 1929052"/>
              <a:gd name="connsiteX86" fmla="*/ 676275 w 738187"/>
              <a:gd name="connsiteY86" fmla="*/ 1598058 h 1929052"/>
              <a:gd name="connsiteX87" fmla="*/ 678656 w 738187"/>
              <a:gd name="connsiteY87" fmla="*/ 1631396 h 1929052"/>
              <a:gd name="connsiteX88" fmla="*/ 681037 w 738187"/>
              <a:gd name="connsiteY88" fmla="*/ 1731408 h 1929052"/>
              <a:gd name="connsiteX89" fmla="*/ 695325 w 738187"/>
              <a:gd name="connsiteY89" fmla="*/ 1736171 h 1929052"/>
              <a:gd name="connsiteX90" fmla="*/ 697706 w 738187"/>
              <a:gd name="connsiteY90" fmla="*/ 1819515 h 1929052"/>
              <a:gd name="connsiteX91" fmla="*/ 704850 w 738187"/>
              <a:gd name="connsiteY91" fmla="*/ 1817133 h 1929052"/>
              <a:gd name="connsiteX92" fmla="*/ 707231 w 738187"/>
              <a:gd name="connsiteY92" fmla="*/ 1824277 h 1929052"/>
              <a:gd name="connsiteX93" fmla="*/ 709612 w 738187"/>
              <a:gd name="connsiteY93" fmla="*/ 1848090 h 1929052"/>
              <a:gd name="connsiteX94" fmla="*/ 711994 w 738187"/>
              <a:gd name="connsiteY94" fmla="*/ 1855233 h 1929052"/>
              <a:gd name="connsiteX95" fmla="*/ 728662 w 738187"/>
              <a:gd name="connsiteY95" fmla="*/ 1859996 h 1929052"/>
              <a:gd name="connsiteX96" fmla="*/ 733425 w 738187"/>
              <a:gd name="connsiteY96" fmla="*/ 1869521 h 1929052"/>
              <a:gd name="connsiteX97" fmla="*/ 738187 w 738187"/>
              <a:gd name="connsiteY97" fmla="*/ 1929052 h 1929052"/>
              <a:gd name="connsiteX0" fmla="*/ 0 w 733455"/>
              <a:gd name="connsiteY0" fmla="*/ 240 h 1929052"/>
              <a:gd name="connsiteX1" fmla="*/ 54769 w 733455"/>
              <a:gd name="connsiteY1" fmla="*/ 2621 h 1929052"/>
              <a:gd name="connsiteX2" fmla="*/ 64294 w 733455"/>
              <a:gd name="connsiteY2" fmla="*/ 16908 h 1929052"/>
              <a:gd name="connsiteX3" fmla="*/ 71437 w 733455"/>
              <a:gd name="connsiteY3" fmla="*/ 21671 h 1929052"/>
              <a:gd name="connsiteX4" fmla="*/ 73819 w 733455"/>
              <a:gd name="connsiteY4" fmla="*/ 28815 h 1929052"/>
              <a:gd name="connsiteX5" fmla="*/ 78581 w 733455"/>
              <a:gd name="connsiteY5" fmla="*/ 35958 h 1929052"/>
              <a:gd name="connsiteX6" fmla="*/ 88106 w 733455"/>
              <a:gd name="connsiteY6" fmla="*/ 69296 h 1929052"/>
              <a:gd name="connsiteX7" fmla="*/ 92869 w 733455"/>
              <a:gd name="connsiteY7" fmla="*/ 112158 h 1929052"/>
              <a:gd name="connsiteX8" fmla="*/ 95250 w 733455"/>
              <a:gd name="connsiteY8" fmla="*/ 119302 h 1929052"/>
              <a:gd name="connsiteX9" fmla="*/ 102394 w 733455"/>
              <a:gd name="connsiteY9" fmla="*/ 121683 h 1929052"/>
              <a:gd name="connsiteX10" fmla="*/ 111919 w 733455"/>
              <a:gd name="connsiteY10" fmla="*/ 133590 h 1929052"/>
              <a:gd name="connsiteX11" fmla="*/ 121444 w 733455"/>
              <a:gd name="connsiteY11" fmla="*/ 143115 h 1929052"/>
              <a:gd name="connsiteX12" fmla="*/ 123825 w 733455"/>
              <a:gd name="connsiteY12" fmla="*/ 150258 h 1929052"/>
              <a:gd name="connsiteX13" fmla="*/ 138112 w 733455"/>
              <a:gd name="connsiteY13" fmla="*/ 159783 h 1929052"/>
              <a:gd name="connsiteX14" fmla="*/ 147637 w 733455"/>
              <a:gd name="connsiteY14" fmla="*/ 174071 h 1929052"/>
              <a:gd name="connsiteX15" fmla="*/ 152400 w 733455"/>
              <a:gd name="connsiteY15" fmla="*/ 181215 h 1929052"/>
              <a:gd name="connsiteX16" fmla="*/ 169069 w 733455"/>
              <a:gd name="connsiteY16" fmla="*/ 185977 h 1929052"/>
              <a:gd name="connsiteX17" fmla="*/ 169069 w 733455"/>
              <a:gd name="connsiteY17" fmla="*/ 269321 h 1929052"/>
              <a:gd name="connsiteX18" fmla="*/ 190500 w 733455"/>
              <a:gd name="connsiteY18" fmla="*/ 271702 h 1929052"/>
              <a:gd name="connsiteX19" fmla="*/ 192881 w 733455"/>
              <a:gd name="connsiteY19" fmla="*/ 297896 h 1929052"/>
              <a:gd name="connsiteX20" fmla="*/ 195262 w 733455"/>
              <a:gd name="connsiteY20" fmla="*/ 305040 h 1929052"/>
              <a:gd name="connsiteX21" fmla="*/ 197644 w 733455"/>
              <a:gd name="connsiteY21" fmla="*/ 326471 h 1929052"/>
              <a:gd name="connsiteX22" fmla="*/ 209550 w 733455"/>
              <a:gd name="connsiteY22" fmla="*/ 328852 h 1929052"/>
              <a:gd name="connsiteX23" fmla="*/ 221456 w 733455"/>
              <a:gd name="connsiteY23" fmla="*/ 347902 h 1929052"/>
              <a:gd name="connsiteX24" fmla="*/ 230981 w 733455"/>
              <a:gd name="connsiteY24" fmla="*/ 350283 h 1929052"/>
              <a:gd name="connsiteX25" fmla="*/ 238124 w 733455"/>
              <a:gd name="connsiteY25" fmla="*/ 381239 h 1929052"/>
              <a:gd name="connsiteX26" fmla="*/ 259556 w 733455"/>
              <a:gd name="connsiteY26" fmla="*/ 383621 h 1929052"/>
              <a:gd name="connsiteX27" fmla="*/ 266700 w 733455"/>
              <a:gd name="connsiteY27" fmla="*/ 388383 h 1929052"/>
              <a:gd name="connsiteX28" fmla="*/ 269081 w 733455"/>
              <a:gd name="connsiteY28" fmla="*/ 395527 h 1929052"/>
              <a:gd name="connsiteX29" fmla="*/ 276225 w 733455"/>
              <a:gd name="connsiteY29" fmla="*/ 400290 h 1929052"/>
              <a:gd name="connsiteX30" fmla="*/ 283369 w 733455"/>
              <a:gd name="connsiteY30" fmla="*/ 407433 h 1929052"/>
              <a:gd name="connsiteX31" fmla="*/ 300037 w 733455"/>
              <a:gd name="connsiteY31" fmla="*/ 424102 h 1929052"/>
              <a:gd name="connsiteX32" fmla="*/ 307181 w 733455"/>
              <a:gd name="connsiteY32" fmla="*/ 428865 h 1929052"/>
              <a:gd name="connsiteX33" fmla="*/ 309562 w 733455"/>
              <a:gd name="connsiteY33" fmla="*/ 436008 h 1929052"/>
              <a:gd name="connsiteX34" fmla="*/ 311944 w 733455"/>
              <a:gd name="connsiteY34" fmla="*/ 452677 h 1929052"/>
              <a:gd name="connsiteX35" fmla="*/ 316706 w 733455"/>
              <a:gd name="connsiteY35" fmla="*/ 481252 h 1929052"/>
              <a:gd name="connsiteX36" fmla="*/ 319087 w 733455"/>
              <a:gd name="connsiteY36" fmla="*/ 490777 h 1929052"/>
              <a:gd name="connsiteX37" fmla="*/ 321469 w 733455"/>
              <a:gd name="connsiteY37" fmla="*/ 505065 h 1929052"/>
              <a:gd name="connsiteX38" fmla="*/ 326231 w 733455"/>
              <a:gd name="connsiteY38" fmla="*/ 512208 h 1929052"/>
              <a:gd name="connsiteX39" fmla="*/ 330994 w 733455"/>
              <a:gd name="connsiteY39" fmla="*/ 536021 h 1929052"/>
              <a:gd name="connsiteX40" fmla="*/ 333375 w 733455"/>
              <a:gd name="connsiteY40" fmla="*/ 545546 h 1929052"/>
              <a:gd name="connsiteX41" fmla="*/ 350044 w 733455"/>
              <a:gd name="connsiteY41" fmla="*/ 547927 h 1929052"/>
              <a:gd name="connsiteX42" fmla="*/ 350044 w 733455"/>
              <a:gd name="connsiteY42" fmla="*/ 650321 h 1929052"/>
              <a:gd name="connsiteX43" fmla="*/ 369094 w 733455"/>
              <a:gd name="connsiteY43" fmla="*/ 647940 h 1929052"/>
              <a:gd name="connsiteX44" fmla="*/ 369094 w 733455"/>
              <a:gd name="connsiteY44" fmla="*/ 676514 h 1929052"/>
              <a:gd name="connsiteX45" fmla="*/ 390525 w 733455"/>
              <a:gd name="connsiteY45" fmla="*/ 686040 h 1929052"/>
              <a:gd name="connsiteX46" fmla="*/ 390524 w 733455"/>
              <a:gd name="connsiteY46" fmla="*/ 714615 h 1929052"/>
              <a:gd name="connsiteX47" fmla="*/ 409575 w 733455"/>
              <a:gd name="connsiteY47" fmla="*/ 721758 h 1929052"/>
              <a:gd name="connsiteX48" fmla="*/ 411956 w 733455"/>
              <a:gd name="connsiteY48" fmla="*/ 736046 h 1929052"/>
              <a:gd name="connsiteX49" fmla="*/ 414337 w 733455"/>
              <a:gd name="connsiteY49" fmla="*/ 776527 h 1929052"/>
              <a:gd name="connsiteX50" fmla="*/ 416719 w 733455"/>
              <a:gd name="connsiteY50" fmla="*/ 783671 h 1929052"/>
              <a:gd name="connsiteX51" fmla="*/ 419100 w 733455"/>
              <a:gd name="connsiteY51" fmla="*/ 793196 h 1929052"/>
              <a:gd name="connsiteX52" fmla="*/ 421481 w 733455"/>
              <a:gd name="connsiteY52" fmla="*/ 800340 h 1929052"/>
              <a:gd name="connsiteX53" fmla="*/ 428625 w 733455"/>
              <a:gd name="connsiteY53" fmla="*/ 802721 h 1929052"/>
              <a:gd name="connsiteX54" fmla="*/ 435769 w 733455"/>
              <a:gd name="connsiteY54" fmla="*/ 819390 h 1929052"/>
              <a:gd name="connsiteX55" fmla="*/ 438150 w 733455"/>
              <a:gd name="connsiteY55" fmla="*/ 836058 h 1929052"/>
              <a:gd name="connsiteX56" fmla="*/ 450056 w 733455"/>
              <a:gd name="connsiteY56" fmla="*/ 838440 h 1929052"/>
              <a:gd name="connsiteX57" fmla="*/ 452437 w 733455"/>
              <a:gd name="connsiteY57" fmla="*/ 845583 h 1929052"/>
              <a:gd name="connsiteX58" fmla="*/ 457200 w 733455"/>
              <a:gd name="connsiteY58" fmla="*/ 900352 h 1929052"/>
              <a:gd name="connsiteX59" fmla="*/ 459581 w 733455"/>
              <a:gd name="connsiteY59" fmla="*/ 907496 h 1929052"/>
              <a:gd name="connsiteX60" fmla="*/ 461962 w 733455"/>
              <a:gd name="connsiteY60" fmla="*/ 917021 h 1929052"/>
              <a:gd name="connsiteX61" fmla="*/ 469106 w 733455"/>
              <a:gd name="connsiteY61" fmla="*/ 919402 h 1929052"/>
              <a:gd name="connsiteX62" fmla="*/ 483394 w 733455"/>
              <a:gd name="connsiteY62" fmla="*/ 936071 h 1929052"/>
              <a:gd name="connsiteX63" fmla="*/ 490537 w 733455"/>
              <a:gd name="connsiteY63" fmla="*/ 940833 h 1929052"/>
              <a:gd name="connsiteX64" fmla="*/ 492919 w 733455"/>
              <a:gd name="connsiteY64" fmla="*/ 947977 h 1929052"/>
              <a:gd name="connsiteX65" fmla="*/ 495300 w 733455"/>
              <a:gd name="connsiteY65" fmla="*/ 1043227 h 1929052"/>
              <a:gd name="connsiteX66" fmla="*/ 504825 w 733455"/>
              <a:gd name="connsiteY66" fmla="*/ 1045608 h 1929052"/>
              <a:gd name="connsiteX67" fmla="*/ 511969 w 733455"/>
              <a:gd name="connsiteY67" fmla="*/ 1114665 h 1929052"/>
              <a:gd name="connsiteX68" fmla="*/ 519112 w 733455"/>
              <a:gd name="connsiteY68" fmla="*/ 1117046 h 1929052"/>
              <a:gd name="connsiteX69" fmla="*/ 526256 w 733455"/>
              <a:gd name="connsiteY69" fmla="*/ 1121808 h 1929052"/>
              <a:gd name="connsiteX70" fmla="*/ 528637 w 733455"/>
              <a:gd name="connsiteY70" fmla="*/ 1128952 h 1929052"/>
              <a:gd name="connsiteX71" fmla="*/ 531019 w 733455"/>
              <a:gd name="connsiteY71" fmla="*/ 1143240 h 1929052"/>
              <a:gd name="connsiteX72" fmla="*/ 533400 w 733455"/>
              <a:gd name="connsiteY72" fmla="*/ 1155146 h 1929052"/>
              <a:gd name="connsiteX73" fmla="*/ 531019 w 733455"/>
              <a:gd name="connsiteY73" fmla="*/ 1233727 h 1929052"/>
              <a:gd name="connsiteX74" fmla="*/ 547687 w 733455"/>
              <a:gd name="connsiteY74" fmla="*/ 1236108 h 1929052"/>
              <a:gd name="connsiteX75" fmla="*/ 545306 w 733455"/>
              <a:gd name="connsiteY75" fmla="*/ 1298021 h 1929052"/>
              <a:gd name="connsiteX76" fmla="*/ 564356 w 733455"/>
              <a:gd name="connsiteY76" fmla="*/ 1300402 h 1929052"/>
              <a:gd name="connsiteX77" fmla="*/ 566738 w 733455"/>
              <a:gd name="connsiteY77" fmla="*/ 1357551 h 1929052"/>
              <a:gd name="connsiteX78" fmla="*/ 595312 w 733455"/>
              <a:gd name="connsiteY78" fmla="*/ 1362315 h 1929052"/>
              <a:gd name="connsiteX79" fmla="*/ 592931 w 733455"/>
              <a:gd name="connsiteY79" fmla="*/ 1395652 h 1929052"/>
              <a:gd name="connsiteX80" fmla="*/ 614362 w 733455"/>
              <a:gd name="connsiteY80" fmla="*/ 1398033 h 1929052"/>
              <a:gd name="connsiteX81" fmla="*/ 614362 w 733455"/>
              <a:gd name="connsiteY81" fmla="*/ 1443277 h 1929052"/>
              <a:gd name="connsiteX82" fmla="*/ 631031 w 733455"/>
              <a:gd name="connsiteY82" fmla="*/ 1445658 h 1929052"/>
              <a:gd name="connsiteX83" fmla="*/ 631032 w 733455"/>
              <a:gd name="connsiteY83" fmla="*/ 1540908 h 1929052"/>
              <a:gd name="connsiteX84" fmla="*/ 659606 w 733455"/>
              <a:gd name="connsiteY84" fmla="*/ 1536147 h 1929052"/>
              <a:gd name="connsiteX85" fmla="*/ 661987 w 733455"/>
              <a:gd name="connsiteY85" fmla="*/ 1593296 h 1929052"/>
              <a:gd name="connsiteX86" fmla="*/ 676275 w 733455"/>
              <a:gd name="connsiteY86" fmla="*/ 1598058 h 1929052"/>
              <a:gd name="connsiteX87" fmla="*/ 678656 w 733455"/>
              <a:gd name="connsiteY87" fmla="*/ 1631396 h 1929052"/>
              <a:gd name="connsiteX88" fmla="*/ 681037 w 733455"/>
              <a:gd name="connsiteY88" fmla="*/ 1731408 h 1929052"/>
              <a:gd name="connsiteX89" fmla="*/ 695325 w 733455"/>
              <a:gd name="connsiteY89" fmla="*/ 1736171 h 1929052"/>
              <a:gd name="connsiteX90" fmla="*/ 697706 w 733455"/>
              <a:gd name="connsiteY90" fmla="*/ 1819515 h 1929052"/>
              <a:gd name="connsiteX91" fmla="*/ 704850 w 733455"/>
              <a:gd name="connsiteY91" fmla="*/ 1817133 h 1929052"/>
              <a:gd name="connsiteX92" fmla="*/ 707231 w 733455"/>
              <a:gd name="connsiteY92" fmla="*/ 1824277 h 1929052"/>
              <a:gd name="connsiteX93" fmla="*/ 709612 w 733455"/>
              <a:gd name="connsiteY93" fmla="*/ 1848090 h 1929052"/>
              <a:gd name="connsiteX94" fmla="*/ 711994 w 733455"/>
              <a:gd name="connsiteY94" fmla="*/ 1855233 h 1929052"/>
              <a:gd name="connsiteX95" fmla="*/ 728662 w 733455"/>
              <a:gd name="connsiteY95" fmla="*/ 1859996 h 1929052"/>
              <a:gd name="connsiteX96" fmla="*/ 733425 w 733455"/>
              <a:gd name="connsiteY96" fmla="*/ 1869521 h 1929052"/>
              <a:gd name="connsiteX97" fmla="*/ 726280 w 733455"/>
              <a:gd name="connsiteY97" fmla="*/ 1929052 h 1929052"/>
              <a:gd name="connsiteX0" fmla="*/ 0 w 729379"/>
              <a:gd name="connsiteY0" fmla="*/ 240 h 1929052"/>
              <a:gd name="connsiteX1" fmla="*/ 54769 w 729379"/>
              <a:gd name="connsiteY1" fmla="*/ 2621 h 1929052"/>
              <a:gd name="connsiteX2" fmla="*/ 64294 w 729379"/>
              <a:gd name="connsiteY2" fmla="*/ 16908 h 1929052"/>
              <a:gd name="connsiteX3" fmla="*/ 71437 w 729379"/>
              <a:gd name="connsiteY3" fmla="*/ 21671 h 1929052"/>
              <a:gd name="connsiteX4" fmla="*/ 73819 w 729379"/>
              <a:gd name="connsiteY4" fmla="*/ 28815 h 1929052"/>
              <a:gd name="connsiteX5" fmla="*/ 78581 w 729379"/>
              <a:gd name="connsiteY5" fmla="*/ 35958 h 1929052"/>
              <a:gd name="connsiteX6" fmla="*/ 88106 w 729379"/>
              <a:gd name="connsiteY6" fmla="*/ 69296 h 1929052"/>
              <a:gd name="connsiteX7" fmla="*/ 92869 w 729379"/>
              <a:gd name="connsiteY7" fmla="*/ 112158 h 1929052"/>
              <a:gd name="connsiteX8" fmla="*/ 95250 w 729379"/>
              <a:gd name="connsiteY8" fmla="*/ 119302 h 1929052"/>
              <a:gd name="connsiteX9" fmla="*/ 102394 w 729379"/>
              <a:gd name="connsiteY9" fmla="*/ 121683 h 1929052"/>
              <a:gd name="connsiteX10" fmla="*/ 111919 w 729379"/>
              <a:gd name="connsiteY10" fmla="*/ 133590 h 1929052"/>
              <a:gd name="connsiteX11" fmla="*/ 121444 w 729379"/>
              <a:gd name="connsiteY11" fmla="*/ 143115 h 1929052"/>
              <a:gd name="connsiteX12" fmla="*/ 123825 w 729379"/>
              <a:gd name="connsiteY12" fmla="*/ 150258 h 1929052"/>
              <a:gd name="connsiteX13" fmla="*/ 138112 w 729379"/>
              <a:gd name="connsiteY13" fmla="*/ 159783 h 1929052"/>
              <a:gd name="connsiteX14" fmla="*/ 147637 w 729379"/>
              <a:gd name="connsiteY14" fmla="*/ 174071 h 1929052"/>
              <a:gd name="connsiteX15" fmla="*/ 152400 w 729379"/>
              <a:gd name="connsiteY15" fmla="*/ 181215 h 1929052"/>
              <a:gd name="connsiteX16" fmla="*/ 169069 w 729379"/>
              <a:gd name="connsiteY16" fmla="*/ 185977 h 1929052"/>
              <a:gd name="connsiteX17" fmla="*/ 169069 w 729379"/>
              <a:gd name="connsiteY17" fmla="*/ 269321 h 1929052"/>
              <a:gd name="connsiteX18" fmla="*/ 190500 w 729379"/>
              <a:gd name="connsiteY18" fmla="*/ 271702 h 1929052"/>
              <a:gd name="connsiteX19" fmla="*/ 192881 w 729379"/>
              <a:gd name="connsiteY19" fmla="*/ 297896 h 1929052"/>
              <a:gd name="connsiteX20" fmla="*/ 195262 w 729379"/>
              <a:gd name="connsiteY20" fmla="*/ 305040 h 1929052"/>
              <a:gd name="connsiteX21" fmla="*/ 197644 w 729379"/>
              <a:gd name="connsiteY21" fmla="*/ 326471 h 1929052"/>
              <a:gd name="connsiteX22" fmla="*/ 209550 w 729379"/>
              <a:gd name="connsiteY22" fmla="*/ 328852 h 1929052"/>
              <a:gd name="connsiteX23" fmla="*/ 221456 w 729379"/>
              <a:gd name="connsiteY23" fmla="*/ 347902 h 1929052"/>
              <a:gd name="connsiteX24" fmla="*/ 230981 w 729379"/>
              <a:gd name="connsiteY24" fmla="*/ 350283 h 1929052"/>
              <a:gd name="connsiteX25" fmla="*/ 238124 w 729379"/>
              <a:gd name="connsiteY25" fmla="*/ 381239 h 1929052"/>
              <a:gd name="connsiteX26" fmla="*/ 259556 w 729379"/>
              <a:gd name="connsiteY26" fmla="*/ 383621 h 1929052"/>
              <a:gd name="connsiteX27" fmla="*/ 266700 w 729379"/>
              <a:gd name="connsiteY27" fmla="*/ 388383 h 1929052"/>
              <a:gd name="connsiteX28" fmla="*/ 269081 w 729379"/>
              <a:gd name="connsiteY28" fmla="*/ 395527 h 1929052"/>
              <a:gd name="connsiteX29" fmla="*/ 276225 w 729379"/>
              <a:gd name="connsiteY29" fmla="*/ 400290 h 1929052"/>
              <a:gd name="connsiteX30" fmla="*/ 283369 w 729379"/>
              <a:gd name="connsiteY30" fmla="*/ 407433 h 1929052"/>
              <a:gd name="connsiteX31" fmla="*/ 300037 w 729379"/>
              <a:gd name="connsiteY31" fmla="*/ 424102 h 1929052"/>
              <a:gd name="connsiteX32" fmla="*/ 307181 w 729379"/>
              <a:gd name="connsiteY32" fmla="*/ 428865 h 1929052"/>
              <a:gd name="connsiteX33" fmla="*/ 309562 w 729379"/>
              <a:gd name="connsiteY33" fmla="*/ 436008 h 1929052"/>
              <a:gd name="connsiteX34" fmla="*/ 311944 w 729379"/>
              <a:gd name="connsiteY34" fmla="*/ 452677 h 1929052"/>
              <a:gd name="connsiteX35" fmla="*/ 316706 w 729379"/>
              <a:gd name="connsiteY35" fmla="*/ 481252 h 1929052"/>
              <a:gd name="connsiteX36" fmla="*/ 319087 w 729379"/>
              <a:gd name="connsiteY36" fmla="*/ 490777 h 1929052"/>
              <a:gd name="connsiteX37" fmla="*/ 321469 w 729379"/>
              <a:gd name="connsiteY37" fmla="*/ 505065 h 1929052"/>
              <a:gd name="connsiteX38" fmla="*/ 326231 w 729379"/>
              <a:gd name="connsiteY38" fmla="*/ 512208 h 1929052"/>
              <a:gd name="connsiteX39" fmla="*/ 330994 w 729379"/>
              <a:gd name="connsiteY39" fmla="*/ 536021 h 1929052"/>
              <a:gd name="connsiteX40" fmla="*/ 333375 w 729379"/>
              <a:gd name="connsiteY40" fmla="*/ 545546 h 1929052"/>
              <a:gd name="connsiteX41" fmla="*/ 350044 w 729379"/>
              <a:gd name="connsiteY41" fmla="*/ 547927 h 1929052"/>
              <a:gd name="connsiteX42" fmla="*/ 350044 w 729379"/>
              <a:gd name="connsiteY42" fmla="*/ 650321 h 1929052"/>
              <a:gd name="connsiteX43" fmla="*/ 369094 w 729379"/>
              <a:gd name="connsiteY43" fmla="*/ 647940 h 1929052"/>
              <a:gd name="connsiteX44" fmla="*/ 369094 w 729379"/>
              <a:gd name="connsiteY44" fmla="*/ 676514 h 1929052"/>
              <a:gd name="connsiteX45" fmla="*/ 390525 w 729379"/>
              <a:gd name="connsiteY45" fmla="*/ 686040 h 1929052"/>
              <a:gd name="connsiteX46" fmla="*/ 390524 w 729379"/>
              <a:gd name="connsiteY46" fmla="*/ 714615 h 1929052"/>
              <a:gd name="connsiteX47" fmla="*/ 409575 w 729379"/>
              <a:gd name="connsiteY47" fmla="*/ 721758 h 1929052"/>
              <a:gd name="connsiteX48" fmla="*/ 411956 w 729379"/>
              <a:gd name="connsiteY48" fmla="*/ 736046 h 1929052"/>
              <a:gd name="connsiteX49" fmla="*/ 414337 w 729379"/>
              <a:gd name="connsiteY49" fmla="*/ 776527 h 1929052"/>
              <a:gd name="connsiteX50" fmla="*/ 416719 w 729379"/>
              <a:gd name="connsiteY50" fmla="*/ 783671 h 1929052"/>
              <a:gd name="connsiteX51" fmla="*/ 419100 w 729379"/>
              <a:gd name="connsiteY51" fmla="*/ 793196 h 1929052"/>
              <a:gd name="connsiteX52" fmla="*/ 421481 w 729379"/>
              <a:gd name="connsiteY52" fmla="*/ 800340 h 1929052"/>
              <a:gd name="connsiteX53" fmla="*/ 428625 w 729379"/>
              <a:gd name="connsiteY53" fmla="*/ 802721 h 1929052"/>
              <a:gd name="connsiteX54" fmla="*/ 435769 w 729379"/>
              <a:gd name="connsiteY54" fmla="*/ 819390 h 1929052"/>
              <a:gd name="connsiteX55" fmla="*/ 438150 w 729379"/>
              <a:gd name="connsiteY55" fmla="*/ 836058 h 1929052"/>
              <a:gd name="connsiteX56" fmla="*/ 450056 w 729379"/>
              <a:gd name="connsiteY56" fmla="*/ 838440 h 1929052"/>
              <a:gd name="connsiteX57" fmla="*/ 452437 w 729379"/>
              <a:gd name="connsiteY57" fmla="*/ 845583 h 1929052"/>
              <a:gd name="connsiteX58" fmla="*/ 457200 w 729379"/>
              <a:gd name="connsiteY58" fmla="*/ 900352 h 1929052"/>
              <a:gd name="connsiteX59" fmla="*/ 459581 w 729379"/>
              <a:gd name="connsiteY59" fmla="*/ 907496 h 1929052"/>
              <a:gd name="connsiteX60" fmla="*/ 461962 w 729379"/>
              <a:gd name="connsiteY60" fmla="*/ 917021 h 1929052"/>
              <a:gd name="connsiteX61" fmla="*/ 469106 w 729379"/>
              <a:gd name="connsiteY61" fmla="*/ 919402 h 1929052"/>
              <a:gd name="connsiteX62" fmla="*/ 483394 w 729379"/>
              <a:gd name="connsiteY62" fmla="*/ 936071 h 1929052"/>
              <a:gd name="connsiteX63" fmla="*/ 490537 w 729379"/>
              <a:gd name="connsiteY63" fmla="*/ 940833 h 1929052"/>
              <a:gd name="connsiteX64" fmla="*/ 492919 w 729379"/>
              <a:gd name="connsiteY64" fmla="*/ 947977 h 1929052"/>
              <a:gd name="connsiteX65" fmla="*/ 495300 w 729379"/>
              <a:gd name="connsiteY65" fmla="*/ 1043227 h 1929052"/>
              <a:gd name="connsiteX66" fmla="*/ 504825 w 729379"/>
              <a:gd name="connsiteY66" fmla="*/ 1045608 h 1929052"/>
              <a:gd name="connsiteX67" fmla="*/ 511969 w 729379"/>
              <a:gd name="connsiteY67" fmla="*/ 1114665 h 1929052"/>
              <a:gd name="connsiteX68" fmla="*/ 519112 w 729379"/>
              <a:gd name="connsiteY68" fmla="*/ 1117046 h 1929052"/>
              <a:gd name="connsiteX69" fmla="*/ 526256 w 729379"/>
              <a:gd name="connsiteY69" fmla="*/ 1121808 h 1929052"/>
              <a:gd name="connsiteX70" fmla="*/ 528637 w 729379"/>
              <a:gd name="connsiteY70" fmla="*/ 1128952 h 1929052"/>
              <a:gd name="connsiteX71" fmla="*/ 531019 w 729379"/>
              <a:gd name="connsiteY71" fmla="*/ 1143240 h 1929052"/>
              <a:gd name="connsiteX72" fmla="*/ 533400 w 729379"/>
              <a:gd name="connsiteY72" fmla="*/ 1155146 h 1929052"/>
              <a:gd name="connsiteX73" fmla="*/ 531019 w 729379"/>
              <a:gd name="connsiteY73" fmla="*/ 1233727 h 1929052"/>
              <a:gd name="connsiteX74" fmla="*/ 547687 w 729379"/>
              <a:gd name="connsiteY74" fmla="*/ 1236108 h 1929052"/>
              <a:gd name="connsiteX75" fmla="*/ 545306 w 729379"/>
              <a:gd name="connsiteY75" fmla="*/ 1298021 h 1929052"/>
              <a:gd name="connsiteX76" fmla="*/ 564356 w 729379"/>
              <a:gd name="connsiteY76" fmla="*/ 1300402 h 1929052"/>
              <a:gd name="connsiteX77" fmla="*/ 566738 w 729379"/>
              <a:gd name="connsiteY77" fmla="*/ 1357551 h 1929052"/>
              <a:gd name="connsiteX78" fmla="*/ 595312 w 729379"/>
              <a:gd name="connsiteY78" fmla="*/ 1362315 h 1929052"/>
              <a:gd name="connsiteX79" fmla="*/ 592931 w 729379"/>
              <a:gd name="connsiteY79" fmla="*/ 1395652 h 1929052"/>
              <a:gd name="connsiteX80" fmla="*/ 614362 w 729379"/>
              <a:gd name="connsiteY80" fmla="*/ 1398033 h 1929052"/>
              <a:gd name="connsiteX81" fmla="*/ 614362 w 729379"/>
              <a:gd name="connsiteY81" fmla="*/ 1443277 h 1929052"/>
              <a:gd name="connsiteX82" fmla="*/ 631031 w 729379"/>
              <a:gd name="connsiteY82" fmla="*/ 1445658 h 1929052"/>
              <a:gd name="connsiteX83" fmla="*/ 631032 w 729379"/>
              <a:gd name="connsiteY83" fmla="*/ 1540908 h 1929052"/>
              <a:gd name="connsiteX84" fmla="*/ 659606 w 729379"/>
              <a:gd name="connsiteY84" fmla="*/ 1536147 h 1929052"/>
              <a:gd name="connsiteX85" fmla="*/ 661987 w 729379"/>
              <a:gd name="connsiteY85" fmla="*/ 1593296 h 1929052"/>
              <a:gd name="connsiteX86" fmla="*/ 676275 w 729379"/>
              <a:gd name="connsiteY86" fmla="*/ 1598058 h 1929052"/>
              <a:gd name="connsiteX87" fmla="*/ 678656 w 729379"/>
              <a:gd name="connsiteY87" fmla="*/ 1631396 h 1929052"/>
              <a:gd name="connsiteX88" fmla="*/ 681037 w 729379"/>
              <a:gd name="connsiteY88" fmla="*/ 1731408 h 1929052"/>
              <a:gd name="connsiteX89" fmla="*/ 695325 w 729379"/>
              <a:gd name="connsiteY89" fmla="*/ 1736171 h 1929052"/>
              <a:gd name="connsiteX90" fmla="*/ 697706 w 729379"/>
              <a:gd name="connsiteY90" fmla="*/ 1819515 h 1929052"/>
              <a:gd name="connsiteX91" fmla="*/ 704850 w 729379"/>
              <a:gd name="connsiteY91" fmla="*/ 1817133 h 1929052"/>
              <a:gd name="connsiteX92" fmla="*/ 707231 w 729379"/>
              <a:gd name="connsiteY92" fmla="*/ 1824277 h 1929052"/>
              <a:gd name="connsiteX93" fmla="*/ 709612 w 729379"/>
              <a:gd name="connsiteY93" fmla="*/ 1848090 h 1929052"/>
              <a:gd name="connsiteX94" fmla="*/ 711994 w 729379"/>
              <a:gd name="connsiteY94" fmla="*/ 1855233 h 1929052"/>
              <a:gd name="connsiteX95" fmla="*/ 728662 w 729379"/>
              <a:gd name="connsiteY95" fmla="*/ 1859996 h 1929052"/>
              <a:gd name="connsiteX96" fmla="*/ 726280 w 729379"/>
              <a:gd name="connsiteY96" fmla="*/ 1929052 h 192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9379" h="1929052">
                <a:moveTo>
                  <a:pt x="0" y="240"/>
                </a:moveTo>
                <a:cubicBezTo>
                  <a:pt x="18256" y="1034"/>
                  <a:pt x="37080" y="-1965"/>
                  <a:pt x="54769" y="2621"/>
                </a:cubicBezTo>
                <a:cubicBezTo>
                  <a:pt x="60310" y="4057"/>
                  <a:pt x="59532" y="13733"/>
                  <a:pt x="64294" y="16908"/>
                </a:cubicBezTo>
                <a:lnTo>
                  <a:pt x="71437" y="21671"/>
                </a:lnTo>
                <a:cubicBezTo>
                  <a:pt x="72231" y="24052"/>
                  <a:pt x="72696" y="26570"/>
                  <a:pt x="73819" y="28815"/>
                </a:cubicBezTo>
                <a:cubicBezTo>
                  <a:pt x="75099" y="31374"/>
                  <a:pt x="78054" y="33145"/>
                  <a:pt x="78581" y="35958"/>
                </a:cubicBezTo>
                <a:cubicBezTo>
                  <a:pt x="85101" y="70733"/>
                  <a:pt x="70186" y="63324"/>
                  <a:pt x="88106" y="69296"/>
                </a:cubicBezTo>
                <a:cubicBezTo>
                  <a:pt x="89111" y="80355"/>
                  <a:pt x="90453" y="100078"/>
                  <a:pt x="92869" y="112158"/>
                </a:cubicBezTo>
                <a:cubicBezTo>
                  <a:pt x="93361" y="114619"/>
                  <a:pt x="93475" y="117527"/>
                  <a:pt x="95250" y="119302"/>
                </a:cubicBezTo>
                <a:cubicBezTo>
                  <a:pt x="97025" y="121077"/>
                  <a:pt x="100013" y="120889"/>
                  <a:pt x="102394" y="121683"/>
                </a:cubicBezTo>
                <a:cubicBezTo>
                  <a:pt x="108378" y="139637"/>
                  <a:pt x="99610" y="118204"/>
                  <a:pt x="111919" y="133590"/>
                </a:cubicBezTo>
                <a:cubicBezTo>
                  <a:pt x="121156" y="145136"/>
                  <a:pt x="105856" y="137918"/>
                  <a:pt x="121444" y="143115"/>
                </a:cubicBezTo>
                <a:cubicBezTo>
                  <a:pt x="122238" y="145496"/>
                  <a:pt x="122050" y="148483"/>
                  <a:pt x="123825" y="150258"/>
                </a:cubicBezTo>
                <a:cubicBezTo>
                  <a:pt x="127872" y="154305"/>
                  <a:pt x="138112" y="159783"/>
                  <a:pt x="138112" y="159783"/>
                </a:cubicBezTo>
                <a:lnTo>
                  <a:pt x="147637" y="174071"/>
                </a:lnTo>
                <a:cubicBezTo>
                  <a:pt x="149225" y="176452"/>
                  <a:pt x="149623" y="180521"/>
                  <a:pt x="152400" y="181215"/>
                </a:cubicBezTo>
                <a:cubicBezTo>
                  <a:pt x="164360" y="184205"/>
                  <a:pt x="158820" y="182561"/>
                  <a:pt x="169069" y="185977"/>
                </a:cubicBezTo>
                <a:lnTo>
                  <a:pt x="169069" y="269321"/>
                </a:lnTo>
                <a:lnTo>
                  <a:pt x="190500" y="271702"/>
                </a:lnTo>
                <a:cubicBezTo>
                  <a:pt x="191294" y="280433"/>
                  <a:pt x="191641" y="289217"/>
                  <a:pt x="192881" y="297896"/>
                </a:cubicBezTo>
                <a:cubicBezTo>
                  <a:pt x="193236" y="300381"/>
                  <a:pt x="194849" y="302564"/>
                  <a:pt x="195262" y="305040"/>
                </a:cubicBezTo>
                <a:cubicBezTo>
                  <a:pt x="196444" y="312130"/>
                  <a:pt x="193946" y="320308"/>
                  <a:pt x="197644" y="326471"/>
                </a:cubicBezTo>
                <a:cubicBezTo>
                  <a:pt x="199726" y="329941"/>
                  <a:pt x="205581" y="328058"/>
                  <a:pt x="209550" y="328852"/>
                </a:cubicBezTo>
                <a:cubicBezTo>
                  <a:pt x="213379" y="340340"/>
                  <a:pt x="211183" y="343500"/>
                  <a:pt x="221456" y="347902"/>
                </a:cubicBezTo>
                <a:cubicBezTo>
                  <a:pt x="224464" y="349191"/>
                  <a:pt x="227806" y="349489"/>
                  <a:pt x="230981" y="350283"/>
                </a:cubicBezTo>
                <a:lnTo>
                  <a:pt x="238124" y="381239"/>
                </a:lnTo>
                <a:cubicBezTo>
                  <a:pt x="245268" y="382033"/>
                  <a:pt x="254793" y="382430"/>
                  <a:pt x="259556" y="383621"/>
                </a:cubicBezTo>
                <a:cubicBezTo>
                  <a:pt x="264319" y="384812"/>
                  <a:pt x="264319" y="386796"/>
                  <a:pt x="266700" y="388383"/>
                </a:cubicBezTo>
                <a:cubicBezTo>
                  <a:pt x="267494" y="390764"/>
                  <a:pt x="267513" y="393567"/>
                  <a:pt x="269081" y="395527"/>
                </a:cubicBezTo>
                <a:cubicBezTo>
                  <a:pt x="270869" y="397762"/>
                  <a:pt x="274026" y="398458"/>
                  <a:pt x="276225" y="400290"/>
                </a:cubicBezTo>
                <a:cubicBezTo>
                  <a:pt x="278812" y="402446"/>
                  <a:pt x="281302" y="404775"/>
                  <a:pt x="283369" y="407433"/>
                </a:cubicBezTo>
                <a:cubicBezTo>
                  <a:pt x="296744" y="424628"/>
                  <a:pt x="286386" y="419552"/>
                  <a:pt x="300037" y="424102"/>
                </a:cubicBezTo>
                <a:cubicBezTo>
                  <a:pt x="302418" y="425690"/>
                  <a:pt x="305393" y="426630"/>
                  <a:pt x="307181" y="428865"/>
                </a:cubicBezTo>
                <a:cubicBezTo>
                  <a:pt x="308749" y="430825"/>
                  <a:pt x="309070" y="433547"/>
                  <a:pt x="309562" y="436008"/>
                </a:cubicBezTo>
                <a:cubicBezTo>
                  <a:pt x="310663" y="441512"/>
                  <a:pt x="311069" y="447133"/>
                  <a:pt x="311944" y="452677"/>
                </a:cubicBezTo>
                <a:cubicBezTo>
                  <a:pt x="313450" y="462215"/>
                  <a:pt x="314364" y="471884"/>
                  <a:pt x="316706" y="481252"/>
                </a:cubicBezTo>
                <a:cubicBezTo>
                  <a:pt x="317500" y="484427"/>
                  <a:pt x="318445" y="487568"/>
                  <a:pt x="319087" y="490777"/>
                </a:cubicBezTo>
                <a:cubicBezTo>
                  <a:pt x="320034" y="495512"/>
                  <a:pt x="319942" y="500484"/>
                  <a:pt x="321469" y="505065"/>
                </a:cubicBezTo>
                <a:cubicBezTo>
                  <a:pt x="322374" y="507780"/>
                  <a:pt x="324644" y="509827"/>
                  <a:pt x="326231" y="512208"/>
                </a:cubicBezTo>
                <a:cubicBezTo>
                  <a:pt x="327819" y="520146"/>
                  <a:pt x="329031" y="528168"/>
                  <a:pt x="330994" y="536021"/>
                </a:cubicBezTo>
                <a:cubicBezTo>
                  <a:pt x="331788" y="539196"/>
                  <a:pt x="330600" y="543812"/>
                  <a:pt x="333375" y="545546"/>
                </a:cubicBezTo>
                <a:cubicBezTo>
                  <a:pt x="338135" y="548521"/>
                  <a:pt x="344488" y="547133"/>
                  <a:pt x="350044" y="547927"/>
                </a:cubicBezTo>
                <a:cubicBezTo>
                  <a:pt x="352822" y="565389"/>
                  <a:pt x="346869" y="633652"/>
                  <a:pt x="350044" y="650321"/>
                </a:cubicBezTo>
                <a:lnTo>
                  <a:pt x="369094" y="647940"/>
                </a:lnTo>
                <a:cubicBezTo>
                  <a:pt x="374407" y="685138"/>
                  <a:pt x="365522" y="670164"/>
                  <a:pt x="369094" y="676514"/>
                </a:cubicBezTo>
                <a:cubicBezTo>
                  <a:pt x="372666" y="682864"/>
                  <a:pt x="386953" y="679690"/>
                  <a:pt x="390525" y="686040"/>
                </a:cubicBezTo>
                <a:cubicBezTo>
                  <a:pt x="394097" y="692390"/>
                  <a:pt x="390524" y="705090"/>
                  <a:pt x="390524" y="714615"/>
                </a:cubicBezTo>
                <a:cubicBezTo>
                  <a:pt x="393699" y="720568"/>
                  <a:pt x="406003" y="718186"/>
                  <a:pt x="409575" y="721758"/>
                </a:cubicBezTo>
                <a:cubicBezTo>
                  <a:pt x="413147" y="725330"/>
                  <a:pt x="411162" y="731283"/>
                  <a:pt x="411956" y="736046"/>
                </a:cubicBezTo>
                <a:cubicBezTo>
                  <a:pt x="412750" y="749540"/>
                  <a:pt x="412992" y="763077"/>
                  <a:pt x="414337" y="776527"/>
                </a:cubicBezTo>
                <a:cubicBezTo>
                  <a:pt x="414587" y="779025"/>
                  <a:pt x="416029" y="781257"/>
                  <a:pt x="416719" y="783671"/>
                </a:cubicBezTo>
                <a:cubicBezTo>
                  <a:pt x="417618" y="786818"/>
                  <a:pt x="418201" y="790049"/>
                  <a:pt x="419100" y="793196"/>
                </a:cubicBezTo>
                <a:cubicBezTo>
                  <a:pt x="419790" y="795610"/>
                  <a:pt x="419706" y="798565"/>
                  <a:pt x="421481" y="800340"/>
                </a:cubicBezTo>
                <a:cubicBezTo>
                  <a:pt x="423256" y="802115"/>
                  <a:pt x="426244" y="801927"/>
                  <a:pt x="428625" y="802721"/>
                </a:cubicBezTo>
                <a:cubicBezTo>
                  <a:pt x="431204" y="807880"/>
                  <a:pt x="434602" y="813554"/>
                  <a:pt x="435769" y="819390"/>
                </a:cubicBezTo>
                <a:cubicBezTo>
                  <a:pt x="436870" y="824893"/>
                  <a:pt x="434783" y="831568"/>
                  <a:pt x="438150" y="836058"/>
                </a:cubicBezTo>
                <a:cubicBezTo>
                  <a:pt x="440578" y="839296"/>
                  <a:pt x="446087" y="837646"/>
                  <a:pt x="450056" y="838440"/>
                </a:cubicBezTo>
                <a:cubicBezTo>
                  <a:pt x="450850" y="840821"/>
                  <a:pt x="451945" y="843122"/>
                  <a:pt x="452437" y="845583"/>
                </a:cubicBezTo>
                <a:cubicBezTo>
                  <a:pt x="456502" y="865906"/>
                  <a:pt x="454734" y="876926"/>
                  <a:pt x="457200" y="900352"/>
                </a:cubicBezTo>
                <a:cubicBezTo>
                  <a:pt x="457463" y="902848"/>
                  <a:pt x="458891" y="905082"/>
                  <a:pt x="459581" y="907496"/>
                </a:cubicBezTo>
                <a:cubicBezTo>
                  <a:pt x="460480" y="910643"/>
                  <a:pt x="459918" y="914465"/>
                  <a:pt x="461962" y="917021"/>
                </a:cubicBezTo>
                <a:cubicBezTo>
                  <a:pt x="463530" y="918981"/>
                  <a:pt x="466725" y="918608"/>
                  <a:pt x="469106" y="919402"/>
                </a:cubicBezTo>
                <a:cubicBezTo>
                  <a:pt x="474904" y="936795"/>
                  <a:pt x="468999" y="932473"/>
                  <a:pt x="483394" y="936071"/>
                </a:cubicBezTo>
                <a:cubicBezTo>
                  <a:pt x="485775" y="937658"/>
                  <a:pt x="488749" y="938598"/>
                  <a:pt x="490537" y="940833"/>
                </a:cubicBezTo>
                <a:cubicBezTo>
                  <a:pt x="492105" y="942793"/>
                  <a:pt x="492802" y="945469"/>
                  <a:pt x="492919" y="947977"/>
                </a:cubicBezTo>
                <a:cubicBezTo>
                  <a:pt x="494395" y="979703"/>
                  <a:pt x="491455" y="1011701"/>
                  <a:pt x="495300" y="1043227"/>
                </a:cubicBezTo>
                <a:cubicBezTo>
                  <a:pt x="495696" y="1046476"/>
                  <a:pt x="501650" y="1044814"/>
                  <a:pt x="504825" y="1045608"/>
                </a:cubicBezTo>
                <a:cubicBezTo>
                  <a:pt x="522308" y="1071836"/>
                  <a:pt x="500343" y="1036189"/>
                  <a:pt x="511969" y="1114665"/>
                </a:cubicBezTo>
                <a:cubicBezTo>
                  <a:pt x="512337" y="1117148"/>
                  <a:pt x="516867" y="1115924"/>
                  <a:pt x="519112" y="1117046"/>
                </a:cubicBezTo>
                <a:cubicBezTo>
                  <a:pt x="521672" y="1118326"/>
                  <a:pt x="523875" y="1120221"/>
                  <a:pt x="526256" y="1121808"/>
                </a:cubicBezTo>
                <a:cubicBezTo>
                  <a:pt x="527050" y="1124189"/>
                  <a:pt x="528092" y="1126502"/>
                  <a:pt x="528637" y="1128952"/>
                </a:cubicBezTo>
                <a:cubicBezTo>
                  <a:pt x="529684" y="1133665"/>
                  <a:pt x="530155" y="1138489"/>
                  <a:pt x="531019" y="1143240"/>
                </a:cubicBezTo>
                <a:cubicBezTo>
                  <a:pt x="531743" y="1147222"/>
                  <a:pt x="532606" y="1151177"/>
                  <a:pt x="533400" y="1155146"/>
                </a:cubicBezTo>
                <a:cubicBezTo>
                  <a:pt x="532606" y="1181340"/>
                  <a:pt x="531813" y="1207533"/>
                  <a:pt x="531019" y="1233727"/>
                </a:cubicBezTo>
                <a:cubicBezTo>
                  <a:pt x="533003" y="1248411"/>
                  <a:pt x="545306" y="1225392"/>
                  <a:pt x="547687" y="1236108"/>
                </a:cubicBezTo>
                <a:cubicBezTo>
                  <a:pt x="546893" y="1256746"/>
                  <a:pt x="546100" y="1277383"/>
                  <a:pt x="545306" y="1298021"/>
                </a:cubicBezTo>
                <a:cubicBezTo>
                  <a:pt x="548084" y="1308737"/>
                  <a:pt x="561975" y="1299608"/>
                  <a:pt x="564356" y="1300402"/>
                </a:cubicBezTo>
                <a:cubicBezTo>
                  <a:pt x="565150" y="1319452"/>
                  <a:pt x="561579" y="1347232"/>
                  <a:pt x="566738" y="1357551"/>
                </a:cubicBezTo>
                <a:cubicBezTo>
                  <a:pt x="571897" y="1367870"/>
                  <a:pt x="592137" y="1361521"/>
                  <a:pt x="595312" y="1362315"/>
                </a:cubicBezTo>
                <a:cubicBezTo>
                  <a:pt x="599677" y="1368665"/>
                  <a:pt x="589756" y="1389699"/>
                  <a:pt x="592931" y="1395652"/>
                </a:cubicBezTo>
                <a:cubicBezTo>
                  <a:pt x="596106" y="1401605"/>
                  <a:pt x="607218" y="1397239"/>
                  <a:pt x="614362" y="1398033"/>
                </a:cubicBezTo>
                <a:cubicBezTo>
                  <a:pt x="614096" y="1400959"/>
                  <a:pt x="608927" y="1437163"/>
                  <a:pt x="614362" y="1443277"/>
                </a:cubicBezTo>
                <a:cubicBezTo>
                  <a:pt x="618091" y="1447472"/>
                  <a:pt x="625475" y="1444864"/>
                  <a:pt x="631031" y="1445658"/>
                </a:cubicBezTo>
                <a:cubicBezTo>
                  <a:pt x="631031" y="1477408"/>
                  <a:pt x="631032" y="1509158"/>
                  <a:pt x="631032" y="1540908"/>
                </a:cubicBezTo>
                <a:lnTo>
                  <a:pt x="659606" y="1536147"/>
                </a:lnTo>
                <a:cubicBezTo>
                  <a:pt x="664765" y="1544878"/>
                  <a:pt x="659209" y="1582978"/>
                  <a:pt x="661987" y="1593296"/>
                </a:cubicBezTo>
                <a:cubicBezTo>
                  <a:pt x="664765" y="1603614"/>
                  <a:pt x="676275" y="1598058"/>
                  <a:pt x="676275" y="1598058"/>
                </a:cubicBezTo>
                <a:cubicBezTo>
                  <a:pt x="685403" y="1620881"/>
                  <a:pt x="678656" y="1598583"/>
                  <a:pt x="678656" y="1631396"/>
                </a:cubicBezTo>
                <a:cubicBezTo>
                  <a:pt x="678656" y="1664743"/>
                  <a:pt x="675798" y="1698475"/>
                  <a:pt x="681037" y="1731408"/>
                </a:cubicBezTo>
                <a:cubicBezTo>
                  <a:pt x="681826" y="1736366"/>
                  <a:pt x="690562" y="1734583"/>
                  <a:pt x="695325" y="1736171"/>
                </a:cubicBezTo>
                <a:cubicBezTo>
                  <a:pt x="696119" y="1763952"/>
                  <a:pt x="694459" y="1791913"/>
                  <a:pt x="697706" y="1819515"/>
                </a:cubicBezTo>
                <a:cubicBezTo>
                  <a:pt x="697999" y="1822008"/>
                  <a:pt x="702605" y="1816010"/>
                  <a:pt x="704850" y="1817133"/>
                </a:cubicBezTo>
                <a:cubicBezTo>
                  <a:pt x="707095" y="1818255"/>
                  <a:pt x="706437" y="1821896"/>
                  <a:pt x="707231" y="1824277"/>
                </a:cubicBezTo>
                <a:cubicBezTo>
                  <a:pt x="708025" y="1832215"/>
                  <a:pt x="708399" y="1840206"/>
                  <a:pt x="709612" y="1848090"/>
                </a:cubicBezTo>
                <a:cubicBezTo>
                  <a:pt x="709994" y="1850571"/>
                  <a:pt x="710219" y="1853458"/>
                  <a:pt x="711994" y="1855233"/>
                </a:cubicBezTo>
                <a:cubicBezTo>
                  <a:pt x="713135" y="1856374"/>
                  <a:pt x="728576" y="1859975"/>
                  <a:pt x="728662" y="1859996"/>
                </a:cubicBezTo>
                <a:cubicBezTo>
                  <a:pt x="731043" y="1872299"/>
                  <a:pt x="726776" y="1914665"/>
                  <a:pt x="726280" y="1929052"/>
                </a:cubicBezTo>
              </a:path>
            </a:pathLst>
          </a:cu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765550" y="3514280"/>
            <a:ext cx="3457575" cy="1223963"/>
          </a:xfrm>
          <a:custGeom>
            <a:avLst/>
            <a:gdLst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28637 w 966793"/>
              <a:gd name="connsiteY61" fmla="*/ 688181 h 909638"/>
              <a:gd name="connsiteX62" fmla="*/ 531018 w 966793"/>
              <a:gd name="connsiteY62" fmla="*/ 695325 h 909638"/>
              <a:gd name="connsiteX63" fmla="*/ 545306 w 966793"/>
              <a:gd name="connsiteY63" fmla="*/ 697706 h 909638"/>
              <a:gd name="connsiteX64" fmla="*/ 550068 w 966793"/>
              <a:gd name="connsiteY64" fmla="*/ 704850 h 909638"/>
              <a:gd name="connsiteX65" fmla="*/ 552450 w 966793"/>
              <a:gd name="connsiteY65" fmla="*/ 711994 h 909638"/>
              <a:gd name="connsiteX66" fmla="*/ 564356 w 966793"/>
              <a:gd name="connsiteY66" fmla="*/ 714375 h 909638"/>
              <a:gd name="connsiteX67" fmla="*/ 566737 w 966793"/>
              <a:gd name="connsiteY67" fmla="*/ 721519 h 909638"/>
              <a:gd name="connsiteX68" fmla="*/ 583406 w 966793"/>
              <a:gd name="connsiteY68" fmla="*/ 728663 h 909638"/>
              <a:gd name="connsiteX69" fmla="*/ 607218 w 966793"/>
              <a:gd name="connsiteY69" fmla="*/ 733425 h 909638"/>
              <a:gd name="connsiteX70" fmla="*/ 631031 w 966793"/>
              <a:gd name="connsiteY70" fmla="*/ 738188 h 909638"/>
              <a:gd name="connsiteX71" fmla="*/ 657225 w 966793"/>
              <a:gd name="connsiteY71" fmla="*/ 745331 h 909638"/>
              <a:gd name="connsiteX72" fmla="*/ 678656 w 966793"/>
              <a:gd name="connsiteY72" fmla="*/ 747713 h 909638"/>
              <a:gd name="connsiteX73" fmla="*/ 692943 w 966793"/>
              <a:gd name="connsiteY73" fmla="*/ 752475 h 909638"/>
              <a:gd name="connsiteX74" fmla="*/ 695325 w 966793"/>
              <a:gd name="connsiteY74" fmla="*/ 759619 h 909638"/>
              <a:gd name="connsiteX75" fmla="*/ 714375 w 966793"/>
              <a:gd name="connsiteY75" fmla="*/ 762000 h 909638"/>
              <a:gd name="connsiteX76" fmla="*/ 726281 w 966793"/>
              <a:gd name="connsiteY76" fmla="*/ 764381 h 909638"/>
              <a:gd name="connsiteX77" fmla="*/ 747712 w 966793"/>
              <a:gd name="connsiteY77" fmla="*/ 766763 h 909638"/>
              <a:gd name="connsiteX78" fmla="*/ 769143 w 966793"/>
              <a:gd name="connsiteY78" fmla="*/ 778669 h 909638"/>
              <a:gd name="connsiteX79" fmla="*/ 771525 w 966793"/>
              <a:gd name="connsiteY79" fmla="*/ 785813 h 909638"/>
              <a:gd name="connsiteX80" fmla="*/ 795337 w 966793"/>
              <a:gd name="connsiteY80" fmla="*/ 797719 h 909638"/>
              <a:gd name="connsiteX81" fmla="*/ 802481 w 966793"/>
              <a:gd name="connsiteY81" fmla="*/ 802481 h 909638"/>
              <a:gd name="connsiteX82" fmla="*/ 816768 w 966793"/>
              <a:gd name="connsiteY82" fmla="*/ 807244 h 909638"/>
              <a:gd name="connsiteX83" fmla="*/ 833437 w 966793"/>
              <a:gd name="connsiteY83" fmla="*/ 812006 h 909638"/>
              <a:gd name="connsiteX84" fmla="*/ 850106 w 966793"/>
              <a:gd name="connsiteY84" fmla="*/ 816769 h 909638"/>
              <a:gd name="connsiteX85" fmla="*/ 866775 w 966793"/>
              <a:gd name="connsiteY85" fmla="*/ 819150 h 909638"/>
              <a:gd name="connsiteX86" fmla="*/ 869156 w 966793"/>
              <a:gd name="connsiteY86" fmla="*/ 826294 h 909638"/>
              <a:gd name="connsiteX87" fmla="*/ 871537 w 966793"/>
              <a:gd name="connsiteY87" fmla="*/ 852488 h 909638"/>
              <a:gd name="connsiteX88" fmla="*/ 881062 w 966793"/>
              <a:gd name="connsiteY88" fmla="*/ 854869 h 909638"/>
              <a:gd name="connsiteX89" fmla="*/ 888206 w 966793"/>
              <a:gd name="connsiteY89" fmla="*/ 857250 h 909638"/>
              <a:gd name="connsiteX90" fmla="*/ 892968 w 966793"/>
              <a:gd name="connsiteY90" fmla="*/ 864394 h 909638"/>
              <a:gd name="connsiteX91" fmla="*/ 904875 w 966793"/>
              <a:gd name="connsiteY91" fmla="*/ 869156 h 909638"/>
              <a:gd name="connsiteX92" fmla="*/ 938212 w 966793"/>
              <a:gd name="connsiteY92" fmla="*/ 873919 h 909638"/>
              <a:gd name="connsiteX93" fmla="*/ 945356 w 966793"/>
              <a:gd name="connsiteY93" fmla="*/ 876300 h 909638"/>
              <a:gd name="connsiteX94" fmla="*/ 957262 w 966793"/>
              <a:gd name="connsiteY94" fmla="*/ 878681 h 909638"/>
              <a:gd name="connsiteX95" fmla="*/ 962025 w 966793"/>
              <a:gd name="connsiteY95" fmla="*/ 892969 h 909638"/>
              <a:gd name="connsiteX96" fmla="*/ 964406 w 966793"/>
              <a:gd name="connsiteY96" fmla="*/ 900113 h 909638"/>
              <a:gd name="connsiteX97" fmla="*/ 966787 w 966793"/>
              <a:gd name="connsiteY97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28637 w 966793"/>
              <a:gd name="connsiteY61" fmla="*/ 688181 h 909638"/>
              <a:gd name="connsiteX62" fmla="*/ 531018 w 966793"/>
              <a:gd name="connsiteY62" fmla="*/ 695325 h 909638"/>
              <a:gd name="connsiteX63" fmla="*/ 545306 w 966793"/>
              <a:gd name="connsiteY63" fmla="*/ 697706 h 909638"/>
              <a:gd name="connsiteX64" fmla="*/ 550068 w 966793"/>
              <a:gd name="connsiteY64" fmla="*/ 704850 h 909638"/>
              <a:gd name="connsiteX65" fmla="*/ 552450 w 966793"/>
              <a:gd name="connsiteY65" fmla="*/ 711994 h 909638"/>
              <a:gd name="connsiteX66" fmla="*/ 564356 w 966793"/>
              <a:gd name="connsiteY66" fmla="*/ 714375 h 909638"/>
              <a:gd name="connsiteX67" fmla="*/ 566737 w 966793"/>
              <a:gd name="connsiteY67" fmla="*/ 721519 h 909638"/>
              <a:gd name="connsiteX68" fmla="*/ 583406 w 966793"/>
              <a:gd name="connsiteY68" fmla="*/ 728663 h 909638"/>
              <a:gd name="connsiteX69" fmla="*/ 607218 w 966793"/>
              <a:gd name="connsiteY69" fmla="*/ 733425 h 909638"/>
              <a:gd name="connsiteX70" fmla="*/ 631031 w 966793"/>
              <a:gd name="connsiteY70" fmla="*/ 738188 h 909638"/>
              <a:gd name="connsiteX71" fmla="*/ 657225 w 966793"/>
              <a:gd name="connsiteY71" fmla="*/ 745331 h 909638"/>
              <a:gd name="connsiteX72" fmla="*/ 678656 w 966793"/>
              <a:gd name="connsiteY72" fmla="*/ 747713 h 909638"/>
              <a:gd name="connsiteX73" fmla="*/ 692943 w 966793"/>
              <a:gd name="connsiteY73" fmla="*/ 752475 h 909638"/>
              <a:gd name="connsiteX74" fmla="*/ 695325 w 966793"/>
              <a:gd name="connsiteY74" fmla="*/ 759619 h 909638"/>
              <a:gd name="connsiteX75" fmla="*/ 714375 w 966793"/>
              <a:gd name="connsiteY75" fmla="*/ 762000 h 909638"/>
              <a:gd name="connsiteX76" fmla="*/ 726281 w 966793"/>
              <a:gd name="connsiteY76" fmla="*/ 764381 h 909638"/>
              <a:gd name="connsiteX77" fmla="*/ 747712 w 966793"/>
              <a:gd name="connsiteY77" fmla="*/ 766763 h 909638"/>
              <a:gd name="connsiteX78" fmla="*/ 769143 w 966793"/>
              <a:gd name="connsiteY78" fmla="*/ 778669 h 909638"/>
              <a:gd name="connsiteX79" fmla="*/ 771525 w 966793"/>
              <a:gd name="connsiteY79" fmla="*/ 785813 h 909638"/>
              <a:gd name="connsiteX80" fmla="*/ 795337 w 966793"/>
              <a:gd name="connsiteY80" fmla="*/ 797719 h 909638"/>
              <a:gd name="connsiteX81" fmla="*/ 802481 w 966793"/>
              <a:gd name="connsiteY81" fmla="*/ 802481 h 909638"/>
              <a:gd name="connsiteX82" fmla="*/ 816768 w 966793"/>
              <a:gd name="connsiteY82" fmla="*/ 807244 h 909638"/>
              <a:gd name="connsiteX83" fmla="*/ 833437 w 966793"/>
              <a:gd name="connsiteY83" fmla="*/ 812006 h 909638"/>
              <a:gd name="connsiteX84" fmla="*/ 850106 w 966793"/>
              <a:gd name="connsiteY84" fmla="*/ 816769 h 909638"/>
              <a:gd name="connsiteX85" fmla="*/ 866775 w 966793"/>
              <a:gd name="connsiteY85" fmla="*/ 819150 h 909638"/>
              <a:gd name="connsiteX86" fmla="*/ 871537 w 966793"/>
              <a:gd name="connsiteY86" fmla="*/ 852488 h 909638"/>
              <a:gd name="connsiteX87" fmla="*/ 881062 w 966793"/>
              <a:gd name="connsiteY87" fmla="*/ 854869 h 909638"/>
              <a:gd name="connsiteX88" fmla="*/ 888206 w 966793"/>
              <a:gd name="connsiteY88" fmla="*/ 857250 h 909638"/>
              <a:gd name="connsiteX89" fmla="*/ 892968 w 966793"/>
              <a:gd name="connsiteY89" fmla="*/ 864394 h 909638"/>
              <a:gd name="connsiteX90" fmla="*/ 904875 w 966793"/>
              <a:gd name="connsiteY90" fmla="*/ 869156 h 909638"/>
              <a:gd name="connsiteX91" fmla="*/ 938212 w 966793"/>
              <a:gd name="connsiteY91" fmla="*/ 873919 h 909638"/>
              <a:gd name="connsiteX92" fmla="*/ 945356 w 966793"/>
              <a:gd name="connsiteY92" fmla="*/ 876300 h 909638"/>
              <a:gd name="connsiteX93" fmla="*/ 957262 w 966793"/>
              <a:gd name="connsiteY93" fmla="*/ 878681 h 909638"/>
              <a:gd name="connsiteX94" fmla="*/ 962025 w 966793"/>
              <a:gd name="connsiteY94" fmla="*/ 892969 h 909638"/>
              <a:gd name="connsiteX95" fmla="*/ 964406 w 966793"/>
              <a:gd name="connsiteY95" fmla="*/ 900113 h 909638"/>
              <a:gd name="connsiteX96" fmla="*/ 966787 w 966793"/>
              <a:gd name="connsiteY96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28637 w 966793"/>
              <a:gd name="connsiteY61" fmla="*/ 688181 h 909638"/>
              <a:gd name="connsiteX62" fmla="*/ 531018 w 966793"/>
              <a:gd name="connsiteY62" fmla="*/ 695325 h 909638"/>
              <a:gd name="connsiteX63" fmla="*/ 545306 w 966793"/>
              <a:gd name="connsiteY63" fmla="*/ 697706 h 909638"/>
              <a:gd name="connsiteX64" fmla="*/ 550068 w 966793"/>
              <a:gd name="connsiteY64" fmla="*/ 704850 h 909638"/>
              <a:gd name="connsiteX65" fmla="*/ 552450 w 966793"/>
              <a:gd name="connsiteY65" fmla="*/ 711994 h 909638"/>
              <a:gd name="connsiteX66" fmla="*/ 564356 w 966793"/>
              <a:gd name="connsiteY66" fmla="*/ 714375 h 909638"/>
              <a:gd name="connsiteX67" fmla="*/ 566737 w 966793"/>
              <a:gd name="connsiteY67" fmla="*/ 721519 h 909638"/>
              <a:gd name="connsiteX68" fmla="*/ 583406 w 966793"/>
              <a:gd name="connsiteY68" fmla="*/ 728663 h 909638"/>
              <a:gd name="connsiteX69" fmla="*/ 607218 w 966793"/>
              <a:gd name="connsiteY69" fmla="*/ 733425 h 909638"/>
              <a:gd name="connsiteX70" fmla="*/ 631031 w 966793"/>
              <a:gd name="connsiteY70" fmla="*/ 738188 h 909638"/>
              <a:gd name="connsiteX71" fmla="*/ 657225 w 966793"/>
              <a:gd name="connsiteY71" fmla="*/ 745331 h 909638"/>
              <a:gd name="connsiteX72" fmla="*/ 678656 w 966793"/>
              <a:gd name="connsiteY72" fmla="*/ 747713 h 909638"/>
              <a:gd name="connsiteX73" fmla="*/ 692943 w 966793"/>
              <a:gd name="connsiteY73" fmla="*/ 752475 h 909638"/>
              <a:gd name="connsiteX74" fmla="*/ 695325 w 966793"/>
              <a:gd name="connsiteY74" fmla="*/ 759619 h 909638"/>
              <a:gd name="connsiteX75" fmla="*/ 714375 w 966793"/>
              <a:gd name="connsiteY75" fmla="*/ 762000 h 909638"/>
              <a:gd name="connsiteX76" fmla="*/ 726281 w 966793"/>
              <a:gd name="connsiteY76" fmla="*/ 764381 h 909638"/>
              <a:gd name="connsiteX77" fmla="*/ 747712 w 966793"/>
              <a:gd name="connsiteY77" fmla="*/ 766763 h 909638"/>
              <a:gd name="connsiteX78" fmla="*/ 769143 w 966793"/>
              <a:gd name="connsiteY78" fmla="*/ 778669 h 909638"/>
              <a:gd name="connsiteX79" fmla="*/ 771525 w 966793"/>
              <a:gd name="connsiteY79" fmla="*/ 785813 h 909638"/>
              <a:gd name="connsiteX80" fmla="*/ 795337 w 966793"/>
              <a:gd name="connsiteY80" fmla="*/ 797719 h 909638"/>
              <a:gd name="connsiteX81" fmla="*/ 802481 w 966793"/>
              <a:gd name="connsiteY81" fmla="*/ 802481 h 909638"/>
              <a:gd name="connsiteX82" fmla="*/ 816768 w 966793"/>
              <a:gd name="connsiteY82" fmla="*/ 807244 h 909638"/>
              <a:gd name="connsiteX83" fmla="*/ 833437 w 966793"/>
              <a:gd name="connsiteY83" fmla="*/ 812006 h 909638"/>
              <a:gd name="connsiteX84" fmla="*/ 850106 w 966793"/>
              <a:gd name="connsiteY84" fmla="*/ 816769 h 909638"/>
              <a:gd name="connsiteX85" fmla="*/ 871537 w 966793"/>
              <a:gd name="connsiteY85" fmla="*/ 852488 h 909638"/>
              <a:gd name="connsiteX86" fmla="*/ 881062 w 966793"/>
              <a:gd name="connsiteY86" fmla="*/ 854869 h 909638"/>
              <a:gd name="connsiteX87" fmla="*/ 888206 w 966793"/>
              <a:gd name="connsiteY87" fmla="*/ 857250 h 909638"/>
              <a:gd name="connsiteX88" fmla="*/ 892968 w 966793"/>
              <a:gd name="connsiteY88" fmla="*/ 864394 h 909638"/>
              <a:gd name="connsiteX89" fmla="*/ 904875 w 966793"/>
              <a:gd name="connsiteY89" fmla="*/ 869156 h 909638"/>
              <a:gd name="connsiteX90" fmla="*/ 938212 w 966793"/>
              <a:gd name="connsiteY90" fmla="*/ 873919 h 909638"/>
              <a:gd name="connsiteX91" fmla="*/ 945356 w 966793"/>
              <a:gd name="connsiteY91" fmla="*/ 876300 h 909638"/>
              <a:gd name="connsiteX92" fmla="*/ 957262 w 966793"/>
              <a:gd name="connsiteY92" fmla="*/ 878681 h 909638"/>
              <a:gd name="connsiteX93" fmla="*/ 962025 w 966793"/>
              <a:gd name="connsiteY93" fmla="*/ 892969 h 909638"/>
              <a:gd name="connsiteX94" fmla="*/ 964406 w 966793"/>
              <a:gd name="connsiteY94" fmla="*/ 900113 h 909638"/>
              <a:gd name="connsiteX95" fmla="*/ 966787 w 966793"/>
              <a:gd name="connsiteY95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28637 w 966793"/>
              <a:gd name="connsiteY61" fmla="*/ 688181 h 909638"/>
              <a:gd name="connsiteX62" fmla="*/ 531018 w 966793"/>
              <a:gd name="connsiteY62" fmla="*/ 695325 h 909638"/>
              <a:gd name="connsiteX63" fmla="*/ 545306 w 966793"/>
              <a:gd name="connsiteY63" fmla="*/ 697706 h 909638"/>
              <a:gd name="connsiteX64" fmla="*/ 550068 w 966793"/>
              <a:gd name="connsiteY64" fmla="*/ 704850 h 909638"/>
              <a:gd name="connsiteX65" fmla="*/ 552450 w 966793"/>
              <a:gd name="connsiteY65" fmla="*/ 711994 h 909638"/>
              <a:gd name="connsiteX66" fmla="*/ 564356 w 966793"/>
              <a:gd name="connsiteY66" fmla="*/ 714375 h 909638"/>
              <a:gd name="connsiteX67" fmla="*/ 566737 w 966793"/>
              <a:gd name="connsiteY67" fmla="*/ 721519 h 909638"/>
              <a:gd name="connsiteX68" fmla="*/ 583406 w 966793"/>
              <a:gd name="connsiteY68" fmla="*/ 728663 h 909638"/>
              <a:gd name="connsiteX69" fmla="*/ 607218 w 966793"/>
              <a:gd name="connsiteY69" fmla="*/ 733425 h 909638"/>
              <a:gd name="connsiteX70" fmla="*/ 631031 w 966793"/>
              <a:gd name="connsiteY70" fmla="*/ 738188 h 909638"/>
              <a:gd name="connsiteX71" fmla="*/ 657225 w 966793"/>
              <a:gd name="connsiteY71" fmla="*/ 745331 h 909638"/>
              <a:gd name="connsiteX72" fmla="*/ 678656 w 966793"/>
              <a:gd name="connsiteY72" fmla="*/ 747713 h 909638"/>
              <a:gd name="connsiteX73" fmla="*/ 692943 w 966793"/>
              <a:gd name="connsiteY73" fmla="*/ 752475 h 909638"/>
              <a:gd name="connsiteX74" fmla="*/ 695325 w 966793"/>
              <a:gd name="connsiteY74" fmla="*/ 759619 h 909638"/>
              <a:gd name="connsiteX75" fmla="*/ 714375 w 966793"/>
              <a:gd name="connsiteY75" fmla="*/ 762000 h 909638"/>
              <a:gd name="connsiteX76" fmla="*/ 726281 w 966793"/>
              <a:gd name="connsiteY76" fmla="*/ 764381 h 909638"/>
              <a:gd name="connsiteX77" fmla="*/ 747712 w 966793"/>
              <a:gd name="connsiteY77" fmla="*/ 766763 h 909638"/>
              <a:gd name="connsiteX78" fmla="*/ 769143 w 966793"/>
              <a:gd name="connsiteY78" fmla="*/ 778669 h 909638"/>
              <a:gd name="connsiteX79" fmla="*/ 771525 w 966793"/>
              <a:gd name="connsiteY79" fmla="*/ 785813 h 909638"/>
              <a:gd name="connsiteX80" fmla="*/ 795337 w 966793"/>
              <a:gd name="connsiteY80" fmla="*/ 797719 h 909638"/>
              <a:gd name="connsiteX81" fmla="*/ 802481 w 966793"/>
              <a:gd name="connsiteY81" fmla="*/ 802481 h 909638"/>
              <a:gd name="connsiteX82" fmla="*/ 816768 w 966793"/>
              <a:gd name="connsiteY82" fmla="*/ 807244 h 909638"/>
              <a:gd name="connsiteX83" fmla="*/ 833437 w 966793"/>
              <a:gd name="connsiteY83" fmla="*/ 812006 h 909638"/>
              <a:gd name="connsiteX84" fmla="*/ 850106 w 966793"/>
              <a:gd name="connsiteY84" fmla="*/ 816769 h 909638"/>
              <a:gd name="connsiteX85" fmla="*/ 850106 w 966793"/>
              <a:gd name="connsiteY85" fmla="*/ 854870 h 909638"/>
              <a:gd name="connsiteX86" fmla="*/ 881062 w 966793"/>
              <a:gd name="connsiteY86" fmla="*/ 854869 h 909638"/>
              <a:gd name="connsiteX87" fmla="*/ 888206 w 966793"/>
              <a:gd name="connsiteY87" fmla="*/ 857250 h 909638"/>
              <a:gd name="connsiteX88" fmla="*/ 892968 w 966793"/>
              <a:gd name="connsiteY88" fmla="*/ 864394 h 909638"/>
              <a:gd name="connsiteX89" fmla="*/ 904875 w 966793"/>
              <a:gd name="connsiteY89" fmla="*/ 869156 h 909638"/>
              <a:gd name="connsiteX90" fmla="*/ 938212 w 966793"/>
              <a:gd name="connsiteY90" fmla="*/ 873919 h 909638"/>
              <a:gd name="connsiteX91" fmla="*/ 945356 w 966793"/>
              <a:gd name="connsiteY91" fmla="*/ 876300 h 909638"/>
              <a:gd name="connsiteX92" fmla="*/ 957262 w 966793"/>
              <a:gd name="connsiteY92" fmla="*/ 878681 h 909638"/>
              <a:gd name="connsiteX93" fmla="*/ 962025 w 966793"/>
              <a:gd name="connsiteY93" fmla="*/ 892969 h 909638"/>
              <a:gd name="connsiteX94" fmla="*/ 964406 w 966793"/>
              <a:gd name="connsiteY94" fmla="*/ 900113 h 909638"/>
              <a:gd name="connsiteX95" fmla="*/ 966787 w 966793"/>
              <a:gd name="connsiteY95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28637 w 966793"/>
              <a:gd name="connsiteY61" fmla="*/ 688181 h 909638"/>
              <a:gd name="connsiteX62" fmla="*/ 516731 w 966793"/>
              <a:gd name="connsiteY62" fmla="*/ 704850 h 909638"/>
              <a:gd name="connsiteX63" fmla="*/ 545306 w 966793"/>
              <a:gd name="connsiteY63" fmla="*/ 697706 h 909638"/>
              <a:gd name="connsiteX64" fmla="*/ 550068 w 966793"/>
              <a:gd name="connsiteY64" fmla="*/ 704850 h 909638"/>
              <a:gd name="connsiteX65" fmla="*/ 552450 w 966793"/>
              <a:gd name="connsiteY65" fmla="*/ 711994 h 909638"/>
              <a:gd name="connsiteX66" fmla="*/ 564356 w 966793"/>
              <a:gd name="connsiteY66" fmla="*/ 714375 h 909638"/>
              <a:gd name="connsiteX67" fmla="*/ 566737 w 966793"/>
              <a:gd name="connsiteY67" fmla="*/ 721519 h 909638"/>
              <a:gd name="connsiteX68" fmla="*/ 583406 w 966793"/>
              <a:gd name="connsiteY68" fmla="*/ 728663 h 909638"/>
              <a:gd name="connsiteX69" fmla="*/ 607218 w 966793"/>
              <a:gd name="connsiteY69" fmla="*/ 733425 h 909638"/>
              <a:gd name="connsiteX70" fmla="*/ 631031 w 966793"/>
              <a:gd name="connsiteY70" fmla="*/ 738188 h 909638"/>
              <a:gd name="connsiteX71" fmla="*/ 657225 w 966793"/>
              <a:gd name="connsiteY71" fmla="*/ 745331 h 909638"/>
              <a:gd name="connsiteX72" fmla="*/ 678656 w 966793"/>
              <a:gd name="connsiteY72" fmla="*/ 747713 h 909638"/>
              <a:gd name="connsiteX73" fmla="*/ 692943 w 966793"/>
              <a:gd name="connsiteY73" fmla="*/ 752475 h 909638"/>
              <a:gd name="connsiteX74" fmla="*/ 695325 w 966793"/>
              <a:gd name="connsiteY74" fmla="*/ 759619 h 909638"/>
              <a:gd name="connsiteX75" fmla="*/ 714375 w 966793"/>
              <a:gd name="connsiteY75" fmla="*/ 762000 h 909638"/>
              <a:gd name="connsiteX76" fmla="*/ 726281 w 966793"/>
              <a:gd name="connsiteY76" fmla="*/ 764381 h 909638"/>
              <a:gd name="connsiteX77" fmla="*/ 747712 w 966793"/>
              <a:gd name="connsiteY77" fmla="*/ 766763 h 909638"/>
              <a:gd name="connsiteX78" fmla="*/ 769143 w 966793"/>
              <a:gd name="connsiteY78" fmla="*/ 778669 h 909638"/>
              <a:gd name="connsiteX79" fmla="*/ 771525 w 966793"/>
              <a:gd name="connsiteY79" fmla="*/ 785813 h 909638"/>
              <a:gd name="connsiteX80" fmla="*/ 795337 w 966793"/>
              <a:gd name="connsiteY80" fmla="*/ 797719 h 909638"/>
              <a:gd name="connsiteX81" fmla="*/ 802481 w 966793"/>
              <a:gd name="connsiteY81" fmla="*/ 802481 h 909638"/>
              <a:gd name="connsiteX82" fmla="*/ 816768 w 966793"/>
              <a:gd name="connsiteY82" fmla="*/ 807244 h 909638"/>
              <a:gd name="connsiteX83" fmla="*/ 833437 w 966793"/>
              <a:gd name="connsiteY83" fmla="*/ 812006 h 909638"/>
              <a:gd name="connsiteX84" fmla="*/ 850106 w 966793"/>
              <a:gd name="connsiteY84" fmla="*/ 816769 h 909638"/>
              <a:gd name="connsiteX85" fmla="*/ 850106 w 966793"/>
              <a:gd name="connsiteY85" fmla="*/ 854870 h 909638"/>
              <a:gd name="connsiteX86" fmla="*/ 881062 w 966793"/>
              <a:gd name="connsiteY86" fmla="*/ 854869 h 909638"/>
              <a:gd name="connsiteX87" fmla="*/ 888206 w 966793"/>
              <a:gd name="connsiteY87" fmla="*/ 857250 h 909638"/>
              <a:gd name="connsiteX88" fmla="*/ 892968 w 966793"/>
              <a:gd name="connsiteY88" fmla="*/ 864394 h 909638"/>
              <a:gd name="connsiteX89" fmla="*/ 904875 w 966793"/>
              <a:gd name="connsiteY89" fmla="*/ 869156 h 909638"/>
              <a:gd name="connsiteX90" fmla="*/ 938212 w 966793"/>
              <a:gd name="connsiteY90" fmla="*/ 873919 h 909638"/>
              <a:gd name="connsiteX91" fmla="*/ 945356 w 966793"/>
              <a:gd name="connsiteY91" fmla="*/ 876300 h 909638"/>
              <a:gd name="connsiteX92" fmla="*/ 957262 w 966793"/>
              <a:gd name="connsiteY92" fmla="*/ 878681 h 909638"/>
              <a:gd name="connsiteX93" fmla="*/ 962025 w 966793"/>
              <a:gd name="connsiteY93" fmla="*/ 892969 h 909638"/>
              <a:gd name="connsiteX94" fmla="*/ 964406 w 966793"/>
              <a:gd name="connsiteY94" fmla="*/ 900113 h 909638"/>
              <a:gd name="connsiteX95" fmla="*/ 966787 w 966793"/>
              <a:gd name="connsiteY95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16731 w 966793"/>
              <a:gd name="connsiteY61" fmla="*/ 704850 h 909638"/>
              <a:gd name="connsiteX62" fmla="*/ 545306 w 966793"/>
              <a:gd name="connsiteY62" fmla="*/ 697706 h 909638"/>
              <a:gd name="connsiteX63" fmla="*/ 550068 w 966793"/>
              <a:gd name="connsiteY63" fmla="*/ 704850 h 909638"/>
              <a:gd name="connsiteX64" fmla="*/ 552450 w 966793"/>
              <a:gd name="connsiteY64" fmla="*/ 711994 h 909638"/>
              <a:gd name="connsiteX65" fmla="*/ 564356 w 966793"/>
              <a:gd name="connsiteY65" fmla="*/ 714375 h 909638"/>
              <a:gd name="connsiteX66" fmla="*/ 566737 w 966793"/>
              <a:gd name="connsiteY66" fmla="*/ 721519 h 909638"/>
              <a:gd name="connsiteX67" fmla="*/ 583406 w 966793"/>
              <a:gd name="connsiteY67" fmla="*/ 728663 h 909638"/>
              <a:gd name="connsiteX68" fmla="*/ 607218 w 966793"/>
              <a:gd name="connsiteY68" fmla="*/ 733425 h 909638"/>
              <a:gd name="connsiteX69" fmla="*/ 631031 w 966793"/>
              <a:gd name="connsiteY69" fmla="*/ 738188 h 909638"/>
              <a:gd name="connsiteX70" fmla="*/ 657225 w 966793"/>
              <a:gd name="connsiteY70" fmla="*/ 745331 h 909638"/>
              <a:gd name="connsiteX71" fmla="*/ 678656 w 966793"/>
              <a:gd name="connsiteY71" fmla="*/ 747713 h 909638"/>
              <a:gd name="connsiteX72" fmla="*/ 692943 w 966793"/>
              <a:gd name="connsiteY72" fmla="*/ 752475 h 909638"/>
              <a:gd name="connsiteX73" fmla="*/ 695325 w 966793"/>
              <a:gd name="connsiteY73" fmla="*/ 759619 h 909638"/>
              <a:gd name="connsiteX74" fmla="*/ 714375 w 966793"/>
              <a:gd name="connsiteY74" fmla="*/ 762000 h 909638"/>
              <a:gd name="connsiteX75" fmla="*/ 726281 w 966793"/>
              <a:gd name="connsiteY75" fmla="*/ 764381 h 909638"/>
              <a:gd name="connsiteX76" fmla="*/ 747712 w 966793"/>
              <a:gd name="connsiteY76" fmla="*/ 766763 h 909638"/>
              <a:gd name="connsiteX77" fmla="*/ 769143 w 966793"/>
              <a:gd name="connsiteY77" fmla="*/ 778669 h 909638"/>
              <a:gd name="connsiteX78" fmla="*/ 771525 w 966793"/>
              <a:gd name="connsiteY78" fmla="*/ 785813 h 909638"/>
              <a:gd name="connsiteX79" fmla="*/ 795337 w 966793"/>
              <a:gd name="connsiteY79" fmla="*/ 797719 h 909638"/>
              <a:gd name="connsiteX80" fmla="*/ 802481 w 966793"/>
              <a:gd name="connsiteY80" fmla="*/ 802481 h 909638"/>
              <a:gd name="connsiteX81" fmla="*/ 816768 w 966793"/>
              <a:gd name="connsiteY81" fmla="*/ 807244 h 909638"/>
              <a:gd name="connsiteX82" fmla="*/ 833437 w 966793"/>
              <a:gd name="connsiteY82" fmla="*/ 812006 h 909638"/>
              <a:gd name="connsiteX83" fmla="*/ 850106 w 966793"/>
              <a:gd name="connsiteY83" fmla="*/ 816769 h 909638"/>
              <a:gd name="connsiteX84" fmla="*/ 850106 w 966793"/>
              <a:gd name="connsiteY84" fmla="*/ 854870 h 909638"/>
              <a:gd name="connsiteX85" fmla="*/ 881062 w 966793"/>
              <a:gd name="connsiteY85" fmla="*/ 854869 h 909638"/>
              <a:gd name="connsiteX86" fmla="*/ 888206 w 966793"/>
              <a:gd name="connsiteY86" fmla="*/ 857250 h 909638"/>
              <a:gd name="connsiteX87" fmla="*/ 892968 w 966793"/>
              <a:gd name="connsiteY87" fmla="*/ 864394 h 909638"/>
              <a:gd name="connsiteX88" fmla="*/ 904875 w 966793"/>
              <a:gd name="connsiteY88" fmla="*/ 869156 h 909638"/>
              <a:gd name="connsiteX89" fmla="*/ 938212 w 966793"/>
              <a:gd name="connsiteY89" fmla="*/ 873919 h 909638"/>
              <a:gd name="connsiteX90" fmla="*/ 945356 w 966793"/>
              <a:gd name="connsiteY90" fmla="*/ 876300 h 909638"/>
              <a:gd name="connsiteX91" fmla="*/ 957262 w 966793"/>
              <a:gd name="connsiteY91" fmla="*/ 878681 h 909638"/>
              <a:gd name="connsiteX92" fmla="*/ 962025 w 966793"/>
              <a:gd name="connsiteY92" fmla="*/ 892969 h 909638"/>
              <a:gd name="connsiteX93" fmla="*/ 964406 w 966793"/>
              <a:gd name="connsiteY93" fmla="*/ 900113 h 909638"/>
              <a:gd name="connsiteX94" fmla="*/ 966787 w 966793"/>
              <a:gd name="connsiteY94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16731 w 966793"/>
              <a:gd name="connsiteY60" fmla="*/ 704850 h 909638"/>
              <a:gd name="connsiteX61" fmla="*/ 545306 w 966793"/>
              <a:gd name="connsiteY61" fmla="*/ 697706 h 909638"/>
              <a:gd name="connsiteX62" fmla="*/ 550068 w 966793"/>
              <a:gd name="connsiteY62" fmla="*/ 704850 h 909638"/>
              <a:gd name="connsiteX63" fmla="*/ 552450 w 966793"/>
              <a:gd name="connsiteY63" fmla="*/ 711994 h 909638"/>
              <a:gd name="connsiteX64" fmla="*/ 564356 w 966793"/>
              <a:gd name="connsiteY64" fmla="*/ 714375 h 909638"/>
              <a:gd name="connsiteX65" fmla="*/ 566737 w 966793"/>
              <a:gd name="connsiteY65" fmla="*/ 721519 h 909638"/>
              <a:gd name="connsiteX66" fmla="*/ 583406 w 966793"/>
              <a:gd name="connsiteY66" fmla="*/ 728663 h 909638"/>
              <a:gd name="connsiteX67" fmla="*/ 607218 w 966793"/>
              <a:gd name="connsiteY67" fmla="*/ 733425 h 909638"/>
              <a:gd name="connsiteX68" fmla="*/ 631031 w 966793"/>
              <a:gd name="connsiteY68" fmla="*/ 738188 h 909638"/>
              <a:gd name="connsiteX69" fmla="*/ 657225 w 966793"/>
              <a:gd name="connsiteY69" fmla="*/ 745331 h 909638"/>
              <a:gd name="connsiteX70" fmla="*/ 678656 w 966793"/>
              <a:gd name="connsiteY70" fmla="*/ 747713 h 909638"/>
              <a:gd name="connsiteX71" fmla="*/ 692943 w 966793"/>
              <a:gd name="connsiteY71" fmla="*/ 752475 h 909638"/>
              <a:gd name="connsiteX72" fmla="*/ 695325 w 966793"/>
              <a:gd name="connsiteY72" fmla="*/ 759619 h 909638"/>
              <a:gd name="connsiteX73" fmla="*/ 714375 w 966793"/>
              <a:gd name="connsiteY73" fmla="*/ 762000 h 909638"/>
              <a:gd name="connsiteX74" fmla="*/ 726281 w 966793"/>
              <a:gd name="connsiteY74" fmla="*/ 764381 h 909638"/>
              <a:gd name="connsiteX75" fmla="*/ 747712 w 966793"/>
              <a:gd name="connsiteY75" fmla="*/ 766763 h 909638"/>
              <a:gd name="connsiteX76" fmla="*/ 769143 w 966793"/>
              <a:gd name="connsiteY76" fmla="*/ 778669 h 909638"/>
              <a:gd name="connsiteX77" fmla="*/ 771525 w 966793"/>
              <a:gd name="connsiteY77" fmla="*/ 785813 h 909638"/>
              <a:gd name="connsiteX78" fmla="*/ 795337 w 966793"/>
              <a:gd name="connsiteY78" fmla="*/ 797719 h 909638"/>
              <a:gd name="connsiteX79" fmla="*/ 802481 w 966793"/>
              <a:gd name="connsiteY79" fmla="*/ 802481 h 909638"/>
              <a:gd name="connsiteX80" fmla="*/ 816768 w 966793"/>
              <a:gd name="connsiteY80" fmla="*/ 807244 h 909638"/>
              <a:gd name="connsiteX81" fmla="*/ 833437 w 966793"/>
              <a:gd name="connsiteY81" fmla="*/ 812006 h 909638"/>
              <a:gd name="connsiteX82" fmla="*/ 850106 w 966793"/>
              <a:gd name="connsiteY82" fmla="*/ 816769 h 909638"/>
              <a:gd name="connsiteX83" fmla="*/ 850106 w 966793"/>
              <a:gd name="connsiteY83" fmla="*/ 854870 h 909638"/>
              <a:gd name="connsiteX84" fmla="*/ 881062 w 966793"/>
              <a:gd name="connsiteY84" fmla="*/ 854869 h 909638"/>
              <a:gd name="connsiteX85" fmla="*/ 888206 w 966793"/>
              <a:gd name="connsiteY85" fmla="*/ 857250 h 909638"/>
              <a:gd name="connsiteX86" fmla="*/ 892968 w 966793"/>
              <a:gd name="connsiteY86" fmla="*/ 864394 h 909638"/>
              <a:gd name="connsiteX87" fmla="*/ 904875 w 966793"/>
              <a:gd name="connsiteY87" fmla="*/ 869156 h 909638"/>
              <a:gd name="connsiteX88" fmla="*/ 938212 w 966793"/>
              <a:gd name="connsiteY88" fmla="*/ 873919 h 909638"/>
              <a:gd name="connsiteX89" fmla="*/ 945356 w 966793"/>
              <a:gd name="connsiteY89" fmla="*/ 876300 h 909638"/>
              <a:gd name="connsiteX90" fmla="*/ 957262 w 966793"/>
              <a:gd name="connsiteY90" fmla="*/ 878681 h 909638"/>
              <a:gd name="connsiteX91" fmla="*/ 962025 w 966793"/>
              <a:gd name="connsiteY91" fmla="*/ 892969 h 909638"/>
              <a:gd name="connsiteX92" fmla="*/ 964406 w 966793"/>
              <a:gd name="connsiteY92" fmla="*/ 900113 h 909638"/>
              <a:gd name="connsiteX93" fmla="*/ 966787 w 966793"/>
              <a:gd name="connsiteY93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16731 w 966793"/>
              <a:gd name="connsiteY60" fmla="*/ 704850 h 909638"/>
              <a:gd name="connsiteX61" fmla="*/ 545306 w 966793"/>
              <a:gd name="connsiteY61" fmla="*/ 697706 h 909638"/>
              <a:gd name="connsiteX62" fmla="*/ 550068 w 966793"/>
              <a:gd name="connsiteY62" fmla="*/ 704850 h 909638"/>
              <a:gd name="connsiteX63" fmla="*/ 552450 w 966793"/>
              <a:gd name="connsiteY63" fmla="*/ 711994 h 909638"/>
              <a:gd name="connsiteX64" fmla="*/ 564356 w 966793"/>
              <a:gd name="connsiteY64" fmla="*/ 714375 h 909638"/>
              <a:gd name="connsiteX65" fmla="*/ 566737 w 966793"/>
              <a:gd name="connsiteY65" fmla="*/ 721519 h 909638"/>
              <a:gd name="connsiteX66" fmla="*/ 583406 w 966793"/>
              <a:gd name="connsiteY66" fmla="*/ 728663 h 909638"/>
              <a:gd name="connsiteX67" fmla="*/ 607218 w 966793"/>
              <a:gd name="connsiteY67" fmla="*/ 733425 h 909638"/>
              <a:gd name="connsiteX68" fmla="*/ 631031 w 966793"/>
              <a:gd name="connsiteY68" fmla="*/ 738188 h 909638"/>
              <a:gd name="connsiteX69" fmla="*/ 657225 w 966793"/>
              <a:gd name="connsiteY69" fmla="*/ 745331 h 909638"/>
              <a:gd name="connsiteX70" fmla="*/ 678656 w 966793"/>
              <a:gd name="connsiteY70" fmla="*/ 747713 h 909638"/>
              <a:gd name="connsiteX71" fmla="*/ 692943 w 966793"/>
              <a:gd name="connsiteY71" fmla="*/ 752475 h 909638"/>
              <a:gd name="connsiteX72" fmla="*/ 695325 w 966793"/>
              <a:gd name="connsiteY72" fmla="*/ 759619 h 909638"/>
              <a:gd name="connsiteX73" fmla="*/ 714375 w 966793"/>
              <a:gd name="connsiteY73" fmla="*/ 762000 h 909638"/>
              <a:gd name="connsiteX74" fmla="*/ 726281 w 966793"/>
              <a:gd name="connsiteY74" fmla="*/ 764381 h 909638"/>
              <a:gd name="connsiteX75" fmla="*/ 747712 w 966793"/>
              <a:gd name="connsiteY75" fmla="*/ 766763 h 909638"/>
              <a:gd name="connsiteX76" fmla="*/ 769143 w 966793"/>
              <a:gd name="connsiteY76" fmla="*/ 778669 h 909638"/>
              <a:gd name="connsiteX77" fmla="*/ 771525 w 966793"/>
              <a:gd name="connsiteY77" fmla="*/ 785813 h 909638"/>
              <a:gd name="connsiteX78" fmla="*/ 795337 w 966793"/>
              <a:gd name="connsiteY78" fmla="*/ 797719 h 909638"/>
              <a:gd name="connsiteX79" fmla="*/ 802481 w 966793"/>
              <a:gd name="connsiteY79" fmla="*/ 802481 h 909638"/>
              <a:gd name="connsiteX80" fmla="*/ 816768 w 966793"/>
              <a:gd name="connsiteY80" fmla="*/ 807244 h 909638"/>
              <a:gd name="connsiteX81" fmla="*/ 833437 w 966793"/>
              <a:gd name="connsiteY81" fmla="*/ 812006 h 909638"/>
              <a:gd name="connsiteX82" fmla="*/ 850106 w 966793"/>
              <a:gd name="connsiteY82" fmla="*/ 816769 h 909638"/>
              <a:gd name="connsiteX83" fmla="*/ 850106 w 966793"/>
              <a:gd name="connsiteY83" fmla="*/ 854870 h 909638"/>
              <a:gd name="connsiteX84" fmla="*/ 881062 w 966793"/>
              <a:gd name="connsiteY84" fmla="*/ 854869 h 909638"/>
              <a:gd name="connsiteX85" fmla="*/ 888206 w 966793"/>
              <a:gd name="connsiteY85" fmla="*/ 857250 h 909638"/>
              <a:gd name="connsiteX86" fmla="*/ 892968 w 966793"/>
              <a:gd name="connsiteY86" fmla="*/ 864394 h 909638"/>
              <a:gd name="connsiteX87" fmla="*/ 904875 w 966793"/>
              <a:gd name="connsiteY87" fmla="*/ 869156 h 909638"/>
              <a:gd name="connsiteX88" fmla="*/ 938212 w 966793"/>
              <a:gd name="connsiteY88" fmla="*/ 873919 h 909638"/>
              <a:gd name="connsiteX89" fmla="*/ 945356 w 966793"/>
              <a:gd name="connsiteY89" fmla="*/ 876300 h 909638"/>
              <a:gd name="connsiteX90" fmla="*/ 957262 w 966793"/>
              <a:gd name="connsiteY90" fmla="*/ 878681 h 909638"/>
              <a:gd name="connsiteX91" fmla="*/ 962025 w 966793"/>
              <a:gd name="connsiteY91" fmla="*/ 892969 h 909638"/>
              <a:gd name="connsiteX92" fmla="*/ 964406 w 966793"/>
              <a:gd name="connsiteY92" fmla="*/ 900113 h 909638"/>
              <a:gd name="connsiteX93" fmla="*/ 966787 w 966793"/>
              <a:gd name="connsiteY93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16731 w 966793"/>
              <a:gd name="connsiteY60" fmla="*/ 704850 h 909638"/>
              <a:gd name="connsiteX61" fmla="*/ 550068 w 966793"/>
              <a:gd name="connsiteY61" fmla="*/ 704850 h 909638"/>
              <a:gd name="connsiteX62" fmla="*/ 552450 w 966793"/>
              <a:gd name="connsiteY62" fmla="*/ 711994 h 909638"/>
              <a:gd name="connsiteX63" fmla="*/ 564356 w 966793"/>
              <a:gd name="connsiteY63" fmla="*/ 714375 h 909638"/>
              <a:gd name="connsiteX64" fmla="*/ 566737 w 966793"/>
              <a:gd name="connsiteY64" fmla="*/ 721519 h 909638"/>
              <a:gd name="connsiteX65" fmla="*/ 583406 w 966793"/>
              <a:gd name="connsiteY65" fmla="*/ 728663 h 909638"/>
              <a:gd name="connsiteX66" fmla="*/ 607218 w 966793"/>
              <a:gd name="connsiteY66" fmla="*/ 733425 h 909638"/>
              <a:gd name="connsiteX67" fmla="*/ 631031 w 966793"/>
              <a:gd name="connsiteY67" fmla="*/ 738188 h 909638"/>
              <a:gd name="connsiteX68" fmla="*/ 657225 w 966793"/>
              <a:gd name="connsiteY68" fmla="*/ 745331 h 909638"/>
              <a:gd name="connsiteX69" fmla="*/ 678656 w 966793"/>
              <a:gd name="connsiteY69" fmla="*/ 747713 h 909638"/>
              <a:gd name="connsiteX70" fmla="*/ 692943 w 966793"/>
              <a:gd name="connsiteY70" fmla="*/ 752475 h 909638"/>
              <a:gd name="connsiteX71" fmla="*/ 695325 w 966793"/>
              <a:gd name="connsiteY71" fmla="*/ 759619 h 909638"/>
              <a:gd name="connsiteX72" fmla="*/ 714375 w 966793"/>
              <a:gd name="connsiteY72" fmla="*/ 762000 h 909638"/>
              <a:gd name="connsiteX73" fmla="*/ 726281 w 966793"/>
              <a:gd name="connsiteY73" fmla="*/ 764381 h 909638"/>
              <a:gd name="connsiteX74" fmla="*/ 747712 w 966793"/>
              <a:gd name="connsiteY74" fmla="*/ 766763 h 909638"/>
              <a:gd name="connsiteX75" fmla="*/ 769143 w 966793"/>
              <a:gd name="connsiteY75" fmla="*/ 778669 h 909638"/>
              <a:gd name="connsiteX76" fmla="*/ 771525 w 966793"/>
              <a:gd name="connsiteY76" fmla="*/ 785813 h 909638"/>
              <a:gd name="connsiteX77" fmla="*/ 795337 w 966793"/>
              <a:gd name="connsiteY77" fmla="*/ 797719 h 909638"/>
              <a:gd name="connsiteX78" fmla="*/ 802481 w 966793"/>
              <a:gd name="connsiteY78" fmla="*/ 802481 h 909638"/>
              <a:gd name="connsiteX79" fmla="*/ 816768 w 966793"/>
              <a:gd name="connsiteY79" fmla="*/ 807244 h 909638"/>
              <a:gd name="connsiteX80" fmla="*/ 833437 w 966793"/>
              <a:gd name="connsiteY80" fmla="*/ 812006 h 909638"/>
              <a:gd name="connsiteX81" fmla="*/ 850106 w 966793"/>
              <a:gd name="connsiteY81" fmla="*/ 816769 h 909638"/>
              <a:gd name="connsiteX82" fmla="*/ 850106 w 966793"/>
              <a:gd name="connsiteY82" fmla="*/ 854870 h 909638"/>
              <a:gd name="connsiteX83" fmla="*/ 881062 w 966793"/>
              <a:gd name="connsiteY83" fmla="*/ 854869 h 909638"/>
              <a:gd name="connsiteX84" fmla="*/ 888206 w 966793"/>
              <a:gd name="connsiteY84" fmla="*/ 857250 h 909638"/>
              <a:gd name="connsiteX85" fmla="*/ 892968 w 966793"/>
              <a:gd name="connsiteY85" fmla="*/ 864394 h 909638"/>
              <a:gd name="connsiteX86" fmla="*/ 904875 w 966793"/>
              <a:gd name="connsiteY86" fmla="*/ 869156 h 909638"/>
              <a:gd name="connsiteX87" fmla="*/ 938212 w 966793"/>
              <a:gd name="connsiteY87" fmla="*/ 873919 h 909638"/>
              <a:gd name="connsiteX88" fmla="*/ 945356 w 966793"/>
              <a:gd name="connsiteY88" fmla="*/ 876300 h 909638"/>
              <a:gd name="connsiteX89" fmla="*/ 957262 w 966793"/>
              <a:gd name="connsiteY89" fmla="*/ 878681 h 909638"/>
              <a:gd name="connsiteX90" fmla="*/ 962025 w 966793"/>
              <a:gd name="connsiteY90" fmla="*/ 892969 h 909638"/>
              <a:gd name="connsiteX91" fmla="*/ 964406 w 966793"/>
              <a:gd name="connsiteY91" fmla="*/ 900113 h 909638"/>
              <a:gd name="connsiteX92" fmla="*/ 966787 w 966793"/>
              <a:gd name="connsiteY92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16731 w 966793"/>
              <a:gd name="connsiteY60" fmla="*/ 704850 h 909638"/>
              <a:gd name="connsiteX61" fmla="*/ 552450 w 966793"/>
              <a:gd name="connsiteY61" fmla="*/ 711994 h 909638"/>
              <a:gd name="connsiteX62" fmla="*/ 564356 w 966793"/>
              <a:gd name="connsiteY62" fmla="*/ 714375 h 909638"/>
              <a:gd name="connsiteX63" fmla="*/ 566737 w 966793"/>
              <a:gd name="connsiteY63" fmla="*/ 721519 h 909638"/>
              <a:gd name="connsiteX64" fmla="*/ 583406 w 966793"/>
              <a:gd name="connsiteY64" fmla="*/ 728663 h 909638"/>
              <a:gd name="connsiteX65" fmla="*/ 607218 w 966793"/>
              <a:gd name="connsiteY65" fmla="*/ 733425 h 909638"/>
              <a:gd name="connsiteX66" fmla="*/ 631031 w 966793"/>
              <a:gd name="connsiteY66" fmla="*/ 738188 h 909638"/>
              <a:gd name="connsiteX67" fmla="*/ 657225 w 966793"/>
              <a:gd name="connsiteY67" fmla="*/ 745331 h 909638"/>
              <a:gd name="connsiteX68" fmla="*/ 678656 w 966793"/>
              <a:gd name="connsiteY68" fmla="*/ 747713 h 909638"/>
              <a:gd name="connsiteX69" fmla="*/ 692943 w 966793"/>
              <a:gd name="connsiteY69" fmla="*/ 752475 h 909638"/>
              <a:gd name="connsiteX70" fmla="*/ 695325 w 966793"/>
              <a:gd name="connsiteY70" fmla="*/ 759619 h 909638"/>
              <a:gd name="connsiteX71" fmla="*/ 714375 w 966793"/>
              <a:gd name="connsiteY71" fmla="*/ 762000 h 909638"/>
              <a:gd name="connsiteX72" fmla="*/ 726281 w 966793"/>
              <a:gd name="connsiteY72" fmla="*/ 764381 h 909638"/>
              <a:gd name="connsiteX73" fmla="*/ 747712 w 966793"/>
              <a:gd name="connsiteY73" fmla="*/ 766763 h 909638"/>
              <a:gd name="connsiteX74" fmla="*/ 769143 w 966793"/>
              <a:gd name="connsiteY74" fmla="*/ 778669 h 909638"/>
              <a:gd name="connsiteX75" fmla="*/ 771525 w 966793"/>
              <a:gd name="connsiteY75" fmla="*/ 785813 h 909638"/>
              <a:gd name="connsiteX76" fmla="*/ 795337 w 966793"/>
              <a:gd name="connsiteY76" fmla="*/ 797719 h 909638"/>
              <a:gd name="connsiteX77" fmla="*/ 802481 w 966793"/>
              <a:gd name="connsiteY77" fmla="*/ 802481 h 909638"/>
              <a:gd name="connsiteX78" fmla="*/ 816768 w 966793"/>
              <a:gd name="connsiteY78" fmla="*/ 807244 h 909638"/>
              <a:gd name="connsiteX79" fmla="*/ 833437 w 966793"/>
              <a:gd name="connsiteY79" fmla="*/ 812006 h 909638"/>
              <a:gd name="connsiteX80" fmla="*/ 850106 w 966793"/>
              <a:gd name="connsiteY80" fmla="*/ 816769 h 909638"/>
              <a:gd name="connsiteX81" fmla="*/ 850106 w 966793"/>
              <a:gd name="connsiteY81" fmla="*/ 854870 h 909638"/>
              <a:gd name="connsiteX82" fmla="*/ 881062 w 966793"/>
              <a:gd name="connsiteY82" fmla="*/ 854869 h 909638"/>
              <a:gd name="connsiteX83" fmla="*/ 888206 w 966793"/>
              <a:gd name="connsiteY83" fmla="*/ 857250 h 909638"/>
              <a:gd name="connsiteX84" fmla="*/ 892968 w 966793"/>
              <a:gd name="connsiteY84" fmla="*/ 864394 h 909638"/>
              <a:gd name="connsiteX85" fmla="*/ 904875 w 966793"/>
              <a:gd name="connsiteY85" fmla="*/ 869156 h 909638"/>
              <a:gd name="connsiteX86" fmla="*/ 938212 w 966793"/>
              <a:gd name="connsiteY86" fmla="*/ 873919 h 909638"/>
              <a:gd name="connsiteX87" fmla="*/ 945356 w 966793"/>
              <a:gd name="connsiteY87" fmla="*/ 876300 h 909638"/>
              <a:gd name="connsiteX88" fmla="*/ 957262 w 966793"/>
              <a:gd name="connsiteY88" fmla="*/ 878681 h 909638"/>
              <a:gd name="connsiteX89" fmla="*/ 962025 w 966793"/>
              <a:gd name="connsiteY89" fmla="*/ 892969 h 909638"/>
              <a:gd name="connsiteX90" fmla="*/ 964406 w 966793"/>
              <a:gd name="connsiteY90" fmla="*/ 900113 h 909638"/>
              <a:gd name="connsiteX91" fmla="*/ 966787 w 966793"/>
              <a:gd name="connsiteY91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16731 w 966793"/>
              <a:gd name="connsiteY60" fmla="*/ 704850 h 909638"/>
              <a:gd name="connsiteX61" fmla="*/ 552450 w 966793"/>
              <a:gd name="connsiteY61" fmla="*/ 711994 h 909638"/>
              <a:gd name="connsiteX62" fmla="*/ 564356 w 966793"/>
              <a:gd name="connsiteY62" fmla="*/ 714375 h 909638"/>
              <a:gd name="connsiteX63" fmla="*/ 566737 w 966793"/>
              <a:gd name="connsiteY63" fmla="*/ 721519 h 909638"/>
              <a:gd name="connsiteX64" fmla="*/ 583406 w 966793"/>
              <a:gd name="connsiteY64" fmla="*/ 728663 h 909638"/>
              <a:gd name="connsiteX65" fmla="*/ 607218 w 966793"/>
              <a:gd name="connsiteY65" fmla="*/ 733425 h 909638"/>
              <a:gd name="connsiteX66" fmla="*/ 631031 w 966793"/>
              <a:gd name="connsiteY66" fmla="*/ 738188 h 909638"/>
              <a:gd name="connsiteX67" fmla="*/ 657225 w 966793"/>
              <a:gd name="connsiteY67" fmla="*/ 745331 h 909638"/>
              <a:gd name="connsiteX68" fmla="*/ 678656 w 966793"/>
              <a:gd name="connsiteY68" fmla="*/ 747713 h 909638"/>
              <a:gd name="connsiteX69" fmla="*/ 692943 w 966793"/>
              <a:gd name="connsiteY69" fmla="*/ 752475 h 909638"/>
              <a:gd name="connsiteX70" fmla="*/ 695325 w 966793"/>
              <a:gd name="connsiteY70" fmla="*/ 759619 h 909638"/>
              <a:gd name="connsiteX71" fmla="*/ 714375 w 966793"/>
              <a:gd name="connsiteY71" fmla="*/ 762000 h 909638"/>
              <a:gd name="connsiteX72" fmla="*/ 726281 w 966793"/>
              <a:gd name="connsiteY72" fmla="*/ 764381 h 909638"/>
              <a:gd name="connsiteX73" fmla="*/ 747712 w 966793"/>
              <a:gd name="connsiteY73" fmla="*/ 766763 h 909638"/>
              <a:gd name="connsiteX74" fmla="*/ 769143 w 966793"/>
              <a:gd name="connsiteY74" fmla="*/ 778669 h 909638"/>
              <a:gd name="connsiteX75" fmla="*/ 771525 w 966793"/>
              <a:gd name="connsiteY75" fmla="*/ 785813 h 909638"/>
              <a:gd name="connsiteX76" fmla="*/ 795337 w 966793"/>
              <a:gd name="connsiteY76" fmla="*/ 797719 h 909638"/>
              <a:gd name="connsiteX77" fmla="*/ 802481 w 966793"/>
              <a:gd name="connsiteY77" fmla="*/ 802481 h 909638"/>
              <a:gd name="connsiteX78" fmla="*/ 816768 w 966793"/>
              <a:gd name="connsiteY78" fmla="*/ 807244 h 909638"/>
              <a:gd name="connsiteX79" fmla="*/ 833437 w 966793"/>
              <a:gd name="connsiteY79" fmla="*/ 812006 h 909638"/>
              <a:gd name="connsiteX80" fmla="*/ 850106 w 966793"/>
              <a:gd name="connsiteY80" fmla="*/ 816769 h 909638"/>
              <a:gd name="connsiteX81" fmla="*/ 850106 w 966793"/>
              <a:gd name="connsiteY81" fmla="*/ 854870 h 909638"/>
              <a:gd name="connsiteX82" fmla="*/ 881062 w 966793"/>
              <a:gd name="connsiteY82" fmla="*/ 854869 h 909638"/>
              <a:gd name="connsiteX83" fmla="*/ 888206 w 966793"/>
              <a:gd name="connsiteY83" fmla="*/ 857250 h 909638"/>
              <a:gd name="connsiteX84" fmla="*/ 892968 w 966793"/>
              <a:gd name="connsiteY84" fmla="*/ 864394 h 909638"/>
              <a:gd name="connsiteX85" fmla="*/ 904875 w 966793"/>
              <a:gd name="connsiteY85" fmla="*/ 869156 h 909638"/>
              <a:gd name="connsiteX86" fmla="*/ 938212 w 966793"/>
              <a:gd name="connsiteY86" fmla="*/ 873919 h 909638"/>
              <a:gd name="connsiteX87" fmla="*/ 945356 w 966793"/>
              <a:gd name="connsiteY87" fmla="*/ 876300 h 909638"/>
              <a:gd name="connsiteX88" fmla="*/ 957262 w 966793"/>
              <a:gd name="connsiteY88" fmla="*/ 878681 h 909638"/>
              <a:gd name="connsiteX89" fmla="*/ 962025 w 966793"/>
              <a:gd name="connsiteY89" fmla="*/ 892969 h 909638"/>
              <a:gd name="connsiteX90" fmla="*/ 964406 w 966793"/>
              <a:gd name="connsiteY90" fmla="*/ 900113 h 909638"/>
              <a:gd name="connsiteX91" fmla="*/ 966787 w 966793"/>
              <a:gd name="connsiteY91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23875 w 966793"/>
              <a:gd name="connsiteY60" fmla="*/ 695325 h 909638"/>
              <a:gd name="connsiteX61" fmla="*/ 552450 w 966793"/>
              <a:gd name="connsiteY61" fmla="*/ 711994 h 909638"/>
              <a:gd name="connsiteX62" fmla="*/ 564356 w 966793"/>
              <a:gd name="connsiteY62" fmla="*/ 714375 h 909638"/>
              <a:gd name="connsiteX63" fmla="*/ 566737 w 966793"/>
              <a:gd name="connsiteY63" fmla="*/ 721519 h 909638"/>
              <a:gd name="connsiteX64" fmla="*/ 583406 w 966793"/>
              <a:gd name="connsiteY64" fmla="*/ 728663 h 909638"/>
              <a:gd name="connsiteX65" fmla="*/ 607218 w 966793"/>
              <a:gd name="connsiteY65" fmla="*/ 733425 h 909638"/>
              <a:gd name="connsiteX66" fmla="*/ 631031 w 966793"/>
              <a:gd name="connsiteY66" fmla="*/ 738188 h 909638"/>
              <a:gd name="connsiteX67" fmla="*/ 657225 w 966793"/>
              <a:gd name="connsiteY67" fmla="*/ 745331 h 909638"/>
              <a:gd name="connsiteX68" fmla="*/ 678656 w 966793"/>
              <a:gd name="connsiteY68" fmla="*/ 747713 h 909638"/>
              <a:gd name="connsiteX69" fmla="*/ 692943 w 966793"/>
              <a:gd name="connsiteY69" fmla="*/ 752475 h 909638"/>
              <a:gd name="connsiteX70" fmla="*/ 695325 w 966793"/>
              <a:gd name="connsiteY70" fmla="*/ 759619 h 909638"/>
              <a:gd name="connsiteX71" fmla="*/ 714375 w 966793"/>
              <a:gd name="connsiteY71" fmla="*/ 762000 h 909638"/>
              <a:gd name="connsiteX72" fmla="*/ 726281 w 966793"/>
              <a:gd name="connsiteY72" fmla="*/ 764381 h 909638"/>
              <a:gd name="connsiteX73" fmla="*/ 747712 w 966793"/>
              <a:gd name="connsiteY73" fmla="*/ 766763 h 909638"/>
              <a:gd name="connsiteX74" fmla="*/ 769143 w 966793"/>
              <a:gd name="connsiteY74" fmla="*/ 778669 h 909638"/>
              <a:gd name="connsiteX75" fmla="*/ 771525 w 966793"/>
              <a:gd name="connsiteY75" fmla="*/ 785813 h 909638"/>
              <a:gd name="connsiteX76" fmla="*/ 795337 w 966793"/>
              <a:gd name="connsiteY76" fmla="*/ 797719 h 909638"/>
              <a:gd name="connsiteX77" fmla="*/ 802481 w 966793"/>
              <a:gd name="connsiteY77" fmla="*/ 802481 h 909638"/>
              <a:gd name="connsiteX78" fmla="*/ 816768 w 966793"/>
              <a:gd name="connsiteY78" fmla="*/ 807244 h 909638"/>
              <a:gd name="connsiteX79" fmla="*/ 833437 w 966793"/>
              <a:gd name="connsiteY79" fmla="*/ 812006 h 909638"/>
              <a:gd name="connsiteX80" fmla="*/ 850106 w 966793"/>
              <a:gd name="connsiteY80" fmla="*/ 816769 h 909638"/>
              <a:gd name="connsiteX81" fmla="*/ 850106 w 966793"/>
              <a:gd name="connsiteY81" fmla="*/ 854870 h 909638"/>
              <a:gd name="connsiteX82" fmla="*/ 881062 w 966793"/>
              <a:gd name="connsiteY82" fmla="*/ 854869 h 909638"/>
              <a:gd name="connsiteX83" fmla="*/ 888206 w 966793"/>
              <a:gd name="connsiteY83" fmla="*/ 857250 h 909638"/>
              <a:gd name="connsiteX84" fmla="*/ 892968 w 966793"/>
              <a:gd name="connsiteY84" fmla="*/ 864394 h 909638"/>
              <a:gd name="connsiteX85" fmla="*/ 904875 w 966793"/>
              <a:gd name="connsiteY85" fmla="*/ 869156 h 909638"/>
              <a:gd name="connsiteX86" fmla="*/ 938212 w 966793"/>
              <a:gd name="connsiteY86" fmla="*/ 873919 h 909638"/>
              <a:gd name="connsiteX87" fmla="*/ 945356 w 966793"/>
              <a:gd name="connsiteY87" fmla="*/ 876300 h 909638"/>
              <a:gd name="connsiteX88" fmla="*/ 957262 w 966793"/>
              <a:gd name="connsiteY88" fmla="*/ 878681 h 909638"/>
              <a:gd name="connsiteX89" fmla="*/ 962025 w 966793"/>
              <a:gd name="connsiteY89" fmla="*/ 892969 h 909638"/>
              <a:gd name="connsiteX90" fmla="*/ 964406 w 966793"/>
              <a:gd name="connsiteY90" fmla="*/ 900113 h 909638"/>
              <a:gd name="connsiteX91" fmla="*/ 966787 w 966793"/>
              <a:gd name="connsiteY91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8143 w 966793"/>
              <a:gd name="connsiteY44" fmla="*/ 552450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6712 w 966793"/>
              <a:gd name="connsiteY43" fmla="*/ 554832 h 909638"/>
              <a:gd name="connsiteX44" fmla="*/ 388143 w 966793"/>
              <a:gd name="connsiteY44" fmla="*/ 552450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88143 w 966793"/>
              <a:gd name="connsiteY44" fmla="*/ 552450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69093 w 966793"/>
              <a:gd name="connsiteY44" fmla="*/ 552450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64330 w 966793"/>
              <a:gd name="connsiteY44" fmla="*/ 559594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64330 w 966793"/>
              <a:gd name="connsiteY44" fmla="*/ 559594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64330 w 966793"/>
              <a:gd name="connsiteY44" fmla="*/ 559594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4049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64330 w 966793"/>
              <a:gd name="connsiteY44" fmla="*/ 559594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0 w 966793"/>
              <a:gd name="connsiteY2" fmla="*/ 52388 h 909638"/>
              <a:gd name="connsiteX3" fmla="*/ 2381 w 966793"/>
              <a:gd name="connsiteY3" fmla="*/ 59531 h 909638"/>
              <a:gd name="connsiteX4" fmla="*/ 28575 w 966793"/>
              <a:gd name="connsiteY4" fmla="*/ 69056 h 909638"/>
              <a:gd name="connsiteX5" fmla="*/ 26193 w 966793"/>
              <a:gd name="connsiteY5" fmla="*/ 85725 h 909638"/>
              <a:gd name="connsiteX6" fmla="*/ 28575 w 966793"/>
              <a:gd name="connsiteY6" fmla="*/ 140494 h 909638"/>
              <a:gd name="connsiteX7" fmla="*/ 57150 w 966793"/>
              <a:gd name="connsiteY7" fmla="*/ 138113 h 909638"/>
              <a:gd name="connsiteX8" fmla="*/ 71437 w 966793"/>
              <a:gd name="connsiteY8" fmla="*/ 140494 h 909638"/>
              <a:gd name="connsiteX9" fmla="*/ 76200 w 966793"/>
              <a:gd name="connsiteY9" fmla="*/ 147638 h 909638"/>
              <a:gd name="connsiteX10" fmla="*/ 78581 w 966793"/>
              <a:gd name="connsiteY10" fmla="*/ 169069 h 909638"/>
              <a:gd name="connsiteX11" fmla="*/ 80962 w 966793"/>
              <a:gd name="connsiteY11" fmla="*/ 176213 h 909638"/>
              <a:gd name="connsiteX12" fmla="*/ 88106 w 966793"/>
              <a:gd name="connsiteY12" fmla="*/ 178594 h 909638"/>
              <a:gd name="connsiteX13" fmla="*/ 88106 w 966793"/>
              <a:gd name="connsiteY13" fmla="*/ 214313 h 909638"/>
              <a:gd name="connsiteX14" fmla="*/ 107156 w 966793"/>
              <a:gd name="connsiteY14" fmla="*/ 216694 h 909638"/>
              <a:gd name="connsiteX15" fmla="*/ 107156 w 966793"/>
              <a:gd name="connsiteY15" fmla="*/ 230981 h 909638"/>
              <a:gd name="connsiteX16" fmla="*/ 111918 w 966793"/>
              <a:gd name="connsiteY16" fmla="*/ 254794 h 909638"/>
              <a:gd name="connsiteX17" fmla="*/ 114300 w 966793"/>
              <a:gd name="connsiteY17" fmla="*/ 271463 h 909638"/>
              <a:gd name="connsiteX18" fmla="*/ 128587 w 966793"/>
              <a:gd name="connsiteY18" fmla="*/ 276225 h 909638"/>
              <a:gd name="connsiteX19" fmla="*/ 142875 w 966793"/>
              <a:gd name="connsiteY19" fmla="*/ 285750 h 909638"/>
              <a:gd name="connsiteX20" fmla="*/ 147637 w 966793"/>
              <a:gd name="connsiteY20" fmla="*/ 292894 h 909638"/>
              <a:gd name="connsiteX21" fmla="*/ 159543 w 966793"/>
              <a:gd name="connsiteY21" fmla="*/ 295275 h 909638"/>
              <a:gd name="connsiteX22" fmla="*/ 166687 w 966793"/>
              <a:gd name="connsiteY22" fmla="*/ 297656 h 909638"/>
              <a:gd name="connsiteX23" fmla="*/ 180975 w 966793"/>
              <a:gd name="connsiteY23" fmla="*/ 300038 h 909638"/>
              <a:gd name="connsiteX24" fmla="*/ 180975 w 966793"/>
              <a:gd name="connsiteY24" fmla="*/ 347663 h 909638"/>
              <a:gd name="connsiteX25" fmla="*/ 183356 w 966793"/>
              <a:gd name="connsiteY25" fmla="*/ 354806 h 909638"/>
              <a:gd name="connsiteX26" fmla="*/ 190500 w 966793"/>
              <a:gd name="connsiteY26" fmla="*/ 357188 h 909638"/>
              <a:gd name="connsiteX27" fmla="*/ 207168 w 966793"/>
              <a:gd name="connsiteY27" fmla="*/ 359569 h 909638"/>
              <a:gd name="connsiteX28" fmla="*/ 223837 w 966793"/>
              <a:gd name="connsiteY28" fmla="*/ 376238 h 909638"/>
              <a:gd name="connsiteX29" fmla="*/ 223837 w 966793"/>
              <a:gd name="connsiteY29" fmla="*/ 376238 h 909638"/>
              <a:gd name="connsiteX30" fmla="*/ 230981 w 966793"/>
              <a:gd name="connsiteY30" fmla="*/ 381000 h 909638"/>
              <a:gd name="connsiteX31" fmla="*/ 250031 w 966793"/>
              <a:gd name="connsiteY31" fmla="*/ 385763 h 909638"/>
              <a:gd name="connsiteX32" fmla="*/ 252412 w 966793"/>
              <a:gd name="connsiteY32" fmla="*/ 402431 h 909638"/>
              <a:gd name="connsiteX33" fmla="*/ 254793 w 966793"/>
              <a:gd name="connsiteY33" fmla="*/ 411956 h 909638"/>
              <a:gd name="connsiteX34" fmla="*/ 269081 w 966793"/>
              <a:gd name="connsiteY34" fmla="*/ 419100 h 909638"/>
              <a:gd name="connsiteX35" fmla="*/ 271462 w 966793"/>
              <a:gd name="connsiteY35" fmla="*/ 447675 h 909638"/>
              <a:gd name="connsiteX36" fmla="*/ 278606 w 966793"/>
              <a:gd name="connsiteY36" fmla="*/ 450056 h 909638"/>
              <a:gd name="connsiteX37" fmla="*/ 290512 w 966793"/>
              <a:gd name="connsiteY37" fmla="*/ 452438 h 909638"/>
              <a:gd name="connsiteX38" fmla="*/ 316706 w 966793"/>
              <a:gd name="connsiteY38" fmla="*/ 454819 h 909638"/>
              <a:gd name="connsiteX39" fmla="*/ 326231 w 966793"/>
              <a:gd name="connsiteY39" fmla="*/ 492919 h 909638"/>
              <a:gd name="connsiteX40" fmla="*/ 333375 w 966793"/>
              <a:gd name="connsiteY40" fmla="*/ 521494 h 909638"/>
              <a:gd name="connsiteX41" fmla="*/ 338137 w 966793"/>
              <a:gd name="connsiteY41" fmla="*/ 528638 h 909638"/>
              <a:gd name="connsiteX42" fmla="*/ 361950 w 966793"/>
              <a:gd name="connsiteY42" fmla="*/ 535782 h 909638"/>
              <a:gd name="connsiteX43" fmla="*/ 364330 w 966793"/>
              <a:gd name="connsiteY43" fmla="*/ 559594 h 909638"/>
              <a:gd name="connsiteX44" fmla="*/ 395287 w 966793"/>
              <a:gd name="connsiteY44" fmla="*/ 557213 h 909638"/>
              <a:gd name="connsiteX45" fmla="*/ 421481 w 966793"/>
              <a:gd name="connsiteY45" fmla="*/ 564356 h 909638"/>
              <a:gd name="connsiteX46" fmla="*/ 423862 w 966793"/>
              <a:gd name="connsiteY46" fmla="*/ 571500 h 909638"/>
              <a:gd name="connsiteX47" fmla="*/ 426243 w 966793"/>
              <a:gd name="connsiteY47" fmla="*/ 590550 h 909638"/>
              <a:gd name="connsiteX48" fmla="*/ 440531 w 966793"/>
              <a:gd name="connsiteY48" fmla="*/ 602456 h 909638"/>
              <a:gd name="connsiteX49" fmla="*/ 445293 w 966793"/>
              <a:gd name="connsiteY49" fmla="*/ 609600 h 909638"/>
              <a:gd name="connsiteX50" fmla="*/ 450056 w 966793"/>
              <a:gd name="connsiteY50" fmla="*/ 623888 h 909638"/>
              <a:gd name="connsiteX51" fmla="*/ 454818 w 966793"/>
              <a:gd name="connsiteY51" fmla="*/ 631031 h 909638"/>
              <a:gd name="connsiteX52" fmla="*/ 457200 w 966793"/>
              <a:gd name="connsiteY52" fmla="*/ 642938 h 909638"/>
              <a:gd name="connsiteX53" fmla="*/ 466725 w 966793"/>
              <a:gd name="connsiteY53" fmla="*/ 645319 h 909638"/>
              <a:gd name="connsiteX54" fmla="*/ 483393 w 966793"/>
              <a:gd name="connsiteY54" fmla="*/ 647700 h 909638"/>
              <a:gd name="connsiteX55" fmla="*/ 495300 w 966793"/>
              <a:gd name="connsiteY55" fmla="*/ 650081 h 909638"/>
              <a:gd name="connsiteX56" fmla="*/ 497681 w 966793"/>
              <a:gd name="connsiteY56" fmla="*/ 661988 h 909638"/>
              <a:gd name="connsiteX57" fmla="*/ 523875 w 966793"/>
              <a:gd name="connsiteY57" fmla="*/ 664369 h 909638"/>
              <a:gd name="connsiteX58" fmla="*/ 523875 w 966793"/>
              <a:gd name="connsiteY58" fmla="*/ 695325 h 909638"/>
              <a:gd name="connsiteX59" fmla="*/ 552450 w 966793"/>
              <a:gd name="connsiteY59" fmla="*/ 711994 h 909638"/>
              <a:gd name="connsiteX60" fmla="*/ 564356 w 966793"/>
              <a:gd name="connsiteY60" fmla="*/ 714375 h 909638"/>
              <a:gd name="connsiteX61" fmla="*/ 566737 w 966793"/>
              <a:gd name="connsiteY61" fmla="*/ 721519 h 909638"/>
              <a:gd name="connsiteX62" fmla="*/ 583406 w 966793"/>
              <a:gd name="connsiteY62" fmla="*/ 728663 h 909638"/>
              <a:gd name="connsiteX63" fmla="*/ 607218 w 966793"/>
              <a:gd name="connsiteY63" fmla="*/ 733425 h 909638"/>
              <a:gd name="connsiteX64" fmla="*/ 631031 w 966793"/>
              <a:gd name="connsiteY64" fmla="*/ 738188 h 909638"/>
              <a:gd name="connsiteX65" fmla="*/ 657225 w 966793"/>
              <a:gd name="connsiteY65" fmla="*/ 745331 h 909638"/>
              <a:gd name="connsiteX66" fmla="*/ 678656 w 966793"/>
              <a:gd name="connsiteY66" fmla="*/ 747713 h 909638"/>
              <a:gd name="connsiteX67" fmla="*/ 692943 w 966793"/>
              <a:gd name="connsiteY67" fmla="*/ 752475 h 909638"/>
              <a:gd name="connsiteX68" fmla="*/ 695325 w 966793"/>
              <a:gd name="connsiteY68" fmla="*/ 759619 h 909638"/>
              <a:gd name="connsiteX69" fmla="*/ 714375 w 966793"/>
              <a:gd name="connsiteY69" fmla="*/ 762000 h 909638"/>
              <a:gd name="connsiteX70" fmla="*/ 726281 w 966793"/>
              <a:gd name="connsiteY70" fmla="*/ 764381 h 909638"/>
              <a:gd name="connsiteX71" fmla="*/ 747712 w 966793"/>
              <a:gd name="connsiteY71" fmla="*/ 766763 h 909638"/>
              <a:gd name="connsiteX72" fmla="*/ 769143 w 966793"/>
              <a:gd name="connsiteY72" fmla="*/ 778669 h 909638"/>
              <a:gd name="connsiteX73" fmla="*/ 771525 w 966793"/>
              <a:gd name="connsiteY73" fmla="*/ 785813 h 909638"/>
              <a:gd name="connsiteX74" fmla="*/ 795337 w 966793"/>
              <a:gd name="connsiteY74" fmla="*/ 797719 h 909638"/>
              <a:gd name="connsiteX75" fmla="*/ 802481 w 966793"/>
              <a:gd name="connsiteY75" fmla="*/ 802481 h 909638"/>
              <a:gd name="connsiteX76" fmla="*/ 816768 w 966793"/>
              <a:gd name="connsiteY76" fmla="*/ 807244 h 909638"/>
              <a:gd name="connsiteX77" fmla="*/ 833437 w 966793"/>
              <a:gd name="connsiteY77" fmla="*/ 812006 h 909638"/>
              <a:gd name="connsiteX78" fmla="*/ 850106 w 966793"/>
              <a:gd name="connsiteY78" fmla="*/ 816769 h 909638"/>
              <a:gd name="connsiteX79" fmla="*/ 850106 w 966793"/>
              <a:gd name="connsiteY79" fmla="*/ 854870 h 909638"/>
              <a:gd name="connsiteX80" fmla="*/ 881062 w 966793"/>
              <a:gd name="connsiteY80" fmla="*/ 854869 h 909638"/>
              <a:gd name="connsiteX81" fmla="*/ 888206 w 966793"/>
              <a:gd name="connsiteY81" fmla="*/ 857250 h 909638"/>
              <a:gd name="connsiteX82" fmla="*/ 892968 w 966793"/>
              <a:gd name="connsiteY82" fmla="*/ 864394 h 909638"/>
              <a:gd name="connsiteX83" fmla="*/ 904875 w 966793"/>
              <a:gd name="connsiteY83" fmla="*/ 869156 h 909638"/>
              <a:gd name="connsiteX84" fmla="*/ 938212 w 966793"/>
              <a:gd name="connsiteY84" fmla="*/ 873919 h 909638"/>
              <a:gd name="connsiteX85" fmla="*/ 945356 w 966793"/>
              <a:gd name="connsiteY85" fmla="*/ 876300 h 909638"/>
              <a:gd name="connsiteX86" fmla="*/ 957262 w 966793"/>
              <a:gd name="connsiteY86" fmla="*/ 878681 h 909638"/>
              <a:gd name="connsiteX87" fmla="*/ 962025 w 966793"/>
              <a:gd name="connsiteY87" fmla="*/ 892969 h 909638"/>
              <a:gd name="connsiteX88" fmla="*/ 964406 w 966793"/>
              <a:gd name="connsiteY88" fmla="*/ 900113 h 909638"/>
              <a:gd name="connsiteX89" fmla="*/ 966787 w 966793"/>
              <a:gd name="connsiteY89" fmla="*/ 909638 h 909638"/>
              <a:gd name="connsiteX0" fmla="*/ 10555 w 965442"/>
              <a:gd name="connsiteY0" fmla="*/ 0 h 909638"/>
              <a:gd name="connsiteX1" fmla="*/ 5792 w 965442"/>
              <a:gd name="connsiteY1" fmla="*/ 11906 h 909638"/>
              <a:gd name="connsiteX2" fmla="*/ 1030 w 965442"/>
              <a:gd name="connsiteY2" fmla="*/ 59531 h 909638"/>
              <a:gd name="connsiteX3" fmla="*/ 27224 w 965442"/>
              <a:gd name="connsiteY3" fmla="*/ 69056 h 909638"/>
              <a:gd name="connsiteX4" fmla="*/ 24842 w 965442"/>
              <a:gd name="connsiteY4" fmla="*/ 85725 h 909638"/>
              <a:gd name="connsiteX5" fmla="*/ 27224 w 965442"/>
              <a:gd name="connsiteY5" fmla="*/ 140494 h 909638"/>
              <a:gd name="connsiteX6" fmla="*/ 55799 w 965442"/>
              <a:gd name="connsiteY6" fmla="*/ 138113 h 909638"/>
              <a:gd name="connsiteX7" fmla="*/ 70086 w 965442"/>
              <a:gd name="connsiteY7" fmla="*/ 140494 h 909638"/>
              <a:gd name="connsiteX8" fmla="*/ 74849 w 965442"/>
              <a:gd name="connsiteY8" fmla="*/ 147638 h 909638"/>
              <a:gd name="connsiteX9" fmla="*/ 77230 w 965442"/>
              <a:gd name="connsiteY9" fmla="*/ 169069 h 909638"/>
              <a:gd name="connsiteX10" fmla="*/ 79611 w 965442"/>
              <a:gd name="connsiteY10" fmla="*/ 176213 h 909638"/>
              <a:gd name="connsiteX11" fmla="*/ 86755 w 965442"/>
              <a:gd name="connsiteY11" fmla="*/ 178594 h 909638"/>
              <a:gd name="connsiteX12" fmla="*/ 86755 w 965442"/>
              <a:gd name="connsiteY12" fmla="*/ 214313 h 909638"/>
              <a:gd name="connsiteX13" fmla="*/ 105805 w 965442"/>
              <a:gd name="connsiteY13" fmla="*/ 216694 h 909638"/>
              <a:gd name="connsiteX14" fmla="*/ 105805 w 965442"/>
              <a:gd name="connsiteY14" fmla="*/ 230981 h 909638"/>
              <a:gd name="connsiteX15" fmla="*/ 110567 w 965442"/>
              <a:gd name="connsiteY15" fmla="*/ 254794 h 909638"/>
              <a:gd name="connsiteX16" fmla="*/ 112949 w 965442"/>
              <a:gd name="connsiteY16" fmla="*/ 271463 h 909638"/>
              <a:gd name="connsiteX17" fmla="*/ 127236 w 965442"/>
              <a:gd name="connsiteY17" fmla="*/ 276225 h 909638"/>
              <a:gd name="connsiteX18" fmla="*/ 141524 w 965442"/>
              <a:gd name="connsiteY18" fmla="*/ 285750 h 909638"/>
              <a:gd name="connsiteX19" fmla="*/ 146286 w 965442"/>
              <a:gd name="connsiteY19" fmla="*/ 292894 h 909638"/>
              <a:gd name="connsiteX20" fmla="*/ 158192 w 965442"/>
              <a:gd name="connsiteY20" fmla="*/ 295275 h 909638"/>
              <a:gd name="connsiteX21" fmla="*/ 165336 w 965442"/>
              <a:gd name="connsiteY21" fmla="*/ 297656 h 909638"/>
              <a:gd name="connsiteX22" fmla="*/ 179624 w 965442"/>
              <a:gd name="connsiteY22" fmla="*/ 300038 h 909638"/>
              <a:gd name="connsiteX23" fmla="*/ 179624 w 965442"/>
              <a:gd name="connsiteY23" fmla="*/ 347663 h 909638"/>
              <a:gd name="connsiteX24" fmla="*/ 182005 w 965442"/>
              <a:gd name="connsiteY24" fmla="*/ 354806 h 909638"/>
              <a:gd name="connsiteX25" fmla="*/ 189149 w 965442"/>
              <a:gd name="connsiteY25" fmla="*/ 357188 h 909638"/>
              <a:gd name="connsiteX26" fmla="*/ 205817 w 965442"/>
              <a:gd name="connsiteY26" fmla="*/ 359569 h 909638"/>
              <a:gd name="connsiteX27" fmla="*/ 222486 w 965442"/>
              <a:gd name="connsiteY27" fmla="*/ 376238 h 909638"/>
              <a:gd name="connsiteX28" fmla="*/ 222486 w 965442"/>
              <a:gd name="connsiteY28" fmla="*/ 376238 h 909638"/>
              <a:gd name="connsiteX29" fmla="*/ 229630 w 965442"/>
              <a:gd name="connsiteY29" fmla="*/ 381000 h 909638"/>
              <a:gd name="connsiteX30" fmla="*/ 248680 w 965442"/>
              <a:gd name="connsiteY30" fmla="*/ 385763 h 909638"/>
              <a:gd name="connsiteX31" fmla="*/ 251061 w 965442"/>
              <a:gd name="connsiteY31" fmla="*/ 402431 h 909638"/>
              <a:gd name="connsiteX32" fmla="*/ 253442 w 965442"/>
              <a:gd name="connsiteY32" fmla="*/ 411956 h 909638"/>
              <a:gd name="connsiteX33" fmla="*/ 267730 w 965442"/>
              <a:gd name="connsiteY33" fmla="*/ 419100 h 909638"/>
              <a:gd name="connsiteX34" fmla="*/ 270111 w 965442"/>
              <a:gd name="connsiteY34" fmla="*/ 447675 h 909638"/>
              <a:gd name="connsiteX35" fmla="*/ 277255 w 965442"/>
              <a:gd name="connsiteY35" fmla="*/ 450056 h 909638"/>
              <a:gd name="connsiteX36" fmla="*/ 289161 w 965442"/>
              <a:gd name="connsiteY36" fmla="*/ 452438 h 909638"/>
              <a:gd name="connsiteX37" fmla="*/ 315355 w 965442"/>
              <a:gd name="connsiteY37" fmla="*/ 454819 h 909638"/>
              <a:gd name="connsiteX38" fmla="*/ 324880 w 965442"/>
              <a:gd name="connsiteY38" fmla="*/ 492919 h 909638"/>
              <a:gd name="connsiteX39" fmla="*/ 332024 w 965442"/>
              <a:gd name="connsiteY39" fmla="*/ 521494 h 909638"/>
              <a:gd name="connsiteX40" fmla="*/ 336786 w 965442"/>
              <a:gd name="connsiteY40" fmla="*/ 528638 h 909638"/>
              <a:gd name="connsiteX41" fmla="*/ 360599 w 965442"/>
              <a:gd name="connsiteY41" fmla="*/ 535782 h 909638"/>
              <a:gd name="connsiteX42" fmla="*/ 362979 w 965442"/>
              <a:gd name="connsiteY42" fmla="*/ 559594 h 909638"/>
              <a:gd name="connsiteX43" fmla="*/ 393936 w 965442"/>
              <a:gd name="connsiteY43" fmla="*/ 557213 h 909638"/>
              <a:gd name="connsiteX44" fmla="*/ 420130 w 965442"/>
              <a:gd name="connsiteY44" fmla="*/ 564356 h 909638"/>
              <a:gd name="connsiteX45" fmla="*/ 422511 w 965442"/>
              <a:gd name="connsiteY45" fmla="*/ 571500 h 909638"/>
              <a:gd name="connsiteX46" fmla="*/ 424892 w 965442"/>
              <a:gd name="connsiteY46" fmla="*/ 590550 h 909638"/>
              <a:gd name="connsiteX47" fmla="*/ 439180 w 965442"/>
              <a:gd name="connsiteY47" fmla="*/ 602456 h 909638"/>
              <a:gd name="connsiteX48" fmla="*/ 443942 w 965442"/>
              <a:gd name="connsiteY48" fmla="*/ 609600 h 909638"/>
              <a:gd name="connsiteX49" fmla="*/ 448705 w 965442"/>
              <a:gd name="connsiteY49" fmla="*/ 623888 h 909638"/>
              <a:gd name="connsiteX50" fmla="*/ 453467 w 965442"/>
              <a:gd name="connsiteY50" fmla="*/ 631031 h 909638"/>
              <a:gd name="connsiteX51" fmla="*/ 455849 w 965442"/>
              <a:gd name="connsiteY51" fmla="*/ 642938 h 909638"/>
              <a:gd name="connsiteX52" fmla="*/ 465374 w 965442"/>
              <a:gd name="connsiteY52" fmla="*/ 645319 h 909638"/>
              <a:gd name="connsiteX53" fmla="*/ 482042 w 965442"/>
              <a:gd name="connsiteY53" fmla="*/ 647700 h 909638"/>
              <a:gd name="connsiteX54" fmla="*/ 493949 w 965442"/>
              <a:gd name="connsiteY54" fmla="*/ 650081 h 909638"/>
              <a:gd name="connsiteX55" fmla="*/ 496330 w 965442"/>
              <a:gd name="connsiteY55" fmla="*/ 661988 h 909638"/>
              <a:gd name="connsiteX56" fmla="*/ 522524 w 965442"/>
              <a:gd name="connsiteY56" fmla="*/ 664369 h 909638"/>
              <a:gd name="connsiteX57" fmla="*/ 522524 w 965442"/>
              <a:gd name="connsiteY57" fmla="*/ 695325 h 909638"/>
              <a:gd name="connsiteX58" fmla="*/ 551099 w 965442"/>
              <a:gd name="connsiteY58" fmla="*/ 711994 h 909638"/>
              <a:gd name="connsiteX59" fmla="*/ 563005 w 965442"/>
              <a:gd name="connsiteY59" fmla="*/ 714375 h 909638"/>
              <a:gd name="connsiteX60" fmla="*/ 565386 w 965442"/>
              <a:gd name="connsiteY60" fmla="*/ 721519 h 909638"/>
              <a:gd name="connsiteX61" fmla="*/ 582055 w 965442"/>
              <a:gd name="connsiteY61" fmla="*/ 728663 h 909638"/>
              <a:gd name="connsiteX62" fmla="*/ 605867 w 965442"/>
              <a:gd name="connsiteY62" fmla="*/ 733425 h 909638"/>
              <a:gd name="connsiteX63" fmla="*/ 629680 w 965442"/>
              <a:gd name="connsiteY63" fmla="*/ 738188 h 909638"/>
              <a:gd name="connsiteX64" fmla="*/ 655874 w 965442"/>
              <a:gd name="connsiteY64" fmla="*/ 745331 h 909638"/>
              <a:gd name="connsiteX65" fmla="*/ 677305 w 965442"/>
              <a:gd name="connsiteY65" fmla="*/ 747713 h 909638"/>
              <a:gd name="connsiteX66" fmla="*/ 691592 w 965442"/>
              <a:gd name="connsiteY66" fmla="*/ 752475 h 909638"/>
              <a:gd name="connsiteX67" fmla="*/ 693974 w 965442"/>
              <a:gd name="connsiteY67" fmla="*/ 759619 h 909638"/>
              <a:gd name="connsiteX68" fmla="*/ 713024 w 965442"/>
              <a:gd name="connsiteY68" fmla="*/ 762000 h 909638"/>
              <a:gd name="connsiteX69" fmla="*/ 724930 w 965442"/>
              <a:gd name="connsiteY69" fmla="*/ 764381 h 909638"/>
              <a:gd name="connsiteX70" fmla="*/ 746361 w 965442"/>
              <a:gd name="connsiteY70" fmla="*/ 766763 h 909638"/>
              <a:gd name="connsiteX71" fmla="*/ 767792 w 965442"/>
              <a:gd name="connsiteY71" fmla="*/ 778669 h 909638"/>
              <a:gd name="connsiteX72" fmla="*/ 770174 w 965442"/>
              <a:gd name="connsiteY72" fmla="*/ 785813 h 909638"/>
              <a:gd name="connsiteX73" fmla="*/ 793986 w 965442"/>
              <a:gd name="connsiteY73" fmla="*/ 797719 h 909638"/>
              <a:gd name="connsiteX74" fmla="*/ 801130 w 965442"/>
              <a:gd name="connsiteY74" fmla="*/ 802481 h 909638"/>
              <a:gd name="connsiteX75" fmla="*/ 815417 w 965442"/>
              <a:gd name="connsiteY75" fmla="*/ 807244 h 909638"/>
              <a:gd name="connsiteX76" fmla="*/ 832086 w 965442"/>
              <a:gd name="connsiteY76" fmla="*/ 812006 h 909638"/>
              <a:gd name="connsiteX77" fmla="*/ 848755 w 965442"/>
              <a:gd name="connsiteY77" fmla="*/ 816769 h 909638"/>
              <a:gd name="connsiteX78" fmla="*/ 848755 w 965442"/>
              <a:gd name="connsiteY78" fmla="*/ 854870 h 909638"/>
              <a:gd name="connsiteX79" fmla="*/ 879711 w 965442"/>
              <a:gd name="connsiteY79" fmla="*/ 854869 h 909638"/>
              <a:gd name="connsiteX80" fmla="*/ 886855 w 965442"/>
              <a:gd name="connsiteY80" fmla="*/ 857250 h 909638"/>
              <a:gd name="connsiteX81" fmla="*/ 891617 w 965442"/>
              <a:gd name="connsiteY81" fmla="*/ 864394 h 909638"/>
              <a:gd name="connsiteX82" fmla="*/ 903524 w 965442"/>
              <a:gd name="connsiteY82" fmla="*/ 869156 h 909638"/>
              <a:gd name="connsiteX83" fmla="*/ 936861 w 965442"/>
              <a:gd name="connsiteY83" fmla="*/ 873919 h 909638"/>
              <a:gd name="connsiteX84" fmla="*/ 944005 w 965442"/>
              <a:gd name="connsiteY84" fmla="*/ 876300 h 909638"/>
              <a:gd name="connsiteX85" fmla="*/ 955911 w 965442"/>
              <a:gd name="connsiteY85" fmla="*/ 878681 h 909638"/>
              <a:gd name="connsiteX86" fmla="*/ 960674 w 965442"/>
              <a:gd name="connsiteY86" fmla="*/ 892969 h 909638"/>
              <a:gd name="connsiteX87" fmla="*/ 963055 w 965442"/>
              <a:gd name="connsiteY87" fmla="*/ 900113 h 909638"/>
              <a:gd name="connsiteX88" fmla="*/ 965436 w 965442"/>
              <a:gd name="connsiteY88" fmla="*/ 909638 h 909638"/>
              <a:gd name="connsiteX0" fmla="*/ 9997 w 964884"/>
              <a:gd name="connsiteY0" fmla="*/ 0 h 909638"/>
              <a:gd name="connsiteX1" fmla="*/ 472 w 964884"/>
              <a:gd name="connsiteY1" fmla="*/ 59531 h 909638"/>
              <a:gd name="connsiteX2" fmla="*/ 26666 w 964884"/>
              <a:gd name="connsiteY2" fmla="*/ 69056 h 909638"/>
              <a:gd name="connsiteX3" fmla="*/ 24284 w 964884"/>
              <a:gd name="connsiteY3" fmla="*/ 85725 h 909638"/>
              <a:gd name="connsiteX4" fmla="*/ 26666 w 964884"/>
              <a:gd name="connsiteY4" fmla="*/ 140494 h 909638"/>
              <a:gd name="connsiteX5" fmla="*/ 55241 w 964884"/>
              <a:gd name="connsiteY5" fmla="*/ 138113 h 909638"/>
              <a:gd name="connsiteX6" fmla="*/ 69528 w 964884"/>
              <a:gd name="connsiteY6" fmla="*/ 140494 h 909638"/>
              <a:gd name="connsiteX7" fmla="*/ 74291 w 964884"/>
              <a:gd name="connsiteY7" fmla="*/ 147638 h 909638"/>
              <a:gd name="connsiteX8" fmla="*/ 76672 w 964884"/>
              <a:gd name="connsiteY8" fmla="*/ 169069 h 909638"/>
              <a:gd name="connsiteX9" fmla="*/ 79053 w 964884"/>
              <a:gd name="connsiteY9" fmla="*/ 176213 h 909638"/>
              <a:gd name="connsiteX10" fmla="*/ 86197 w 964884"/>
              <a:gd name="connsiteY10" fmla="*/ 178594 h 909638"/>
              <a:gd name="connsiteX11" fmla="*/ 86197 w 964884"/>
              <a:gd name="connsiteY11" fmla="*/ 214313 h 909638"/>
              <a:gd name="connsiteX12" fmla="*/ 105247 w 964884"/>
              <a:gd name="connsiteY12" fmla="*/ 216694 h 909638"/>
              <a:gd name="connsiteX13" fmla="*/ 105247 w 964884"/>
              <a:gd name="connsiteY13" fmla="*/ 230981 h 909638"/>
              <a:gd name="connsiteX14" fmla="*/ 110009 w 964884"/>
              <a:gd name="connsiteY14" fmla="*/ 254794 h 909638"/>
              <a:gd name="connsiteX15" fmla="*/ 112391 w 964884"/>
              <a:gd name="connsiteY15" fmla="*/ 271463 h 909638"/>
              <a:gd name="connsiteX16" fmla="*/ 126678 w 964884"/>
              <a:gd name="connsiteY16" fmla="*/ 276225 h 909638"/>
              <a:gd name="connsiteX17" fmla="*/ 140966 w 964884"/>
              <a:gd name="connsiteY17" fmla="*/ 285750 h 909638"/>
              <a:gd name="connsiteX18" fmla="*/ 145728 w 964884"/>
              <a:gd name="connsiteY18" fmla="*/ 292894 h 909638"/>
              <a:gd name="connsiteX19" fmla="*/ 157634 w 964884"/>
              <a:gd name="connsiteY19" fmla="*/ 295275 h 909638"/>
              <a:gd name="connsiteX20" fmla="*/ 164778 w 964884"/>
              <a:gd name="connsiteY20" fmla="*/ 297656 h 909638"/>
              <a:gd name="connsiteX21" fmla="*/ 179066 w 964884"/>
              <a:gd name="connsiteY21" fmla="*/ 300038 h 909638"/>
              <a:gd name="connsiteX22" fmla="*/ 179066 w 964884"/>
              <a:gd name="connsiteY22" fmla="*/ 347663 h 909638"/>
              <a:gd name="connsiteX23" fmla="*/ 181447 w 964884"/>
              <a:gd name="connsiteY23" fmla="*/ 354806 h 909638"/>
              <a:gd name="connsiteX24" fmla="*/ 188591 w 964884"/>
              <a:gd name="connsiteY24" fmla="*/ 357188 h 909638"/>
              <a:gd name="connsiteX25" fmla="*/ 205259 w 964884"/>
              <a:gd name="connsiteY25" fmla="*/ 359569 h 909638"/>
              <a:gd name="connsiteX26" fmla="*/ 221928 w 964884"/>
              <a:gd name="connsiteY26" fmla="*/ 376238 h 909638"/>
              <a:gd name="connsiteX27" fmla="*/ 221928 w 964884"/>
              <a:gd name="connsiteY27" fmla="*/ 376238 h 909638"/>
              <a:gd name="connsiteX28" fmla="*/ 229072 w 964884"/>
              <a:gd name="connsiteY28" fmla="*/ 381000 h 909638"/>
              <a:gd name="connsiteX29" fmla="*/ 248122 w 964884"/>
              <a:gd name="connsiteY29" fmla="*/ 385763 h 909638"/>
              <a:gd name="connsiteX30" fmla="*/ 250503 w 964884"/>
              <a:gd name="connsiteY30" fmla="*/ 402431 h 909638"/>
              <a:gd name="connsiteX31" fmla="*/ 252884 w 964884"/>
              <a:gd name="connsiteY31" fmla="*/ 411956 h 909638"/>
              <a:gd name="connsiteX32" fmla="*/ 267172 w 964884"/>
              <a:gd name="connsiteY32" fmla="*/ 419100 h 909638"/>
              <a:gd name="connsiteX33" fmla="*/ 269553 w 964884"/>
              <a:gd name="connsiteY33" fmla="*/ 447675 h 909638"/>
              <a:gd name="connsiteX34" fmla="*/ 276697 w 964884"/>
              <a:gd name="connsiteY34" fmla="*/ 450056 h 909638"/>
              <a:gd name="connsiteX35" fmla="*/ 288603 w 964884"/>
              <a:gd name="connsiteY35" fmla="*/ 452438 h 909638"/>
              <a:gd name="connsiteX36" fmla="*/ 314797 w 964884"/>
              <a:gd name="connsiteY36" fmla="*/ 454819 h 909638"/>
              <a:gd name="connsiteX37" fmla="*/ 324322 w 964884"/>
              <a:gd name="connsiteY37" fmla="*/ 492919 h 909638"/>
              <a:gd name="connsiteX38" fmla="*/ 331466 w 964884"/>
              <a:gd name="connsiteY38" fmla="*/ 521494 h 909638"/>
              <a:gd name="connsiteX39" fmla="*/ 336228 w 964884"/>
              <a:gd name="connsiteY39" fmla="*/ 528638 h 909638"/>
              <a:gd name="connsiteX40" fmla="*/ 360041 w 964884"/>
              <a:gd name="connsiteY40" fmla="*/ 535782 h 909638"/>
              <a:gd name="connsiteX41" fmla="*/ 362421 w 964884"/>
              <a:gd name="connsiteY41" fmla="*/ 559594 h 909638"/>
              <a:gd name="connsiteX42" fmla="*/ 393378 w 964884"/>
              <a:gd name="connsiteY42" fmla="*/ 557213 h 909638"/>
              <a:gd name="connsiteX43" fmla="*/ 419572 w 964884"/>
              <a:gd name="connsiteY43" fmla="*/ 564356 h 909638"/>
              <a:gd name="connsiteX44" fmla="*/ 421953 w 964884"/>
              <a:gd name="connsiteY44" fmla="*/ 571500 h 909638"/>
              <a:gd name="connsiteX45" fmla="*/ 424334 w 964884"/>
              <a:gd name="connsiteY45" fmla="*/ 590550 h 909638"/>
              <a:gd name="connsiteX46" fmla="*/ 438622 w 964884"/>
              <a:gd name="connsiteY46" fmla="*/ 602456 h 909638"/>
              <a:gd name="connsiteX47" fmla="*/ 443384 w 964884"/>
              <a:gd name="connsiteY47" fmla="*/ 609600 h 909638"/>
              <a:gd name="connsiteX48" fmla="*/ 448147 w 964884"/>
              <a:gd name="connsiteY48" fmla="*/ 623888 h 909638"/>
              <a:gd name="connsiteX49" fmla="*/ 452909 w 964884"/>
              <a:gd name="connsiteY49" fmla="*/ 631031 h 909638"/>
              <a:gd name="connsiteX50" fmla="*/ 455291 w 964884"/>
              <a:gd name="connsiteY50" fmla="*/ 642938 h 909638"/>
              <a:gd name="connsiteX51" fmla="*/ 464816 w 964884"/>
              <a:gd name="connsiteY51" fmla="*/ 645319 h 909638"/>
              <a:gd name="connsiteX52" fmla="*/ 481484 w 964884"/>
              <a:gd name="connsiteY52" fmla="*/ 647700 h 909638"/>
              <a:gd name="connsiteX53" fmla="*/ 493391 w 964884"/>
              <a:gd name="connsiteY53" fmla="*/ 650081 h 909638"/>
              <a:gd name="connsiteX54" fmla="*/ 495772 w 964884"/>
              <a:gd name="connsiteY54" fmla="*/ 661988 h 909638"/>
              <a:gd name="connsiteX55" fmla="*/ 521966 w 964884"/>
              <a:gd name="connsiteY55" fmla="*/ 664369 h 909638"/>
              <a:gd name="connsiteX56" fmla="*/ 521966 w 964884"/>
              <a:gd name="connsiteY56" fmla="*/ 695325 h 909638"/>
              <a:gd name="connsiteX57" fmla="*/ 550541 w 964884"/>
              <a:gd name="connsiteY57" fmla="*/ 711994 h 909638"/>
              <a:gd name="connsiteX58" fmla="*/ 562447 w 964884"/>
              <a:gd name="connsiteY58" fmla="*/ 714375 h 909638"/>
              <a:gd name="connsiteX59" fmla="*/ 564828 w 964884"/>
              <a:gd name="connsiteY59" fmla="*/ 721519 h 909638"/>
              <a:gd name="connsiteX60" fmla="*/ 581497 w 964884"/>
              <a:gd name="connsiteY60" fmla="*/ 728663 h 909638"/>
              <a:gd name="connsiteX61" fmla="*/ 605309 w 964884"/>
              <a:gd name="connsiteY61" fmla="*/ 733425 h 909638"/>
              <a:gd name="connsiteX62" fmla="*/ 629122 w 964884"/>
              <a:gd name="connsiteY62" fmla="*/ 738188 h 909638"/>
              <a:gd name="connsiteX63" fmla="*/ 655316 w 964884"/>
              <a:gd name="connsiteY63" fmla="*/ 745331 h 909638"/>
              <a:gd name="connsiteX64" fmla="*/ 676747 w 964884"/>
              <a:gd name="connsiteY64" fmla="*/ 747713 h 909638"/>
              <a:gd name="connsiteX65" fmla="*/ 691034 w 964884"/>
              <a:gd name="connsiteY65" fmla="*/ 752475 h 909638"/>
              <a:gd name="connsiteX66" fmla="*/ 693416 w 964884"/>
              <a:gd name="connsiteY66" fmla="*/ 759619 h 909638"/>
              <a:gd name="connsiteX67" fmla="*/ 712466 w 964884"/>
              <a:gd name="connsiteY67" fmla="*/ 762000 h 909638"/>
              <a:gd name="connsiteX68" fmla="*/ 724372 w 964884"/>
              <a:gd name="connsiteY68" fmla="*/ 764381 h 909638"/>
              <a:gd name="connsiteX69" fmla="*/ 745803 w 964884"/>
              <a:gd name="connsiteY69" fmla="*/ 766763 h 909638"/>
              <a:gd name="connsiteX70" fmla="*/ 767234 w 964884"/>
              <a:gd name="connsiteY70" fmla="*/ 778669 h 909638"/>
              <a:gd name="connsiteX71" fmla="*/ 769616 w 964884"/>
              <a:gd name="connsiteY71" fmla="*/ 785813 h 909638"/>
              <a:gd name="connsiteX72" fmla="*/ 793428 w 964884"/>
              <a:gd name="connsiteY72" fmla="*/ 797719 h 909638"/>
              <a:gd name="connsiteX73" fmla="*/ 800572 w 964884"/>
              <a:gd name="connsiteY73" fmla="*/ 802481 h 909638"/>
              <a:gd name="connsiteX74" fmla="*/ 814859 w 964884"/>
              <a:gd name="connsiteY74" fmla="*/ 807244 h 909638"/>
              <a:gd name="connsiteX75" fmla="*/ 831528 w 964884"/>
              <a:gd name="connsiteY75" fmla="*/ 812006 h 909638"/>
              <a:gd name="connsiteX76" fmla="*/ 848197 w 964884"/>
              <a:gd name="connsiteY76" fmla="*/ 816769 h 909638"/>
              <a:gd name="connsiteX77" fmla="*/ 848197 w 964884"/>
              <a:gd name="connsiteY77" fmla="*/ 854870 h 909638"/>
              <a:gd name="connsiteX78" fmla="*/ 879153 w 964884"/>
              <a:gd name="connsiteY78" fmla="*/ 854869 h 909638"/>
              <a:gd name="connsiteX79" fmla="*/ 886297 w 964884"/>
              <a:gd name="connsiteY79" fmla="*/ 857250 h 909638"/>
              <a:gd name="connsiteX80" fmla="*/ 891059 w 964884"/>
              <a:gd name="connsiteY80" fmla="*/ 864394 h 909638"/>
              <a:gd name="connsiteX81" fmla="*/ 902966 w 964884"/>
              <a:gd name="connsiteY81" fmla="*/ 869156 h 909638"/>
              <a:gd name="connsiteX82" fmla="*/ 936303 w 964884"/>
              <a:gd name="connsiteY82" fmla="*/ 873919 h 909638"/>
              <a:gd name="connsiteX83" fmla="*/ 943447 w 964884"/>
              <a:gd name="connsiteY83" fmla="*/ 876300 h 909638"/>
              <a:gd name="connsiteX84" fmla="*/ 955353 w 964884"/>
              <a:gd name="connsiteY84" fmla="*/ 878681 h 909638"/>
              <a:gd name="connsiteX85" fmla="*/ 960116 w 964884"/>
              <a:gd name="connsiteY85" fmla="*/ 892969 h 909638"/>
              <a:gd name="connsiteX86" fmla="*/ 962497 w 964884"/>
              <a:gd name="connsiteY86" fmla="*/ 900113 h 909638"/>
              <a:gd name="connsiteX87" fmla="*/ 964878 w 964884"/>
              <a:gd name="connsiteY87" fmla="*/ 909638 h 909638"/>
              <a:gd name="connsiteX0" fmla="*/ 9997 w 964884"/>
              <a:gd name="connsiteY0" fmla="*/ 0 h 909638"/>
              <a:gd name="connsiteX1" fmla="*/ 472 w 964884"/>
              <a:gd name="connsiteY1" fmla="*/ 59531 h 909638"/>
              <a:gd name="connsiteX2" fmla="*/ 26666 w 964884"/>
              <a:gd name="connsiteY2" fmla="*/ 69056 h 909638"/>
              <a:gd name="connsiteX3" fmla="*/ 24284 w 964884"/>
              <a:gd name="connsiteY3" fmla="*/ 85725 h 909638"/>
              <a:gd name="connsiteX4" fmla="*/ 26666 w 964884"/>
              <a:gd name="connsiteY4" fmla="*/ 140494 h 909638"/>
              <a:gd name="connsiteX5" fmla="*/ 55241 w 964884"/>
              <a:gd name="connsiteY5" fmla="*/ 138113 h 909638"/>
              <a:gd name="connsiteX6" fmla="*/ 69528 w 964884"/>
              <a:gd name="connsiteY6" fmla="*/ 140494 h 909638"/>
              <a:gd name="connsiteX7" fmla="*/ 74291 w 964884"/>
              <a:gd name="connsiteY7" fmla="*/ 147638 h 909638"/>
              <a:gd name="connsiteX8" fmla="*/ 76672 w 964884"/>
              <a:gd name="connsiteY8" fmla="*/ 169069 h 909638"/>
              <a:gd name="connsiteX9" fmla="*/ 79053 w 964884"/>
              <a:gd name="connsiteY9" fmla="*/ 176213 h 909638"/>
              <a:gd name="connsiteX10" fmla="*/ 86197 w 964884"/>
              <a:gd name="connsiteY10" fmla="*/ 178594 h 909638"/>
              <a:gd name="connsiteX11" fmla="*/ 86197 w 964884"/>
              <a:gd name="connsiteY11" fmla="*/ 214313 h 909638"/>
              <a:gd name="connsiteX12" fmla="*/ 105247 w 964884"/>
              <a:gd name="connsiteY12" fmla="*/ 216694 h 909638"/>
              <a:gd name="connsiteX13" fmla="*/ 105247 w 964884"/>
              <a:gd name="connsiteY13" fmla="*/ 230981 h 909638"/>
              <a:gd name="connsiteX14" fmla="*/ 110009 w 964884"/>
              <a:gd name="connsiteY14" fmla="*/ 254794 h 909638"/>
              <a:gd name="connsiteX15" fmla="*/ 112391 w 964884"/>
              <a:gd name="connsiteY15" fmla="*/ 271463 h 909638"/>
              <a:gd name="connsiteX16" fmla="*/ 126678 w 964884"/>
              <a:gd name="connsiteY16" fmla="*/ 276225 h 909638"/>
              <a:gd name="connsiteX17" fmla="*/ 140966 w 964884"/>
              <a:gd name="connsiteY17" fmla="*/ 285750 h 909638"/>
              <a:gd name="connsiteX18" fmla="*/ 145728 w 964884"/>
              <a:gd name="connsiteY18" fmla="*/ 292894 h 909638"/>
              <a:gd name="connsiteX19" fmla="*/ 157634 w 964884"/>
              <a:gd name="connsiteY19" fmla="*/ 295275 h 909638"/>
              <a:gd name="connsiteX20" fmla="*/ 164778 w 964884"/>
              <a:gd name="connsiteY20" fmla="*/ 297656 h 909638"/>
              <a:gd name="connsiteX21" fmla="*/ 179066 w 964884"/>
              <a:gd name="connsiteY21" fmla="*/ 300038 h 909638"/>
              <a:gd name="connsiteX22" fmla="*/ 179066 w 964884"/>
              <a:gd name="connsiteY22" fmla="*/ 347663 h 909638"/>
              <a:gd name="connsiteX23" fmla="*/ 181447 w 964884"/>
              <a:gd name="connsiteY23" fmla="*/ 354806 h 909638"/>
              <a:gd name="connsiteX24" fmla="*/ 188591 w 964884"/>
              <a:gd name="connsiteY24" fmla="*/ 357188 h 909638"/>
              <a:gd name="connsiteX25" fmla="*/ 205259 w 964884"/>
              <a:gd name="connsiteY25" fmla="*/ 359569 h 909638"/>
              <a:gd name="connsiteX26" fmla="*/ 221928 w 964884"/>
              <a:gd name="connsiteY26" fmla="*/ 376238 h 909638"/>
              <a:gd name="connsiteX27" fmla="*/ 221928 w 964884"/>
              <a:gd name="connsiteY27" fmla="*/ 376238 h 909638"/>
              <a:gd name="connsiteX28" fmla="*/ 229072 w 964884"/>
              <a:gd name="connsiteY28" fmla="*/ 381000 h 909638"/>
              <a:gd name="connsiteX29" fmla="*/ 248122 w 964884"/>
              <a:gd name="connsiteY29" fmla="*/ 385763 h 909638"/>
              <a:gd name="connsiteX30" fmla="*/ 250503 w 964884"/>
              <a:gd name="connsiteY30" fmla="*/ 402431 h 909638"/>
              <a:gd name="connsiteX31" fmla="*/ 252884 w 964884"/>
              <a:gd name="connsiteY31" fmla="*/ 411956 h 909638"/>
              <a:gd name="connsiteX32" fmla="*/ 267172 w 964884"/>
              <a:gd name="connsiteY32" fmla="*/ 419100 h 909638"/>
              <a:gd name="connsiteX33" fmla="*/ 269553 w 964884"/>
              <a:gd name="connsiteY33" fmla="*/ 447675 h 909638"/>
              <a:gd name="connsiteX34" fmla="*/ 276697 w 964884"/>
              <a:gd name="connsiteY34" fmla="*/ 450056 h 909638"/>
              <a:gd name="connsiteX35" fmla="*/ 288603 w 964884"/>
              <a:gd name="connsiteY35" fmla="*/ 452438 h 909638"/>
              <a:gd name="connsiteX36" fmla="*/ 314797 w 964884"/>
              <a:gd name="connsiteY36" fmla="*/ 454819 h 909638"/>
              <a:gd name="connsiteX37" fmla="*/ 324322 w 964884"/>
              <a:gd name="connsiteY37" fmla="*/ 492919 h 909638"/>
              <a:gd name="connsiteX38" fmla="*/ 331466 w 964884"/>
              <a:gd name="connsiteY38" fmla="*/ 521494 h 909638"/>
              <a:gd name="connsiteX39" fmla="*/ 336228 w 964884"/>
              <a:gd name="connsiteY39" fmla="*/ 528638 h 909638"/>
              <a:gd name="connsiteX40" fmla="*/ 360041 w 964884"/>
              <a:gd name="connsiteY40" fmla="*/ 535782 h 909638"/>
              <a:gd name="connsiteX41" fmla="*/ 362421 w 964884"/>
              <a:gd name="connsiteY41" fmla="*/ 559594 h 909638"/>
              <a:gd name="connsiteX42" fmla="*/ 393378 w 964884"/>
              <a:gd name="connsiteY42" fmla="*/ 557213 h 909638"/>
              <a:gd name="connsiteX43" fmla="*/ 419572 w 964884"/>
              <a:gd name="connsiteY43" fmla="*/ 564356 h 909638"/>
              <a:gd name="connsiteX44" fmla="*/ 421953 w 964884"/>
              <a:gd name="connsiteY44" fmla="*/ 571500 h 909638"/>
              <a:gd name="connsiteX45" fmla="*/ 424334 w 964884"/>
              <a:gd name="connsiteY45" fmla="*/ 590550 h 909638"/>
              <a:gd name="connsiteX46" fmla="*/ 438622 w 964884"/>
              <a:gd name="connsiteY46" fmla="*/ 602456 h 909638"/>
              <a:gd name="connsiteX47" fmla="*/ 443384 w 964884"/>
              <a:gd name="connsiteY47" fmla="*/ 609600 h 909638"/>
              <a:gd name="connsiteX48" fmla="*/ 448147 w 964884"/>
              <a:gd name="connsiteY48" fmla="*/ 623888 h 909638"/>
              <a:gd name="connsiteX49" fmla="*/ 452909 w 964884"/>
              <a:gd name="connsiteY49" fmla="*/ 631031 h 909638"/>
              <a:gd name="connsiteX50" fmla="*/ 455291 w 964884"/>
              <a:gd name="connsiteY50" fmla="*/ 642938 h 909638"/>
              <a:gd name="connsiteX51" fmla="*/ 464816 w 964884"/>
              <a:gd name="connsiteY51" fmla="*/ 645319 h 909638"/>
              <a:gd name="connsiteX52" fmla="*/ 481484 w 964884"/>
              <a:gd name="connsiteY52" fmla="*/ 647700 h 909638"/>
              <a:gd name="connsiteX53" fmla="*/ 493391 w 964884"/>
              <a:gd name="connsiteY53" fmla="*/ 650081 h 909638"/>
              <a:gd name="connsiteX54" fmla="*/ 495772 w 964884"/>
              <a:gd name="connsiteY54" fmla="*/ 661988 h 909638"/>
              <a:gd name="connsiteX55" fmla="*/ 521966 w 964884"/>
              <a:gd name="connsiteY55" fmla="*/ 664369 h 909638"/>
              <a:gd name="connsiteX56" fmla="*/ 521966 w 964884"/>
              <a:gd name="connsiteY56" fmla="*/ 695325 h 909638"/>
              <a:gd name="connsiteX57" fmla="*/ 550541 w 964884"/>
              <a:gd name="connsiteY57" fmla="*/ 711994 h 909638"/>
              <a:gd name="connsiteX58" fmla="*/ 562447 w 964884"/>
              <a:gd name="connsiteY58" fmla="*/ 714375 h 909638"/>
              <a:gd name="connsiteX59" fmla="*/ 564828 w 964884"/>
              <a:gd name="connsiteY59" fmla="*/ 721519 h 909638"/>
              <a:gd name="connsiteX60" fmla="*/ 581497 w 964884"/>
              <a:gd name="connsiteY60" fmla="*/ 728663 h 909638"/>
              <a:gd name="connsiteX61" fmla="*/ 605309 w 964884"/>
              <a:gd name="connsiteY61" fmla="*/ 733425 h 909638"/>
              <a:gd name="connsiteX62" fmla="*/ 629122 w 964884"/>
              <a:gd name="connsiteY62" fmla="*/ 738188 h 909638"/>
              <a:gd name="connsiteX63" fmla="*/ 655316 w 964884"/>
              <a:gd name="connsiteY63" fmla="*/ 745331 h 909638"/>
              <a:gd name="connsiteX64" fmla="*/ 676747 w 964884"/>
              <a:gd name="connsiteY64" fmla="*/ 747713 h 909638"/>
              <a:gd name="connsiteX65" fmla="*/ 691034 w 964884"/>
              <a:gd name="connsiteY65" fmla="*/ 752475 h 909638"/>
              <a:gd name="connsiteX66" fmla="*/ 693416 w 964884"/>
              <a:gd name="connsiteY66" fmla="*/ 759619 h 909638"/>
              <a:gd name="connsiteX67" fmla="*/ 712466 w 964884"/>
              <a:gd name="connsiteY67" fmla="*/ 762000 h 909638"/>
              <a:gd name="connsiteX68" fmla="*/ 724372 w 964884"/>
              <a:gd name="connsiteY68" fmla="*/ 764381 h 909638"/>
              <a:gd name="connsiteX69" fmla="*/ 745803 w 964884"/>
              <a:gd name="connsiteY69" fmla="*/ 766763 h 909638"/>
              <a:gd name="connsiteX70" fmla="*/ 767234 w 964884"/>
              <a:gd name="connsiteY70" fmla="*/ 778669 h 909638"/>
              <a:gd name="connsiteX71" fmla="*/ 769616 w 964884"/>
              <a:gd name="connsiteY71" fmla="*/ 785813 h 909638"/>
              <a:gd name="connsiteX72" fmla="*/ 793428 w 964884"/>
              <a:gd name="connsiteY72" fmla="*/ 797719 h 909638"/>
              <a:gd name="connsiteX73" fmla="*/ 800572 w 964884"/>
              <a:gd name="connsiteY73" fmla="*/ 802481 h 909638"/>
              <a:gd name="connsiteX74" fmla="*/ 814859 w 964884"/>
              <a:gd name="connsiteY74" fmla="*/ 807244 h 909638"/>
              <a:gd name="connsiteX75" fmla="*/ 831528 w 964884"/>
              <a:gd name="connsiteY75" fmla="*/ 812006 h 909638"/>
              <a:gd name="connsiteX76" fmla="*/ 848197 w 964884"/>
              <a:gd name="connsiteY76" fmla="*/ 816769 h 909638"/>
              <a:gd name="connsiteX77" fmla="*/ 848197 w 964884"/>
              <a:gd name="connsiteY77" fmla="*/ 854870 h 909638"/>
              <a:gd name="connsiteX78" fmla="*/ 879153 w 964884"/>
              <a:gd name="connsiteY78" fmla="*/ 854869 h 909638"/>
              <a:gd name="connsiteX79" fmla="*/ 886297 w 964884"/>
              <a:gd name="connsiteY79" fmla="*/ 857250 h 909638"/>
              <a:gd name="connsiteX80" fmla="*/ 891059 w 964884"/>
              <a:gd name="connsiteY80" fmla="*/ 864394 h 909638"/>
              <a:gd name="connsiteX81" fmla="*/ 902966 w 964884"/>
              <a:gd name="connsiteY81" fmla="*/ 869156 h 909638"/>
              <a:gd name="connsiteX82" fmla="*/ 936303 w 964884"/>
              <a:gd name="connsiteY82" fmla="*/ 873919 h 909638"/>
              <a:gd name="connsiteX83" fmla="*/ 943447 w 964884"/>
              <a:gd name="connsiteY83" fmla="*/ 876300 h 909638"/>
              <a:gd name="connsiteX84" fmla="*/ 955353 w 964884"/>
              <a:gd name="connsiteY84" fmla="*/ 878681 h 909638"/>
              <a:gd name="connsiteX85" fmla="*/ 960116 w 964884"/>
              <a:gd name="connsiteY85" fmla="*/ 892969 h 909638"/>
              <a:gd name="connsiteX86" fmla="*/ 962497 w 964884"/>
              <a:gd name="connsiteY86" fmla="*/ 900113 h 909638"/>
              <a:gd name="connsiteX87" fmla="*/ 964878 w 964884"/>
              <a:gd name="connsiteY87" fmla="*/ 909638 h 909638"/>
              <a:gd name="connsiteX0" fmla="*/ 10108 w 964995"/>
              <a:gd name="connsiteY0" fmla="*/ 0 h 909638"/>
              <a:gd name="connsiteX1" fmla="*/ 583 w 964995"/>
              <a:gd name="connsiteY1" fmla="*/ 59531 h 909638"/>
              <a:gd name="connsiteX2" fmla="*/ 29159 w 964995"/>
              <a:gd name="connsiteY2" fmla="*/ 50006 h 909638"/>
              <a:gd name="connsiteX3" fmla="*/ 24395 w 964995"/>
              <a:gd name="connsiteY3" fmla="*/ 85725 h 909638"/>
              <a:gd name="connsiteX4" fmla="*/ 26777 w 964995"/>
              <a:gd name="connsiteY4" fmla="*/ 140494 h 909638"/>
              <a:gd name="connsiteX5" fmla="*/ 55352 w 964995"/>
              <a:gd name="connsiteY5" fmla="*/ 138113 h 909638"/>
              <a:gd name="connsiteX6" fmla="*/ 69639 w 964995"/>
              <a:gd name="connsiteY6" fmla="*/ 140494 h 909638"/>
              <a:gd name="connsiteX7" fmla="*/ 74402 w 964995"/>
              <a:gd name="connsiteY7" fmla="*/ 147638 h 909638"/>
              <a:gd name="connsiteX8" fmla="*/ 76783 w 964995"/>
              <a:gd name="connsiteY8" fmla="*/ 169069 h 909638"/>
              <a:gd name="connsiteX9" fmla="*/ 79164 w 964995"/>
              <a:gd name="connsiteY9" fmla="*/ 176213 h 909638"/>
              <a:gd name="connsiteX10" fmla="*/ 86308 w 964995"/>
              <a:gd name="connsiteY10" fmla="*/ 178594 h 909638"/>
              <a:gd name="connsiteX11" fmla="*/ 86308 w 964995"/>
              <a:gd name="connsiteY11" fmla="*/ 214313 h 909638"/>
              <a:gd name="connsiteX12" fmla="*/ 105358 w 964995"/>
              <a:gd name="connsiteY12" fmla="*/ 216694 h 909638"/>
              <a:gd name="connsiteX13" fmla="*/ 105358 w 964995"/>
              <a:gd name="connsiteY13" fmla="*/ 230981 h 909638"/>
              <a:gd name="connsiteX14" fmla="*/ 110120 w 964995"/>
              <a:gd name="connsiteY14" fmla="*/ 254794 h 909638"/>
              <a:gd name="connsiteX15" fmla="*/ 112502 w 964995"/>
              <a:gd name="connsiteY15" fmla="*/ 271463 h 909638"/>
              <a:gd name="connsiteX16" fmla="*/ 126789 w 964995"/>
              <a:gd name="connsiteY16" fmla="*/ 276225 h 909638"/>
              <a:gd name="connsiteX17" fmla="*/ 141077 w 964995"/>
              <a:gd name="connsiteY17" fmla="*/ 285750 h 909638"/>
              <a:gd name="connsiteX18" fmla="*/ 145839 w 964995"/>
              <a:gd name="connsiteY18" fmla="*/ 292894 h 909638"/>
              <a:gd name="connsiteX19" fmla="*/ 157745 w 964995"/>
              <a:gd name="connsiteY19" fmla="*/ 295275 h 909638"/>
              <a:gd name="connsiteX20" fmla="*/ 164889 w 964995"/>
              <a:gd name="connsiteY20" fmla="*/ 297656 h 909638"/>
              <a:gd name="connsiteX21" fmla="*/ 179177 w 964995"/>
              <a:gd name="connsiteY21" fmla="*/ 300038 h 909638"/>
              <a:gd name="connsiteX22" fmla="*/ 179177 w 964995"/>
              <a:gd name="connsiteY22" fmla="*/ 347663 h 909638"/>
              <a:gd name="connsiteX23" fmla="*/ 181558 w 964995"/>
              <a:gd name="connsiteY23" fmla="*/ 354806 h 909638"/>
              <a:gd name="connsiteX24" fmla="*/ 188702 w 964995"/>
              <a:gd name="connsiteY24" fmla="*/ 357188 h 909638"/>
              <a:gd name="connsiteX25" fmla="*/ 205370 w 964995"/>
              <a:gd name="connsiteY25" fmla="*/ 359569 h 909638"/>
              <a:gd name="connsiteX26" fmla="*/ 222039 w 964995"/>
              <a:gd name="connsiteY26" fmla="*/ 376238 h 909638"/>
              <a:gd name="connsiteX27" fmla="*/ 222039 w 964995"/>
              <a:gd name="connsiteY27" fmla="*/ 376238 h 909638"/>
              <a:gd name="connsiteX28" fmla="*/ 229183 w 964995"/>
              <a:gd name="connsiteY28" fmla="*/ 381000 h 909638"/>
              <a:gd name="connsiteX29" fmla="*/ 248233 w 964995"/>
              <a:gd name="connsiteY29" fmla="*/ 385763 h 909638"/>
              <a:gd name="connsiteX30" fmla="*/ 250614 w 964995"/>
              <a:gd name="connsiteY30" fmla="*/ 402431 h 909638"/>
              <a:gd name="connsiteX31" fmla="*/ 252995 w 964995"/>
              <a:gd name="connsiteY31" fmla="*/ 411956 h 909638"/>
              <a:gd name="connsiteX32" fmla="*/ 267283 w 964995"/>
              <a:gd name="connsiteY32" fmla="*/ 419100 h 909638"/>
              <a:gd name="connsiteX33" fmla="*/ 269664 w 964995"/>
              <a:gd name="connsiteY33" fmla="*/ 447675 h 909638"/>
              <a:gd name="connsiteX34" fmla="*/ 276808 w 964995"/>
              <a:gd name="connsiteY34" fmla="*/ 450056 h 909638"/>
              <a:gd name="connsiteX35" fmla="*/ 288714 w 964995"/>
              <a:gd name="connsiteY35" fmla="*/ 452438 h 909638"/>
              <a:gd name="connsiteX36" fmla="*/ 314908 w 964995"/>
              <a:gd name="connsiteY36" fmla="*/ 454819 h 909638"/>
              <a:gd name="connsiteX37" fmla="*/ 324433 w 964995"/>
              <a:gd name="connsiteY37" fmla="*/ 492919 h 909638"/>
              <a:gd name="connsiteX38" fmla="*/ 331577 w 964995"/>
              <a:gd name="connsiteY38" fmla="*/ 521494 h 909638"/>
              <a:gd name="connsiteX39" fmla="*/ 336339 w 964995"/>
              <a:gd name="connsiteY39" fmla="*/ 528638 h 909638"/>
              <a:gd name="connsiteX40" fmla="*/ 360152 w 964995"/>
              <a:gd name="connsiteY40" fmla="*/ 535782 h 909638"/>
              <a:gd name="connsiteX41" fmla="*/ 362532 w 964995"/>
              <a:gd name="connsiteY41" fmla="*/ 559594 h 909638"/>
              <a:gd name="connsiteX42" fmla="*/ 393489 w 964995"/>
              <a:gd name="connsiteY42" fmla="*/ 557213 h 909638"/>
              <a:gd name="connsiteX43" fmla="*/ 419683 w 964995"/>
              <a:gd name="connsiteY43" fmla="*/ 564356 h 909638"/>
              <a:gd name="connsiteX44" fmla="*/ 422064 w 964995"/>
              <a:gd name="connsiteY44" fmla="*/ 571500 h 909638"/>
              <a:gd name="connsiteX45" fmla="*/ 424445 w 964995"/>
              <a:gd name="connsiteY45" fmla="*/ 590550 h 909638"/>
              <a:gd name="connsiteX46" fmla="*/ 438733 w 964995"/>
              <a:gd name="connsiteY46" fmla="*/ 602456 h 909638"/>
              <a:gd name="connsiteX47" fmla="*/ 443495 w 964995"/>
              <a:gd name="connsiteY47" fmla="*/ 609600 h 909638"/>
              <a:gd name="connsiteX48" fmla="*/ 448258 w 964995"/>
              <a:gd name="connsiteY48" fmla="*/ 623888 h 909638"/>
              <a:gd name="connsiteX49" fmla="*/ 453020 w 964995"/>
              <a:gd name="connsiteY49" fmla="*/ 631031 h 909638"/>
              <a:gd name="connsiteX50" fmla="*/ 455402 w 964995"/>
              <a:gd name="connsiteY50" fmla="*/ 642938 h 909638"/>
              <a:gd name="connsiteX51" fmla="*/ 464927 w 964995"/>
              <a:gd name="connsiteY51" fmla="*/ 645319 h 909638"/>
              <a:gd name="connsiteX52" fmla="*/ 481595 w 964995"/>
              <a:gd name="connsiteY52" fmla="*/ 647700 h 909638"/>
              <a:gd name="connsiteX53" fmla="*/ 493502 w 964995"/>
              <a:gd name="connsiteY53" fmla="*/ 650081 h 909638"/>
              <a:gd name="connsiteX54" fmla="*/ 495883 w 964995"/>
              <a:gd name="connsiteY54" fmla="*/ 661988 h 909638"/>
              <a:gd name="connsiteX55" fmla="*/ 522077 w 964995"/>
              <a:gd name="connsiteY55" fmla="*/ 664369 h 909638"/>
              <a:gd name="connsiteX56" fmla="*/ 522077 w 964995"/>
              <a:gd name="connsiteY56" fmla="*/ 695325 h 909638"/>
              <a:gd name="connsiteX57" fmla="*/ 550652 w 964995"/>
              <a:gd name="connsiteY57" fmla="*/ 711994 h 909638"/>
              <a:gd name="connsiteX58" fmla="*/ 562558 w 964995"/>
              <a:gd name="connsiteY58" fmla="*/ 714375 h 909638"/>
              <a:gd name="connsiteX59" fmla="*/ 564939 w 964995"/>
              <a:gd name="connsiteY59" fmla="*/ 721519 h 909638"/>
              <a:gd name="connsiteX60" fmla="*/ 581608 w 964995"/>
              <a:gd name="connsiteY60" fmla="*/ 728663 h 909638"/>
              <a:gd name="connsiteX61" fmla="*/ 605420 w 964995"/>
              <a:gd name="connsiteY61" fmla="*/ 733425 h 909638"/>
              <a:gd name="connsiteX62" fmla="*/ 629233 w 964995"/>
              <a:gd name="connsiteY62" fmla="*/ 738188 h 909638"/>
              <a:gd name="connsiteX63" fmla="*/ 655427 w 964995"/>
              <a:gd name="connsiteY63" fmla="*/ 745331 h 909638"/>
              <a:gd name="connsiteX64" fmla="*/ 676858 w 964995"/>
              <a:gd name="connsiteY64" fmla="*/ 747713 h 909638"/>
              <a:gd name="connsiteX65" fmla="*/ 691145 w 964995"/>
              <a:gd name="connsiteY65" fmla="*/ 752475 h 909638"/>
              <a:gd name="connsiteX66" fmla="*/ 693527 w 964995"/>
              <a:gd name="connsiteY66" fmla="*/ 759619 h 909638"/>
              <a:gd name="connsiteX67" fmla="*/ 712577 w 964995"/>
              <a:gd name="connsiteY67" fmla="*/ 762000 h 909638"/>
              <a:gd name="connsiteX68" fmla="*/ 724483 w 964995"/>
              <a:gd name="connsiteY68" fmla="*/ 764381 h 909638"/>
              <a:gd name="connsiteX69" fmla="*/ 745914 w 964995"/>
              <a:gd name="connsiteY69" fmla="*/ 766763 h 909638"/>
              <a:gd name="connsiteX70" fmla="*/ 767345 w 964995"/>
              <a:gd name="connsiteY70" fmla="*/ 778669 h 909638"/>
              <a:gd name="connsiteX71" fmla="*/ 769727 w 964995"/>
              <a:gd name="connsiteY71" fmla="*/ 785813 h 909638"/>
              <a:gd name="connsiteX72" fmla="*/ 793539 w 964995"/>
              <a:gd name="connsiteY72" fmla="*/ 797719 h 909638"/>
              <a:gd name="connsiteX73" fmla="*/ 800683 w 964995"/>
              <a:gd name="connsiteY73" fmla="*/ 802481 h 909638"/>
              <a:gd name="connsiteX74" fmla="*/ 814970 w 964995"/>
              <a:gd name="connsiteY74" fmla="*/ 807244 h 909638"/>
              <a:gd name="connsiteX75" fmla="*/ 831639 w 964995"/>
              <a:gd name="connsiteY75" fmla="*/ 812006 h 909638"/>
              <a:gd name="connsiteX76" fmla="*/ 848308 w 964995"/>
              <a:gd name="connsiteY76" fmla="*/ 816769 h 909638"/>
              <a:gd name="connsiteX77" fmla="*/ 848308 w 964995"/>
              <a:gd name="connsiteY77" fmla="*/ 854870 h 909638"/>
              <a:gd name="connsiteX78" fmla="*/ 879264 w 964995"/>
              <a:gd name="connsiteY78" fmla="*/ 854869 h 909638"/>
              <a:gd name="connsiteX79" fmla="*/ 886408 w 964995"/>
              <a:gd name="connsiteY79" fmla="*/ 857250 h 909638"/>
              <a:gd name="connsiteX80" fmla="*/ 891170 w 964995"/>
              <a:gd name="connsiteY80" fmla="*/ 864394 h 909638"/>
              <a:gd name="connsiteX81" fmla="*/ 903077 w 964995"/>
              <a:gd name="connsiteY81" fmla="*/ 869156 h 909638"/>
              <a:gd name="connsiteX82" fmla="*/ 936414 w 964995"/>
              <a:gd name="connsiteY82" fmla="*/ 873919 h 909638"/>
              <a:gd name="connsiteX83" fmla="*/ 943558 w 964995"/>
              <a:gd name="connsiteY83" fmla="*/ 876300 h 909638"/>
              <a:gd name="connsiteX84" fmla="*/ 955464 w 964995"/>
              <a:gd name="connsiteY84" fmla="*/ 878681 h 909638"/>
              <a:gd name="connsiteX85" fmla="*/ 960227 w 964995"/>
              <a:gd name="connsiteY85" fmla="*/ 892969 h 909638"/>
              <a:gd name="connsiteX86" fmla="*/ 962608 w 964995"/>
              <a:gd name="connsiteY86" fmla="*/ 900113 h 909638"/>
              <a:gd name="connsiteX87" fmla="*/ 964989 w 964995"/>
              <a:gd name="connsiteY87" fmla="*/ 909638 h 909638"/>
              <a:gd name="connsiteX0" fmla="*/ 10108 w 964995"/>
              <a:gd name="connsiteY0" fmla="*/ 0 h 909638"/>
              <a:gd name="connsiteX1" fmla="*/ 583 w 964995"/>
              <a:gd name="connsiteY1" fmla="*/ 59531 h 909638"/>
              <a:gd name="connsiteX2" fmla="*/ 29159 w 964995"/>
              <a:gd name="connsiteY2" fmla="*/ 50006 h 909638"/>
              <a:gd name="connsiteX3" fmla="*/ 24395 w 964995"/>
              <a:gd name="connsiteY3" fmla="*/ 85725 h 909638"/>
              <a:gd name="connsiteX4" fmla="*/ 26777 w 964995"/>
              <a:gd name="connsiteY4" fmla="*/ 140494 h 909638"/>
              <a:gd name="connsiteX5" fmla="*/ 55352 w 964995"/>
              <a:gd name="connsiteY5" fmla="*/ 138113 h 909638"/>
              <a:gd name="connsiteX6" fmla="*/ 69639 w 964995"/>
              <a:gd name="connsiteY6" fmla="*/ 140494 h 909638"/>
              <a:gd name="connsiteX7" fmla="*/ 74402 w 964995"/>
              <a:gd name="connsiteY7" fmla="*/ 147638 h 909638"/>
              <a:gd name="connsiteX8" fmla="*/ 76783 w 964995"/>
              <a:gd name="connsiteY8" fmla="*/ 169069 h 909638"/>
              <a:gd name="connsiteX9" fmla="*/ 79164 w 964995"/>
              <a:gd name="connsiteY9" fmla="*/ 176213 h 909638"/>
              <a:gd name="connsiteX10" fmla="*/ 86308 w 964995"/>
              <a:gd name="connsiteY10" fmla="*/ 178594 h 909638"/>
              <a:gd name="connsiteX11" fmla="*/ 86308 w 964995"/>
              <a:gd name="connsiteY11" fmla="*/ 214313 h 909638"/>
              <a:gd name="connsiteX12" fmla="*/ 105358 w 964995"/>
              <a:gd name="connsiteY12" fmla="*/ 216694 h 909638"/>
              <a:gd name="connsiteX13" fmla="*/ 105358 w 964995"/>
              <a:gd name="connsiteY13" fmla="*/ 230981 h 909638"/>
              <a:gd name="connsiteX14" fmla="*/ 110120 w 964995"/>
              <a:gd name="connsiteY14" fmla="*/ 254794 h 909638"/>
              <a:gd name="connsiteX15" fmla="*/ 112502 w 964995"/>
              <a:gd name="connsiteY15" fmla="*/ 271463 h 909638"/>
              <a:gd name="connsiteX16" fmla="*/ 126789 w 964995"/>
              <a:gd name="connsiteY16" fmla="*/ 276225 h 909638"/>
              <a:gd name="connsiteX17" fmla="*/ 141077 w 964995"/>
              <a:gd name="connsiteY17" fmla="*/ 285750 h 909638"/>
              <a:gd name="connsiteX18" fmla="*/ 145839 w 964995"/>
              <a:gd name="connsiteY18" fmla="*/ 292894 h 909638"/>
              <a:gd name="connsiteX19" fmla="*/ 157745 w 964995"/>
              <a:gd name="connsiteY19" fmla="*/ 295275 h 909638"/>
              <a:gd name="connsiteX20" fmla="*/ 164889 w 964995"/>
              <a:gd name="connsiteY20" fmla="*/ 297656 h 909638"/>
              <a:gd name="connsiteX21" fmla="*/ 179177 w 964995"/>
              <a:gd name="connsiteY21" fmla="*/ 300038 h 909638"/>
              <a:gd name="connsiteX22" fmla="*/ 179177 w 964995"/>
              <a:gd name="connsiteY22" fmla="*/ 347663 h 909638"/>
              <a:gd name="connsiteX23" fmla="*/ 181558 w 964995"/>
              <a:gd name="connsiteY23" fmla="*/ 354806 h 909638"/>
              <a:gd name="connsiteX24" fmla="*/ 188702 w 964995"/>
              <a:gd name="connsiteY24" fmla="*/ 357188 h 909638"/>
              <a:gd name="connsiteX25" fmla="*/ 205370 w 964995"/>
              <a:gd name="connsiteY25" fmla="*/ 359569 h 909638"/>
              <a:gd name="connsiteX26" fmla="*/ 222039 w 964995"/>
              <a:gd name="connsiteY26" fmla="*/ 376238 h 909638"/>
              <a:gd name="connsiteX27" fmla="*/ 222039 w 964995"/>
              <a:gd name="connsiteY27" fmla="*/ 376238 h 909638"/>
              <a:gd name="connsiteX28" fmla="*/ 229183 w 964995"/>
              <a:gd name="connsiteY28" fmla="*/ 381000 h 909638"/>
              <a:gd name="connsiteX29" fmla="*/ 248233 w 964995"/>
              <a:gd name="connsiteY29" fmla="*/ 385763 h 909638"/>
              <a:gd name="connsiteX30" fmla="*/ 250614 w 964995"/>
              <a:gd name="connsiteY30" fmla="*/ 402431 h 909638"/>
              <a:gd name="connsiteX31" fmla="*/ 252995 w 964995"/>
              <a:gd name="connsiteY31" fmla="*/ 411956 h 909638"/>
              <a:gd name="connsiteX32" fmla="*/ 267283 w 964995"/>
              <a:gd name="connsiteY32" fmla="*/ 419100 h 909638"/>
              <a:gd name="connsiteX33" fmla="*/ 269664 w 964995"/>
              <a:gd name="connsiteY33" fmla="*/ 447675 h 909638"/>
              <a:gd name="connsiteX34" fmla="*/ 276808 w 964995"/>
              <a:gd name="connsiteY34" fmla="*/ 450056 h 909638"/>
              <a:gd name="connsiteX35" fmla="*/ 288714 w 964995"/>
              <a:gd name="connsiteY35" fmla="*/ 452438 h 909638"/>
              <a:gd name="connsiteX36" fmla="*/ 314908 w 964995"/>
              <a:gd name="connsiteY36" fmla="*/ 454819 h 909638"/>
              <a:gd name="connsiteX37" fmla="*/ 324433 w 964995"/>
              <a:gd name="connsiteY37" fmla="*/ 492919 h 909638"/>
              <a:gd name="connsiteX38" fmla="*/ 331577 w 964995"/>
              <a:gd name="connsiteY38" fmla="*/ 521494 h 909638"/>
              <a:gd name="connsiteX39" fmla="*/ 336339 w 964995"/>
              <a:gd name="connsiteY39" fmla="*/ 528638 h 909638"/>
              <a:gd name="connsiteX40" fmla="*/ 360152 w 964995"/>
              <a:gd name="connsiteY40" fmla="*/ 535782 h 909638"/>
              <a:gd name="connsiteX41" fmla="*/ 362532 w 964995"/>
              <a:gd name="connsiteY41" fmla="*/ 559594 h 909638"/>
              <a:gd name="connsiteX42" fmla="*/ 393489 w 964995"/>
              <a:gd name="connsiteY42" fmla="*/ 557213 h 909638"/>
              <a:gd name="connsiteX43" fmla="*/ 419683 w 964995"/>
              <a:gd name="connsiteY43" fmla="*/ 564356 h 909638"/>
              <a:gd name="connsiteX44" fmla="*/ 422064 w 964995"/>
              <a:gd name="connsiteY44" fmla="*/ 571500 h 909638"/>
              <a:gd name="connsiteX45" fmla="*/ 424445 w 964995"/>
              <a:gd name="connsiteY45" fmla="*/ 590550 h 909638"/>
              <a:gd name="connsiteX46" fmla="*/ 438733 w 964995"/>
              <a:gd name="connsiteY46" fmla="*/ 602456 h 909638"/>
              <a:gd name="connsiteX47" fmla="*/ 443495 w 964995"/>
              <a:gd name="connsiteY47" fmla="*/ 609600 h 909638"/>
              <a:gd name="connsiteX48" fmla="*/ 448258 w 964995"/>
              <a:gd name="connsiteY48" fmla="*/ 623888 h 909638"/>
              <a:gd name="connsiteX49" fmla="*/ 453020 w 964995"/>
              <a:gd name="connsiteY49" fmla="*/ 631031 h 909638"/>
              <a:gd name="connsiteX50" fmla="*/ 455402 w 964995"/>
              <a:gd name="connsiteY50" fmla="*/ 642938 h 909638"/>
              <a:gd name="connsiteX51" fmla="*/ 464927 w 964995"/>
              <a:gd name="connsiteY51" fmla="*/ 645319 h 909638"/>
              <a:gd name="connsiteX52" fmla="*/ 481595 w 964995"/>
              <a:gd name="connsiteY52" fmla="*/ 647700 h 909638"/>
              <a:gd name="connsiteX53" fmla="*/ 493502 w 964995"/>
              <a:gd name="connsiteY53" fmla="*/ 650081 h 909638"/>
              <a:gd name="connsiteX54" fmla="*/ 495883 w 964995"/>
              <a:gd name="connsiteY54" fmla="*/ 661988 h 909638"/>
              <a:gd name="connsiteX55" fmla="*/ 522077 w 964995"/>
              <a:gd name="connsiteY55" fmla="*/ 664369 h 909638"/>
              <a:gd name="connsiteX56" fmla="*/ 522077 w 964995"/>
              <a:gd name="connsiteY56" fmla="*/ 695325 h 909638"/>
              <a:gd name="connsiteX57" fmla="*/ 550652 w 964995"/>
              <a:gd name="connsiteY57" fmla="*/ 711994 h 909638"/>
              <a:gd name="connsiteX58" fmla="*/ 562558 w 964995"/>
              <a:gd name="connsiteY58" fmla="*/ 714375 h 909638"/>
              <a:gd name="connsiteX59" fmla="*/ 564939 w 964995"/>
              <a:gd name="connsiteY59" fmla="*/ 721519 h 909638"/>
              <a:gd name="connsiteX60" fmla="*/ 581608 w 964995"/>
              <a:gd name="connsiteY60" fmla="*/ 728663 h 909638"/>
              <a:gd name="connsiteX61" fmla="*/ 605420 w 964995"/>
              <a:gd name="connsiteY61" fmla="*/ 733425 h 909638"/>
              <a:gd name="connsiteX62" fmla="*/ 629233 w 964995"/>
              <a:gd name="connsiteY62" fmla="*/ 738188 h 909638"/>
              <a:gd name="connsiteX63" fmla="*/ 655427 w 964995"/>
              <a:gd name="connsiteY63" fmla="*/ 745331 h 909638"/>
              <a:gd name="connsiteX64" fmla="*/ 676858 w 964995"/>
              <a:gd name="connsiteY64" fmla="*/ 747713 h 909638"/>
              <a:gd name="connsiteX65" fmla="*/ 691145 w 964995"/>
              <a:gd name="connsiteY65" fmla="*/ 752475 h 909638"/>
              <a:gd name="connsiteX66" fmla="*/ 693527 w 964995"/>
              <a:gd name="connsiteY66" fmla="*/ 759619 h 909638"/>
              <a:gd name="connsiteX67" fmla="*/ 712577 w 964995"/>
              <a:gd name="connsiteY67" fmla="*/ 762000 h 909638"/>
              <a:gd name="connsiteX68" fmla="*/ 724483 w 964995"/>
              <a:gd name="connsiteY68" fmla="*/ 764381 h 909638"/>
              <a:gd name="connsiteX69" fmla="*/ 745914 w 964995"/>
              <a:gd name="connsiteY69" fmla="*/ 766763 h 909638"/>
              <a:gd name="connsiteX70" fmla="*/ 767345 w 964995"/>
              <a:gd name="connsiteY70" fmla="*/ 778669 h 909638"/>
              <a:gd name="connsiteX71" fmla="*/ 769727 w 964995"/>
              <a:gd name="connsiteY71" fmla="*/ 785813 h 909638"/>
              <a:gd name="connsiteX72" fmla="*/ 793539 w 964995"/>
              <a:gd name="connsiteY72" fmla="*/ 797719 h 909638"/>
              <a:gd name="connsiteX73" fmla="*/ 800683 w 964995"/>
              <a:gd name="connsiteY73" fmla="*/ 802481 h 909638"/>
              <a:gd name="connsiteX74" fmla="*/ 814970 w 964995"/>
              <a:gd name="connsiteY74" fmla="*/ 807244 h 909638"/>
              <a:gd name="connsiteX75" fmla="*/ 831639 w 964995"/>
              <a:gd name="connsiteY75" fmla="*/ 812006 h 909638"/>
              <a:gd name="connsiteX76" fmla="*/ 848308 w 964995"/>
              <a:gd name="connsiteY76" fmla="*/ 816769 h 909638"/>
              <a:gd name="connsiteX77" fmla="*/ 848308 w 964995"/>
              <a:gd name="connsiteY77" fmla="*/ 854870 h 909638"/>
              <a:gd name="connsiteX78" fmla="*/ 879264 w 964995"/>
              <a:gd name="connsiteY78" fmla="*/ 854869 h 909638"/>
              <a:gd name="connsiteX79" fmla="*/ 886408 w 964995"/>
              <a:gd name="connsiteY79" fmla="*/ 857250 h 909638"/>
              <a:gd name="connsiteX80" fmla="*/ 891170 w 964995"/>
              <a:gd name="connsiteY80" fmla="*/ 864394 h 909638"/>
              <a:gd name="connsiteX81" fmla="*/ 903077 w 964995"/>
              <a:gd name="connsiteY81" fmla="*/ 869156 h 909638"/>
              <a:gd name="connsiteX82" fmla="*/ 936414 w 964995"/>
              <a:gd name="connsiteY82" fmla="*/ 873919 h 909638"/>
              <a:gd name="connsiteX83" fmla="*/ 943558 w 964995"/>
              <a:gd name="connsiteY83" fmla="*/ 876300 h 909638"/>
              <a:gd name="connsiteX84" fmla="*/ 955464 w 964995"/>
              <a:gd name="connsiteY84" fmla="*/ 878681 h 909638"/>
              <a:gd name="connsiteX85" fmla="*/ 960227 w 964995"/>
              <a:gd name="connsiteY85" fmla="*/ 892969 h 909638"/>
              <a:gd name="connsiteX86" fmla="*/ 962608 w 964995"/>
              <a:gd name="connsiteY86" fmla="*/ 900113 h 909638"/>
              <a:gd name="connsiteX87" fmla="*/ 964989 w 964995"/>
              <a:gd name="connsiteY87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22720 w 958532"/>
              <a:gd name="connsiteY28" fmla="*/ 381000 h 909638"/>
              <a:gd name="connsiteX29" fmla="*/ 241770 w 958532"/>
              <a:gd name="connsiteY29" fmla="*/ 385763 h 909638"/>
              <a:gd name="connsiteX30" fmla="*/ 244151 w 958532"/>
              <a:gd name="connsiteY30" fmla="*/ 402431 h 909638"/>
              <a:gd name="connsiteX31" fmla="*/ 246532 w 958532"/>
              <a:gd name="connsiteY31" fmla="*/ 411956 h 909638"/>
              <a:gd name="connsiteX32" fmla="*/ 260820 w 958532"/>
              <a:gd name="connsiteY32" fmla="*/ 419100 h 909638"/>
              <a:gd name="connsiteX33" fmla="*/ 263201 w 958532"/>
              <a:gd name="connsiteY33" fmla="*/ 447675 h 909638"/>
              <a:gd name="connsiteX34" fmla="*/ 270345 w 958532"/>
              <a:gd name="connsiteY34" fmla="*/ 450056 h 909638"/>
              <a:gd name="connsiteX35" fmla="*/ 282251 w 958532"/>
              <a:gd name="connsiteY35" fmla="*/ 452438 h 909638"/>
              <a:gd name="connsiteX36" fmla="*/ 308445 w 958532"/>
              <a:gd name="connsiteY36" fmla="*/ 454819 h 909638"/>
              <a:gd name="connsiteX37" fmla="*/ 317970 w 958532"/>
              <a:gd name="connsiteY37" fmla="*/ 492919 h 909638"/>
              <a:gd name="connsiteX38" fmla="*/ 325114 w 958532"/>
              <a:gd name="connsiteY38" fmla="*/ 521494 h 909638"/>
              <a:gd name="connsiteX39" fmla="*/ 329876 w 958532"/>
              <a:gd name="connsiteY39" fmla="*/ 528638 h 909638"/>
              <a:gd name="connsiteX40" fmla="*/ 353689 w 958532"/>
              <a:gd name="connsiteY40" fmla="*/ 535782 h 909638"/>
              <a:gd name="connsiteX41" fmla="*/ 356069 w 958532"/>
              <a:gd name="connsiteY41" fmla="*/ 559594 h 909638"/>
              <a:gd name="connsiteX42" fmla="*/ 387026 w 958532"/>
              <a:gd name="connsiteY42" fmla="*/ 557213 h 909638"/>
              <a:gd name="connsiteX43" fmla="*/ 413220 w 958532"/>
              <a:gd name="connsiteY43" fmla="*/ 564356 h 909638"/>
              <a:gd name="connsiteX44" fmla="*/ 415601 w 958532"/>
              <a:gd name="connsiteY44" fmla="*/ 571500 h 909638"/>
              <a:gd name="connsiteX45" fmla="*/ 417982 w 958532"/>
              <a:gd name="connsiteY45" fmla="*/ 590550 h 909638"/>
              <a:gd name="connsiteX46" fmla="*/ 432270 w 958532"/>
              <a:gd name="connsiteY46" fmla="*/ 602456 h 909638"/>
              <a:gd name="connsiteX47" fmla="*/ 437032 w 958532"/>
              <a:gd name="connsiteY47" fmla="*/ 609600 h 909638"/>
              <a:gd name="connsiteX48" fmla="*/ 441795 w 958532"/>
              <a:gd name="connsiteY48" fmla="*/ 623888 h 909638"/>
              <a:gd name="connsiteX49" fmla="*/ 446557 w 958532"/>
              <a:gd name="connsiteY49" fmla="*/ 631031 h 909638"/>
              <a:gd name="connsiteX50" fmla="*/ 448939 w 958532"/>
              <a:gd name="connsiteY50" fmla="*/ 642938 h 909638"/>
              <a:gd name="connsiteX51" fmla="*/ 458464 w 958532"/>
              <a:gd name="connsiteY51" fmla="*/ 645319 h 909638"/>
              <a:gd name="connsiteX52" fmla="*/ 475132 w 958532"/>
              <a:gd name="connsiteY52" fmla="*/ 647700 h 909638"/>
              <a:gd name="connsiteX53" fmla="*/ 487039 w 958532"/>
              <a:gd name="connsiteY53" fmla="*/ 650081 h 909638"/>
              <a:gd name="connsiteX54" fmla="*/ 489420 w 958532"/>
              <a:gd name="connsiteY54" fmla="*/ 661988 h 909638"/>
              <a:gd name="connsiteX55" fmla="*/ 515614 w 958532"/>
              <a:gd name="connsiteY55" fmla="*/ 664369 h 909638"/>
              <a:gd name="connsiteX56" fmla="*/ 515614 w 958532"/>
              <a:gd name="connsiteY56" fmla="*/ 695325 h 909638"/>
              <a:gd name="connsiteX57" fmla="*/ 544189 w 958532"/>
              <a:gd name="connsiteY57" fmla="*/ 711994 h 909638"/>
              <a:gd name="connsiteX58" fmla="*/ 556095 w 958532"/>
              <a:gd name="connsiteY58" fmla="*/ 714375 h 909638"/>
              <a:gd name="connsiteX59" fmla="*/ 558476 w 958532"/>
              <a:gd name="connsiteY59" fmla="*/ 721519 h 909638"/>
              <a:gd name="connsiteX60" fmla="*/ 575145 w 958532"/>
              <a:gd name="connsiteY60" fmla="*/ 728663 h 909638"/>
              <a:gd name="connsiteX61" fmla="*/ 598957 w 958532"/>
              <a:gd name="connsiteY61" fmla="*/ 733425 h 909638"/>
              <a:gd name="connsiteX62" fmla="*/ 622770 w 958532"/>
              <a:gd name="connsiteY62" fmla="*/ 738188 h 909638"/>
              <a:gd name="connsiteX63" fmla="*/ 648964 w 958532"/>
              <a:gd name="connsiteY63" fmla="*/ 745331 h 909638"/>
              <a:gd name="connsiteX64" fmla="*/ 670395 w 958532"/>
              <a:gd name="connsiteY64" fmla="*/ 747713 h 909638"/>
              <a:gd name="connsiteX65" fmla="*/ 684682 w 958532"/>
              <a:gd name="connsiteY65" fmla="*/ 752475 h 909638"/>
              <a:gd name="connsiteX66" fmla="*/ 687064 w 958532"/>
              <a:gd name="connsiteY66" fmla="*/ 759619 h 909638"/>
              <a:gd name="connsiteX67" fmla="*/ 706114 w 958532"/>
              <a:gd name="connsiteY67" fmla="*/ 762000 h 909638"/>
              <a:gd name="connsiteX68" fmla="*/ 718020 w 958532"/>
              <a:gd name="connsiteY68" fmla="*/ 764381 h 909638"/>
              <a:gd name="connsiteX69" fmla="*/ 739451 w 958532"/>
              <a:gd name="connsiteY69" fmla="*/ 766763 h 909638"/>
              <a:gd name="connsiteX70" fmla="*/ 760882 w 958532"/>
              <a:gd name="connsiteY70" fmla="*/ 778669 h 909638"/>
              <a:gd name="connsiteX71" fmla="*/ 763264 w 958532"/>
              <a:gd name="connsiteY71" fmla="*/ 785813 h 909638"/>
              <a:gd name="connsiteX72" fmla="*/ 787076 w 958532"/>
              <a:gd name="connsiteY72" fmla="*/ 797719 h 909638"/>
              <a:gd name="connsiteX73" fmla="*/ 794220 w 958532"/>
              <a:gd name="connsiteY73" fmla="*/ 802481 h 909638"/>
              <a:gd name="connsiteX74" fmla="*/ 808507 w 958532"/>
              <a:gd name="connsiteY74" fmla="*/ 807244 h 909638"/>
              <a:gd name="connsiteX75" fmla="*/ 825176 w 958532"/>
              <a:gd name="connsiteY75" fmla="*/ 812006 h 909638"/>
              <a:gd name="connsiteX76" fmla="*/ 841845 w 958532"/>
              <a:gd name="connsiteY76" fmla="*/ 816769 h 909638"/>
              <a:gd name="connsiteX77" fmla="*/ 841845 w 958532"/>
              <a:gd name="connsiteY77" fmla="*/ 854870 h 909638"/>
              <a:gd name="connsiteX78" fmla="*/ 872801 w 958532"/>
              <a:gd name="connsiteY78" fmla="*/ 854869 h 909638"/>
              <a:gd name="connsiteX79" fmla="*/ 879945 w 958532"/>
              <a:gd name="connsiteY79" fmla="*/ 857250 h 909638"/>
              <a:gd name="connsiteX80" fmla="*/ 884707 w 958532"/>
              <a:gd name="connsiteY80" fmla="*/ 864394 h 909638"/>
              <a:gd name="connsiteX81" fmla="*/ 896614 w 958532"/>
              <a:gd name="connsiteY81" fmla="*/ 869156 h 909638"/>
              <a:gd name="connsiteX82" fmla="*/ 929951 w 958532"/>
              <a:gd name="connsiteY82" fmla="*/ 873919 h 909638"/>
              <a:gd name="connsiteX83" fmla="*/ 937095 w 958532"/>
              <a:gd name="connsiteY83" fmla="*/ 876300 h 909638"/>
              <a:gd name="connsiteX84" fmla="*/ 949001 w 958532"/>
              <a:gd name="connsiteY84" fmla="*/ 878681 h 909638"/>
              <a:gd name="connsiteX85" fmla="*/ 953764 w 958532"/>
              <a:gd name="connsiteY85" fmla="*/ 892969 h 909638"/>
              <a:gd name="connsiteX86" fmla="*/ 956145 w 958532"/>
              <a:gd name="connsiteY86" fmla="*/ 900113 h 909638"/>
              <a:gd name="connsiteX87" fmla="*/ 958526 w 958532"/>
              <a:gd name="connsiteY87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22720 w 958532"/>
              <a:gd name="connsiteY28" fmla="*/ 381000 h 909638"/>
              <a:gd name="connsiteX29" fmla="*/ 241770 w 958532"/>
              <a:gd name="connsiteY29" fmla="*/ 373857 h 909638"/>
              <a:gd name="connsiteX30" fmla="*/ 244151 w 958532"/>
              <a:gd name="connsiteY30" fmla="*/ 402431 h 909638"/>
              <a:gd name="connsiteX31" fmla="*/ 246532 w 958532"/>
              <a:gd name="connsiteY31" fmla="*/ 411956 h 909638"/>
              <a:gd name="connsiteX32" fmla="*/ 260820 w 958532"/>
              <a:gd name="connsiteY32" fmla="*/ 419100 h 909638"/>
              <a:gd name="connsiteX33" fmla="*/ 263201 w 958532"/>
              <a:gd name="connsiteY33" fmla="*/ 447675 h 909638"/>
              <a:gd name="connsiteX34" fmla="*/ 270345 w 958532"/>
              <a:gd name="connsiteY34" fmla="*/ 450056 h 909638"/>
              <a:gd name="connsiteX35" fmla="*/ 282251 w 958532"/>
              <a:gd name="connsiteY35" fmla="*/ 452438 h 909638"/>
              <a:gd name="connsiteX36" fmla="*/ 308445 w 958532"/>
              <a:gd name="connsiteY36" fmla="*/ 454819 h 909638"/>
              <a:gd name="connsiteX37" fmla="*/ 317970 w 958532"/>
              <a:gd name="connsiteY37" fmla="*/ 492919 h 909638"/>
              <a:gd name="connsiteX38" fmla="*/ 325114 w 958532"/>
              <a:gd name="connsiteY38" fmla="*/ 521494 h 909638"/>
              <a:gd name="connsiteX39" fmla="*/ 329876 w 958532"/>
              <a:gd name="connsiteY39" fmla="*/ 528638 h 909638"/>
              <a:gd name="connsiteX40" fmla="*/ 353689 w 958532"/>
              <a:gd name="connsiteY40" fmla="*/ 535782 h 909638"/>
              <a:gd name="connsiteX41" fmla="*/ 356069 w 958532"/>
              <a:gd name="connsiteY41" fmla="*/ 559594 h 909638"/>
              <a:gd name="connsiteX42" fmla="*/ 387026 w 958532"/>
              <a:gd name="connsiteY42" fmla="*/ 557213 h 909638"/>
              <a:gd name="connsiteX43" fmla="*/ 413220 w 958532"/>
              <a:gd name="connsiteY43" fmla="*/ 564356 h 909638"/>
              <a:gd name="connsiteX44" fmla="*/ 415601 w 958532"/>
              <a:gd name="connsiteY44" fmla="*/ 571500 h 909638"/>
              <a:gd name="connsiteX45" fmla="*/ 417982 w 958532"/>
              <a:gd name="connsiteY45" fmla="*/ 590550 h 909638"/>
              <a:gd name="connsiteX46" fmla="*/ 432270 w 958532"/>
              <a:gd name="connsiteY46" fmla="*/ 602456 h 909638"/>
              <a:gd name="connsiteX47" fmla="*/ 437032 w 958532"/>
              <a:gd name="connsiteY47" fmla="*/ 609600 h 909638"/>
              <a:gd name="connsiteX48" fmla="*/ 441795 w 958532"/>
              <a:gd name="connsiteY48" fmla="*/ 623888 h 909638"/>
              <a:gd name="connsiteX49" fmla="*/ 446557 w 958532"/>
              <a:gd name="connsiteY49" fmla="*/ 631031 h 909638"/>
              <a:gd name="connsiteX50" fmla="*/ 448939 w 958532"/>
              <a:gd name="connsiteY50" fmla="*/ 642938 h 909638"/>
              <a:gd name="connsiteX51" fmla="*/ 458464 w 958532"/>
              <a:gd name="connsiteY51" fmla="*/ 645319 h 909638"/>
              <a:gd name="connsiteX52" fmla="*/ 475132 w 958532"/>
              <a:gd name="connsiteY52" fmla="*/ 647700 h 909638"/>
              <a:gd name="connsiteX53" fmla="*/ 487039 w 958532"/>
              <a:gd name="connsiteY53" fmla="*/ 650081 h 909638"/>
              <a:gd name="connsiteX54" fmla="*/ 489420 w 958532"/>
              <a:gd name="connsiteY54" fmla="*/ 661988 h 909638"/>
              <a:gd name="connsiteX55" fmla="*/ 515614 w 958532"/>
              <a:gd name="connsiteY55" fmla="*/ 664369 h 909638"/>
              <a:gd name="connsiteX56" fmla="*/ 515614 w 958532"/>
              <a:gd name="connsiteY56" fmla="*/ 695325 h 909638"/>
              <a:gd name="connsiteX57" fmla="*/ 544189 w 958532"/>
              <a:gd name="connsiteY57" fmla="*/ 711994 h 909638"/>
              <a:gd name="connsiteX58" fmla="*/ 556095 w 958532"/>
              <a:gd name="connsiteY58" fmla="*/ 714375 h 909638"/>
              <a:gd name="connsiteX59" fmla="*/ 558476 w 958532"/>
              <a:gd name="connsiteY59" fmla="*/ 721519 h 909638"/>
              <a:gd name="connsiteX60" fmla="*/ 575145 w 958532"/>
              <a:gd name="connsiteY60" fmla="*/ 728663 h 909638"/>
              <a:gd name="connsiteX61" fmla="*/ 598957 w 958532"/>
              <a:gd name="connsiteY61" fmla="*/ 733425 h 909638"/>
              <a:gd name="connsiteX62" fmla="*/ 622770 w 958532"/>
              <a:gd name="connsiteY62" fmla="*/ 738188 h 909638"/>
              <a:gd name="connsiteX63" fmla="*/ 648964 w 958532"/>
              <a:gd name="connsiteY63" fmla="*/ 745331 h 909638"/>
              <a:gd name="connsiteX64" fmla="*/ 670395 w 958532"/>
              <a:gd name="connsiteY64" fmla="*/ 747713 h 909638"/>
              <a:gd name="connsiteX65" fmla="*/ 684682 w 958532"/>
              <a:gd name="connsiteY65" fmla="*/ 752475 h 909638"/>
              <a:gd name="connsiteX66" fmla="*/ 687064 w 958532"/>
              <a:gd name="connsiteY66" fmla="*/ 759619 h 909638"/>
              <a:gd name="connsiteX67" fmla="*/ 706114 w 958532"/>
              <a:gd name="connsiteY67" fmla="*/ 762000 h 909638"/>
              <a:gd name="connsiteX68" fmla="*/ 718020 w 958532"/>
              <a:gd name="connsiteY68" fmla="*/ 764381 h 909638"/>
              <a:gd name="connsiteX69" fmla="*/ 739451 w 958532"/>
              <a:gd name="connsiteY69" fmla="*/ 766763 h 909638"/>
              <a:gd name="connsiteX70" fmla="*/ 760882 w 958532"/>
              <a:gd name="connsiteY70" fmla="*/ 778669 h 909638"/>
              <a:gd name="connsiteX71" fmla="*/ 763264 w 958532"/>
              <a:gd name="connsiteY71" fmla="*/ 785813 h 909638"/>
              <a:gd name="connsiteX72" fmla="*/ 787076 w 958532"/>
              <a:gd name="connsiteY72" fmla="*/ 797719 h 909638"/>
              <a:gd name="connsiteX73" fmla="*/ 794220 w 958532"/>
              <a:gd name="connsiteY73" fmla="*/ 802481 h 909638"/>
              <a:gd name="connsiteX74" fmla="*/ 808507 w 958532"/>
              <a:gd name="connsiteY74" fmla="*/ 807244 h 909638"/>
              <a:gd name="connsiteX75" fmla="*/ 825176 w 958532"/>
              <a:gd name="connsiteY75" fmla="*/ 812006 h 909638"/>
              <a:gd name="connsiteX76" fmla="*/ 841845 w 958532"/>
              <a:gd name="connsiteY76" fmla="*/ 816769 h 909638"/>
              <a:gd name="connsiteX77" fmla="*/ 841845 w 958532"/>
              <a:gd name="connsiteY77" fmla="*/ 854870 h 909638"/>
              <a:gd name="connsiteX78" fmla="*/ 872801 w 958532"/>
              <a:gd name="connsiteY78" fmla="*/ 854869 h 909638"/>
              <a:gd name="connsiteX79" fmla="*/ 879945 w 958532"/>
              <a:gd name="connsiteY79" fmla="*/ 857250 h 909638"/>
              <a:gd name="connsiteX80" fmla="*/ 884707 w 958532"/>
              <a:gd name="connsiteY80" fmla="*/ 864394 h 909638"/>
              <a:gd name="connsiteX81" fmla="*/ 896614 w 958532"/>
              <a:gd name="connsiteY81" fmla="*/ 869156 h 909638"/>
              <a:gd name="connsiteX82" fmla="*/ 929951 w 958532"/>
              <a:gd name="connsiteY82" fmla="*/ 873919 h 909638"/>
              <a:gd name="connsiteX83" fmla="*/ 937095 w 958532"/>
              <a:gd name="connsiteY83" fmla="*/ 876300 h 909638"/>
              <a:gd name="connsiteX84" fmla="*/ 949001 w 958532"/>
              <a:gd name="connsiteY84" fmla="*/ 878681 h 909638"/>
              <a:gd name="connsiteX85" fmla="*/ 953764 w 958532"/>
              <a:gd name="connsiteY85" fmla="*/ 892969 h 909638"/>
              <a:gd name="connsiteX86" fmla="*/ 956145 w 958532"/>
              <a:gd name="connsiteY86" fmla="*/ 900113 h 909638"/>
              <a:gd name="connsiteX87" fmla="*/ 958526 w 958532"/>
              <a:gd name="connsiteY87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08445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48964 w 958532"/>
              <a:gd name="connsiteY62" fmla="*/ 745331 h 909638"/>
              <a:gd name="connsiteX63" fmla="*/ 670395 w 958532"/>
              <a:gd name="connsiteY63" fmla="*/ 747713 h 909638"/>
              <a:gd name="connsiteX64" fmla="*/ 684682 w 958532"/>
              <a:gd name="connsiteY64" fmla="*/ 752475 h 909638"/>
              <a:gd name="connsiteX65" fmla="*/ 687064 w 958532"/>
              <a:gd name="connsiteY65" fmla="*/ 759619 h 909638"/>
              <a:gd name="connsiteX66" fmla="*/ 706114 w 958532"/>
              <a:gd name="connsiteY66" fmla="*/ 762000 h 909638"/>
              <a:gd name="connsiteX67" fmla="*/ 718020 w 958532"/>
              <a:gd name="connsiteY67" fmla="*/ 764381 h 909638"/>
              <a:gd name="connsiteX68" fmla="*/ 739451 w 958532"/>
              <a:gd name="connsiteY68" fmla="*/ 766763 h 909638"/>
              <a:gd name="connsiteX69" fmla="*/ 760882 w 958532"/>
              <a:gd name="connsiteY69" fmla="*/ 778669 h 909638"/>
              <a:gd name="connsiteX70" fmla="*/ 763264 w 958532"/>
              <a:gd name="connsiteY70" fmla="*/ 785813 h 909638"/>
              <a:gd name="connsiteX71" fmla="*/ 787076 w 958532"/>
              <a:gd name="connsiteY71" fmla="*/ 797719 h 909638"/>
              <a:gd name="connsiteX72" fmla="*/ 794220 w 958532"/>
              <a:gd name="connsiteY72" fmla="*/ 802481 h 909638"/>
              <a:gd name="connsiteX73" fmla="*/ 808507 w 958532"/>
              <a:gd name="connsiteY73" fmla="*/ 807244 h 909638"/>
              <a:gd name="connsiteX74" fmla="*/ 825176 w 958532"/>
              <a:gd name="connsiteY74" fmla="*/ 812006 h 909638"/>
              <a:gd name="connsiteX75" fmla="*/ 841845 w 958532"/>
              <a:gd name="connsiteY75" fmla="*/ 816769 h 909638"/>
              <a:gd name="connsiteX76" fmla="*/ 841845 w 958532"/>
              <a:gd name="connsiteY76" fmla="*/ 854870 h 909638"/>
              <a:gd name="connsiteX77" fmla="*/ 872801 w 958532"/>
              <a:gd name="connsiteY77" fmla="*/ 854869 h 909638"/>
              <a:gd name="connsiteX78" fmla="*/ 879945 w 958532"/>
              <a:gd name="connsiteY78" fmla="*/ 857250 h 909638"/>
              <a:gd name="connsiteX79" fmla="*/ 884707 w 958532"/>
              <a:gd name="connsiteY79" fmla="*/ 864394 h 909638"/>
              <a:gd name="connsiteX80" fmla="*/ 896614 w 958532"/>
              <a:gd name="connsiteY80" fmla="*/ 869156 h 909638"/>
              <a:gd name="connsiteX81" fmla="*/ 929951 w 958532"/>
              <a:gd name="connsiteY81" fmla="*/ 873919 h 909638"/>
              <a:gd name="connsiteX82" fmla="*/ 937095 w 958532"/>
              <a:gd name="connsiteY82" fmla="*/ 876300 h 909638"/>
              <a:gd name="connsiteX83" fmla="*/ 949001 w 958532"/>
              <a:gd name="connsiteY83" fmla="*/ 878681 h 909638"/>
              <a:gd name="connsiteX84" fmla="*/ 953764 w 958532"/>
              <a:gd name="connsiteY84" fmla="*/ 892969 h 909638"/>
              <a:gd name="connsiteX85" fmla="*/ 956145 w 958532"/>
              <a:gd name="connsiteY85" fmla="*/ 900113 h 909638"/>
              <a:gd name="connsiteX86" fmla="*/ 958526 w 958532"/>
              <a:gd name="connsiteY86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08445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48964 w 958532"/>
              <a:gd name="connsiteY62" fmla="*/ 745331 h 909638"/>
              <a:gd name="connsiteX63" fmla="*/ 670395 w 958532"/>
              <a:gd name="connsiteY63" fmla="*/ 747713 h 909638"/>
              <a:gd name="connsiteX64" fmla="*/ 684682 w 958532"/>
              <a:gd name="connsiteY64" fmla="*/ 752475 h 909638"/>
              <a:gd name="connsiteX65" fmla="*/ 687064 w 958532"/>
              <a:gd name="connsiteY65" fmla="*/ 759619 h 909638"/>
              <a:gd name="connsiteX66" fmla="*/ 706114 w 958532"/>
              <a:gd name="connsiteY66" fmla="*/ 762000 h 909638"/>
              <a:gd name="connsiteX67" fmla="*/ 718020 w 958532"/>
              <a:gd name="connsiteY67" fmla="*/ 764381 h 909638"/>
              <a:gd name="connsiteX68" fmla="*/ 739451 w 958532"/>
              <a:gd name="connsiteY68" fmla="*/ 766763 h 909638"/>
              <a:gd name="connsiteX69" fmla="*/ 760882 w 958532"/>
              <a:gd name="connsiteY69" fmla="*/ 778669 h 909638"/>
              <a:gd name="connsiteX70" fmla="*/ 763264 w 958532"/>
              <a:gd name="connsiteY70" fmla="*/ 785813 h 909638"/>
              <a:gd name="connsiteX71" fmla="*/ 787076 w 958532"/>
              <a:gd name="connsiteY71" fmla="*/ 797719 h 909638"/>
              <a:gd name="connsiteX72" fmla="*/ 794220 w 958532"/>
              <a:gd name="connsiteY72" fmla="*/ 802481 h 909638"/>
              <a:gd name="connsiteX73" fmla="*/ 808507 w 958532"/>
              <a:gd name="connsiteY73" fmla="*/ 807244 h 909638"/>
              <a:gd name="connsiteX74" fmla="*/ 825176 w 958532"/>
              <a:gd name="connsiteY74" fmla="*/ 812006 h 909638"/>
              <a:gd name="connsiteX75" fmla="*/ 841845 w 958532"/>
              <a:gd name="connsiteY75" fmla="*/ 816769 h 909638"/>
              <a:gd name="connsiteX76" fmla="*/ 841845 w 958532"/>
              <a:gd name="connsiteY76" fmla="*/ 854870 h 909638"/>
              <a:gd name="connsiteX77" fmla="*/ 872801 w 958532"/>
              <a:gd name="connsiteY77" fmla="*/ 854869 h 909638"/>
              <a:gd name="connsiteX78" fmla="*/ 879945 w 958532"/>
              <a:gd name="connsiteY78" fmla="*/ 857250 h 909638"/>
              <a:gd name="connsiteX79" fmla="*/ 884707 w 958532"/>
              <a:gd name="connsiteY79" fmla="*/ 864394 h 909638"/>
              <a:gd name="connsiteX80" fmla="*/ 896614 w 958532"/>
              <a:gd name="connsiteY80" fmla="*/ 869156 h 909638"/>
              <a:gd name="connsiteX81" fmla="*/ 929951 w 958532"/>
              <a:gd name="connsiteY81" fmla="*/ 873919 h 909638"/>
              <a:gd name="connsiteX82" fmla="*/ 937095 w 958532"/>
              <a:gd name="connsiteY82" fmla="*/ 876300 h 909638"/>
              <a:gd name="connsiteX83" fmla="*/ 949001 w 958532"/>
              <a:gd name="connsiteY83" fmla="*/ 878681 h 909638"/>
              <a:gd name="connsiteX84" fmla="*/ 953764 w 958532"/>
              <a:gd name="connsiteY84" fmla="*/ 892969 h 909638"/>
              <a:gd name="connsiteX85" fmla="*/ 956145 w 958532"/>
              <a:gd name="connsiteY85" fmla="*/ 900113 h 909638"/>
              <a:gd name="connsiteX86" fmla="*/ 958526 w 958532"/>
              <a:gd name="connsiteY86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48964 w 958532"/>
              <a:gd name="connsiteY62" fmla="*/ 745331 h 909638"/>
              <a:gd name="connsiteX63" fmla="*/ 670395 w 958532"/>
              <a:gd name="connsiteY63" fmla="*/ 747713 h 909638"/>
              <a:gd name="connsiteX64" fmla="*/ 684682 w 958532"/>
              <a:gd name="connsiteY64" fmla="*/ 752475 h 909638"/>
              <a:gd name="connsiteX65" fmla="*/ 687064 w 958532"/>
              <a:gd name="connsiteY65" fmla="*/ 759619 h 909638"/>
              <a:gd name="connsiteX66" fmla="*/ 706114 w 958532"/>
              <a:gd name="connsiteY66" fmla="*/ 762000 h 909638"/>
              <a:gd name="connsiteX67" fmla="*/ 718020 w 958532"/>
              <a:gd name="connsiteY67" fmla="*/ 764381 h 909638"/>
              <a:gd name="connsiteX68" fmla="*/ 739451 w 958532"/>
              <a:gd name="connsiteY68" fmla="*/ 766763 h 909638"/>
              <a:gd name="connsiteX69" fmla="*/ 760882 w 958532"/>
              <a:gd name="connsiteY69" fmla="*/ 778669 h 909638"/>
              <a:gd name="connsiteX70" fmla="*/ 763264 w 958532"/>
              <a:gd name="connsiteY70" fmla="*/ 785813 h 909638"/>
              <a:gd name="connsiteX71" fmla="*/ 787076 w 958532"/>
              <a:gd name="connsiteY71" fmla="*/ 797719 h 909638"/>
              <a:gd name="connsiteX72" fmla="*/ 794220 w 958532"/>
              <a:gd name="connsiteY72" fmla="*/ 802481 h 909638"/>
              <a:gd name="connsiteX73" fmla="*/ 808507 w 958532"/>
              <a:gd name="connsiteY73" fmla="*/ 807244 h 909638"/>
              <a:gd name="connsiteX74" fmla="*/ 825176 w 958532"/>
              <a:gd name="connsiteY74" fmla="*/ 812006 h 909638"/>
              <a:gd name="connsiteX75" fmla="*/ 841845 w 958532"/>
              <a:gd name="connsiteY75" fmla="*/ 816769 h 909638"/>
              <a:gd name="connsiteX76" fmla="*/ 841845 w 958532"/>
              <a:gd name="connsiteY76" fmla="*/ 854870 h 909638"/>
              <a:gd name="connsiteX77" fmla="*/ 872801 w 958532"/>
              <a:gd name="connsiteY77" fmla="*/ 854869 h 909638"/>
              <a:gd name="connsiteX78" fmla="*/ 879945 w 958532"/>
              <a:gd name="connsiteY78" fmla="*/ 857250 h 909638"/>
              <a:gd name="connsiteX79" fmla="*/ 884707 w 958532"/>
              <a:gd name="connsiteY79" fmla="*/ 864394 h 909638"/>
              <a:gd name="connsiteX80" fmla="*/ 896614 w 958532"/>
              <a:gd name="connsiteY80" fmla="*/ 869156 h 909638"/>
              <a:gd name="connsiteX81" fmla="*/ 929951 w 958532"/>
              <a:gd name="connsiteY81" fmla="*/ 873919 h 909638"/>
              <a:gd name="connsiteX82" fmla="*/ 937095 w 958532"/>
              <a:gd name="connsiteY82" fmla="*/ 876300 h 909638"/>
              <a:gd name="connsiteX83" fmla="*/ 949001 w 958532"/>
              <a:gd name="connsiteY83" fmla="*/ 878681 h 909638"/>
              <a:gd name="connsiteX84" fmla="*/ 953764 w 958532"/>
              <a:gd name="connsiteY84" fmla="*/ 892969 h 909638"/>
              <a:gd name="connsiteX85" fmla="*/ 956145 w 958532"/>
              <a:gd name="connsiteY85" fmla="*/ 900113 h 909638"/>
              <a:gd name="connsiteX86" fmla="*/ 958526 w 958532"/>
              <a:gd name="connsiteY86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48964 w 958532"/>
              <a:gd name="connsiteY62" fmla="*/ 745331 h 909638"/>
              <a:gd name="connsiteX63" fmla="*/ 670395 w 958532"/>
              <a:gd name="connsiteY63" fmla="*/ 747713 h 909638"/>
              <a:gd name="connsiteX64" fmla="*/ 684682 w 958532"/>
              <a:gd name="connsiteY64" fmla="*/ 752475 h 909638"/>
              <a:gd name="connsiteX65" fmla="*/ 687064 w 958532"/>
              <a:gd name="connsiteY65" fmla="*/ 759619 h 909638"/>
              <a:gd name="connsiteX66" fmla="*/ 706114 w 958532"/>
              <a:gd name="connsiteY66" fmla="*/ 762000 h 909638"/>
              <a:gd name="connsiteX67" fmla="*/ 718020 w 958532"/>
              <a:gd name="connsiteY67" fmla="*/ 764381 h 909638"/>
              <a:gd name="connsiteX68" fmla="*/ 739451 w 958532"/>
              <a:gd name="connsiteY68" fmla="*/ 766763 h 909638"/>
              <a:gd name="connsiteX69" fmla="*/ 760882 w 958532"/>
              <a:gd name="connsiteY69" fmla="*/ 778669 h 909638"/>
              <a:gd name="connsiteX70" fmla="*/ 763264 w 958532"/>
              <a:gd name="connsiteY70" fmla="*/ 785813 h 909638"/>
              <a:gd name="connsiteX71" fmla="*/ 787076 w 958532"/>
              <a:gd name="connsiteY71" fmla="*/ 797719 h 909638"/>
              <a:gd name="connsiteX72" fmla="*/ 794220 w 958532"/>
              <a:gd name="connsiteY72" fmla="*/ 802481 h 909638"/>
              <a:gd name="connsiteX73" fmla="*/ 808507 w 958532"/>
              <a:gd name="connsiteY73" fmla="*/ 807244 h 909638"/>
              <a:gd name="connsiteX74" fmla="*/ 825176 w 958532"/>
              <a:gd name="connsiteY74" fmla="*/ 812006 h 909638"/>
              <a:gd name="connsiteX75" fmla="*/ 841845 w 958532"/>
              <a:gd name="connsiteY75" fmla="*/ 816769 h 909638"/>
              <a:gd name="connsiteX76" fmla="*/ 841845 w 958532"/>
              <a:gd name="connsiteY76" fmla="*/ 854870 h 909638"/>
              <a:gd name="connsiteX77" fmla="*/ 872801 w 958532"/>
              <a:gd name="connsiteY77" fmla="*/ 854869 h 909638"/>
              <a:gd name="connsiteX78" fmla="*/ 879945 w 958532"/>
              <a:gd name="connsiteY78" fmla="*/ 857250 h 909638"/>
              <a:gd name="connsiteX79" fmla="*/ 884707 w 958532"/>
              <a:gd name="connsiteY79" fmla="*/ 864394 h 909638"/>
              <a:gd name="connsiteX80" fmla="*/ 896614 w 958532"/>
              <a:gd name="connsiteY80" fmla="*/ 869156 h 909638"/>
              <a:gd name="connsiteX81" fmla="*/ 929951 w 958532"/>
              <a:gd name="connsiteY81" fmla="*/ 873919 h 909638"/>
              <a:gd name="connsiteX82" fmla="*/ 937095 w 958532"/>
              <a:gd name="connsiteY82" fmla="*/ 876300 h 909638"/>
              <a:gd name="connsiteX83" fmla="*/ 949001 w 958532"/>
              <a:gd name="connsiteY83" fmla="*/ 878681 h 909638"/>
              <a:gd name="connsiteX84" fmla="*/ 953764 w 958532"/>
              <a:gd name="connsiteY84" fmla="*/ 892969 h 909638"/>
              <a:gd name="connsiteX85" fmla="*/ 956145 w 958532"/>
              <a:gd name="connsiteY85" fmla="*/ 900113 h 909638"/>
              <a:gd name="connsiteX86" fmla="*/ 958526 w 958532"/>
              <a:gd name="connsiteY86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48964 w 958532"/>
              <a:gd name="connsiteY62" fmla="*/ 745331 h 909638"/>
              <a:gd name="connsiteX63" fmla="*/ 694208 w 958532"/>
              <a:gd name="connsiteY63" fmla="*/ 731044 h 909638"/>
              <a:gd name="connsiteX64" fmla="*/ 684682 w 958532"/>
              <a:gd name="connsiteY64" fmla="*/ 752475 h 909638"/>
              <a:gd name="connsiteX65" fmla="*/ 687064 w 958532"/>
              <a:gd name="connsiteY65" fmla="*/ 759619 h 909638"/>
              <a:gd name="connsiteX66" fmla="*/ 706114 w 958532"/>
              <a:gd name="connsiteY66" fmla="*/ 762000 h 909638"/>
              <a:gd name="connsiteX67" fmla="*/ 718020 w 958532"/>
              <a:gd name="connsiteY67" fmla="*/ 764381 h 909638"/>
              <a:gd name="connsiteX68" fmla="*/ 739451 w 958532"/>
              <a:gd name="connsiteY68" fmla="*/ 766763 h 909638"/>
              <a:gd name="connsiteX69" fmla="*/ 760882 w 958532"/>
              <a:gd name="connsiteY69" fmla="*/ 778669 h 909638"/>
              <a:gd name="connsiteX70" fmla="*/ 763264 w 958532"/>
              <a:gd name="connsiteY70" fmla="*/ 785813 h 909638"/>
              <a:gd name="connsiteX71" fmla="*/ 787076 w 958532"/>
              <a:gd name="connsiteY71" fmla="*/ 797719 h 909638"/>
              <a:gd name="connsiteX72" fmla="*/ 794220 w 958532"/>
              <a:gd name="connsiteY72" fmla="*/ 802481 h 909638"/>
              <a:gd name="connsiteX73" fmla="*/ 808507 w 958532"/>
              <a:gd name="connsiteY73" fmla="*/ 807244 h 909638"/>
              <a:gd name="connsiteX74" fmla="*/ 825176 w 958532"/>
              <a:gd name="connsiteY74" fmla="*/ 812006 h 909638"/>
              <a:gd name="connsiteX75" fmla="*/ 841845 w 958532"/>
              <a:gd name="connsiteY75" fmla="*/ 816769 h 909638"/>
              <a:gd name="connsiteX76" fmla="*/ 841845 w 958532"/>
              <a:gd name="connsiteY76" fmla="*/ 854870 h 909638"/>
              <a:gd name="connsiteX77" fmla="*/ 872801 w 958532"/>
              <a:gd name="connsiteY77" fmla="*/ 854869 h 909638"/>
              <a:gd name="connsiteX78" fmla="*/ 879945 w 958532"/>
              <a:gd name="connsiteY78" fmla="*/ 857250 h 909638"/>
              <a:gd name="connsiteX79" fmla="*/ 884707 w 958532"/>
              <a:gd name="connsiteY79" fmla="*/ 864394 h 909638"/>
              <a:gd name="connsiteX80" fmla="*/ 896614 w 958532"/>
              <a:gd name="connsiteY80" fmla="*/ 869156 h 909638"/>
              <a:gd name="connsiteX81" fmla="*/ 929951 w 958532"/>
              <a:gd name="connsiteY81" fmla="*/ 873919 h 909638"/>
              <a:gd name="connsiteX82" fmla="*/ 937095 w 958532"/>
              <a:gd name="connsiteY82" fmla="*/ 876300 h 909638"/>
              <a:gd name="connsiteX83" fmla="*/ 949001 w 958532"/>
              <a:gd name="connsiteY83" fmla="*/ 878681 h 909638"/>
              <a:gd name="connsiteX84" fmla="*/ 953764 w 958532"/>
              <a:gd name="connsiteY84" fmla="*/ 892969 h 909638"/>
              <a:gd name="connsiteX85" fmla="*/ 956145 w 958532"/>
              <a:gd name="connsiteY85" fmla="*/ 900113 h 909638"/>
              <a:gd name="connsiteX86" fmla="*/ 958526 w 958532"/>
              <a:gd name="connsiteY86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94208 w 958532"/>
              <a:gd name="connsiteY62" fmla="*/ 731044 h 909638"/>
              <a:gd name="connsiteX63" fmla="*/ 684682 w 958532"/>
              <a:gd name="connsiteY63" fmla="*/ 752475 h 909638"/>
              <a:gd name="connsiteX64" fmla="*/ 687064 w 958532"/>
              <a:gd name="connsiteY64" fmla="*/ 759619 h 909638"/>
              <a:gd name="connsiteX65" fmla="*/ 706114 w 958532"/>
              <a:gd name="connsiteY65" fmla="*/ 762000 h 909638"/>
              <a:gd name="connsiteX66" fmla="*/ 718020 w 958532"/>
              <a:gd name="connsiteY66" fmla="*/ 764381 h 909638"/>
              <a:gd name="connsiteX67" fmla="*/ 739451 w 958532"/>
              <a:gd name="connsiteY67" fmla="*/ 766763 h 909638"/>
              <a:gd name="connsiteX68" fmla="*/ 760882 w 958532"/>
              <a:gd name="connsiteY68" fmla="*/ 778669 h 909638"/>
              <a:gd name="connsiteX69" fmla="*/ 763264 w 958532"/>
              <a:gd name="connsiteY69" fmla="*/ 785813 h 909638"/>
              <a:gd name="connsiteX70" fmla="*/ 787076 w 958532"/>
              <a:gd name="connsiteY70" fmla="*/ 797719 h 909638"/>
              <a:gd name="connsiteX71" fmla="*/ 794220 w 958532"/>
              <a:gd name="connsiteY71" fmla="*/ 802481 h 909638"/>
              <a:gd name="connsiteX72" fmla="*/ 808507 w 958532"/>
              <a:gd name="connsiteY72" fmla="*/ 807244 h 909638"/>
              <a:gd name="connsiteX73" fmla="*/ 825176 w 958532"/>
              <a:gd name="connsiteY73" fmla="*/ 812006 h 909638"/>
              <a:gd name="connsiteX74" fmla="*/ 841845 w 958532"/>
              <a:gd name="connsiteY74" fmla="*/ 816769 h 909638"/>
              <a:gd name="connsiteX75" fmla="*/ 841845 w 958532"/>
              <a:gd name="connsiteY75" fmla="*/ 854870 h 909638"/>
              <a:gd name="connsiteX76" fmla="*/ 872801 w 958532"/>
              <a:gd name="connsiteY76" fmla="*/ 854869 h 909638"/>
              <a:gd name="connsiteX77" fmla="*/ 879945 w 958532"/>
              <a:gd name="connsiteY77" fmla="*/ 857250 h 909638"/>
              <a:gd name="connsiteX78" fmla="*/ 884707 w 958532"/>
              <a:gd name="connsiteY78" fmla="*/ 864394 h 909638"/>
              <a:gd name="connsiteX79" fmla="*/ 896614 w 958532"/>
              <a:gd name="connsiteY79" fmla="*/ 869156 h 909638"/>
              <a:gd name="connsiteX80" fmla="*/ 929951 w 958532"/>
              <a:gd name="connsiteY80" fmla="*/ 873919 h 909638"/>
              <a:gd name="connsiteX81" fmla="*/ 937095 w 958532"/>
              <a:gd name="connsiteY81" fmla="*/ 876300 h 909638"/>
              <a:gd name="connsiteX82" fmla="*/ 949001 w 958532"/>
              <a:gd name="connsiteY82" fmla="*/ 878681 h 909638"/>
              <a:gd name="connsiteX83" fmla="*/ 953764 w 958532"/>
              <a:gd name="connsiteY83" fmla="*/ 892969 h 909638"/>
              <a:gd name="connsiteX84" fmla="*/ 956145 w 958532"/>
              <a:gd name="connsiteY84" fmla="*/ 900113 h 909638"/>
              <a:gd name="connsiteX85" fmla="*/ 958526 w 958532"/>
              <a:gd name="connsiteY85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94208 w 958532"/>
              <a:gd name="connsiteY62" fmla="*/ 731044 h 909638"/>
              <a:gd name="connsiteX63" fmla="*/ 684682 w 958532"/>
              <a:gd name="connsiteY63" fmla="*/ 752475 h 909638"/>
              <a:gd name="connsiteX64" fmla="*/ 687064 w 958532"/>
              <a:gd name="connsiteY64" fmla="*/ 759619 h 909638"/>
              <a:gd name="connsiteX65" fmla="*/ 706114 w 958532"/>
              <a:gd name="connsiteY65" fmla="*/ 762000 h 909638"/>
              <a:gd name="connsiteX66" fmla="*/ 718020 w 958532"/>
              <a:gd name="connsiteY66" fmla="*/ 764381 h 909638"/>
              <a:gd name="connsiteX67" fmla="*/ 739451 w 958532"/>
              <a:gd name="connsiteY67" fmla="*/ 766763 h 909638"/>
              <a:gd name="connsiteX68" fmla="*/ 760882 w 958532"/>
              <a:gd name="connsiteY68" fmla="*/ 778669 h 909638"/>
              <a:gd name="connsiteX69" fmla="*/ 763264 w 958532"/>
              <a:gd name="connsiteY69" fmla="*/ 785813 h 909638"/>
              <a:gd name="connsiteX70" fmla="*/ 787076 w 958532"/>
              <a:gd name="connsiteY70" fmla="*/ 797719 h 909638"/>
              <a:gd name="connsiteX71" fmla="*/ 794220 w 958532"/>
              <a:gd name="connsiteY71" fmla="*/ 802481 h 909638"/>
              <a:gd name="connsiteX72" fmla="*/ 808507 w 958532"/>
              <a:gd name="connsiteY72" fmla="*/ 807244 h 909638"/>
              <a:gd name="connsiteX73" fmla="*/ 825176 w 958532"/>
              <a:gd name="connsiteY73" fmla="*/ 812006 h 909638"/>
              <a:gd name="connsiteX74" fmla="*/ 841845 w 958532"/>
              <a:gd name="connsiteY74" fmla="*/ 816769 h 909638"/>
              <a:gd name="connsiteX75" fmla="*/ 841845 w 958532"/>
              <a:gd name="connsiteY75" fmla="*/ 854870 h 909638"/>
              <a:gd name="connsiteX76" fmla="*/ 872801 w 958532"/>
              <a:gd name="connsiteY76" fmla="*/ 854869 h 909638"/>
              <a:gd name="connsiteX77" fmla="*/ 879945 w 958532"/>
              <a:gd name="connsiteY77" fmla="*/ 857250 h 909638"/>
              <a:gd name="connsiteX78" fmla="*/ 884707 w 958532"/>
              <a:gd name="connsiteY78" fmla="*/ 864394 h 909638"/>
              <a:gd name="connsiteX79" fmla="*/ 896614 w 958532"/>
              <a:gd name="connsiteY79" fmla="*/ 869156 h 909638"/>
              <a:gd name="connsiteX80" fmla="*/ 929951 w 958532"/>
              <a:gd name="connsiteY80" fmla="*/ 873919 h 909638"/>
              <a:gd name="connsiteX81" fmla="*/ 937095 w 958532"/>
              <a:gd name="connsiteY81" fmla="*/ 876300 h 909638"/>
              <a:gd name="connsiteX82" fmla="*/ 949001 w 958532"/>
              <a:gd name="connsiteY82" fmla="*/ 878681 h 909638"/>
              <a:gd name="connsiteX83" fmla="*/ 953764 w 958532"/>
              <a:gd name="connsiteY83" fmla="*/ 892969 h 909638"/>
              <a:gd name="connsiteX84" fmla="*/ 956145 w 958532"/>
              <a:gd name="connsiteY84" fmla="*/ 900113 h 909638"/>
              <a:gd name="connsiteX85" fmla="*/ 958526 w 958532"/>
              <a:gd name="connsiteY85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22770 w 958532"/>
              <a:gd name="connsiteY60" fmla="*/ 738188 h 909638"/>
              <a:gd name="connsiteX61" fmla="*/ 694208 w 958532"/>
              <a:gd name="connsiteY61" fmla="*/ 731044 h 909638"/>
              <a:gd name="connsiteX62" fmla="*/ 684682 w 958532"/>
              <a:gd name="connsiteY62" fmla="*/ 752475 h 909638"/>
              <a:gd name="connsiteX63" fmla="*/ 687064 w 958532"/>
              <a:gd name="connsiteY63" fmla="*/ 759619 h 909638"/>
              <a:gd name="connsiteX64" fmla="*/ 706114 w 958532"/>
              <a:gd name="connsiteY64" fmla="*/ 762000 h 909638"/>
              <a:gd name="connsiteX65" fmla="*/ 718020 w 958532"/>
              <a:gd name="connsiteY65" fmla="*/ 764381 h 909638"/>
              <a:gd name="connsiteX66" fmla="*/ 739451 w 958532"/>
              <a:gd name="connsiteY66" fmla="*/ 766763 h 909638"/>
              <a:gd name="connsiteX67" fmla="*/ 760882 w 958532"/>
              <a:gd name="connsiteY67" fmla="*/ 778669 h 909638"/>
              <a:gd name="connsiteX68" fmla="*/ 763264 w 958532"/>
              <a:gd name="connsiteY68" fmla="*/ 785813 h 909638"/>
              <a:gd name="connsiteX69" fmla="*/ 787076 w 958532"/>
              <a:gd name="connsiteY69" fmla="*/ 797719 h 909638"/>
              <a:gd name="connsiteX70" fmla="*/ 794220 w 958532"/>
              <a:gd name="connsiteY70" fmla="*/ 802481 h 909638"/>
              <a:gd name="connsiteX71" fmla="*/ 808507 w 958532"/>
              <a:gd name="connsiteY71" fmla="*/ 807244 h 909638"/>
              <a:gd name="connsiteX72" fmla="*/ 825176 w 958532"/>
              <a:gd name="connsiteY72" fmla="*/ 812006 h 909638"/>
              <a:gd name="connsiteX73" fmla="*/ 841845 w 958532"/>
              <a:gd name="connsiteY73" fmla="*/ 816769 h 909638"/>
              <a:gd name="connsiteX74" fmla="*/ 841845 w 958532"/>
              <a:gd name="connsiteY74" fmla="*/ 854870 h 909638"/>
              <a:gd name="connsiteX75" fmla="*/ 872801 w 958532"/>
              <a:gd name="connsiteY75" fmla="*/ 854869 h 909638"/>
              <a:gd name="connsiteX76" fmla="*/ 879945 w 958532"/>
              <a:gd name="connsiteY76" fmla="*/ 857250 h 909638"/>
              <a:gd name="connsiteX77" fmla="*/ 884707 w 958532"/>
              <a:gd name="connsiteY77" fmla="*/ 864394 h 909638"/>
              <a:gd name="connsiteX78" fmla="*/ 896614 w 958532"/>
              <a:gd name="connsiteY78" fmla="*/ 869156 h 909638"/>
              <a:gd name="connsiteX79" fmla="*/ 929951 w 958532"/>
              <a:gd name="connsiteY79" fmla="*/ 873919 h 909638"/>
              <a:gd name="connsiteX80" fmla="*/ 937095 w 958532"/>
              <a:gd name="connsiteY80" fmla="*/ 876300 h 909638"/>
              <a:gd name="connsiteX81" fmla="*/ 949001 w 958532"/>
              <a:gd name="connsiteY81" fmla="*/ 878681 h 909638"/>
              <a:gd name="connsiteX82" fmla="*/ 953764 w 958532"/>
              <a:gd name="connsiteY82" fmla="*/ 892969 h 909638"/>
              <a:gd name="connsiteX83" fmla="*/ 956145 w 958532"/>
              <a:gd name="connsiteY83" fmla="*/ 900113 h 909638"/>
              <a:gd name="connsiteX84" fmla="*/ 958526 w 958532"/>
              <a:gd name="connsiteY84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94208 w 958532"/>
              <a:gd name="connsiteY60" fmla="*/ 731044 h 909638"/>
              <a:gd name="connsiteX61" fmla="*/ 684682 w 958532"/>
              <a:gd name="connsiteY61" fmla="*/ 752475 h 909638"/>
              <a:gd name="connsiteX62" fmla="*/ 687064 w 958532"/>
              <a:gd name="connsiteY62" fmla="*/ 759619 h 909638"/>
              <a:gd name="connsiteX63" fmla="*/ 706114 w 958532"/>
              <a:gd name="connsiteY63" fmla="*/ 762000 h 909638"/>
              <a:gd name="connsiteX64" fmla="*/ 718020 w 958532"/>
              <a:gd name="connsiteY64" fmla="*/ 764381 h 909638"/>
              <a:gd name="connsiteX65" fmla="*/ 739451 w 958532"/>
              <a:gd name="connsiteY65" fmla="*/ 766763 h 909638"/>
              <a:gd name="connsiteX66" fmla="*/ 760882 w 958532"/>
              <a:gd name="connsiteY66" fmla="*/ 778669 h 909638"/>
              <a:gd name="connsiteX67" fmla="*/ 763264 w 958532"/>
              <a:gd name="connsiteY67" fmla="*/ 785813 h 909638"/>
              <a:gd name="connsiteX68" fmla="*/ 787076 w 958532"/>
              <a:gd name="connsiteY68" fmla="*/ 797719 h 909638"/>
              <a:gd name="connsiteX69" fmla="*/ 794220 w 958532"/>
              <a:gd name="connsiteY69" fmla="*/ 802481 h 909638"/>
              <a:gd name="connsiteX70" fmla="*/ 808507 w 958532"/>
              <a:gd name="connsiteY70" fmla="*/ 807244 h 909638"/>
              <a:gd name="connsiteX71" fmla="*/ 825176 w 958532"/>
              <a:gd name="connsiteY71" fmla="*/ 812006 h 909638"/>
              <a:gd name="connsiteX72" fmla="*/ 841845 w 958532"/>
              <a:gd name="connsiteY72" fmla="*/ 816769 h 909638"/>
              <a:gd name="connsiteX73" fmla="*/ 841845 w 958532"/>
              <a:gd name="connsiteY73" fmla="*/ 854870 h 909638"/>
              <a:gd name="connsiteX74" fmla="*/ 872801 w 958532"/>
              <a:gd name="connsiteY74" fmla="*/ 854869 h 909638"/>
              <a:gd name="connsiteX75" fmla="*/ 879945 w 958532"/>
              <a:gd name="connsiteY75" fmla="*/ 857250 h 909638"/>
              <a:gd name="connsiteX76" fmla="*/ 884707 w 958532"/>
              <a:gd name="connsiteY76" fmla="*/ 864394 h 909638"/>
              <a:gd name="connsiteX77" fmla="*/ 896614 w 958532"/>
              <a:gd name="connsiteY77" fmla="*/ 869156 h 909638"/>
              <a:gd name="connsiteX78" fmla="*/ 929951 w 958532"/>
              <a:gd name="connsiteY78" fmla="*/ 873919 h 909638"/>
              <a:gd name="connsiteX79" fmla="*/ 937095 w 958532"/>
              <a:gd name="connsiteY79" fmla="*/ 876300 h 909638"/>
              <a:gd name="connsiteX80" fmla="*/ 949001 w 958532"/>
              <a:gd name="connsiteY80" fmla="*/ 878681 h 909638"/>
              <a:gd name="connsiteX81" fmla="*/ 953764 w 958532"/>
              <a:gd name="connsiteY81" fmla="*/ 892969 h 909638"/>
              <a:gd name="connsiteX82" fmla="*/ 956145 w 958532"/>
              <a:gd name="connsiteY82" fmla="*/ 900113 h 909638"/>
              <a:gd name="connsiteX83" fmla="*/ 958526 w 958532"/>
              <a:gd name="connsiteY83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94208 w 958532"/>
              <a:gd name="connsiteY60" fmla="*/ 731044 h 909638"/>
              <a:gd name="connsiteX61" fmla="*/ 684682 w 958532"/>
              <a:gd name="connsiteY61" fmla="*/ 752475 h 909638"/>
              <a:gd name="connsiteX62" fmla="*/ 687064 w 958532"/>
              <a:gd name="connsiteY62" fmla="*/ 759619 h 909638"/>
              <a:gd name="connsiteX63" fmla="*/ 706114 w 958532"/>
              <a:gd name="connsiteY63" fmla="*/ 762000 h 909638"/>
              <a:gd name="connsiteX64" fmla="*/ 718020 w 958532"/>
              <a:gd name="connsiteY64" fmla="*/ 764381 h 909638"/>
              <a:gd name="connsiteX65" fmla="*/ 739451 w 958532"/>
              <a:gd name="connsiteY65" fmla="*/ 766763 h 909638"/>
              <a:gd name="connsiteX66" fmla="*/ 760882 w 958532"/>
              <a:gd name="connsiteY66" fmla="*/ 778669 h 909638"/>
              <a:gd name="connsiteX67" fmla="*/ 763264 w 958532"/>
              <a:gd name="connsiteY67" fmla="*/ 785813 h 909638"/>
              <a:gd name="connsiteX68" fmla="*/ 787076 w 958532"/>
              <a:gd name="connsiteY68" fmla="*/ 797719 h 909638"/>
              <a:gd name="connsiteX69" fmla="*/ 794220 w 958532"/>
              <a:gd name="connsiteY69" fmla="*/ 802481 h 909638"/>
              <a:gd name="connsiteX70" fmla="*/ 808507 w 958532"/>
              <a:gd name="connsiteY70" fmla="*/ 807244 h 909638"/>
              <a:gd name="connsiteX71" fmla="*/ 825176 w 958532"/>
              <a:gd name="connsiteY71" fmla="*/ 812006 h 909638"/>
              <a:gd name="connsiteX72" fmla="*/ 841845 w 958532"/>
              <a:gd name="connsiteY72" fmla="*/ 816769 h 909638"/>
              <a:gd name="connsiteX73" fmla="*/ 841845 w 958532"/>
              <a:gd name="connsiteY73" fmla="*/ 854870 h 909638"/>
              <a:gd name="connsiteX74" fmla="*/ 872801 w 958532"/>
              <a:gd name="connsiteY74" fmla="*/ 854869 h 909638"/>
              <a:gd name="connsiteX75" fmla="*/ 879945 w 958532"/>
              <a:gd name="connsiteY75" fmla="*/ 857250 h 909638"/>
              <a:gd name="connsiteX76" fmla="*/ 884707 w 958532"/>
              <a:gd name="connsiteY76" fmla="*/ 864394 h 909638"/>
              <a:gd name="connsiteX77" fmla="*/ 896614 w 958532"/>
              <a:gd name="connsiteY77" fmla="*/ 869156 h 909638"/>
              <a:gd name="connsiteX78" fmla="*/ 929951 w 958532"/>
              <a:gd name="connsiteY78" fmla="*/ 873919 h 909638"/>
              <a:gd name="connsiteX79" fmla="*/ 937095 w 958532"/>
              <a:gd name="connsiteY79" fmla="*/ 876300 h 909638"/>
              <a:gd name="connsiteX80" fmla="*/ 949001 w 958532"/>
              <a:gd name="connsiteY80" fmla="*/ 878681 h 909638"/>
              <a:gd name="connsiteX81" fmla="*/ 953764 w 958532"/>
              <a:gd name="connsiteY81" fmla="*/ 892969 h 909638"/>
              <a:gd name="connsiteX82" fmla="*/ 956145 w 958532"/>
              <a:gd name="connsiteY82" fmla="*/ 900113 h 909638"/>
              <a:gd name="connsiteX83" fmla="*/ 958526 w 958532"/>
              <a:gd name="connsiteY83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84682 w 958532"/>
              <a:gd name="connsiteY60" fmla="*/ 752475 h 909638"/>
              <a:gd name="connsiteX61" fmla="*/ 687064 w 958532"/>
              <a:gd name="connsiteY61" fmla="*/ 759619 h 909638"/>
              <a:gd name="connsiteX62" fmla="*/ 706114 w 958532"/>
              <a:gd name="connsiteY62" fmla="*/ 762000 h 909638"/>
              <a:gd name="connsiteX63" fmla="*/ 718020 w 958532"/>
              <a:gd name="connsiteY63" fmla="*/ 764381 h 909638"/>
              <a:gd name="connsiteX64" fmla="*/ 739451 w 958532"/>
              <a:gd name="connsiteY64" fmla="*/ 766763 h 909638"/>
              <a:gd name="connsiteX65" fmla="*/ 760882 w 958532"/>
              <a:gd name="connsiteY65" fmla="*/ 778669 h 909638"/>
              <a:gd name="connsiteX66" fmla="*/ 763264 w 958532"/>
              <a:gd name="connsiteY66" fmla="*/ 785813 h 909638"/>
              <a:gd name="connsiteX67" fmla="*/ 787076 w 958532"/>
              <a:gd name="connsiteY67" fmla="*/ 797719 h 909638"/>
              <a:gd name="connsiteX68" fmla="*/ 794220 w 958532"/>
              <a:gd name="connsiteY68" fmla="*/ 802481 h 909638"/>
              <a:gd name="connsiteX69" fmla="*/ 808507 w 958532"/>
              <a:gd name="connsiteY69" fmla="*/ 807244 h 909638"/>
              <a:gd name="connsiteX70" fmla="*/ 825176 w 958532"/>
              <a:gd name="connsiteY70" fmla="*/ 812006 h 909638"/>
              <a:gd name="connsiteX71" fmla="*/ 841845 w 958532"/>
              <a:gd name="connsiteY71" fmla="*/ 816769 h 909638"/>
              <a:gd name="connsiteX72" fmla="*/ 841845 w 958532"/>
              <a:gd name="connsiteY72" fmla="*/ 854870 h 909638"/>
              <a:gd name="connsiteX73" fmla="*/ 872801 w 958532"/>
              <a:gd name="connsiteY73" fmla="*/ 854869 h 909638"/>
              <a:gd name="connsiteX74" fmla="*/ 879945 w 958532"/>
              <a:gd name="connsiteY74" fmla="*/ 857250 h 909638"/>
              <a:gd name="connsiteX75" fmla="*/ 884707 w 958532"/>
              <a:gd name="connsiteY75" fmla="*/ 864394 h 909638"/>
              <a:gd name="connsiteX76" fmla="*/ 896614 w 958532"/>
              <a:gd name="connsiteY76" fmla="*/ 869156 h 909638"/>
              <a:gd name="connsiteX77" fmla="*/ 929951 w 958532"/>
              <a:gd name="connsiteY77" fmla="*/ 873919 h 909638"/>
              <a:gd name="connsiteX78" fmla="*/ 937095 w 958532"/>
              <a:gd name="connsiteY78" fmla="*/ 876300 h 909638"/>
              <a:gd name="connsiteX79" fmla="*/ 949001 w 958532"/>
              <a:gd name="connsiteY79" fmla="*/ 878681 h 909638"/>
              <a:gd name="connsiteX80" fmla="*/ 953764 w 958532"/>
              <a:gd name="connsiteY80" fmla="*/ 892969 h 909638"/>
              <a:gd name="connsiteX81" fmla="*/ 956145 w 958532"/>
              <a:gd name="connsiteY81" fmla="*/ 900113 h 909638"/>
              <a:gd name="connsiteX82" fmla="*/ 958526 w 958532"/>
              <a:gd name="connsiteY82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87063 w 958532"/>
              <a:gd name="connsiteY60" fmla="*/ 738188 h 909638"/>
              <a:gd name="connsiteX61" fmla="*/ 687064 w 958532"/>
              <a:gd name="connsiteY61" fmla="*/ 759619 h 909638"/>
              <a:gd name="connsiteX62" fmla="*/ 706114 w 958532"/>
              <a:gd name="connsiteY62" fmla="*/ 762000 h 909638"/>
              <a:gd name="connsiteX63" fmla="*/ 718020 w 958532"/>
              <a:gd name="connsiteY63" fmla="*/ 764381 h 909638"/>
              <a:gd name="connsiteX64" fmla="*/ 739451 w 958532"/>
              <a:gd name="connsiteY64" fmla="*/ 766763 h 909638"/>
              <a:gd name="connsiteX65" fmla="*/ 760882 w 958532"/>
              <a:gd name="connsiteY65" fmla="*/ 778669 h 909638"/>
              <a:gd name="connsiteX66" fmla="*/ 763264 w 958532"/>
              <a:gd name="connsiteY66" fmla="*/ 785813 h 909638"/>
              <a:gd name="connsiteX67" fmla="*/ 787076 w 958532"/>
              <a:gd name="connsiteY67" fmla="*/ 797719 h 909638"/>
              <a:gd name="connsiteX68" fmla="*/ 794220 w 958532"/>
              <a:gd name="connsiteY68" fmla="*/ 802481 h 909638"/>
              <a:gd name="connsiteX69" fmla="*/ 808507 w 958532"/>
              <a:gd name="connsiteY69" fmla="*/ 807244 h 909638"/>
              <a:gd name="connsiteX70" fmla="*/ 825176 w 958532"/>
              <a:gd name="connsiteY70" fmla="*/ 812006 h 909638"/>
              <a:gd name="connsiteX71" fmla="*/ 841845 w 958532"/>
              <a:gd name="connsiteY71" fmla="*/ 816769 h 909638"/>
              <a:gd name="connsiteX72" fmla="*/ 841845 w 958532"/>
              <a:gd name="connsiteY72" fmla="*/ 854870 h 909638"/>
              <a:gd name="connsiteX73" fmla="*/ 872801 w 958532"/>
              <a:gd name="connsiteY73" fmla="*/ 854869 h 909638"/>
              <a:gd name="connsiteX74" fmla="*/ 879945 w 958532"/>
              <a:gd name="connsiteY74" fmla="*/ 857250 h 909638"/>
              <a:gd name="connsiteX75" fmla="*/ 884707 w 958532"/>
              <a:gd name="connsiteY75" fmla="*/ 864394 h 909638"/>
              <a:gd name="connsiteX76" fmla="*/ 896614 w 958532"/>
              <a:gd name="connsiteY76" fmla="*/ 869156 h 909638"/>
              <a:gd name="connsiteX77" fmla="*/ 929951 w 958532"/>
              <a:gd name="connsiteY77" fmla="*/ 873919 h 909638"/>
              <a:gd name="connsiteX78" fmla="*/ 937095 w 958532"/>
              <a:gd name="connsiteY78" fmla="*/ 876300 h 909638"/>
              <a:gd name="connsiteX79" fmla="*/ 949001 w 958532"/>
              <a:gd name="connsiteY79" fmla="*/ 878681 h 909638"/>
              <a:gd name="connsiteX80" fmla="*/ 953764 w 958532"/>
              <a:gd name="connsiteY80" fmla="*/ 892969 h 909638"/>
              <a:gd name="connsiteX81" fmla="*/ 956145 w 958532"/>
              <a:gd name="connsiteY81" fmla="*/ 900113 h 909638"/>
              <a:gd name="connsiteX82" fmla="*/ 958526 w 958532"/>
              <a:gd name="connsiteY82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87063 w 958532"/>
              <a:gd name="connsiteY60" fmla="*/ 738188 h 909638"/>
              <a:gd name="connsiteX61" fmla="*/ 687064 w 958532"/>
              <a:gd name="connsiteY61" fmla="*/ 759619 h 909638"/>
              <a:gd name="connsiteX62" fmla="*/ 706114 w 958532"/>
              <a:gd name="connsiteY62" fmla="*/ 762000 h 909638"/>
              <a:gd name="connsiteX63" fmla="*/ 718020 w 958532"/>
              <a:gd name="connsiteY63" fmla="*/ 764381 h 909638"/>
              <a:gd name="connsiteX64" fmla="*/ 739451 w 958532"/>
              <a:gd name="connsiteY64" fmla="*/ 766763 h 909638"/>
              <a:gd name="connsiteX65" fmla="*/ 760882 w 958532"/>
              <a:gd name="connsiteY65" fmla="*/ 778669 h 909638"/>
              <a:gd name="connsiteX66" fmla="*/ 763264 w 958532"/>
              <a:gd name="connsiteY66" fmla="*/ 785813 h 909638"/>
              <a:gd name="connsiteX67" fmla="*/ 787076 w 958532"/>
              <a:gd name="connsiteY67" fmla="*/ 797719 h 909638"/>
              <a:gd name="connsiteX68" fmla="*/ 794220 w 958532"/>
              <a:gd name="connsiteY68" fmla="*/ 802481 h 909638"/>
              <a:gd name="connsiteX69" fmla="*/ 808507 w 958532"/>
              <a:gd name="connsiteY69" fmla="*/ 807244 h 909638"/>
              <a:gd name="connsiteX70" fmla="*/ 825176 w 958532"/>
              <a:gd name="connsiteY70" fmla="*/ 812006 h 909638"/>
              <a:gd name="connsiteX71" fmla="*/ 841845 w 958532"/>
              <a:gd name="connsiteY71" fmla="*/ 816769 h 909638"/>
              <a:gd name="connsiteX72" fmla="*/ 841845 w 958532"/>
              <a:gd name="connsiteY72" fmla="*/ 854870 h 909638"/>
              <a:gd name="connsiteX73" fmla="*/ 872801 w 958532"/>
              <a:gd name="connsiteY73" fmla="*/ 854869 h 909638"/>
              <a:gd name="connsiteX74" fmla="*/ 879945 w 958532"/>
              <a:gd name="connsiteY74" fmla="*/ 857250 h 909638"/>
              <a:gd name="connsiteX75" fmla="*/ 884707 w 958532"/>
              <a:gd name="connsiteY75" fmla="*/ 864394 h 909638"/>
              <a:gd name="connsiteX76" fmla="*/ 896614 w 958532"/>
              <a:gd name="connsiteY76" fmla="*/ 869156 h 909638"/>
              <a:gd name="connsiteX77" fmla="*/ 929951 w 958532"/>
              <a:gd name="connsiteY77" fmla="*/ 873919 h 909638"/>
              <a:gd name="connsiteX78" fmla="*/ 937095 w 958532"/>
              <a:gd name="connsiteY78" fmla="*/ 876300 h 909638"/>
              <a:gd name="connsiteX79" fmla="*/ 949001 w 958532"/>
              <a:gd name="connsiteY79" fmla="*/ 878681 h 909638"/>
              <a:gd name="connsiteX80" fmla="*/ 953764 w 958532"/>
              <a:gd name="connsiteY80" fmla="*/ 892969 h 909638"/>
              <a:gd name="connsiteX81" fmla="*/ 956145 w 958532"/>
              <a:gd name="connsiteY81" fmla="*/ 900113 h 909638"/>
              <a:gd name="connsiteX82" fmla="*/ 958526 w 958532"/>
              <a:gd name="connsiteY82" fmla="*/ 909638 h 909638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3456458 w 3456458"/>
              <a:gd name="connsiteY82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2508719 w 3456458"/>
              <a:gd name="connsiteY82" fmla="*/ 1219200 h 1223963"/>
              <a:gd name="connsiteX83" fmla="*/ 3456458 w 3456458"/>
              <a:gd name="connsiteY8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2508719 w 3456458"/>
              <a:gd name="connsiteY82" fmla="*/ 1219200 h 1223963"/>
              <a:gd name="connsiteX83" fmla="*/ 3456458 w 3456458"/>
              <a:gd name="connsiteY8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2508719 w 3456458"/>
              <a:gd name="connsiteY83" fmla="*/ 1219200 h 1223963"/>
              <a:gd name="connsiteX84" fmla="*/ 3456458 w 3456458"/>
              <a:gd name="connsiteY8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2508719 w 3456458"/>
              <a:gd name="connsiteY84" fmla="*/ 1219200 h 1223963"/>
              <a:gd name="connsiteX85" fmla="*/ 3456458 w 3456458"/>
              <a:gd name="connsiteY85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2508719 w 3456458"/>
              <a:gd name="connsiteY85" fmla="*/ 1219200 h 1223963"/>
              <a:gd name="connsiteX86" fmla="*/ 3456458 w 3456458"/>
              <a:gd name="connsiteY86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2508719 w 3456458"/>
              <a:gd name="connsiteY86" fmla="*/ 1219200 h 1223963"/>
              <a:gd name="connsiteX87" fmla="*/ 3456458 w 3456458"/>
              <a:gd name="connsiteY87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2508719 w 3456458"/>
              <a:gd name="connsiteY87" fmla="*/ 1219200 h 1223963"/>
              <a:gd name="connsiteX88" fmla="*/ 3456458 w 3456458"/>
              <a:gd name="connsiteY88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2508719 w 3456458"/>
              <a:gd name="connsiteY88" fmla="*/ 1219200 h 1223963"/>
              <a:gd name="connsiteX89" fmla="*/ 3456458 w 3456458"/>
              <a:gd name="connsiteY89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2508719 w 3456458"/>
              <a:gd name="connsiteY89" fmla="*/ 1219200 h 1223963"/>
              <a:gd name="connsiteX90" fmla="*/ 3456458 w 3456458"/>
              <a:gd name="connsiteY90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2508719 w 3456458"/>
              <a:gd name="connsiteY90" fmla="*/ 1219200 h 1223963"/>
              <a:gd name="connsiteX91" fmla="*/ 3456458 w 3456458"/>
              <a:gd name="connsiteY91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2508719 w 3456458"/>
              <a:gd name="connsiteY91" fmla="*/ 1219200 h 1223963"/>
              <a:gd name="connsiteX92" fmla="*/ 3456458 w 3456458"/>
              <a:gd name="connsiteY92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2508719 w 3456458"/>
              <a:gd name="connsiteY92" fmla="*/ 1219200 h 1223963"/>
              <a:gd name="connsiteX93" fmla="*/ 3456458 w 3456458"/>
              <a:gd name="connsiteY9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2508719 w 3456458"/>
              <a:gd name="connsiteY93" fmla="*/ 1219200 h 1223963"/>
              <a:gd name="connsiteX94" fmla="*/ 3456458 w 3456458"/>
              <a:gd name="connsiteY9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2508719 w 3456458"/>
              <a:gd name="connsiteY94" fmla="*/ 1219200 h 1223963"/>
              <a:gd name="connsiteX95" fmla="*/ 3456458 w 3456458"/>
              <a:gd name="connsiteY95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508719 w 3456458"/>
              <a:gd name="connsiteY95" fmla="*/ 1219200 h 1223963"/>
              <a:gd name="connsiteX96" fmla="*/ 3456458 w 3456458"/>
              <a:gd name="connsiteY96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508719 w 3456458"/>
              <a:gd name="connsiteY96" fmla="*/ 1219200 h 1223963"/>
              <a:gd name="connsiteX97" fmla="*/ 3456458 w 3456458"/>
              <a:gd name="connsiteY97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508719 w 3456458"/>
              <a:gd name="connsiteY97" fmla="*/ 1219200 h 1223963"/>
              <a:gd name="connsiteX98" fmla="*/ 3456458 w 3456458"/>
              <a:gd name="connsiteY98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508719 w 3456458"/>
              <a:gd name="connsiteY98" fmla="*/ 1219200 h 1223963"/>
              <a:gd name="connsiteX99" fmla="*/ 3456458 w 3456458"/>
              <a:gd name="connsiteY99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508719 w 3456458"/>
              <a:gd name="connsiteY99" fmla="*/ 1219200 h 1223963"/>
              <a:gd name="connsiteX100" fmla="*/ 3456458 w 3456458"/>
              <a:gd name="connsiteY100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508719 w 3456458"/>
              <a:gd name="connsiteY100" fmla="*/ 1219200 h 1223963"/>
              <a:gd name="connsiteX101" fmla="*/ 3456458 w 3456458"/>
              <a:gd name="connsiteY101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508719 w 3456458"/>
              <a:gd name="connsiteY101" fmla="*/ 1219200 h 1223963"/>
              <a:gd name="connsiteX102" fmla="*/ 3456458 w 3456458"/>
              <a:gd name="connsiteY102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68200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68200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8200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56294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53950 w 3456458"/>
              <a:gd name="connsiteY101" fmla="*/ 1178719 h 1223963"/>
              <a:gd name="connsiteX102" fmla="*/ 2492050 w 3456458"/>
              <a:gd name="connsiteY102" fmla="*/ 1204913 h 1223963"/>
              <a:gd name="connsiteX103" fmla="*/ 2508719 w 3456458"/>
              <a:gd name="connsiteY103" fmla="*/ 1219200 h 1223963"/>
              <a:gd name="connsiteX104" fmla="*/ 3456458 w 3456458"/>
              <a:gd name="connsiteY10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53950 w 3456458"/>
              <a:gd name="connsiteY101" fmla="*/ 1178719 h 1223963"/>
              <a:gd name="connsiteX102" fmla="*/ 2473000 w 3456458"/>
              <a:gd name="connsiteY102" fmla="*/ 1207294 h 1223963"/>
              <a:gd name="connsiteX103" fmla="*/ 2508719 w 3456458"/>
              <a:gd name="connsiteY103" fmla="*/ 1219200 h 1223963"/>
              <a:gd name="connsiteX104" fmla="*/ 3456458 w 3456458"/>
              <a:gd name="connsiteY10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53950 w 3456458"/>
              <a:gd name="connsiteY101" fmla="*/ 1178719 h 1223963"/>
              <a:gd name="connsiteX102" fmla="*/ 2473000 w 3456458"/>
              <a:gd name="connsiteY102" fmla="*/ 1207294 h 1223963"/>
              <a:gd name="connsiteX103" fmla="*/ 2508719 w 3456458"/>
              <a:gd name="connsiteY103" fmla="*/ 1219200 h 1223963"/>
              <a:gd name="connsiteX104" fmla="*/ 3456458 w 3456458"/>
              <a:gd name="connsiteY10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53950 w 3456458"/>
              <a:gd name="connsiteY101" fmla="*/ 1178719 h 1223963"/>
              <a:gd name="connsiteX102" fmla="*/ 2473000 w 3456458"/>
              <a:gd name="connsiteY102" fmla="*/ 1207294 h 1223963"/>
              <a:gd name="connsiteX103" fmla="*/ 2508719 w 3456458"/>
              <a:gd name="connsiteY103" fmla="*/ 1219200 h 1223963"/>
              <a:gd name="connsiteX104" fmla="*/ 3456458 w 3456458"/>
              <a:gd name="connsiteY10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53950 w 3456458"/>
              <a:gd name="connsiteY101" fmla="*/ 1178719 h 1223963"/>
              <a:gd name="connsiteX102" fmla="*/ 2473000 w 3456458"/>
              <a:gd name="connsiteY102" fmla="*/ 1207294 h 1223963"/>
              <a:gd name="connsiteX103" fmla="*/ 2508719 w 3456458"/>
              <a:gd name="connsiteY103" fmla="*/ 1219200 h 1223963"/>
              <a:gd name="connsiteX104" fmla="*/ 3456458 w 3456458"/>
              <a:gd name="connsiteY10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6163 w 3456458"/>
              <a:gd name="connsiteY84" fmla="*/ 938213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70531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6163 w 3456458"/>
              <a:gd name="connsiteY84" fmla="*/ 938213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70531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6163 w 3456458"/>
              <a:gd name="connsiteY84" fmla="*/ 938213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70531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1400 w 3456458"/>
              <a:gd name="connsiteY84" fmla="*/ 952501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70531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1400 w 3456458"/>
              <a:gd name="connsiteY84" fmla="*/ 952501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70531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1400 w 3456458"/>
              <a:gd name="connsiteY84" fmla="*/ 952501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61006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1400 w 3456458"/>
              <a:gd name="connsiteY84" fmla="*/ 952501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61006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456458" h="1223963">
                <a:moveTo>
                  <a:pt x="3645" y="0"/>
                </a:moveTo>
                <a:cubicBezTo>
                  <a:pt x="1661" y="12402"/>
                  <a:pt x="-1911" y="41672"/>
                  <a:pt x="1264" y="50006"/>
                </a:cubicBezTo>
                <a:cubicBezTo>
                  <a:pt x="4439" y="58340"/>
                  <a:pt x="13171" y="38893"/>
                  <a:pt x="22696" y="50006"/>
                </a:cubicBezTo>
                <a:cubicBezTo>
                  <a:pt x="21902" y="55562"/>
                  <a:pt x="18329" y="70644"/>
                  <a:pt x="17932" y="85725"/>
                </a:cubicBezTo>
                <a:cubicBezTo>
                  <a:pt x="17535" y="100806"/>
                  <a:pt x="18626" y="128681"/>
                  <a:pt x="20314" y="140494"/>
                </a:cubicBezTo>
                <a:cubicBezTo>
                  <a:pt x="29839" y="139700"/>
                  <a:pt x="41745" y="138113"/>
                  <a:pt x="48889" y="138113"/>
                </a:cubicBezTo>
                <a:cubicBezTo>
                  <a:pt x="56033" y="138113"/>
                  <a:pt x="58414" y="139700"/>
                  <a:pt x="63176" y="140494"/>
                </a:cubicBezTo>
                <a:cubicBezTo>
                  <a:pt x="64764" y="142875"/>
                  <a:pt x="67245" y="144861"/>
                  <a:pt x="67939" y="147638"/>
                </a:cubicBezTo>
                <a:cubicBezTo>
                  <a:pt x="69682" y="154611"/>
                  <a:pt x="69138" y="161979"/>
                  <a:pt x="70320" y="169069"/>
                </a:cubicBezTo>
                <a:cubicBezTo>
                  <a:pt x="70733" y="171545"/>
                  <a:pt x="70926" y="174438"/>
                  <a:pt x="72701" y="176213"/>
                </a:cubicBezTo>
                <a:cubicBezTo>
                  <a:pt x="74476" y="177988"/>
                  <a:pt x="77464" y="177800"/>
                  <a:pt x="79845" y="178594"/>
                </a:cubicBezTo>
                <a:cubicBezTo>
                  <a:pt x="77892" y="188359"/>
                  <a:pt x="73134" y="206111"/>
                  <a:pt x="79845" y="214313"/>
                </a:cubicBezTo>
                <a:cubicBezTo>
                  <a:pt x="83897" y="219266"/>
                  <a:pt x="92545" y="215900"/>
                  <a:pt x="98895" y="216694"/>
                </a:cubicBezTo>
                <a:cubicBezTo>
                  <a:pt x="105245" y="235746"/>
                  <a:pt x="98895" y="211931"/>
                  <a:pt x="98895" y="230981"/>
                </a:cubicBezTo>
                <a:cubicBezTo>
                  <a:pt x="98895" y="241926"/>
                  <a:pt x="100725" y="245996"/>
                  <a:pt x="103657" y="254794"/>
                </a:cubicBezTo>
                <a:cubicBezTo>
                  <a:pt x="104451" y="260350"/>
                  <a:pt x="102593" y="267033"/>
                  <a:pt x="106039" y="271463"/>
                </a:cubicBezTo>
                <a:cubicBezTo>
                  <a:pt x="109121" y="275425"/>
                  <a:pt x="120326" y="276225"/>
                  <a:pt x="120326" y="276225"/>
                </a:cubicBezTo>
                <a:cubicBezTo>
                  <a:pt x="125089" y="279400"/>
                  <a:pt x="131439" y="280987"/>
                  <a:pt x="134614" y="285750"/>
                </a:cubicBezTo>
                <a:cubicBezTo>
                  <a:pt x="136201" y="288131"/>
                  <a:pt x="136891" y="291474"/>
                  <a:pt x="139376" y="292894"/>
                </a:cubicBezTo>
                <a:cubicBezTo>
                  <a:pt x="142890" y="294902"/>
                  <a:pt x="147356" y="294293"/>
                  <a:pt x="151282" y="295275"/>
                </a:cubicBezTo>
                <a:cubicBezTo>
                  <a:pt x="153717" y="295884"/>
                  <a:pt x="155976" y="297111"/>
                  <a:pt x="158426" y="297656"/>
                </a:cubicBezTo>
                <a:cubicBezTo>
                  <a:pt x="163139" y="298703"/>
                  <a:pt x="167951" y="299244"/>
                  <a:pt x="172714" y="300038"/>
                </a:cubicBezTo>
                <a:lnTo>
                  <a:pt x="172714" y="347663"/>
                </a:lnTo>
                <a:cubicBezTo>
                  <a:pt x="172964" y="350160"/>
                  <a:pt x="173320" y="353031"/>
                  <a:pt x="175095" y="354806"/>
                </a:cubicBezTo>
                <a:cubicBezTo>
                  <a:pt x="176870" y="356581"/>
                  <a:pt x="179778" y="356696"/>
                  <a:pt x="182239" y="357188"/>
                </a:cubicBezTo>
                <a:cubicBezTo>
                  <a:pt x="187742" y="358289"/>
                  <a:pt x="193351" y="358775"/>
                  <a:pt x="198907" y="359569"/>
                </a:cubicBezTo>
                <a:cubicBezTo>
                  <a:pt x="211481" y="363760"/>
                  <a:pt x="204659" y="359861"/>
                  <a:pt x="215576" y="376238"/>
                </a:cubicBezTo>
                <a:lnTo>
                  <a:pt x="215576" y="376238"/>
                </a:lnTo>
                <a:cubicBezTo>
                  <a:pt x="219942" y="375841"/>
                  <a:pt x="237008" y="369492"/>
                  <a:pt x="241770" y="373857"/>
                </a:cubicBezTo>
                <a:cubicBezTo>
                  <a:pt x="246532" y="378222"/>
                  <a:pt x="243357" y="396081"/>
                  <a:pt x="244151" y="402431"/>
                </a:cubicBezTo>
                <a:cubicBezTo>
                  <a:pt x="244945" y="408781"/>
                  <a:pt x="244717" y="409233"/>
                  <a:pt x="246532" y="411956"/>
                </a:cubicBezTo>
                <a:cubicBezTo>
                  <a:pt x="249170" y="415914"/>
                  <a:pt x="256744" y="417742"/>
                  <a:pt x="260820" y="419100"/>
                </a:cubicBezTo>
                <a:cubicBezTo>
                  <a:pt x="261614" y="428625"/>
                  <a:pt x="260390" y="438540"/>
                  <a:pt x="263201" y="447675"/>
                </a:cubicBezTo>
                <a:cubicBezTo>
                  <a:pt x="263939" y="450074"/>
                  <a:pt x="267910" y="449447"/>
                  <a:pt x="270345" y="450056"/>
                </a:cubicBezTo>
                <a:cubicBezTo>
                  <a:pt x="274271" y="451038"/>
                  <a:pt x="274710" y="451644"/>
                  <a:pt x="282251" y="452438"/>
                </a:cubicBezTo>
                <a:cubicBezTo>
                  <a:pt x="289792" y="453232"/>
                  <a:pt x="306858" y="454025"/>
                  <a:pt x="315589" y="454819"/>
                </a:cubicBezTo>
                <a:cubicBezTo>
                  <a:pt x="316383" y="467519"/>
                  <a:pt x="316383" y="481807"/>
                  <a:pt x="317970" y="492919"/>
                </a:cubicBezTo>
                <a:cubicBezTo>
                  <a:pt x="319557" y="504031"/>
                  <a:pt x="321539" y="516131"/>
                  <a:pt x="325114" y="521494"/>
                </a:cubicBezTo>
                <a:cubicBezTo>
                  <a:pt x="326701" y="523875"/>
                  <a:pt x="325114" y="526257"/>
                  <a:pt x="329876" y="528638"/>
                </a:cubicBezTo>
                <a:cubicBezTo>
                  <a:pt x="334638" y="531019"/>
                  <a:pt x="353427" y="535730"/>
                  <a:pt x="353689" y="535782"/>
                </a:cubicBezTo>
                <a:lnTo>
                  <a:pt x="356069" y="559594"/>
                </a:lnTo>
                <a:cubicBezTo>
                  <a:pt x="358450" y="561182"/>
                  <a:pt x="377501" y="556419"/>
                  <a:pt x="387026" y="557213"/>
                </a:cubicBezTo>
                <a:cubicBezTo>
                  <a:pt x="396551" y="558007"/>
                  <a:pt x="397079" y="553597"/>
                  <a:pt x="413220" y="564356"/>
                </a:cubicBezTo>
                <a:cubicBezTo>
                  <a:pt x="414014" y="566737"/>
                  <a:pt x="415152" y="569030"/>
                  <a:pt x="415601" y="571500"/>
                </a:cubicBezTo>
                <a:cubicBezTo>
                  <a:pt x="416746" y="577796"/>
                  <a:pt x="415795" y="584536"/>
                  <a:pt x="417982" y="590550"/>
                </a:cubicBezTo>
                <a:cubicBezTo>
                  <a:pt x="419449" y="594585"/>
                  <a:pt x="428868" y="600188"/>
                  <a:pt x="432270" y="602456"/>
                </a:cubicBezTo>
                <a:cubicBezTo>
                  <a:pt x="433857" y="604837"/>
                  <a:pt x="435870" y="606985"/>
                  <a:pt x="437032" y="609600"/>
                </a:cubicBezTo>
                <a:cubicBezTo>
                  <a:pt x="439071" y="614188"/>
                  <a:pt x="439010" y="619711"/>
                  <a:pt x="441795" y="623888"/>
                </a:cubicBezTo>
                <a:lnTo>
                  <a:pt x="446557" y="631031"/>
                </a:lnTo>
                <a:cubicBezTo>
                  <a:pt x="447351" y="635000"/>
                  <a:pt x="446348" y="639829"/>
                  <a:pt x="448939" y="642938"/>
                </a:cubicBezTo>
                <a:cubicBezTo>
                  <a:pt x="451034" y="645452"/>
                  <a:pt x="455244" y="644734"/>
                  <a:pt x="458464" y="645319"/>
                </a:cubicBezTo>
                <a:cubicBezTo>
                  <a:pt x="463986" y="646323"/>
                  <a:pt x="469596" y="646777"/>
                  <a:pt x="475132" y="647700"/>
                </a:cubicBezTo>
                <a:cubicBezTo>
                  <a:pt x="479125" y="648365"/>
                  <a:pt x="483070" y="649287"/>
                  <a:pt x="487039" y="650081"/>
                </a:cubicBezTo>
                <a:cubicBezTo>
                  <a:pt x="487833" y="654050"/>
                  <a:pt x="485800" y="660178"/>
                  <a:pt x="489420" y="661988"/>
                </a:cubicBezTo>
                <a:cubicBezTo>
                  <a:pt x="497262" y="665909"/>
                  <a:pt x="511248" y="658813"/>
                  <a:pt x="515614" y="664369"/>
                </a:cubicBezTo>
                <a:cubicBezTo>
                  <a:pt x="519980" y="669925"/>
                  <a:pt x="510852" y="687388"/>
                  <a:pt x="515614" y="695325"/>
                </a:cubicBezTo>
                <a:cubicBezTo>
                  <a:pt x="525139" y="700881"/>
                  <a:pt x="537442" y="708819"/>
                  <a:pt x="544189" y="711994"/>
                </a:cubicBezTo>
                <a:cubicBezTo>
                  <a:pt x="550936" y="715169"/>
                  <a:pt x="552126" y="713581"/>
                  <a:pt x="556095" y="714375"/>
                </a:cubicBezTo>
                <a:lnTo>
                  <a:pt x="558476" y="721519"/>
                </a:lnTo>
                <a:cubicBezTo>
                  <a:pt x="559667" y="725091"/>
                  <a:pt x="541808" y="733029"/>
                  <a:pt x="563239" y="735807"/>
                </a:cubicBezTo>
                <a:cubicBezTo>
                  <a:pt x="584670" y="738585"/>
                  <a:pt x="645788" y="737394"/>
                  <a:pt x="687063" y="738188"/>
                </a:cubicBezTo>
                <a:cubicBezTo>
                  <a:pt x="685872" y="742950"/>
                  <a:pt x="683889" y="755650"/>
                  <a:pt x="687064" y="759619"/>
                </a:cubicBezTo>
                <a:cubicBezTo>
                  <a:pt x="690239" y="763588"/>
                  <a:pt x="699789" y="761027"/>
                  <a:pt x="706114" y="762000"/>
                </a:cubicBezTo>
                <a:cubicBezTo>
                  <a:pt x="710114" y="762615"/>
                  <a:pt x="714013" y="763809"/>
                  <a:pt x="718020" y="764381"/>
                </a:cubicBezTo>
                <a:cubicBezTo>
                  <a:pt x="725135" y="765398"/>
                  <a:pt x="732307" y="765969"/>
                  <a:pt x="739451" y="766763"/>
                </a:cubicBezTo>
                <a:cubicBezTo>
                  <a:pt x="756934" y="772590"/>
                  <a:pt x="750189" y="767975"/>
                  <a:pt x="760882" y="778669"/>
                </a:cubicBezTo>
                <a:cubicBezTo>
                  <a:pt x="761676" y="781050"/>
                  <a:pt x="761489" y="784038"/>
                  <a:pt x="763264" y="785813"/>
                </a:cubicBezTo>
                <a:cubicBezTo>
                  <a:pt x="772715" y="795264"/>
                  <a:pt x="776320" y="795030"/>
                  <a:pt x="787076" y="797719"/>
                </a:cubicBezTo>
                <a:cubicBezTo>
                  <a:pt x="789457" y="799306"/>
                  <a:pt x="791605" y="801319"/>
                  <a:pt x="794220" y="802481"/>
                </a:cubicBezTo>
                <a:cubicBezTo>
                  <a:pt x="798807" y="804520"/>
                  <a:pt x="803745" y="805656"/>
                  <a:pt x="808507" y="807244"/>
                </a:cubicBezTo>
                <a:cubicBezTo>
                  <a:pt x="825634" y="812953"/>
                  <a:pt x="804248" y="806026"/>
                  <a:pt x="825176" y="812006"/>
                </a:cubicBezTo>
                <a:cubicBezTo>
                  <a:pt x="834109" y="814559"/>
                  <a:pt x="839067" y="809625"/>
                  <a:pt x="841845" y="816769"/>
                </a:cubicBezTo>
                <a:cubicBezTo>
                  <a:pt x="844623" y="823913"/>
                  <a:pt x="836686" y="848520"/>
                  <a:pt x="841845" y="854870"/>
                </a:cubicBezTo>
                <a:lnTo>
                  <a:pt x="872801" y="854869"/>
                </a:lnTo>
                <a:cubicBezTo>
                  <a:pt x="879151" y="855266"/>
                  <a:pt x="877564" y="856456"/>
                  <a:pt x="879945" y="857250"/>
                </a:cubicBezTo>
                <a:cubicBezTo>
                  <a:pt x="881532" y="859631"/>
                  <a:pt x="882378" y="862731"/>
                  <a:pt x="884707" y="864394"/>
                </a:cubicBezTo>
                <a:cubicBezTo>
                  <a:pt x="888185" y="866879"/>
                  <a:pt x="892559" y="867804"/>
                  <a:pt x="896614" y="869156"/>
                </a:cubicBezTo>
                <a:cubicBezTo>
                  <a:pt x="907718" y="872857"/>
                  <a:pt x="917895" y="872714"/>
                  <a:pt x="929951" y="873919"/>
                </a:cubicBezTo>
                <a:cubicBezTo>
                  <a:pt x="932332" y="874713"/>
                  <a:pt x="934660" y="875691"/>
                  <a:pt x="937095" y="876300"/>
                </a:cubicBezTo>
                <a:cubicBezTo>
                  <a:pt x="941021" y="877282"/>
                  <a:pt x="946139" y="875819"/>
                  <a:pt x="949001" y="878681"/>
                </a:cubicBezTo>
                <a:cubicBezTo>
                  <a:pt x="952551" y="882231"/>
                  <a:pt x="952573" y="887016"/>
                  <a:pt x="953764" y="892969"/>
                </a:cubicBezTo>
                <a:cubicBezTo>
                  <a:pt x="954955" y="898922"/>
                  <a:pt x="938286" y="910431"/>
                  <a:pt x="956145" y="914400"/>
                </a:cubicBezTo>
                <a:cubicBezTo>
                  <a:pt x="974004" y="918369"/>
                  <a:pt x="1043060" y="908844"/>
                  <a:pt x="1060919" y="916781"/>
                </a:cubicBezTo>
                <a:lnTo>
                  <a:pt x="1063300" y="947738"/>
                </a:lnTo>
                <a:lnTo>
                  <a:pt x="1101400" y="952501"/>
                </a:lnTo>
                <a:lnTo>
                  <a:pt x="1108544" y="976313"/>
                </a:lnTo>
                <a:cubicBezTo>
                  <a:pt x="1114100" y="984251"/>
                  <a:pt x="1225622" y="971947"/>
                  <a:pt x="1253800" y="971550"/>
                </a:cubicBezTo>
                <a:lnTo>
                  <a:pt x="1253800" y="1004888"/>
                </a:lnTo>
                <a:cubicBezTo>
                  <a:pt x="1259356" y="1012032"/>
                  <a:pt x="1310157" y="1006079"/>
                  <a:pt x="1325238" y="1007269"/>
                </a:cubicBezTo>
                <a:cubicBezTo>
                  <a:pt x="1340319" y="1008459"/>
                  <a:pt x="1329603" y="1032272"/>
                  <a:pt x="1337144" y="1038225"/>
                </a:cubicBezTo>
                <a:cubicBezTo>
                  <a:pt x="1344685" y="1044178"/>
                  <a:pt x="1358972" y="1055290"/>
                  <a:pt x="1368100" y="1059656"/>
                </a:cubicBezTo>
                <a:cubicBezTo>
                  <a:pt x="1377228" y="1064022"/>
                  <a:pt x="1366513" y="1080294"/>
                  <a:pt x="1372863" y="1085850"/>
                </a:cubicBezTo>
                <a:cubicBezTo>
                  <a:pt x="1379213" y="1091406"/>
                  <a:pt x="1693934" y="1080293"/>
                  <a:pt x="1761006" y="1078706"/>
                </a:cubicBezTo>
                <a:lnTo>
                  <a:pt x="1761006" y="1102519"/>
                </a:lnTo>
                <a:lnTo>
                  <a:pt x="2041994" y="1097756"/>
                </a:lnTo>
                <a:lnTo>
                  <a:pt x="2037232" y="1114425"/>
                </a:lnTo>
                <a:cubicBezTo>
                  <a:pt x="2043979" y="1118791"/>
                  <a:pt x="2141213" y="1113631"/>
                  <a:pt x="2165819" y="1114425"/>
                </a:cubicBezTo>
                <a:lnTo>
                  <a:pt x="2165819" y="1145382"/>
                </a:lnTo>
                <a:cubicBezTo>
                  <a:pt x="2172963" y="1152526"/>
                  <a:pt x="2399182" y="1146571"/>
                  <a:pt x="2442044" y="1150143"/>
                </a:cubicBezTo>
                <a:lnTo>
                  <a:pt x="2453950" y="1169194"/>
                </a:lnTo>
                <a:cubicBezTo>
                  <a:pt x="2456728" y="1174354"/>
                  <a:pt x="2447600" y="1172766"/>
                  <a:pt x="2453950" y="1178719"/>
                </a:cubicBezTo>
                <a:cubicBezTo>
                  <a:pt x="2460300" y="1184672"/>
                  <a:pt x="2464666" y="1200944"/>
                  <a:pt x="2473000" y="1207294"/>
                </a:cubicBezTo>
                <a:lnTo>
                  <a:pt x="2508719" y="1219200"/>
                </a:lnTo>
                <a:lnTo>
                  <a:pt x="3456458" y="1223963"/>
                </a:lnTo>
              </a:path>
            </a:pathLst>
          </a:custGeom>
          <a:noFill/>
          <a:ln w="2222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546475" y="3541268"/>
            <a:ext cx="3144838" cy="1431925"/>
          </a:xfrm>
          <a:custGeom>
            <a:avLst/>
            <a:gdLst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66725 w 888207"/>
              <a:gd name="connsiteY52" fmla="*/ 912019 h 1204912"/>
              <a:gd name="connsiteX53" fmla="*/ 481013 w 888207"/>
              <a:gd name="connsiteY53" fmla="*/ 914400 h 1204912"/>
              <a:gd name="connsiteX54" fmla="*/ 471488 w 888207"/>
              <a:gd name="connsiteY54" fmla="*/ 928687 h 1204912"/>
              <a:gd name="connsiteX55" fmla="*/ 469107 w 888207"/>
              <a:gd name="connsiteY55" fmla="*/ 935831 h 1204912"/>
              <a:gd name="connsiteX56" fmla="*/ 464344 w 888207"/>
              <a:gd name="connsiteY56" fmla="*/ 942975 h 1204912"/>
              <a:gd name="connsiteX57" fmla="*/ 457200 w 888207"/>
              <a:gd name="connsiteY57" fmla="*/ 957262 h 1204912"/>
              <a:gd name="connsiteX58" fmla="*/ 450057 w 888207"/>
              <a:gd name="connsiteY58" fmla="*/ 964406 h 1204912"/>
              <a:gd name="connsiteX59" fmla="*/ 445294 w 888207"/>
              <a:gd name="connsiteY59" fmla="*/ 971550 h 1204912"/>
              <a:gd name="connsiteX60" fmla="*/ 435769 w 888207"/>
              <a:gd name="connsiteY60" fmla="*/ 973931 h 1204912"/>
              <a:gd name="connsiteX61" fmla="*/ 469107 w 888207"/>
              <a:gd name="connsiteY61" fmla="*/ 978694 h 1204912"/>
              <a:gd name="connsiteX62" fmla="*/ 483394 w 888207"/>
              <a:gd name="connsiteY62" fmla="*/ 981075 h 1204912"/>
              <a:gd name="connsiteX63" fmla="*/ 495300 w 888207"/>
              <a:gd name="connsiteY63" fmla="*/ 1007269 h 1204912"/>
              <a:gd name="connsiteX64" fmla="*/ 495300 w 888207"/>
              <a:gd name="connsiteY64" fmla="*/ 1007269 h 1204912"/>
              <a:gd name="connsiteX65" fmla="*/ 497682 w 888207"/>
              <a:gd name="connsiteY65" fmla="*/ 1014412 h 1204912"/>
              <a:gd name="connsiteX66" fmla="*/ 542925 w 888207"/>
              <a:gd name="connsiteY66" fmla="*/ 1016794 h 1204912"/>
              <a:gd name="connsiteX67" fmla="*/ 545307 w 888207"/>
              <a:gd name="connsiteY67" fmla="*/ 1023937 h 1204912"/>
              <a:gd name="connsiteX68" fmla="*/ 547688 w 888207"/>
              <a:gd name="connsiteY68" fmla="*/ 1033462 h 1204912"/>
              <a:gd name="connsiteX69" fmla="*/ 559594 w 888207"/>
              <a:gd name="connsiteY69" fmla="*/ 1035844 h 1204912"/>
              <a:gd name="connsiteX70" fmla="*/ 561975 w 888207"/>
              <a:gd name="connsiteY70" fmla="*/ 1071562 h 1204912"/>
              <a:gd name="connsiteX71" fmla="*/ 571500 w 888207"/>
              <a:gd name="connsiteY71" fmla="*/ 1073944 h 1204912"/>
              <a:gd name="connsiteX72" fmla="*/ 609600 w 888207"/>
              <a:gd name="connsiteY72" fmla="*/ 1076325 h 1204912"/>
              <a:gd name="connsiteX73" fmla="*/ 628650 w 888207"/>
              <a:gd name="connsiteY73" fmla="*/ 1102519 h 1204912"/>
              <a:gd name="connsiteX74" fmla="*/ 635794 w 888207"/>
              <a:gd name="connsiteY74" fmla="*/ 1104900 h 1204912"/>
              <a:gd name="connsiteX75" fmla="*/ 740569 w 888207"/>
              <a:gd name="connsiteY75" fmla="*/ 1121569 h 1204912"/>
              <a:gd name="connsiteX76" fmla="*/ 742950 w 888207"/>
              <a:gd name="connsiteY76" fmla="*/ 1133475 h 1204912"/>
              <a:gd name="connsiteX77" fmla="*/ 750094 w 888207"/>
              <a:gd name="connsiteY77" fmla="*/ 1135856 h 1204912"/>
              <a:gd name="connsiteX78" fmla="*/ 771525 w 888207"/>
              <a:gd name="connsiteY78" fmla="*/ 1138237 h 1204912"/>
              <a:gd name="connsiteX79" fmla="*/ 776288 w 888207"/>
              <a:gd name="connsiteY79" fmla="*/ 1145381 h 1204912"/>
              <a:gd name="connsiteX80" fmla="*/ 778669 w 888207"/>
              <a:gd name="connsiteY80" fmla="*/ 1195387 h 1204912"/>
              <a:gd name="connsiteX81" fmla="*/ 795338 w 888207"/>
              <a:gd name="connsiteY81" fmla="*/ 1197769 h 1204912"/>
              <a:gd name="connsiteX82" fmla="*/ 807244 w 888207"/>
              <a:gd name="connsiteY82" fmla="*/ 1200150 h 1204912"/>
              <a:gd name="connsiteX83" fmla="*/ 814388 w 888207"/>
              <a:gd name="connsiteY83" fmla="*/ 1202531 h 1204912"/>
              <a:gd name="connsiteX84" fmla="*/ 842963 w 888207"/>
              <a:gd name="connsiteY84" fmla="*/ 1204912 h 1204912"/>
              <a:gd name="connsiteX85" fmla="*/ 888207 w 888207"/>
              <a:gd name="connsiteY85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66725 w 888207"/>
              <a:gd name="connsiteY52" fmla="*/ 912019 h 1204912"/>
              <a:gd name="connsiteX53" fmla="*/ 471488 w 888207"/>
              <a:gd name="connsiteY53" fmla="*/ 928687 h 1204912"/>
              <a:gd name="connsiteX54" fmla="*/ 469107 w 888207"/>
              <a:gd name="connsiteY54" fmla="*/ 935831 h 1204912"/>
              <a:gd name="connsiteX55" fmla="*/ 464344 w 888207"/>
              <a:gd name="connsiteY55" fmla="*/ 942975 h 1204912"/>
              <a:gd name="connsiteX56" fmla="*/ 457200 w 888207"/>
              <a:gd name="connsiteY56" fmla="*/ 957262 h 1204912"/>
              <a:gd name="connsiteX57" fmla="*/ 450057 w 888207"/>
              <a:gd name="connsiteY57" fmla="*/ 964406 h 1204912"/>
              <a:gd name="connsiteX58" fmla="*/ 445294 w 888207"/>
              <a:gd name="connsiteY58" fmla="*/ 971550 h 1204912"/>
              <a:gd name="connsiteX59" fmla="*/ 435769 w 888207"/>
              <a:gd name="connsiteY59" fmla="*/ 973931 h 1204912"/>
              <a:gd name="connsiteX60" fmla="*/ 469107 w 888207"/>
              <a:gd name="connsiteY60" fmla="*/ 978694 h 1204912"/>
              <a:gd name="connsiteX61" fmla="*/ 483394 w 888207"/>
              <a:gd name="connsiteY61" fmla="*/ 981075 h 1204912"/>
              <a:gd name="connsiteX62" fmla="*/ 495300 w 888207"/>
              <a:gd name="connsiteY62" fmla="*/ 1007269 h 1204912"/>
              <a:gd name="connsiteX63" fmla="*/ 495300 w 888207"/>
              <a:gd name="connsiteY63" fmla="*/ 1007269 h 1204912"/>
              <a:gd name="connsiteX64" fmla="*/ 497682 w 888207"/>
              <a:gd name="connsiteY64" fmla="*/ 1014412 h 1204912"/>
              <a:gd name="connsiteX65" fmla="*/ 542925 w 888207"/>
              <a:gd name="connsiteY65" fmla="*/ 1016794 h 1204912"/>
              <a:gd name="connsiteX66" fmla="*/ 545307 w 888207"/>
              <a:gd name="connsiteY66" fmla="*/ 1023937 h 1204912"/>
              <a:gd name="connsiteX67" fmla="*/ 547688 w 888207"/>
              <a:gd name="connsiteY67" fmla="*/ 1033462 h 1204912"/>
              <a:gd name="connsiteX68" fmla="*/ 559594 w 888207"/>
              <a:gd name="connsiteY68" fmla="*/ 1035844 h 1204912"/>
              <a:gd name="connsiteX69" fmla="*/ 561975 w 888207"/>
              <a:gd name="connsiteY69" fmla="*/ 1071562 h 1204912"/>
              <a:gd name="connsiteX70" fmla="*/ 571500 w 888207"/>
              <a:gd name="connsiteY70" fmla="*/ 1073944 h 1204912"/>
              <a:gd name="connsiteX71" fmla="*/ 609600 w 888207"/>
              <a:gd name="connsiteY71" fmla="*/ 1076325 h 1204912"/>
              <a:gd name="connsiteX72" fmla="*/ 628650 w 888207"/>
              <a:gd name="connsiteY72" fmla="*/ 1102519 h 1204912"/>
              <a:gd name="connsiteX73" fmla="*/ 635794 w 888207"/>
              <a:gd name="connsiteY73" fmla="*/ 1104900 h 1204912"/>
              <a:gd name="connsiteX74" fmla="*/ 740569 w 888207"/>
              <a:gd name="connsiteY74" fmla="*/ 1121569 h 1204912"/>
              <a:gd name="connsiteX75" fmla="*/ 742950 w 888207"/>
              <a:gd name="connsiteY75" fmla="*/ 1133475 h 1204912"/>
              <a:gd name="connsiteX76" fmla="*/ 750094 w 888207"/>
              <a:gd name="connsiteY76" fmla="*/ 1135856 h 1204912"/>
              <a:gd name="connsiteX77" fmla="*/ 771525 w 888207"/>
              <a:gd name="connsiteY77" fmla="*/ 1138237 h 1204912"/>
              <a:gd name="connsiteX78" fmla="*/ 776288 w 888207"/>
              <a:gd name="connsiteY78" fmla="*/ 1145381 h 1204912"/>
              <a:gd name="connsiteX79" fmla="*/ 778669 w 888207"/>
              <a:gd name="connsiteY79" fmla="*/ 1195387 h 1204912"/>
              <a:gd name="connsiteX80" fmla="*/ 795338 w 888207"/>
              <a:gd name="connsiteY80" fmla="*/ 1197769 h 1204912"/>
              <a:gd name="connsiteX81" fmla="*/ 807244 w 888207"/>
              <a:gd name="connsiteY81" fmla="*/ 1200150 h 1204912"/>
              <a:gd name="connsiteX82" fmla="*/ 814388 w 888207"/>
              <a:gd name="connsiteY82" fmla="*/ 1202531 h 1204912"/>
              <a:gd name="connsiteX83" fmla="*/ 842963 w 888207"/>
              <a:gd name="connsiteY83" fmla="*/ 1204912 h 1204912"/>
              <a:gd name="connsiteX84" fmla="*/ 888207 w 888207"/>
              <a:gd name="connsiteY84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71488 w 888207"/>
              <a:gd name="connsiteY52" fmla="*/ 928687 h 1204912"/>
              <a:gd name="connsiteX53" fmla="*/ 469107 w 888207"/>
              <a:gd name="connsiteY53" fmla="*/ 935831 h 1204912"/>
              <a:gd name="connsiteX54" fmla="*/ 464344 w 888207"/>
              <a:gd name="connsiteY54" fmla="*/ 942975 h 1204912"/>
              <a:gd name="connsiteX55" fmla="*/ 457200 w 888207"/>
              <a:gd name="connsiteY55" fmla="*/ 957262 h 1204912"/>
              <a:gd name="connsiteX56" fmla="*/ 450057 w 888207"/>
              <a:gd name="connsiteY56" fmla="*/ 964406 h 1204912"/>
              <a:gd name="connsiteX57" fmla="*/ 445294 w 888207"/>
              <a:gd name="connsiteY57" fmla="*/ 971550 h 1204912"/>
              <a:gd name="connsiteX58" fmla="*/ 435769 w 888207"/>
              <a:gd name="connsiteY58" fmla="*/ 973931 h 1204912"/>
              <a:gd name="connsiteX59" fmla="*/ 469107 w 888207"/>
              <a:gd name="connsiteY59" fmla="*/ 978694 h 1204912"/>
              <a:gd name="connsiteX60" fmla="*/ 483394 w 888207"/>
              <a:gd name="connsiteY60" fmla="*/ 981075 h 1204912"/>
              <a:gd name="connsiteX61" fmla="*/ 495300 w 888207"/>
              <a:gd name="connsiteY61" fmla="*/ 1007269 h 1204912"/>
              <a:gd name="connsiteX62" fmla="*/ 495300 w 888207"/>
              <a:gd name="connsiteY62" fmla="*/ 1007269 h 1204912"/>
              <a:gd name="connsiteX63" fmla="*/ 497682 w 888207"/>
              <a:gd name="connsiteY63" fmla="*/ 1014412 h 1204912"/>
              <a:gd name="connsiteX64" fmla="*/ 542925 w 888207"/>
              <a:gd name="connsiteY64" fmla="*/ 1016794 h 1204912"/>
              <a:gd name="connsiteX65" fmla="*/ 545307 w 888207"/>
              <a:gd name="connsiteY65" fmla="*/ 1023937 h 1204912"/>
              <a:gd name="connsiteX66" fmla="*/ 547688 w 888207"/>
              <a:gd name="connsiteY66" fmla="*/ 1033462 h 1204912"/>
              <a:gd name="connsiteX67" fmla="*/ 559594 w 888207"/>
              <a:gd name="connsiteY67" fmla="*/ 1035844 h 1204912"/>
              <a:gd name="connsiteX68" fmla="*/ 561975 w 888207"/>
              <a:gd name="connsiteY68" fmla="*/ 1071562 h 1204912"/>
              <a:gd name="connsiteX69" fmla="*/ 571500 w 888207"/>
              <a:gd name="connsiteY69" fmla="*/ 1073944 h 1204912"/>
              <a:gd name="connsiteX70" fmla="*/ 609600 w 888207"/>
              <a:gd name="connsiteY70" fmla="*/ 1076325 h 1204912"/>
              <a:gd name="connsiteX71" fmla="*/ 628650 w 888207"/>
              <a:gd name="connsiteY71" fmla="*/ 1102519 h 1204912"/>
              <a:gd name="connsiteX72" fmla="*/ 635794 w 888207"/>
              <a:gd name="connsiteY72" fmla="*/ 1104900 h 1204912"/>
              <a:gd name="connsiteX73" fmla="*/ 740569 w 888207"/>
              <a:gd name="connsiteY73" fmla="*/ 1121569 h 1204912"/>
              <a:gd name="connsiteX74" fmla="*/ 742950 w 888207"/>
              <a:gd name="connsiteY74" fmla="*/ 1133475 h 1204912"/>
              <a:gd name="connsiteX75" fmla="*/ 750094 w 888207"/>
              <a:gd name="connsiteY75" fmla="*/ 1135856 h 1204912"/>
              <a:gd name="connsiteX76" fmla="*/ 771525 w 888207"/>
              <a:gd name="connsiteY76" fmla="*/ 1138237 h 1204912"/>
              <a:gd name="connsiteX77" fmla="*/ 776288 w 888207"/>
              <a:gd name="connsiteY77" fmla="*/ 1145381 h 1204912"/>
              <a:gd name="connsiteX78" fmla="*/ 778669 w 888207"/>
              <a:gd name="connsiteY78" fmla="*/ 1195387 h 1204912"/>
              <a:gd name="connsiteX79" fmla="*/ 795338 w 888207"/>
              <a:gd name="connsiteY79" fmla="*/ 1197769 h 1204912"/>
              <a:gd name="connsiteX80" fmla="*/ 807244 w 888207"/>
              <a:gd name="connsiteY80" fmla="*/ 1200150 h 1204912"/>
              <a:gd name="connsiteX81" fmla="*/ 814388 w 888207"/>
              <a:gd name="connsiteY81" fmla="*/ 1202531 h 1204912"/>
              <a:gd name="connsiteX82" fmla="*/ 842963 w 888207"/>
              <a:gd name="connsiteY82" fmla="*/ 1204912 h 1204912"/>
              <a:gd name="connsiteX83" fmla="*/ 888207 w 888207"/>
              <a:gd name="connsiteY83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69107 w 888207"/>
              <a:gd name="connsiteY52" fmla="*/ 935831 h 1204912"/>
              <a:gd name="connsiteX53" fmla="*/ 464344 w 888207"/>
              <a:gd name="connsiteY53" fmla="*/ 942975 h 1204912"/>
              <a:gd name="connsiteX54" fmla="*/ 457200 w 888207"/>
              <a:gd name="connsiteY54" fmla="*/ 957262 h 1204912"/>
              <a:gd name="connsiteX55" fmla="*/ 450057 w 888207"/>
              <a:gd name="connsiteY55" fmla="*/ 964406 h 1204912"/>
              <a:gd name="connsiteX56" fmla="*/ 445294 w 888207"/>
              <a:gd name="connsiteY56" fmla="*/ 971550 h 1204912"/>
              <a:gd name="connsiteX57" fmla="*/ 435769 w 888207"/>
              <a:gd name="connsiteY57" fmla="*/ 973931 h 1204912"/>
              <a:gd name="connsiteX58" fmla="*/ 469107 w 888207"/>
              <a:gd name="connsiteY58" fmla="*/ 978694 h 1204912"/>
              <a:gd name="connsiteX59" fmla="*/ 483394 w 888207"/>
              <a:gd name="connsiteY59" fmla="*/ 981075 h 1204912"/>
              <a:gd name="connsiteX60" fmla="*/ 495300 w 888207"/>
              <a:gd name="connsiteY60" fmla="*/ 1007269 h 1204912"/>
              <a:gd name="connsiteX61" fmla="*/ 495300 w 888207"/>
              <a:gd name="connsiteY61" fmla="*/ 1007269 h 1204912"/>
              <a:gd name="connsiteX62" fmla="*/ 497682 w 888207"/>
              <a:gd name="connsiteY62" fmla="*/ 1014412 h 1204912"/>
              <a:gd name="connsiteX63" fmla="*/ 542925 w 888207"/>
              <a:gd name="connsiteY63" fmla="*/ 1016794 h 1204912"/>
              <a:gd name="connsiteX64" fmla="*/ 545307 w 888207"/>
              <a:gd name="connsiteY64" fmla="*/ 1023937 h 1204912"/>
              <a:gd name="connsiteX65" fmla="*/ 547688 w 888207"/>
              <a:gd name="connsiteY65" fmla="*/ 1033462 h 1204912"/>
              <a:gd name="connsiteX66" fmla="*/ 559594 w 888207"/>
              <a:gd name="connsiteY66" fmla="*/ 1035844 h 1204912"/>
              <a:gd name="connsiteX67" fmla="*/ 561975 w 888207"/>
              <a:gd name="connsiteY67" fmla="*/ 1071562 h 1204912"/>
              <a:gd name="connsiteX68" fmla="*/ 571500 w 888207"/>
              <a:gd name="connsiteY68" fmla="*/ 1073944 h 1204912"/>
              <a:gd name="connsiteX69" fmla="*/ 609600 w 888207"/>
              <a:gd name="connsiteY69" fmla="*/ 1076325 h 1204912"/>
              <a:gd name="connsiteX70" fmla="*/ 628650 w 888207"/>
              <a:gd name="connsiteY70" fmla="*/ 1102519 h 1204912"/>
              <a:gd name="connsiteX71" fmla="*/ 635794 w 888207"/>
              <a:gd name="connsiteY71" fmla="*/ 1104900 h 1204912"/>
              <a:gd name="connsiteX72" fmla="*/ 740569 w 888207"/>
              <a:gd name="connsiteY72" fmla="*/ 1121569 h 1204912"/>
              <a:gd name="connsiteX73" fmla="*/ 742950 w 888207"/>
              <a:gd name="connsiteY73" fmla="*/ 1133475 h 1204912"/>
              <a:gd name="connsiteX74" fmla="*/ 750094 w 888207"/>
              <a:gd name="connsiteY74" fmla="*/ 1135856 h 1204912"/>
              <a:gd name="connsiteX75" fmla="*/ 771525 w 888207"/>
              <a:gd name="connsiteY75" fmla="*/ 1138237 h 1204912"/>
              <a:gd name="connsiteX76" fmla="*/ 776288 w 888207"/>
              <a:gd name="connsiteY76" fmla="*/ 1145381 h 1204912"/>
              <a:gd name="connsiteX77" fmla="*/ 778669 w 888207"/>
              <a:gd name="connsiteY77" fmla="*/ 1195387 h 1204912"/>
              <a:gd name="connsiteX78" fmla="*/ 795338 w 888207"/>
              <a:gd name="connsiteY78" fmla="*/ 1197769 h 1204912"/>
              <a:gd name="connsiteX79" fmla="*/ 807244 w 888207"/>
              <a:gd name="connsiteY79" fmla="*/ 1200150 h 1204912"/>
              <a:gd name="connsiteX80" fmla="*/ 814388 w 888207"/>
              <a:gd name="connsiteY80" fmla="*/ 1202531 h 1204912"/>
              <a:gd name="connsiteX81" fmla="*/ 842963 w 888207"/>
              <a:gd name="connsiteY81" fmla="*/ 1204912 h 1204912"/>
              <a:gd name="connsiteX82" fmla="*/ 888207 w 888207"/>
              <a:gd name="connsiteY82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64344 w 888207"/>
              <a:gd name="connsiteY52" fmla="*/ 942975 h 1204912"/>
              <a:gd name="connsiteX53" fmla="*/ 457200 w 888207"/>
              <a:gd name="connsiteY53" fmla="*/ 957262 h 1204912"/>
              <a:gd name="connsiteX54" fmla="*/ 450057 w 888207"/>
              <a:gd name="connsiteY54" fmla="*/ 964406 h 1204912"/>
              <a:gd name="connsiteX55" fmla="*/ 445294 w 888207"/>
              <a:gd name="connsiteY55" fmla="*/ 971550 h 1204912"/>
              <a:gd name="connsiteX56" fmla="*/ 435769 w 888207"/>
              <a:gd name="connsiteY56" fmla="*/ 973931 h 1204912"/>
              <a:gd name="connsiteX57" fmla="*/ 469107 w 888207"/>
              <a:gd name="connsiteY57" fmla="*/ 978694 h 1204912"/>
              <a:gd name="connsiteX58" fmla="*/ 483394 w 888207"/>
              <a:gd name="connsiteY58" fmla="*/ 981075 h 1204912"/>
              <a:gd name="connsiteX59" fmla="*/ 495300 w 888207"/>
              <a:gd name="connsiteY59" fmla="*/ 1007269 h 1204912"/>
              <a:gd name="connsiteX60" fmla="*/ 495300 w 888207"/>
              <a:gd name="connsiteY60" fmla="*/ 1007269 h 1204912"/>
              <a:gd name="connsiteX61" fmla="*/ 497682 w 888207"/>
              <a:gd name="connsiteY61" fmla="*/ 1014412 h 1204912"/>
              <a:gd name="connsiteX62" fmla="*/ 542925 w 888207"/>
              <a:gd name="connsiteY62" fmla="*/ 1016794 h 1204912"/>
              <a:gd name="connsiteX63" fmla="*/ 545307 w 888207"/>
              <a:gd name="connsiteY63" fmla="*/ 1023937 h 1204912"/>
              <a:gd name="connsiteX64" fmla="*/ 547688 w 888207"/>
              <a:gd name="connsiteY64" fmla="*/ 1033462 h 1204912"/>
              <a:gd name="connsiteX65" fmla="*/ 559594 w 888207"/>
              <a:gd name="connsiteY65" fmla="*/ 1035844 h 1204912"/>
              <a:gd name="connsiteX66" fmla="*/ 561975 w 888207"/>
              <a:gd name="connsiteY66" fmla="*/ 1071562 h 1204912"/>
              <a:gd name="connsiteX67" fmla="*/ 571500 w 888207"/>
              <a:gd name="connsiteY67" fmla="*/ 1073944 h 1204912"/>
              <a:gd name="connsiteX68" fmla="*/ 609600 w 888207"/>
              <a:gd name="connsiteY68" fmla="*/ 1076325 h 1204912"/>
              <a:gd name="connsiteX69" fmla="*/ 628650 w 888207"/>
              <a:gd name="connsiteY69" fmla="*/ 1102519 h 1204912"/>
              <a:gd name="connsiteX70" fmla="*/ 635794 w 888207"/>
              <a:gd name="connsiteY70" fmla="*/ 1104900 h 1204912"/>
              <a:gd name="connsiteX71" fmla="*/ 740569 w 888207"/>
              <a:gd name="connsiteY71" fmla="*/ 1121569 h 1204912"/>
              <a:gd name="connsiteX72" fmla="*/ 742950 w 888207"/>
              <a:gd name="connsiteY72" fmla="*/ 1133475 h 1204912"/>
              <a:gd name="connsiteX73" fmla="*/ 750094 w 888207"/>
              <a:gd name="connsiteY73" fmla="*/ 1135856 h 1204912"/>
              <a:gd name="connsiteX74" fmla="*/ 771525 w 888207"/>
              <a:gd name="connsiteY74" fmla="*/ 1138237 h 1204912"/>
              <a:gd name="connsiteX75" fmla="*/ 776288 w 888207"/>
              <a:gd name="connsiteY75" fmla="*/ 1145381 h 1204912"/>
              <a:gd name="connsiteX76" fmla="*/ 778669 w 888207"/>
              <a:gd name="connsiteY76" fmla="*/ 1195387 h 1204912"/>
              <a:gd name="connsiteX77" fmla="*/ 795338 w 888207"/>
              <a:gd name="connsiteY77" fmla="*/ 1197769 h 1204912"/>
              <a:gd name="connsiteX78" fmla="*/ 807244 w 888207"/>
              <a:gd name="connsiteY78" fmla="*/ 1200150 h 1204912"/>
              <a:gd name="connsiteX79" fmla="*/ 814388 w 888207"/>
              <a:gd name="connsiteY79" fmla="*/ 1202531 h 1204912"/>
              <a:gd name="connsiteX80" fmla="*/ 842963 w 888207"/>
              <a:gd name="connsiteY80" fmla="*/ 1204912 h 1204912"/>
              <a:gd name="connsiteX81" fmla="*/ 888207 w 888207"/>
              <a:gd name="connsiteY81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7200 w 888207"/>
              <a:gd name="connsiteY53" fmla="*/ 957262 h 1204912"/>
              <a:gd name="connsiteX54" fmla="*/ 450057 w 888207"/>
              <a:gd name="connsiteY54" fmla="*/ 964406 h 1204912"/>
              <a:gd name="connsiteX55" fmla="*/ 445294 w 888207"/>
              <a:gd name="connsiteY55" fmla="*/ 971550 h 1204912"/>
              <a:gd name="connsiteX56" fmla="*/ 435769 w 888207"/>
              <a:gd name="connsiteY56" fmla="*/ 973931 h 1204912"/>
              <a:gd name="connsiteX57" fmla="*/ 469107 w 888207"/>
              <a:gd name="connsiteY57" fmla="*/ 978694 h 1204912"/>
              <a:gd name="connsiteX58" fmla="*/ 483394 w 888207"/>
              <a:gd name="connsiteY58" fmla="*/ 981075 h 1204912"/>
              <a:gd name="connsiteX59" fmla="*/ 495300 w 888207"/>
              <a:gd name="connsiteY59" fmla="*/ 1007269 h 1204912"/>
              <a:gd name="connsiteX60" fmla="*/ 495300 w 888207"/>
              <a:gd name="connsiteY60" fmla="*/ 1007269 h 1204912"/>
              <a:gd name="connsiteX61" fmla="*/ 497682 w 888207"/>
              <a:gd name="connsiteY61" fmla="*/ 1014412 h 1204912"/>
              <a:gd name="connsiteX62" fmla="*/ 542925 w 888207"/>
              <a:gd name="connsiteY62" fmla="*/ 1016794 h 1204912"/>
              <a:gd name="connsiteX63" fmla="*/ 545307 w 888207"/>
              <a:gd name="connsiteY63" fmla="*/ 1023937 h 1204912"/>
              <a:gd name="connsiteX64" fmla="*/ 547688 w 888207"/>
              <a:gd name="connsiteY64" fmla="*/ 1033462 h 1204912"/>
              <a:gd name="connsiteX65" fmla="*/ 559594 w 888207"/>
              <a:gd name="connsiteY65" fmla="*/ 1035844 h 1204912"/>
              <a:gd name="connsiteX66" fmla="*/ 561975 w 888207"/>
              <a:gd name="connsiteY66" fmla="*/ 1071562 h 1204912"/>
              <a:gd name="connsiteX67" fmla="*/ 571500 w 888207"/>
              <a:gd name="connsiteY67" fmla="*/ 1073944 h 1204912"/>
              <a:gd name="connsiteX68" fmla="*/ 609600 w 888207"/>
              <a:gd name="connsiteY68" fmla="*/ 1076325 h 1204912"/>
              <a:gd name="connsiteX69" fmla="*/ 628650 w 888207"/>
              <a:gd name="connsiteY69" fmla="*/ 1102519 h 1204912"/>
              <a:gd name="connsiteX70" fmla="*/ 635794 w 888207"/>
              <a:gd name="connsiteY70" fmla="*/ 1104900 h 1204912"/>
              <a:gd name="connsiteX71" fmla="*/ 740569 w 888207"/>
              <a:gd name="connsiteY71" fmla="*/ 1121569 h 1204912"/>
              <a:gd name="connsiteX72" fmla="*/ 742950 w 888207"/>
              <a:gd name="connsiteY72" fmla="*/ 1133475 h 1204912"/>
              <a:gd name="connsiteX73" fmla="*/ 750094 w 888207"/>
              <a:gd name="connsiteY73" fmla="*/ 1135856 h 1204912"/>
              <a:gd name="connsiteX74" fmla="*/ 771525 w 888207"/>
              <a:gd name="connsiteY74" fmla="*/ 1138237 h 1204912"/>
              <a:gd name="connsiteX75" fmla="*/ 776288 w 888207"/>
              <a:gd name="connsiteY75" fmla="*/ 1145381 h 1204912"/>
              <a:gd name="connsiteX76" fmla="*/ 778669 w 888207"/>
              <a:gd name="connsiteY76" fmla="*/ 1195387 h 1204912"/>
              <a:gd name="connsiteX77" fmla="*/ 795338 w 888207"/>
              <a:gd name="connsiteY77" fmla="*/ 1197769 h 1204912"/>
              <a:gd name="connsiteX78" fmla="*/ 807244 w 888207"/>
              <a:gd name="connsiteY78" fmla="*/ 1200150 h 1204912"/>
              <a:gd name="connsiteX79" fmla="*/ 814388 w 888207"/>
              <a:gd name="connsiteY79" fmla="*/ 1202531 h 1204912"/>
              <a:gd name="connsiteX80" fmla="*/ 842963 w 888207"/>
              <a:gd name="connsiteY80" fmla="*/ 1204912 h 1204912"/>
              <a:gd name="connsiteX81" fmla="*/ 888207 w 888207"/>
              <a:gd name="connsiteY81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0057 w 888207"/>
              <a:gd name="connsiteY53" fmla="*/ 964406 h 1204912"/>
              <a:gd name="connsiteX54" fmla="*/ 445294 w 888207"/>
              <a:gd name="connsiteY54" fmla="*/ 971550 h 1204912"/>
              <a:gd name="connsiteX55" fmla="*/ 435769 w 888207"/>
              <a:gd name="connsiteY55" fmla="*/ 973931 h 1204912"/>
              <a:gd name="connsiteX56" fmla="*/ 469107 w 888207"/>
              <a:gd name="connsiteY56" fmla="*/ 978694 h 1204912"/>
              <a:gd name="connsiteX57" fmla="*/ 483394 w 888207"/>
              <a:gd name="connsiteY57" fmla="*/ 981075 h 1204912"/>
              <a:gd name="connsiteX58" fmla="*/ 495300 w 888207"/>
              <a:gd name="connsiteY58" fmla="*/ 1007269 h 1204912"/>
              <a:gd name="connsiteX59" fmla="*/ 495300 w 888207"/>
              <a:gd name="connsiteY59" fmla="*/ 1007269 h 1204912"/>
              <a:gd name="connsiteX60" fmla="*/ 497682 w 888207"/>
              <a:gd name="connsiteY60" fmla="*/ 1014412 h 1204912"/>
              <a:gd name="connsiteX61" fmla="*/ 542925 w 888207"/>
              <a:gd name="connsiteY61" fmla="*/ 1016794 h 1204912"/>
              <a:gd name="connsiteX62" fmla="*/ 545307 w 888207"/>
              <a:gd name="connsiteY62" fmla="*/ 1023937 h 1204912"/>
              <a:gd name="connsiteX63" fmla="*/ 547688 w 888207"/>
              <a:gd name="connsiteY63" fmla="*/ 1033462 h 1204912"/>
              <a:gd name="connsiteX64" fmla="*/ 559594 w 888207"/>
              <a:gd name="connsiteY64" fmla="*/ 1035844 h 1204912"/>
              <a:gd name="connsiteX65" fmla="*/ 561975 w 888207"/>
              <a:gd name="connsiteY65" fmla="*/ 1071562 h 1204912"/>
              <a:gd name="connsiteX66" fmla="*/ 571500 w 888207"/>
              <a:gd name="connsiteY66" fmla="*/ 1073944 h 1204912"/>
              <a:gd name="connsiteX67" fmla="*/ 609600 w 888207"/>
              <a:gd name="connsiteY67" fmla="*/ 1076325 h 1204912"/>
              <a:gd name="connsiteX68" fmla="*/ 628650 w 888207"/>
              <a:gd name="connsiteY68" fmla="*/ 1102519 h 1204912"/>
              <a:gd name="connsiteX69" fmla="*/ 635794 w 888207"/>
              <a:gd name="connsiteY69" fmla="*/ 1104900 h 1204912"/>
              <a:gd name="connsiteX70" fmla="*/ 740569 w 888207"/>
              <a:gd name="connsiteY70" fmla="*/ 1121569 h 1204912"/>
              <a:gd name="connsiteX71" fmla="*/ 742950 w 888207"/>
              <a:gd name="connsiteY71" fmla="*/ 1133475 h 1204912"/>
              <a:gd name="connsiteX72" fmla="*/ 750094 w 888207"/>
              <a:gd name="connsiteY72" fmla="*/ 1135856 h 1204912"/>
              <a:gd name="connsiteX73" fmla="*/ 771525 w 888207"/>
              <a:gd name="connsiteY73" fmla="*/ 1138237 h 1204912"/>
              <a:gd name="connsiteX74" fmla="*/ 776288 w 888207"/>
              <a:gd name="connsiteY74" fmla="*/ 1145381 h 1204912"/>
              <a:gd name="connsiteX75" fmla="*/ 778669 w 888207"/>
              <a:gd name="connsiteY75" fmla="*/ 1195387 h 1204912"/>
              <a:gd name="connsiteX76" fmla="*/ 795338 w 888207"/>
              <a:gd name="connsiteY76" fmla="*/ 1197769 h 1204912"/>
              <a:gd name="connsiteX77" fmla="*/ 807244 w 888207"/>
              <a:gd name="connsiteY77" fmla="*/ 1200150 h 1204912"/>
              <a:gd name="connsiteX78" fmla="*/ 814388 w 888207"/>
              <a:gd name="connsiteY78" fmla="*/ 1202531 h 1204912"/>
              <a:gd name="connsiteX79" fmla="*/ 842963 w 888207"/>
              <a:gd name="connsiteY79" fmla="*/ 1204912 h 1204912"/>
              <a:gd name="connsiteX80" fmla="*/ 888207 w 888207"/>
              <a:gd name="connsiteY80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45294 w 888207"/>
              <a:gd name="connsiteY53" fmla="*/ 971550 h 1204912"/>
              <a:gd name="connsiteX54" fmla="*/ 435769 w 888207"/>
              <a:gd name="connsiteY54" fmla="*/ 973931 h 1204912"/>
              <a:gd name="connsiteX55" fmla="*/ 469107 w 888207"/>
              <a:gd name="connsiteY55" fmla="*/ 978694 h 1204912"/>
              <a:gd name="connsiteX56" fmla="*/ 483394 w 888207"/>
              <a:gd name="connsiteY56" fmla="*/ 981075 h 1204912"/>
              <a:gd name="connsiteX57" fmla="*/ 495300 w 888207"/>
              <a:gd name="connsiteY57" fmla="*/ 1007269 h 1204912"/>
              <a:gd name="connsiteX58" fmla="*/ 495300 w 888207"/>
              <a:gd name="connsiteY58" fmla="*/ 1007269 h 1204912"/>
              <a:gd name="connsiteX59" fmla="*/ 497682 w 888207"/>
              <a:gd name="connsiteY59" fmla="*/ 1014412 h 1204912"/>
              <a:gd name="connsiteX60" fmla="*/ 542925 w 888207"/>
              <a:gd name="connsiteY60" fmla="*/ 1016794 h 1204912"/>
              <a:gd name="connsiteX61" fmla="*/ 545307 w 888207"/>
              <a:gd name="connsiteY61" fmla="*/ 1023937 h 1204912"/>
              <a:gd name="connsiteX62" fmla="*/ 547688 w 888207"/>
              <a:gd name="connsiteY62" fmla="*/ 1033462 h 1204912"/>
              <a:gd name="connsiteX63" fmla="*/ 559594 w 888207"/>
              <a:gd name="connsiteY63" fmla="*/ 1035844 h 1204912"/>
              <a:gd name="connsiteX64" fmla="*/ 561975 w 888207"/>
              <a:gd name="connsiteY64" fmla="*/ 1071562 h 1204912"/>
              <a:gd name="connsiteX65" fmla="*/ 571500 w 888207"/>
              <a:gd name="connsiteY65" fmla="*/ 1073944 h 1204912"/>
              <a:gd name="connsiteX66" fmla="*/ 609600 w 888207"/>
              <a:gd name="connsiteY66" fmla="*/ 1076325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740569 w 888207"/>
              <a:gd name="connsiteY69" fmla="*/ 1121569 h 1204912"/>
              <a:gd name="connsiteX70" fmla="*/ 742950 w 888207"/>
              <a:gd name="connsiteY70" fmla="*/ 1133475 h 1204912"/>
              <a:gd name="connsiteX71" fmla="*/ 750094 w 888207"/>
              <a:gd name="connsiteY71" fmla="*/ 1135856 h 1204912"/>
              <a:gd name="connsiteX72" fmla="*/ 771525 w 888207"/>
              <a:gd name="connsiteY72" fmla="*/ 1138237 h 1204912"/>
              <a:gd name="connsiteX73" fmla="*/ 776288 w 888207"/>
              <a:gd name="connsiteY73" fmla="*/ 1145381 h 1204912"/>
              <a:gd name="connsiteX74" fmla="*/ 778669 w 888207"/>
              <a:gd name="connsiteY74" fmla="*/ 1195387 h 1204912"/>
              <a:gd name="connsiteX75" fmla="*/ 795338 w 888207"/>
              <a:gd name="connsiteY75" fmla="*/ 1197769 h 1204912"/>
              <a:gd name="connsiteX76" fmla="*/ 807244 w 888207"/>
              <a:gd name="connsiteY76" fmla="*/ 1200150 h 1204912"/>
              <a:gd name="connsiteX77" fmla="*/ 814388 w 888207"/>
              <a:gd name="connsiteY77" fmla="*/ 1202531 h 1204912"/>
              <a:gd name="connsiteX78" fmla="*/ 842963 w 888207"/>
              <a:gd name="connsiteY78" fmla="*/ 1204912 h 1204912"/>
              <a:gd name="connsiteX79" fmla="*/ 888207 w 888207"/>
              <a:gd name="connsiteY79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35769 w 888207"/>
              <a:gd name="connsiteY53" fmla="*/ 973931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28650 w 888207"/>
              <a:gd name="connsiteY66" fmla="*/ 1102519 h 1204912"/>
              <a:gd name="connsiteX67" fmla="*/ 635794 w 888207"/>
              <a:gd name="connsiteY67" fmla="*/ 1104900 h 1204912"/>
              <a:gd name="connsiteX68" fmla="*/ 740569 w 888207"/>
              <a:gd name="connsiteY68" fmla="*/ 1121569 h 1204912"/>
              <a:gd name="connsiteX69" fmla="*/ 742950 w 888207"/>
              <a:gd name="connsiteY69" fmla="*/ 1133475 h 1204912"/>
              <a:gd name="connsiteX70" fmla="*/ 750094 w 888207"/>
              <a:gd name="connsiteY70" fmla="*/ 1135856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28650 w 888207"/>
              <a:gd name="connsiteY66" fmla="*/ 1102519 h 1204912"/>
              <a:gd name="connsiteX67" fmla="*/ 635794 w 888207"/>
              <a:gd name="connsiteY67" fmla="*/ 1104900 h 1204912"/>
              <a:gd name="connsiteX68" fmla="*/ 740569 w 888207"/>
              <a:gd name="connsiteY68" fmla="*/ 1121569 h 1204912"/>
              <a:gd name="connsiteX69" fmla="*/ 742950 w 888207"/>
              <a:gd name="connsiteY69" fmla="*/ 1133475 h 1204912"/>
              <a:gd name="connsiteX70" fmla="*/ 750094 w 888207"/>
              <a:gd name="connsiteY70" fmla="*/ 1135856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28650 w 888207"/>
              <a:gd name="connsiteY66" fmla="*/ 1102519 h 1204912"/>
              <a:gd name="connsiteX67" fmla="*/ 635794 w 888207"/>
              <a:gd name="connsiteY67" fmla="*/ 1104900 h 1204912"/>
              <a:gd name="connsiteX68" fmla="*/ 664369 w 888207"/>
              <a:gd name="connsiteY68" fmla="*/ 1112044 h 1204912"/>
              <a:gd name="connsiteX69" fmla="*/ 740569 w 888207"/>
              <a:gd name="connsiteY69" fmla="*/ 1121569 h 1204912"/>
              <a:gd name="connsiteX70" fmla="*/ 742950 w 888207"/>
              <a:gd name="connsiteY70" fmla="*/ 1133475 h 1204912"/>
              <a:gd name="connsiteX71" fmla="*/ 750094 w 888207"/>
              <a:gd name="connsiteY71" fmla="*/ 1135856 h 1204912"/>
              <a:gd name="connsiteX72" fmla="*/ 771525 w 888207"/>
              <a:gd name="connsiteY72" fmla="*/ 1138237 h 1204912"/>
              <a:gd name="connsiteX73" fmla="*/ 776288 w 888207"/>
              <a:gd name="connsiteY73" fmla="*/ 1145381 h 1204912"/>
              <a:gd name="connsiteX74" fmla="*/ 778669 w 888207"/>
              <a:gd name="connsiteY74" fmla="*/ 1195387 h 1204912"/>
              <a:gd name="connsiteX75" fmla="*/ 795338 w 888207"/>
              <a:gd name="connsiteY75" fmla="*/ 1197769 h 1204912"/>
              <a:gd name="connsiteX76" fmla="*/ 807244 w 888207"/>
              <a:gd name="connsiteY76" fmla="*/ 1200150 h 1204912"/>
              <a:gd name="connsiteX77" fmla="*/ 814388 w 888207"/>
              <a:gd name="connsiteY77" fmla="*/ 1202531 h 1204912"/>
              <a:gd name="connsiteX78" fmla="*/ 842963 w 888207"/>
              <a:gd name="connsiteY78" fmla="*/ 1204912 h 1204912"/>
              <a:gd name="connsiteX79" fmla="*/ 888207 w 888207"/>
              <a:gd name="connsiteY79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664369 w 888207"/>
              <a:gd name="connsiteY69" fmla="*/ 1112044 h 1204912"/>
              <a:gd name="connsiteX70" fmla="*/ 740569 w 888207"/>
              <a:gd name="connsiteY70" fmla="*/ 1121569 h 1204912"/>
              <a:gd name="connsiteX71" fmla="*/ 742950 w 888207"/>
              <a:gd name="connsiteY71" fmla="*/ 1133475 h 1204912"/>
              <a:gd name="connsiteX72" fmla="*/ 750094 w 888207"/>
              <a:gd name="connsiteY72" fmla="*/ 1135856 h 1204912"/>
              <a:gd name="connsiteX73" fmla="*/ 771525 w 888207"/>
              <a:gd name="connsiteY73" fmla="*/ 1138237 h 1204912"/>
              <a:gd name="connsiteX74" fmla="*/ 776288 w 888207"/>
              <a:gd name="connsiteY74" fmla="*/ 1145381 h 1204912"/>
              <a:gd name="connsiteX75" fmla="*/ 778669 w 888207"/>
              <a:gd name="connsiteY75" fmla="*/ 1195387 h 1204912"/>
              <a:gd name="connsiteX76" fmla="*/ 795338 w 888207"/>
              <a:gd name="connsiteY76" fmla="*/ 1197769 h 1204912"/>
              <a:gd name="connsiteX77" fmla="*/ 807244 w 888207"/>
              <a:gd name="connsiteY77" fmla="*/ 1200150 h 1204912"/>
              <a:gd name="connsiteX78" fmla="*/ 814388 w 888207"/>
              <a:gd name="connsiteY78" fmla="*/ 1202531 h 1204912"/>
              <a:gd name="connsiteX79" fmla="*/ 842963 w 888207"/>
              <a:gd name="connsiteY79" fmla="*/ 1204912 h 1204912"/>
              <a:gd name="connsiteX80" fmla="*/ 888207 w 888207"/>
              <a:gd name="connsiteY80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664369 w 888207"/>
              <a:gd name="connsiteY69" fmla="*/ 1112044 h 1204912"/>
              <a:gd name="connsiteX70" fmla="*/ 740569 w 888207"/>
              <a:gd name="connsiteY70" fmla="*/ 1109662 h 1204912"/>
              <a:gd name="connsiteX71" fmla="*/ 740569 w 888207"/>
              <a:gd name="connsiteY71" fmla="*/ 1121569 h 1204912"/>
              <a:gd name="connsiteX72" fmla="*/ 742950 w 888207"/>
              <a:gd name="connsiteY72" fmla="*/ 1133475 h 1204912"/>
              <a:gd name="connsiteX73" fmla="*/ 750094 w 888207"/>
              <a:gd name="connsiteY73" fmla="*/ 1135856 h 1204912"/>
              <a:gd name="connsiteX74" fmla="*/ 771525 w 888207"/>
              <a:gd name="connsiteY74" fmla="*/ 1138237 h 1204912"/>
              <a:gd name="connsiteX75" fmla="*/ 776288 w 888207"/>
              <a:gd name="connsiteY75" fmla="*/ 1145381 h 1204912"/>
              <a:gd name="connsiteX76" fmla="*/ 778669 w 888207"/>
              <a:gd name="connsiteY76" fmla="*/ 1195387 h 1204912"/>
              <a:gd name="connsiteX77" fmla="*/ 795338 w 888207"/>
              <a:gd name="connsiteY77" fmla="*/ 1197769 h 1204912"/>
              <a:gd name="connsiteX78" fmla="*/ 807244 w 888207"/>
              <a:gd name="connsiteY78" fmla="*/ 1200150 h 1204912"/>
              <a:gd name="connsiteX79" fmla="*/ 814388 w 888207"/>
              <a:gd name="connsiteY79" fmla="*/ 1202531 h 1204912"/>
              <a:gd name="connsiteX80" fmla="*/ 842963 w 888207"/>
              <a:gd name="connsiteY80" fmla="*/ 1204912 h 1204912"/>
              <a:gd name="connsiteX81" fmla="*/ 888207 w 888207"/>
              <a:gd name="connsiteY81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664369 w 888207"/>
              <a:gd name="connsiteY69" fmla="*/ 1112044 h 1204912"/>
              <a:gd name="connsiteX70" fmla="*/ 740569 w 888207"/>
              <a:gd name="connsiteY70" fmla="*/ 1121569 h 1204912"/>
              <a:gd name="connsiteX71" fmla="*/ 742950 w 888207"/>
              <a:gd name="connsiteY71" fmla="*/ 1133475 h 1204912"/>
              <a:gd name="connsiteX72" fmla="*/ 750094 w 888207"/>
              <a:gd name="connsiteY72" fmla="*/ 1135856 h 1204912"/>
              <a:gd name="connsiteX73" fmla="*/ 771525 w 888207"/>
              <a:gd name="connsiteY73" fmla="*/ 1138237 h 1204912"/>
              <a:gd name="connsiteX74" fmla="*/ 776288 w 888207"/>
              <a:gd name="connsiteY74" fmla="*/ 1145381 h 1204912"/>
              <a:gd name="connsiteX75" fmla="*/ 778669 w 888207"/>
              <a:gd name="connsiteY75" fmla="*/ 1195387 h 1204912"/>
              <a:gd name="connsiteX76" fmla="*/ 795338 w 888207"/>
              <a:gd name="connsiteY76" fmla="*/ 1197769 h 1204912"/>
              <a:gd name="connsiteX77" fmla="*/ 807244 w 888207"/>
              <a:gd name="connsiteY77" fmla="*/ 1200150 h 1204912"/>
              <a:gd name="connsiteX78" fmla="*/ 814388 w 888207"/>
              <a:gd name="connsiteY78" fmla="*/ 1202531 h 1204912"/>
              <a:gd name="connsiteX79" fmla="*/ 842963 w 888207"/>
              <a:gd name="connsiteY79" fmla="*/ 1204912 h 1204912"/>
              <a:gd name="connsiteX80" fmla="*/ 888207 w 888207"/>
              <a:gd name="connsiteY80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664369 w 888207"/>
              <a:gd name="connsiteY69" fmla="*/ 1112044 h 1204912"/>
              <a:gd name="connsiteX70" fmla="*/ 740569 w 888207"/>
              <a:gd name="connsiteY70" fmla="*/ 1109662 h 1204912"/>
              <a:gd name="connsiteX71" fmla="*/ 742950 w 888207"/>
              <a:gd name="connsiteY71" fmla="*/ 1133475 h 1204912"/>
              <a:gd name="connsiteX72" fmla="*/ 750094 w 888207"/>
              <a:gd name="connsiteY72" fmla="*/ 1135856 h 1204912"/>
              <a:gd name="connsiteX73" fmla="*/ 771525 w 888207"/>
              <a:gd name="connsiteY73" fmla="*/ 1138237 h 1204912"/>
              <a:gd name="connsiteX74" fmla="*/ 776288 w 888207"/>
              <a:gd name="connsiteY74" fmla="*/ 1145381 h 1204912"/>
              <a:gd name="connsiteX75" fmla="*/ 778669 w 888207"/>
              <a:gd name="connsiteY75" fmla="*/ 1195387 h 1204912"/>
              <a:gd name="connsiteX76" fmla="*/ 795338 w 888207"/>
              <a:gd name="connsiteY76" fmla="*/ 1197769 h 1204912"/>
              <a:gd name="connsiteX77" fmla="*/ 807244 w 888207"/>
              <a:gd name="connsiteY77" fmla="*/ 1200150 h 1204912"/>
              <a:gd name="connsiteX78" fmla="*/ 814388 w 888207"/>
              <a:gd name="connsiteY78" fmla="*/ 1202531 h 1204912"/>
              <a:gd name="connsiteX79" fmla="*/ 842963 w 888207"/>
              <a:gd name="connsiteY79" fmla="*/ 1204912 h 1204912"/>
              <a:gd name="connsiteX80" fmla="*/ 888207 w 888207"/>
              <a:gd name="connsiteY80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740569 w 888207"/>
              <a:gd name="connsiteY69" fmla="*/ 1109662 h 1204912"/>
              <a:gd name="connsiteX70" fmla="*/ 742950 w 888207"/>
              <a:gd name="connsiteY70" fmla="*/ 1133475 h 1204912"/>
              <a:gd name="connsiteX71" fmla="*/ 750094 w 888207"/>
              <a:gd name="connsiteY71" fmla="*/ 1135856 h 1204912"/>
              <a:gd name="connsiteX72" fmla="*/ 771525 w 888207"/>
              <a:gd name="connsiteY72" fmla="*/ 1138237 h 1204912"/>
              <a:gd name="connsiteX73" fmla="*/ 776288 w 888207"/>
              <a:gd name="connsiteY73" fmla="*/ 1145381 h 1204912"/>
              <a:gd name="connsiteX74" fmla="*/ 778669 w 888207"/>
              <a:gd name="connsiteY74" fmla="*/ 1195387 h 1204912"/>
              <a:gd name="connsiteX75" fmla="*/ 795338 w 888207"/>
              <a:gd name="connsiteY75" fmla="*/ 1197769 h 1204912"/>
              <a:gd name="connsiteX76" fmla="*/ 807244 w 888207"/>
              <a:gd name="connsiteY76" fmla="*/ 1200150 h 1204912"/>
              <a:gd name="connsiteX77" fmla="*/ 814388 w 888207"/>
              <a:gd name="connsiteY77" fmla="*/ 1202531 h 1204912"/>
              <a:gd name="connsiteX78" fmla="*/ 842963 w 888207"/>
              <a:gd name="connsiteY78" fmla="*/ 1204912 h 1204912"/>
              <a:gd name="connsiteX79" fmla="*/ 888207 w 888207"/>
              <a:gd name="connsiteY79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8175 w 888207"/>
              <a:gd name="connsiteY68" fmla="*/ 1114425 h 1204912"/>
              <a:gd name="connsiteX69" fmla="*/ 740569 w 888207"/>
              <a:gd name="connsiteY69" fmla="*/ 1109662 h 1204912"/>
              <a:gd name="connsiteX70" fmla="*/ 742950 w 888207"/>
              <a:gd name="connsiteY70" fmla="*/ 1133475 h 1204912"/>
              <a:gd name="connsiteX71" fmla="*/ 750094 w 888207"/>
              <a:gd name="connsiteY71" fmla="*/ 1135856 h 1204912"/>
              <a:gd name="connsiteX72" fmla="*/ 771525 w 888207"/>
              <a:gd name="connsiteY72" fmla="*/ 1138237 h 1204912"/>
              <a:gd name="connsiteX73" fmla="*/ 776288 w 888207"/>
              <a:gd name="connsiteY73" fmla="*/ 1145381 h 1204912"/>
              <a:gd name="connsiteX74" fmla="*/ 778669 w 888207"/>
              <a:gd name="connsiteY74" fmla="*/ 1195387 h 1204912"/>
              <a:gd name="connsiteX75" fmla="*/ 795338 w 888207"/>
              <a:gd name="connsiteY75" fmla="*/ 1197769 h 1204912"/>
              <a:gd name="connsiteX76" fmla="*/ 807244 w 888207"/>
              <a:gd name="connsiteY76" fmla="*/ 1200150 h 1204912"/>
              <a:gd name="connsiteX77" fmla="*/ 814388 w 888207"/>
              <a:gd name="connsiteY77" fmla="*/ 1202531 h 1204912"/>
              <a:gd name="connsiteX78" fmla="*/ 842963 w 888207"/>
              <a:gd name="connsiteY78" fmla="*/ 1204912 h 1204912"/>
              <a:gd name="connsiteX79" fmla="*/ 888207 w 888207"/>
              <a:gd name="connsiteY79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8175 w 888207"/>
              <a:gd name="connsiteY68" fmla="*/ 1114425 h 1204912"/>
              <a:gd name="connsiteX69" fmla="*/ 740569 w 888207"/>
              <a:gd name="connsiteY69" fmla="*/ 1109662 h 1204912"/>
              <a:gd name="connsiteX70" fmla="*/ 750094 w 888207"/>
              <a:gd name="connsiteY70" fmla="*/ 1135856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8175 w 888207"/>
              <a:gd name="connsiteY68" fmla="*/ 1114425 h 1204912"/>
              <a:gd name="connsiteX69" fmla="*/ 740569 w 888207"/>
              <a:gd name="connsiteY69" fmla="*/ 1109662 h 1204912"/>
              <a:gd name="connsiteX70" fmla="*/ 750094 w 888207"/>
              <a:gd name="connsiteY70" fmla="*/ 1135856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8175 w 888207"/>
              <a:gd name="connsiteY68" fmla="*/ 1114425 h 1204912"/>
              <a:gd name="connsiteX69" fmla="*/ 740569 w 888207"/>
              <a:gd name="connsiteY69" fmla="*/ 1109662 h 1204912"/>
              <a:gd name="connsiteX70" fmla="*/ 740569 w 888207"/>
              <a:gd name="connsiteY70" fmla="*/ 1133475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61951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8175 w 888207"/>
              <a:gd name="connsiteY68" fmla="*/ 1114425 h 1204912"/>
              <a:gd name="connsiteX69" fmla="*/ 740569 w 888207"/>
              <a:gd name="connsiteY69" fmla="*/ 1109662 h 1204912"/>
              <a:gd name="connsiteX70" fmla="*/ 740569 w 888207"/>
              <a:gd name="connsiteY70" fmla="*/ 1133475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61951 w 888207"/>
              <a:gd name="connsiteY48" fmla="*/ 892969 h 1204912"/>
              <a:gd name="connsiteX49" fmla="*/ 388144 w 888207"/>
              <a:gd name="connsiteY49" fmla="*/ 895350 h 1204912"/>
              <a:gd name="connsiteX50" fmla="*/ 404813 w 888207"/>
              <a:gd name="connsiteY50" fmla="*/ 900112 h 1204912"/>
              <a:gd name="connsiteX51" fmla="*/ 428625 w 888207"/>
              <a:gd name="connsiteY51" fmla="*/ 926307 h 1204912"/>
              <a:gd name="connsiteX52" fmla="*/ 452438 w 888207"/>
              <a:gd name="connsiteY52" fmla="*/ 969168 h 1204912"/>
              <a:gd name="connsiteX53" fmla="*/ 469107 w 888207"/>
              <a:gd name="connsiteY53" fmla="*/ 978694 h 1204912"/>
              <a:gd name="connsiteX54" fmla="*/ 483394 w 888207"/>
              <a:gd name="connsiteY54" fmla="*/ 981075 h 1204912"/>
              <a:gd name="connsiteX55" fmla="*/ 495300 w 888207"/>
              <a:gd name="connsiteY55" fmla="*/ 1007269 h 1204912"/>
              <a:gd name="connsiteX56" fmla="*/ 495300 w 888207"/>
              <a:gd name="connsiteY56" fmla="*/ 1007269 h 1204912"/>
              <a:gd name="connsiteX57" fmla="*/ 497682 w 888207"/>
              <a:gd name="connsiteY57" fmla="*/ 1014412 h 1204912"/>
              <a:gd name="connsiteX58" fmla="*/ 542925 w 888207"/>
              <a:gd name="connsiteY58" fmla="*/ 1016794 h 1204912"/>
              <a:gd name="connsiteX59" fmla="*/ 545307 w 888207"/>
              <a:gd name="connsiteY59" fmla="*/ 1023937 h 1204912"/>
              <a:gd name="connsiteX60" fmla="*/ 547688 w 888207"/>
              <a:gd name="connsiteY60" fmla="*/ 1033462 h 1204912"/>
              <a:gd name="connsiteX61" fmla="*/ 559594 w 888207"/>
              <a:gd name="connsiteY61" fmla="*/ 1035844 h 1204912"/>
              <a:gd name="connsiteX62" fmla="*/ 561975 w 888207"/>
              <a:gd name="connsiteY62" fmla="*/ 1071562 h 1204912"/>
              <a:gd name="connsiteX63" fmla="*/ 571500 w 888207"/>
              <a:gd name="connsiteY63" fmla="*/ 1073944 h 1204912"/>
              <a:gd name="connsiteX64" fmla="*/ 609600 w 888207"/>
              <a:gd name="connsiteY64" fmla="*/ 1076325 h 1204912"/>
              <a:gd name="connsiteX65" fmla="*/ 611982 w 888207"/>
              <a:gd name="connsiteY65" fmla="*/ 1090612 h 1204912"/>
              <a:gd name="connsiteX66" fmla="*/ 628650 w 888207"/>
              <a:gd name="connsiteY66" fmla="*/ 1102519 h 1204912"/>
              <a:gd name="connsiteX67" fmla="*/ 638175 w 888207"/>
              <a:gd name="connsiteY67" fmla="*/ 1114425 h 1204912"/>
              <a:gd name="connsiteX68" fmla="*/ 740569 w 888207"/>
              <a:gd name="connsiteY68" fmla="*/ 1109662 h 1204912"/>
              <a:gd name="connsiteX69" fmla="*/ 740569 w 888207"/>
              <a:gd name="connsiteY69" fmla="*/ 1133475 h 1204912"/>
              <a:gd name="connsiteX70" fmla="*/ 771525 w 888207"/>
              <a:gd name="connsiteY70" fmla="*/ 1138237 h 1204912"/>
              <a:gd name="connsiteX71" fmla="*/ 776288 w 888207"/>
              <a:gd name="connsiteY71" fmla="*/ 1145381 h 1204912"/>
              <a:gd name="connsiteX72" fmla="*/ 778669 w 888207"/>
              <a:gd name="connsiteY72" fmla="*/ 1195387 h 1204912"/>
              <a:gd name="connsiteX73" fmla="*/ 795338 w 888207"/>
              <a:gd name="connsiteY73" fmla="*/ 1197769 h 1204912"/>
              <a:gd name="connsiteX74" fmla="*/ 807244 w 888207"/>
              <a:gd name="connsiteY74" fmla="*/ 1200150 h 1204912"/>
              <a:gd name="connsiteX75" fmla="*/ 814388 w 888207"/>
              <a:gd name="connsiteY75" fmla="*/ 1202531 h 1204912"/>
              <a:gd name="connsiteX76" fmla="*/ 842963 w 888207"/>
              <a:gd name="connsiteY76" fmla="*/ 1204912 h 1204912"/>
              <a:gd name="connsiteX77" fmla="*/ 888207 w 888207"/>
              <a:gd name="connsiteY77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61951 w 888207"/>
              <a:gd name="connsiteY47" fmla="*/ 892969 h 1204912"/>
              <a:gd name="connsiteX48" fmla="*/ 388144 w 888207"/>
              <a:gd name="connsiteY48" fmla="*/ 895350 h 1204912"/>
              <a:gd name="connsiteX49" fmla="*/ 404813 w 888207"/>
              <a:gd name="connsiteY49" fmla="*/ 900112 h 1204912"/>
              <a:gd name="connsiteX50" fmla="*/ 428625 w 888207"/>
              <a:gd name="connsiteY50" fmla="*/ 926307 h 1204912"/>
              <a:gd name="connsiteX51" fmla="*/ 452438 w 888207"/>
              <a:gd name="connsiteY51" fmla="*/ 969168 h 1204912"/>
              <a:gd name="connsiteX52" fmla="*/ 469107 w 888207"/>
              <a:gd name="connsiteY52" fmla="*/ 978694 h 1204912"/>
              <a:gd name="connsiteX53" fmla="*/ 483394 w 888207"/>
              <a:gd name="connsiteY53" fmla="*/ 981075 h 1204912"/>
              <a:gd name="connsiteX54" fmla="*/ 495300 w 888207"/>
              <a:gd name="connsiteY54" fmla="*/ 1007269 h 1204912"/>
              <a:gd name="connsiteX55" fmla="*/ 495300 w 888207"/>
              <a:gd name="connsiteY55" fmla="*/ 1007269 h 1204912"/>
              <a:gd name="connsiteX56" fmla="*/ 497682 w 888207"/>
              <a:gd name="connsiteY56" fmla="*/ 1014412 h 1204912"/>
              <a:gd name="connsiteX57" fmla="*/ 542925 w 888207"/>
              <a:gd name="connsiteY57" fmla="*/ 1016794 h 1204912"/>
              <a:gd name="connsiteX58" fmla="*/ 545307 w 888207"/>
              <a:gd name="connsiteY58" fmla="*/ 1023937 h 1204912"/>
              <a:gd name="connsiteX59" fmla="*/ 547688 w 888207"/>
              <a:gd name="connsiteY59" fmla="*/ 1033462 h 1204912"/>
              <a:gd name="connsiteX60" fmla="*/ 559594 w 888207"/>
              <a:gd name="connsiteY60" fmla="*/ 1035844 h 1204912"/>
              <a:gd name="connsiteX61" fmla="*/ 561975 w 888207"/>
              <a:gd name="connsiteY61" fmla="*/ 1071562 h 1204912"/>
              <a:gd name="connsiteX62" fmla="*/ 571500 w 888207"/>
              <a:gd name="connsiteY62" fmla="*/ 1073944 h 1204912"/>
              <a:gd name="connsiteX63" fmla="*/ 609600 w 888207"/>
              <a:gd name="connsiteY63" fmla="*/ 1076325 h 1204912"/>
              <a:gd name="connsiteX64" fmla="*/ 611982 w 888207"/>
              <a:gd name="connsiteY64" fmla="*/ 1090612 h 1204912"/>
              <a:gd name="connsiteX65" fmla="*/ 628650 w 888207"/>
              <a:gd name="connsiteY65" fmla="*/ 1102519 h 1204912"/>
              <a:gd name="connsiteX66" fmla="*/ 638175 w 888207"/>
              <a:gd name="connsiteY66" fmla="*/ 1114425 h 1204912"/>
              <a:gd name="connsiteX67" fmla="*/ 740569 w 888207"/>
              <a:gd name="connsiteY67" fmla="*/ 1109662 h 1204912"/>
              <a:gd name="connsiteX68" fmla="*/ 740569 w 888207"/>
              <a:gd name="connsiteY68" fmla="*/ 1133475 h 1204912"/>
              <a:gd name="connsiteX69" fmla="*/ 771525 w 888207"/>
              <a:gd name="connsiteY69" fmla="*/ 1138237 h 1204912"/>
              <a:gd name="connsiteX70" fmla="*/ 776288 w 888207"/>
              <a:gd name="connsiteY70" fmla="*/ 1145381 h 1204912"/>
              <a:gd name="connsiteX71" fmla="*/ 778669 w 888207"/>
              <a:gd name="connsiteY71" fmla="*/ 1195387 h 1204912"/>
              <a:gd name="connsiteX72" fmla="*/ 795338 w 888207"/>
              <a:gd name="connsiteY72" fmla="*/ 1197769 h 1204912"/>
              <a:gd name="connsiteX73" fmla="*/ 807244 w 888207"/>
              <a:gd name="connsiteY73" fmla="*/ 1200150 h 1204912"/>
              <a:gd name="connsiteX74" fmla="*/ 814388 w 888207"/>
              <a:gd name="connsiteY74" fmla="*/ 1202531 h 1204912"/>
              <a:gd name="connsiteX75" fmla="*/ 842963 w 888207"/>
              <a:gd name="connsiteY75" fmla="*/ 1204912 h 1204912"/>
              <a:gd name="connsiteX76" fmla="*/ 888207 w 888207"/>
              <a:gd name="connsiteY76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54806 w 888207"/>
              <a:gd name="connsiteY46" fmla="*/ 850105 h 1204912"/>
              <a:gd name="connsiteX47" fmla="*/ 361951 w 888207"/>
              <a:gd name="connsiteY47" fmla="*/ 892969 h 1204912"/>
              <a:gd name="connsiteX48" fmla="*/ 388144 w 888207"/>
              <a:gd name="connsiteY48" fmla="*/ 895350 h 1204912"/>
              <a:gd name="connsiteX49" fmla="*/ 404813 w 888207"/>
              <a:gd name="connsiteY49" fmla="*/ 900112 h 1204912"/>
              <a:gd name="connsiteX50" fmla="*/ 428625 w 888207"/>
              <a:gd name="connsiteY50" fmla="*/ 926307 h 1204912"/>
              <a:gd name="connsiteX51" fmla="*/ 452438 w 888207"/>
              <a:gd name="connsiteY51" fmla="*/ 969168 h 1204912"/>
              <a:gd name="connsiteX52" fmla="*/ 469107 w 888207"/>
              <a:gd name="connsiteY52" fmla="*/ 978694 h 1204912"/>
              <a:gd name="connsiteX53" fmla="*/ 483394 w 888207"/>
              <a:gd name="connsiteY53" fmla="*/ 981075 h 1204912"/>
              <a:gd name="connsiteX54" fmla="*/ 495300 w 888207"/>
              <a:gd name="connsiteY54" fmla="*/ 1007269 h 1204912"/>
              <a:gd name="connsiteX55" fmla="*/ 495300 w 888207"/>
              <a:gd name="connsiteY55" fmla="*/ 1007269 h 1204912"/>
              <a:gd name="connsiteX56" fmla="*/ 497682 w 888207"/>
              <a:gd name="connsiteY56" fmla="*/ 1014412 h 1204912"/>
              <a:gd name="connsiteX57" fmla="*/ 542925 w 888207"/>
              <a:gd name="connsiteY57" fmla="*/ 1016794 h 1204912"/>
              <a:gd name="connsiteX58" fmla="*/ 545307 w 888207"/>
              <a:gd name="connsiteY58" fmla="*/ 1023937 h 1204912"/>
              <a:gd name="connsiteX59" fmla="*/ 547688 w 888207"/>
              <a:gd name="connsiteY59" fmla="*/ 1033462 h 1204912"/>
              <a:gd name="connsiteX60" fmla="*/ 559594 w 888207"/>
              <a:gd name="connsiteY60" fmla="*/ 1035844 h 1204912"/>
              <a:gd name="connsiteX61" fmla="*/ 561975 w 888207"/>
              <a:gd name="connsiteY61" fmla="*/ 1071562 h 1204912"/>
              <a:gd name="connsiteX62" fmla="*/ 571500 w 888207"/>
              <a:gd name="connsiteY62" fmla="*/ 1073944 h 1204912"/>
              <a:gd name="connsiteX63" fmla="*/ 609600 w 888207"/>
              <a:gd name="connsiteY63" fmla="*/ 1076325 h 1204912"/>
              <a:gd name="connsiteX64" fmla="*/ 611982 w 888207"/>
              <a:gd name="connsiteY64" fmla="*/ 1090612 h 1204912"/>
              <a:gd name="connsiteX65" fmla="*/ 628650 w 888207"/>
              <a:gd name="connsiteY65" fmla="*/ 1102519 h 1204912"/>
              <a:gd name="connsiteX66" fmla="*/ 638175 w 888207"/>
              <a:gd name="connsiteY66" fmla="*/ 1114425 h 1204912"/>
              <a:gd name="connsiteX67" fmla="*/ 740569 w 888207"/>
              <a:gd name="connsiteY67" fmla="*/ 1109662 h 1204912"/>
              <a:gd name="connsiteX68" fmla="*/ 740569 w 888207"/>
              <a:gd name="connsiteY68" fmla="*/ 1133475 h 1204912"/>
              <a:gd name="connsiteX69" fmla="*/ 771525 w 888207"/>
              <a:gd name="connsiteY69" fmla="*/ 1138237 h 1204912"/>
              <a:gd name="connsiteX70" fmla="*/ 776288 w 888207"/>
              <a:gd name="connsiteY70" fmla="*/ 1145381 h 1204912"/>
              <a:gd name="connsiteX71" fmla="*/ 778669 w 888207"/>
              <a:gd name="connsiteY71" fmla="*/ 1195387 h 1204912"/>
              <a:gd name="connsiteX72" fmla="*/ 795338 w 888207"/>
              <a:gd name="connsiteY72" fmla="*/ 1197769 h 1204912"/>
              <a:gd name="connsiteX73" fmla="*/ 807244 w 888207"/>
              <a:gd name="connsiteY73" fmla="*/ 1200150 h 1204912"/>
              <a:gd name="connsiteX74" fmla="*/ 814388 w 888207"/>
              <a:gd name="connsiteY74" fmla="*/ 1202531 h 1204912"/>
              <a:gd name="connsiteX75" fmla="*/ 842963 w 888207"/>
              <a:gd name="connsiteY75" fmla="*/ 1204912 h 1204912"/>
              <a:gd name="connsiteX76" fmla="*/ 888207 w 888207"/>
              <a:gd name="connsiteY76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4806 w 888207"/>
              <a:gd name="connsiteY45" fmla="*/ 850105 h 1204912"/>
              <a:gd name="connsiteX46" fmla="*/ 361951 w 888207"/>
              <a:gd name="connsiteY46" fmla="*/ 892969 h 1204912"/>
              <a:gd name="connsiteX47" fmla="*/ 388144 w 888207"/>
              <a:gd name="connsiteY47" fmla="*/ 895350 h 1204912"/>
              <a:gd name="connsiteX48" fmla="*/ 404813 w 888207"/>
              <a:gd name="connsiteY48" fmla="*/ 900112 h 1204912"/>
              <a:gd name="connsiteX49" fmla="*/ 428625 w 888207"/>
              <a:gd name="connsiteY49" fmla="*/ 926307 h 1204912"/>
              <a:gd name="connsiteX50" fmla="*/ 452438 w 888207"/>
              <a:gd name="connsiteY50" fmla="*/ 969168 h 1204912"/>
              <a:gd name="connsiteX51" fmla="*/ 469107 w 888207"/>
              <a:gd name="connsiteY51" fmla="*/ 978694 h 1204912"/>
              <a:gd name="connsiteX52" fmla="*/ 483394 w 888207"/>
              <a:gd name="connsiteY52" fmla="*/ 981075 h 1204912"/>
              <a:gd name="connsiteX53" fmla="*/ 495300 w 888207"/>
              <a:gd name="connsiteY53" fmla="*/ 1007269 h 1204912"/>
              <a:gd name="connsiteX54" fmla="*/ 495300 w 888207"/>
              <a:gd name="connsiteY54" fmla="*/ 1007269 h 1204912"/>
              <a:gd name="connsiteX55" fmla="*/ 497682 w 888207"/>
              <a:gd name="connsiteY55" fmla="*/ 1014412 h 1204912"/>
              <a:gd name="connsiteX56" fmla="*/ 542925 w 888207"/>
              <a:gd name="connsiteY56" fmla="*/ 1016794 h 1204912"/>
              <a:gd name="connsiteX57" fmla="*/ 545307 w 888207"/>
              <a:gd name="connsiteY57" fmla="*/ 1023937 h 1204912"/>
              <a:gd name="connsiteX58" fmla="*/ 547688 w 888207"/>
              <a:gd name="connsiteY58" fmla="*/ 1033462 h 1204912"/>
              <a:gd name="connsiteX59" fmla="*/ 559594 w 888207"/>
              <a:gd name="connsiteY59" fmla="*/ 1035844 h 1204912"/>
              <a:gd name="connsiteX60" fmla="*/ 561975 w 888207"/>
              <a:gd name="connsiteY60" fmla="*/ 1071562 h 1204912"/>
              <a:gd name="connsiteX61" fmla="*/ 571500 w 888207"/>
              <a:gd name="connsiteY61" fmla="*/ 1073944 h 1204912"/>
              <a:gd name="connsiteX62" fmla="*/ 609600 w 888207"/>
              <a:gd name="connsiteY62" fmla="*/ 1076325 h 1204912"/>
              <a:gd name="connsiteX63" fmla="*/ 611982 w 888207"/>
              <a:gd name="connsiteY63" fmla="*/ 1090612 h 1204912"/>
              <a:gd name="connsiteX64" fmla="*/ 628650 w 888207"/>
              <a:gd name="connsiteY64" fmla="*/ 1102519 h 1204912"/>
              <a:gd name="connsiteX65" fmla="*/ 638175 w 888207"/>
              <a:gd name="connsiteY65" fmla="*/ 1114425 h 1204912"/>
              <a:gd name="connsiteX66" fmla="*/ 740569 w 888207"/>
              <a:gd name="connsiteY66" fmla="*/ 1109662 h 1204912"/>
              <a:gd name="connsiteX67" fmla="*/ 740569 w 888207"/>
              <a:gd name="connsiteY67" fmla="*/ 1133475 h 1204912"/>
              <a:gd name="connsiteX68" fmla="*/ 771525 w 888207"/>
              <a:gd name="connsiteY68" fmla="*/ 1138237 h 1204912"/>
              <a:gd name="connsiteX69" fmla="*/ 776288 w 888207"/>
              <a:gd name="connsiteY69" fmla="*/ 1145381 h 1204912"/>
              <a:gd name="connsiteX70" fmla="*/ 778669 w 888207"/>
              <a:gd name="connsiteY70" fmla="*/ 1195387 h 1204912"/>
              <a:gd name="connsiteX71" fmla="*/ 795338 w 888207"/>
              <a:gd name="connsiteY71" fmla="*/ 1197769 h 1204912"/>
              <a:gd name="connsiteX72" fmla="*/ 807244 w 888207"/>
              <a:gd name="connsiteY72" fmla="*/ 1200150 h 1204912"/>
              <a:gd name="connsiteX73" fmla="*/ 814388 w 888207"/>
              <a:gd name="connsiteY73" fmla="*/ 1202531 h 1204912"/>
              <a:gd name="connsiteX74" fmla="*/ 842963 w 888207"/>
              <a:gd name="connsiteY74" fmla="*/ 1204912 h 1204912"/>
              <a:gd name="connsiteX75" fmla="*/ 888207 w 888207"/>
              <a:gd name="connsiteY75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7657 w 888207"/>
              <a:gd name="connsiteY37" fmla="*/ 776287 h 1204912"/>
              <a:gd name="connsiteX38" fmla="*/ 300038 w 888207"/>
              <a:gd name="connsiteY38" fmla="*/ 785812 h 1204912"/>
              <a:gd name="connsiteX39" fmla="*/ 309563 w 888207"/>
              <a:gd name="connsiteY39" fmla="*/ 788194 h 1204912"/>
              <a:gd name="connsiteX40" fmla="*/ 338138 w 888207"/>
              <a:gd name="connsiteY40" fmla="*/ 792956 h 1204912"/>
              <a:gd name="connsiteX41" fmla="*/ 347663 w 888207"/>
              <a:gd name="connsiteY41" fmla="*/ 795337 h 1204912"/>
              <a:gd name="connsiteX42" fmla="*/ 350044 w 888207"/>
              <a:gd name="connsiteY42" fmla="*/ 816769 h 1204912"/>
              <a:gd name="connsiteX43" fmla="*/ 352425 w 888207"/>
              <a:gd name="connsiteY43" fmla="*/ 828675 h 1204912"/>
              <a:gd name="connsiteX44" fmla="*/ 354806 w 888207"/>
              <a:gd name="connsiteY44" fmla="*/ 850105 h 1204912"/>
              <a:gd name="connsiteX45" fmla="*/ 361951 w 888207"/>
              <a:gd name="connsiteY45" fmla="*/ 892969 h 1204912"/>
              <a:gd name="connsiteX46" fmla="*/ 388144 w 888207"/>
              <a:gd name="connsiteY46" fmla="*/ 895350 h 1204912"/>
              <a:gd name="connsiteX47" fmla="*/ 404813 w 888207"/>
              <a:gd name="connsiteY47" fmla="*/ 900112 h 1204912"/>
              <a:gd name="connsiteX48" fmla="*/ 428625 w 888207"/>
              <a:gd name="connsiteY48" fmla="*/ 926307 h 1204912"/>
              <a:gd name="connsiteX49" fmla="*/ 452438 w 888207"/>
              <a:gd name="connsiteY49" fmla="*/ 969168 h 1204912"/>
              <a:gd name="connsiteX50" fmla="*/ 469107 w 888207"/>
              <a:gd name="connsiteY50" fmla="*/ 978694 h 1204912"/>
              <a:gd name="connsiteX51" fmla="*/ 483394 w 888207"/>
              <a:gd name="connsiteY51" fmla="*/ 981075 h 1204912"/>
              <a:gd name="connsiteX52" fmla="*/ 495300 w 888207"/>
              <a:gd name="connsiteY52" fmla="*/ 1007269 h 1204912"/>
              <a:gd name="connsiteX53" fmla="*/ 495300 w 888207"/>
              <a:gd name="connsiteY53" fmla="*/ 1007269 h 1204912"/>
              <a:gd name="connsiteX54" fmla="*/ 497682 w 888207"/>
              <a:gd name="connsiteY54" fmla="*/ 1014412 h 1204912"/>
              <a:gd name="connsiteX55" fmla="*/ 542925 w 888207"/>
              <a:gd name="connsiteY55" fmla="*/ 1016794 h 1204912"/>
              <a:gd name="connsiteX56" fmla="*/ 545307 w 888207"/>
              <a:gd name="connsiteY56" fmla="*/ 1023937 h 1204912"/>
              <a:gd name="connsiteX57" fmla="*/ 547688 w 888207"/>
              <a:gd name="connsiteY57" fmla="*/ 1033462 h 1204912"/>
              <a:gd name="connsiteX58" fmla="*/ 559594 w 888207"/>
              <a:gd name="connsiteY58" fmla="*/ 1035844 h 1204912"/>
              <a:gd name="connsiteX59" fmla="*/ 561975 w 888207"/>
              <a:gd name="connsiteY59" fmla="*/ 1071562 h 1204912"/>
              <a:gd name="connsiteX60" fmla="*/ 571500 w 888207"/>
              <a:gd name="connsiteY60" fmla="*/ 1073944 h 1204912"/>
              <a:gd name="connsiteX61" fmla="*/ 609600 w 888207"/>
              <a:gd name="connsiteY61" fmla="*/ 1076325 h 1204912"/>
              <a:gd name="connsiteX62" fmla="*/ 611982 w 888207"/>
              <a:gd name="connsiteY62" fmla="*/ 1090612 h 1204912"/>
              <a:gd name="connsiteX63" fmla="*/ 628650 w 888207"/>
              <a:gd name="connsiteY63" fmla="*/ 1102519 h 1204912"/>
              <a:gd name="connsiteX64" fmla="*/ 638175 w 888207"/>
              <a:gd name="connsiteY64" fmla="*/ 1114425 h 1204912"/>
              <a:gd name="connsiteX65" fmla="*/ 740569 w 888207"/>
              <a:gd name="connsiteY65" fmla="*/ 1109662 h 1204912"/>
              <a:gd name="connsiteX66" fmla="*/ 740569 w 888207"/>
              <a:gd name="connsiteY66" fmla="*/ 1133475 h 1204912"/>
              <a:gd name="connsiteX67" fmla="*/ 771525 w 888207"/>
              <a:gd name="connsiteY67" fmla="*/ 1138237 h 1204912"/>
              <a:gd name="connsiteX68" fmla="*/ 776288 w 888207"/>
              <a:gd name="connsiteY68" fmla="*/ 1145381 h 1204912"/>
              <a:gd name="connsiteX69" fmla="*/ 778669 w 888207"/>
              <a:gd name="connsiteY69" fmla="*/ 1195387 h 1204912"/>
              <a:gd name="connsiteX70" fmla="*/ 795338 w 888207"/>
              <a:gd name="connsiteY70" fmla="*/ 1197769 h 1204912"/>
              <a:gd name="connsiteX71" fmla="*/ 807244 w 888207"/>
              <a:gd name="connsiteY71" fmla="*/ 1200150 h 1204912"/>
              <a:gd name="connsiteX72" fmla="*/ 814388 w 888207"/>
              <a:gd name="connsiteY72" fmla="*/ 1202531 h 1204912"/>
              <a:gd name="connsiteX73" fmla="*/ 842963 w 888207"/>
              <a:gd name="connsiteY73" fmla="*/ 1204912 h 1204912"/>
              <a:gd name="connsiteX74" fmla="*/ 888207 w 888207"/>
              <a:gd name="connsiteY74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7657 w 888207"/>
              <a:gd name="connsiteY37" fmla="*/ 776287 h 1204912"/>
              <a:gd name="connsiteX38" fmla="*/ 300038 w 888207"/>
              <a:gd name="connsiteY38" fmla="*/ 785812 h 1204912"/>
              <a:gd name="connsiteX39" fmla="*/ 292894 w 888207"/>
              <a:gd name="connsiteY39" fmla="*/ 790575 h 1204912"/>
              <a:gd name="connsiteX40" fmla="*/ 338138 w 888207"/>
              <a:gd name="connsiteY40" fmla="*/ 792956 h 1204912"/>
              <a:gd name="connsiteX41" fmla="*/ 347663 w 888207"/>
              <a:gd name="connsiteY41" fmla="*/ 795337 h 1204912"/>
              <a:gd name="connsiteX42" fmla="*/ 350044 w 888207"/>
              <a:gd name="connsiteY42" fmla="*/ 816769 h 1204912"/>
              <a:gd name="connsiteX43" fmla="*/ 352425 w 888207"/>
              <a:gd name="connsiteY43" fmla="*/ 828675 h 1204912"/>
              <a:gd name="connsiteX44" fmla="*/ 354806 w 888207"/>
              <a:gd name="connsiteY44" fmla="*/ 850105 h 1204912"/>
              <a:gd name="connsiteX45" fmla="*/ 361951 w 888207"/>
              <a:gd name="connsiteY45" fmla="*/ 892969 h 1204912"/>
              <a:gd name="connsiteX46" fmla="*/ 388144 w 888207"/>
              <a:gd name="connsiteY46" fmla="*/ 895350 h 1204912"/>
              <a:gd name="connsiteX47" fmla="*/ 404813 w 888207"/>
              <a:gd name="connsiteY47" fmla="*/ 900112 h 1204912"/>
              <a:gd name="connsiteX48" fmla="*/ 428625 w 888207"/>
              <a:gd name="connsiteY48" fmla="*/ 926307 h 1204912"/>
              <a:gd name="connsiteX49" fmla="*/ 452438 w 888207"/>
              <a:gd name="connsiteY49" fmla="*/ 969168 h 1204912"/>
              <a:gd name="connsiteX50" fmla="*/ 469107 w 888207"/>
              <a:gd name="connsiteY50" fmla="*/ 978694 h 1204912"/>
              <a:gd name="connsiteX51" fmla="*/ 483394 w 888207"/>
              <a:gd name="connsiteY51" fmla="*/ 981075 h 1204912"/>
              <a:gd name="connsiteX52" fmla="*/ 495300 w 888207"/>
              <a:gd name="connsiteY52" fmla="*/ 1007269 h 1204912"/>
              <a:gd name="connsiteX53" fmla="*/ 495300 w 888207"/>
              <a:gd name="connsiteY53" fmla="*/ 1007269 h 1204912"/>
              <a:gd name="connsiteX54" fmla="*/ 497682 w 888207"/>
              <a:gd name="connsiteY54" fmla="*/ 1014412 h 1204912"/>
              <a:gd name="connsiteX55" fmla="*/ 542925 w 888207"/>
              <a:gd name="connsiteY55" fmla="*/ 1016794 h 1204912"/>
              <a:gd name="connsiteX56" fmla="*/ 545307 w 888207"/>
              <a:gd name="connsiteY56" fmla="*/ 1023937 h 1204912"/>
              <a:gd name="connsiteX57" fmla="*/ 547688 w 888207"/>
              <a:gd name="connsiteY57" fmla="*/ 1033462 h 1204912"/>
              <a:gd name="connsiteX58" fmla="*/ 559594 w 888207"/>
              <a:gd name="connsiteY58" fmla="*/ 1035844 h 1204912"/>
              <a:gd name="connsiteX59" fmla="*/ 561975 w 888207"/>
              <a:gd name="connsiteY59" fmla="*/ 1071562 h 1204912"/>
              <a:gd name="connsiteX60" fmla="*/ 571500 w 888207"/>
              <a:gd name="connsiteY60" fmla="*/ 1073944 h 1204912"/>
              <a:gd name="connsiteX61" fmla="*/ 609600 w 888207"/>
              <a:gd name="connsiteY61" fmla="*/ 1076325 h 1204912"/>
              <a:gd name="connsiteX62" fmla="*/ 611982 w 888207"/>
              <a:gd name="connsiteY62" fmla="*/ 1090612 h 1204912"/>
              <a:gd name="connsiteX63" fmla="*/ 628650 w 888207"/>
              <a:gd name="connsiteY63" fmla="*/ 1102519 h 1204912"/>
              <a:gd name="connsiteX64" fmla="*/ 638175 w 888207"/>
              <a:gd name="connsiteY64" fmla="*/ 1114425 h 1204912"/>
              <a:gd name="connsiteX65" fmla="*/ 740569 w 888207"/>
              <a:gd name="connsiteY65" fmla="*/ 1109662 h 1204912"/>
              <a:gd name="connsiteX66" fmla="*/ 740569 w 888207"/>
              <a:gd name="connsiteY66" fmla="*/ 1133475 h 1204912"/>
              <a:gd name="connsiteX67" fmla="*/ 771525 w 888207"/>
              <a:gd name="connsiteY67" fmla="*/ 1138237 h 1204912"/>
              <a:gd name="connsiteX68" fmla="*/ 776288 w 888207"/>
              <a:gd name="connsiteY68" fmla="*/ 1145381 h 1204912"/>
              <a:gd name="connsiteX69" fmla="*/ 778669 w 888207"/>
              <a:gd name="connsiteY69" fmla="*/ 1195387 h 1204912"/>
              <a:gd name="connsiteX70" fmla="*/ 795338 w 888207"/>
              <a:gd name="connsiteY70" fmla="*/ 1197769 h 1204912"/>
              <a:gd name="connsiteX71" fmla="*/ 807244 w 888207"/>
              <a:gd name="connsiteY71" fmla="*/ 1200150 h 1204912"/>
              <a:gd name="connsiteX72" fmla="*/ 814388 w 888207"/>
              <a:gd name="connsiteY72" fmla="*/ 1202531 h 1204912"/>
              <a:gd name="connsiteX73" fmla="*/ 842963 w 888207"/>
              <a:gd name="connsiteY73" fmla="*/ 1204912 h 1204912"/>
              <a:gd name="connsiteX74" fmla="*/ 888207 w 888207"/>
              <a:gd name="connsiteY74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300038 w 888207"/>
              <a:gd name="connsiteY37" fmla="*/ 785812 h 1204912"/>
              <a:gd name="connsiteX38" fmla="*/ 292894 w 888207"/>
              <a:gd name="connsiteY38" fmla="*/ 790575 h 1204912"/>
              <a:gd name="connsiteX39" fmla="*/ 338138 w 888207"/>
              <a:gd name="connsiteY39" fmla="*/ 792956 h 1204912"/>
              <a:gd name="connsiteX40" fmla="*/ 347663 w 888207"/>
              <a:gd name="connsiteY40" fmla="*/ 795337 h 1204912"/>
              <a:gd name="connsiteX41" fmla="*/ 350044 w 888207"/>
              <a:gd name="connsiteY41" fmla="*/ 816769 h 1204912"/>
              <a:gd name="connsiteX42" fmla="*/ 352425 w 888207"/>
              <a:gd name="connsiteY42" fmla="*/ 828675 h 1204912"/>
              <a:gd name="connsiteX43" fmla="*/ 354806 w 888207"/>
              <a:gd name="connsiteY43" fmla="*/ 850105 h 1204912"/>
              <a:gd name="connsiteX44" fmla="*/ 361951 w 888207"/>
              <a:gd name="connsiteY44" fmla="*/ 892969 h 1204912"/>
              <a:gd name="connsiteX45" fmla="*/ 388144 w 888207"/>
              <a:gd name="connsiteY45" fmla="*/ 895350 h 1204912"/>
              <a:gd name="connsiteX46" fmla="*/ 404813 w 888207"/>
              <a:gd name="connsiteY46" fmla="*/ 900112 h 1204912"/>
              <a:gd name="connsiteX47" fmla="*/ 428625 w 888207"/>
              <a:gd name="connsiteY47" fmla="*/ 926307 h 1204912"/>
              <a:gd name="connsiteX48" fmla="*/ 452438 w 888207"/>
              <a:gd name="connsiteY48" fmla="*/ 969168 h 1204912"/>
              <a:gd name="connsiteX49" fmla="*/ 469107 w 888207"/>
              <a:gd name="connsiteY49" fmla="*/ 978694 h 1204912"/>
              <a:gd name="connsiteX50" fmla="*/ 483394 w 888207"/>
              <a:gd name="connsiteY50" fmla="*/ 981075 h 1204912"/>
              <a:gd name="connsiteX51" fmla="*/ 495300 w 888207"/>
              <a:gd name="connsiteY51" fmla="*/ 1007269 h 1204912"/>
              <a:gd name="connsiteX52" fmla="*/ 495300 w 888207"/>
              <a:gd name="connsiteY52" fmla="*/ 1007269 h 1204912"/>
              <a:gd name="connsiteX53" fmla="*/ 497682 w 888207"/>
              <a:gd name="connsiteY53" fmla="*/ 1014412 h 1204912"/>
              <a:gd name="connsiteX54" fmla="*/ 542925 w 888207"/>
              <a:gd name="connsiteY54" fmla="*/ 1016794 h 1204912"/>
              <a:gd name="connsiteX55" fmla="*/ 545307 w 888207"/>
              <a:gd name="connsiteY55" fmla="*/ 1023937 h 1204912"/>
              <a:gd name="connsiteX56" fmla="*/ 547688 w 888207"/>
              <a:gd name="connsiteY56" fmla="*/ 1033462 h 1204912"/>
              <a:gd name="connsiteX57" fmla="*/ 559594 w 888207"/>
              <a:gd name="connsiteY57" fmla="*/ 1035844 h 1204912"/>
              <a:gd name="connsiteX58" fmla="*/ 561975 w 888207"/>
              <a:gd name="connsiteY58" fmla="*/ 1071562 h 1204912"/>
              <a:gd name="connsiteX59" fmla="*/ 571500 w 888207"/>
              <a:gd name="connsiteY59" fmla="*/ 1073944 h 1204912"/>
              <a:gd name="connsiteX60" fmla="*/ 609600 w 888207"/>
              <a:gd name="connsiteY60" fmla="*/ 1076325 h 1204912"/>
              <a:gd name="connsiteX61" fmla="*/ 611982 w 888207"/>
              <a:gd name="connsiteY61" fmla="*/ 1090612 h 1204912"/>
              <a:gd name="connsiteX62" fmla="*/ 628650 w 888207"/>
              <a:gd name="connsiteY62" fmla="*/ 1102519 h 1204912"/>
              <a:gd name="connsiteX63" fmla="*/ 638175 w 888207"/>
              <a:gd name="connsiteY63" fmla="*/ 1114425 h 1204912"/>
              <a:gd name="connsiteX64" fmla="*/ 740569 w 888207"/>
              <a:gd name="connsiteY64" fmla="*/ 1109662 h 1204912"/>
              <a:gd name="connsiteX65" fmla="*/ 740569 w 888207"/>
              <a:gd name="connsiteY65" fmla="*/ 1133475 h 1204912"/>
              <a:gd name="connsiteX66" fmla="*/ 771525 w 888207"/>
              <a:gd name="connsiteY66" fmla="*/ 1138237 h 1204912"/>
              <a:gd name="connsiteX67" fmla="*/ 776288 w 888207"/>
              <a:gd name="connsiteY67" fmla="*/ 1145381 h 1204912"/>
              <a:gd name="connsiteX68" fmla="*/ 778669 w 888207"/>
              <a:gd name="connsiteY68" fmla="*/ 1195387 h 1204912"/>
              <a:gd name="connsiteX69" fmla="*/ 795338 w 888207"/>
              <a:gd name="connsiteY69" fmla="*/ 1197769 h 1204912"/>
              <a:gd name="connsiteX70" fmla="*/ 807244 w 888207"/>
              <a:gd name="connsiteY70" fmla="*/ 1200150 h 1204912"/>
              <a:gd name="connsiteX71" fmla="*/ 814388 w 888207"/>
              <a:gd name="connsiteY71" fmla="*/ 1202531 h 1204912"/>
              <a:gd name="connsiteX72" fmla="*/ 842963 w 888207"/>
              <a:gd name="connsiteY72" fmla="*/ 1204912 h 1204912"/>
              <a:gd name="connsiteX73" fmla="*/ 888207 w 888207"/>
              <a:gd name="connsiteY73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71525 w 888207"/>
              <a:gd name="connsiteY65" fmla="*/ 1138237 h 1204912"/>
              <a:gd name="connsiteX66" fmla="*/ 776288 w 888207"/>
              <a:gd name="connsiteY66" fmla="*/ 1145381 h 1204912"/>
              <a:gd name="connsiteX67" fmla="*/ 778669 w 888207"/>
              <a:gd name="connsiteY67" fmla="*/ 1195387 h 1204912"/>
              <a:gd name="connsiteX68" fmla="*/ 795338 w 888207"/>
              <a:gd name="connsiteY68" fmla="*/ 1197769 h 1204912"/>
              <a:gd name="connsiteX69" fmla="*/ 807244 w 888207"/>
              <a:gd name="connsiteY69" fmla="*/ 1200150 h 1204912"/>
              <a:gd name="connsiteX70" fmla="*/ 814388 w 888207"/>
              <a:gd name="connsiteY70" fmla="*/ 1202531 h 1204912"/>
              <a:gd name="connsiteX71" fmla="*/ 842963 w 888207"/>
              <a:gd name="connsiteY71" fmla="*/ 1204912 h 1204912"/>
              <a:gd name="connsiteX72" fmla="*/ 888207 w 888207"/>
              <a:gd name="connsiteY72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85812 w 888207"/>
              <a:gd name="connsiteY65" fmla="*/ 1135855 h 1204912"/>
              <a:gd name="connsiteX66" fmla="*/ 776288 w 888207"/>
              <a:gd name="connsiteY66" fmla="*/ 1145381 h 1204912"/>
              <a:gd name="connsiteX67" fmla="*/ 778669 w 888207"/>
              <a:gd name="connsiteY67" fmla="*/ 1195387 h 1204912"/>
              <a:gd name="connsiteX68" fmla="*/ 795338 w 888207"/>
              <a:gd name="connsiteY68" fmla="*/ 1197769 h 1204912"/>
              <a:gd name="connsiteX69" fmla="*/ 807244 w 888207"/>
              <a:gd name="connsiteY69" fmla="*/ 1200150 h 1204912"/>
              <a:gd name="connsiteX70" fmla="*/ 814388 w 888207"/>
              <a:gd name="connsiteY70" fmla="*/ 1202531 h 1204912"/>
              <a:gd name="connsiteX71" fmla="*/ 842963 w 888207"/>
              <a:gd name="connsiteY71" fmla="*/ 1204912 h 1204912"/>
              <a:gd name="connsiteX72" fmla="*/ 888207 w 888207"/>
              <a:gd name="connsiteY72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85812 w 888207"/>
              <a:gd name="connsiteY65" fmla="*/ 1135855 h 1204912"/>
              <a:gd name="connsiteX66" fmla="*/ 778669 w 888207"/>
              <a:gd name="connsiteY66" fmla="*/ 1195387 h 1204912"/>
              <a:gd name="connsiteX67" fmla="*/ 795338 w 888207"/>
              <a:gd name="connsiteY67" fmla="*/ 1197769 h 1204912"/>
              <a:gd name="connsiteX68" fmla="*/ 807244 w 888207"/>
              <a:gd name="connsiteY68" fmla="*/ 1200150 h 1204912"/>
              <a:gd name="connsiteX69" fmla="*/ 814388 w 888207"/>
              <a:gd name="connsiteY69" fmla="*/ 1202531 h 1204912"/>
              <a:gd name="connsiteX70" fmla="*/ 842963 w 888207"/>
              <a:gd name="connsiteY70" fmla="*/ 1204912 h 1204912"/>
              <a:gd name="connsiteX71" fmla="*/ 888207 w 888207"/>
              <a:gd name="connsiteY71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73906 w 888207"/>
              <a:gd name="connsiteY65" fmla="*/ 1135855 h 1204912"/>
              <a:gd name="connsiteX66" fmla="*/ 778669 w 888207"/>
              <a:gd name="connsiteY66" fmla="*/ 1195387 h 1204912"/>
              <a:gd name="connsiteX67" fmla="*/ 795338 w 888207"/>
              <a:gd name="connsiteY67" fmla="*/ 1197769 h 1204912"/>
              <a:gd name="connsiteX68" fmla="*/ 807244 w 888207"/>
              <a:gd name="connsiteY68" fmla="*/ 1200150 h 1204912"/>
              <a:gd name="connsiteX69" fmla="*/ 814388 w 888207"/>
              <a:gd name="connsiteY69" fmla="*/ 1202531 h 1204912"/>
              <a:gd name="connsiteX70" fmla="*/ 842963 w 888207"/>
              <a:gd name="connsiteY70" fmla="*/ 1204912 h 1204912"/>
              <a:gd name="connsiteX71" fmla="*/ 888207 w 888207"/>
              <a:gd name="connsiteY71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73906 w 888207"/>
              <a:gd name="connsiteY65" fmla="*/ 1135855 h 1204912"/>
              <a:gd name="connsiteX66" fmla="*/ 778669 w 888207"/>
              <a:gd name="connsiteY66" fmla="*/ 1195387 h 1204912"/>
              <a:gd name="connsiteX67" fmla="*/ 795338 w 888207"/>
              <a:gd name="connsiteY67" fmla="*/ 1197769 h 1204912"/>
              <a:gd name="connsiteX68" fmla="*/ 814388 w 888207"/>
              <a:gd name="connsiteY68" fmla="*/ 1202531 h 1204912"/>
              <a:gd name="connsiteX69" fmla="*/ 842963 w 888207"/>
              <a:gd name="connsiteY69" fmla="*/ 1204912 h 1204912"/>
              <a:gd name="connsiteX70" fmla="*/ 888207 w 888207"/>
              <a:gd name="connsiteY70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73906 w 888207"/>
              <a:gd name="connsiteY65" fmla="*/ 1135855 h 1204912"/>
              <a:gd name="connsiteX66" fmla="*/ 778669 w 888207"/>
              <a:gd name="connsiteY66" fmla="*/ 1195387 h 1204912"/>
              <a:gd name="connsiteX67" fmla="*/ 795338 w 888207"/>
              <a:gd name="connsiteY67" fmla="*/ 1197769 h 1204912"/>
              <a:gd name="connsiteX68" fmla="*/ 842963 w 888207"/>
              <a:gd name="connsiteY68" fmla="*/ 1204912 h 1204912"/>
              <a:gd name="connsiteX69" fmla="*/ 888207 w 888207"/>
              <a:gd name="connsiteY69" fmla="*/ 1202531 h 1204912"/>
              <a:gd name="connsiteX0" fmla="*/ 0 w 888207"/>
              <a:gd name="connsiteY0" fmla="*/ 0 h 1202531"/>
              <a:gd name="connsiteX1" fmla="*/ 2382 w 888207"/>
              <a:gd name="connsiteY1" fmla="*/ 14287 h 1202531"/>
              <a:gd name="connsiteX2" fmla="*/ 21432 w 888207"/>
              <a:gd name="connsiteY2" fmla="*/ 16669 h 1202531"/>
              <a:gd name="connsiteX3" fmla="*/ 30957 w 888207"/>
              <a:gd name="connsiteY3" fmla="*/ 73819 h 1202531"/>
              <a:gd name="connsiteX4" fmla="*/ 42863 w 888207"/>
              <a:gd name="connsiteY4" fmla="*/ 76200 h 1202531"/>
              <a:gd name="connsiteX5" fmla="*/ 45244 w 888207"/>
              <a:gd name="connsiteY5" fmla="*/ 95250 h 1202531"/>
              <a:gd name="connsiteX6" fmla="*/ 61913 w 888207"/>
              <a:gd name="connsiteY6" fmla="*/ 97631 h 1202531"/>
              <a:gd name="connsiteX7" fmla="*/ 64294 w 888207"/>
              <a:gd name="connsiteY7" fmla="*/ 104775 h 1202531"/>
              <a:gd name="connsiteX8" fmla="*/ 66675 w 888207"/>
              <a:gd name="connsiteY8" fmla="*/ 161925 h 1202531"/>
              <a:gd name="connsiteX9" fmla="*/ 85725 w 888207"/>
              <a:gd name="connsiteY9" fmla="*/ 164306 h 1202531"/>
              <a:gd name="connsiteX10" fmla="*/ 83344 w 888207"/>
              <a:gd name="connsiteY10" fmla="*/ 183356 h 1202531"/>
              <a:gd name="connsiteX11" fmla="*/ 92869 w 888207"/>
              <a:gd name="connsiteY11" fmla="*/ 221456 h 1202531"/>
              <a:gd name="connsiteX12" fmla="*/ 107157 w 888207"/>
              <a:gd name="connsiteY12" fmla="*/ 223837 h 1202531"/>
              <a:gd name="connsiteX13" fmla="*/ 109538 w 888207"/>
              <a:gd name="connsiteY13" fmla="*/ 278606 h 1202531"/>
              <a:gd name="connsiteX14" fmla="*/ 119063 w 888207"/>
              <a:gd name="connsiteY14" fmla="*/ 280987 h 1202531"/>
              <a:gd name="connsiteX15" fmla="*/ 138113 w 888207"/>
              <a:gd name="connsiteY15" fmla="*/ 333375 h 1202531"/>
              <a:gd name="connsiteX16" fmla="*/ 147638 w 888207"/>
              <a:gd name="connsiteY16" fmla="*/ 352425 h 1202531"/>
              <a:gd name="connsiteX17" fmla="*/ 154782 w 888207"/>
              <a:gd name="connsiteY17" fmla="*/ 354806 h 1202531"/>
              <a:gd name="connsiteX18" fmla="*/ 166688 w 888207"/>
              <a:gd name="connsiteY18" fmla="*/ 357187 h 1202531"/>
              <a:gd name="connsiteX19" fmla="*/ 169069 w 888207"/>
              <a:gd name="connsiteY19" fmla="*/ 390525 h 1202531"/>
              <a:gd name="connsiteX20" fmla="*/ 171450 w 888207"/>
              <a:gd name="connsiteY20" fmla="*/ 409575 h 1202531"/>
              <a:gd name="connsiteX21" fmla="*/ 178594 w 888207"/>
              <a:gd name="connsiteY21" fmla="*/ 414337 h 1202531"/>
              <a:gd name="connsiteX22" fmla="*/ 183357 w 888207"/>
              <a:gd name="connsiteY22" fmla="*/ 466725 h 1202531"/>
              <a:gd name="connsiteX23" fmla="*/ 185738 w 888207"/>
              <a:gd name="connsiteY23" fmla="*/ 473869 h 1202531"/>
              <a:gd name="connsiteX24" fmla="*/ 188119 w 888207"/>
              <a:gd name="connsiteY24" fmla="*/ 557212 h 1202531"/>
              <a:gd name="connsiteX25" fmla="*/ 200025 w 888207"/>
              <a:gd name="connsiteY25" fmla="*/ 559594 h 1202531"/>
              <a:gd name="connsiteX26" fmla="*/ 202407 w 888207"/>
              <a:gd name="connsiteY26" fmla="*/ 638175 h 1202531"/>
              <a:gd name="connsiteX27" fmla="*/ 223838 w 888207"/>
              <a:gd name="connsiteY27" fmla="*/ 640556 h 1202531"/>
              <a:gd name="connsiteX28" fmla="*/ 228600 w 888207"/>
              <a:gd name="connsiteY28" fmla="*/ 647700 h 1202531"/>
              <a:gd name="connsiteX29" fmla="*/ 230982 w 888207"/>
              <a:gd name="connsiteY29" fmla="*/ 661987 h 1202531"/>
              <a:gd name="connsiteX30" fmla="*/ 238125 w 888207"/>
              <a:gd name="connsiteY30" fmla="*/ 664369 h 1202531"/>
              <a:gd name="connsiteX31" fmla="*/ 240507 w 888207"/>
              <a:gd name="connsiteY31" fmla="*/ 671512 h 1202531"/>
              <a:gd name="connsiteX32" fmla="*/ 242888 w 888207"/>
              <a:gd name="connsiteY32" fmla="*/ 690562 h 1202531"/>
              <a:gd name="connsiteX33" fmla="*/ 261938 w 888207"/>
              <a:gd name="connsiteY33" fmla="*/ 692944 h 1202531"/>
              <a:gd name="connsiteX34" fmla="*/ 269082 w 888207"/>
              <a:gd name="connsiteY34" fmla="*/ 697706 h 1202531"/>
              <a:gd name="connsiteX35" fmla="*/ 271463 w 888207"/>
              <a:gd name="connsiteY35" fmla="*/ 704850 h 1202531"/>
              <a:gd name="connsiteX36" fmla="*/ 273844 w 888207"/>
              <a:gd name="connsiteY36" fmla="*/ 750094 h 1202531"/>
              <a:gd name="connsiteX37" fmla="*/ 292894 w 888207"/>
              <a:gd name="connsiteY37" fmla="*/ 790575 h 1202531"/>
              <a:gd name="connsiteX38" fmla="*/ 338138 w 888207"/>
              <a:gd name="connsiteY38" fmla="*/ 792956 h 1202531"/>
              <a:gd name="connsiteX39" fmla="*/ 347663 w 888207"/>
              <a:gd name="connsiteY39" fmla="*/ 795337 h 1202531"/>
              <a:gd name="connsiteX40" fmla="*/ 350044 w 888207"/>
              <a:gd name="connsiteY40" fmla="*/ 816769 h 1202531"/>
              <a:gd name="connsiteX41" fmla="*/ 352425 w 888207"/>
              <a:gd name="connsiteY41" fmla="*/ 828675 h 1202531"/>
              <a:gd name="connsiteX42" fmla="*/ 354806 w 888207"/>
              <a:gd name="connsiteY42" fmla="*/ 850105 h 1202531"/>
              <a:gd name="connsiteX43" fmla="*/ 361951 w 888207"/>
              <a:gd name="connsiteY43" fmla="*/ 892969 h 1202531"/>
              <a:gd name="connsiteX44" fmla="*/ 388144 w 888207"/>
              <a:gd name="connsiteY44" fmla="*/ 895350 h 1202531"/>
              <a:gd name="connsiteX45" fmla="*/ 404813 w 888207"/>
              <a:gd name="connsiteY45" fmla="*/ 900112 h 1202531"/>
              <a:gd name="connsiteX46" fmla="*/ 428625 w 888207"/>
              <a:gd name="connsiteY46" fmla="*/ 926307 h 1202531"/>
              <a:gd name="connsiteX47" fmla="*/ 452438 w 888207"/>
              <a:gd name="connsiteY47" fmla="*/ 969168 h 1202531"/>
              <a:gd name="connsiteX48" fmla="*/ 469107 w 888207"/>
              <a:gd name="connsiteY48" fmla="*/ 978694 h 1202531"/>
              <a:gd name="connsiteX49" fmla="*/ 483394 w 888207"/>
              <a:gd name="connsiteY49" fmla="*/ 981075 h 1202531"/>
              <a:gd name="connsiteX50" fmla="*/ 495300 w 888207"/>
              <a:gd name="connsiteY50" fmla="*/ 1007269 h 1202531"/>
              <a:gd name="connsiteX51" fmla="*/ 495300 w 888207"/>
              <a:gd name="connsiteY51" fmla="*/ 1007269 h 1202531"/>
              <a:gd name="connsiteX52" fmla="*/ 497682 w 888207"/>
              <a:gd name="connsiteY52" fmla="*/ 1014412 h 1202531"/>
              <a:gd name="connsiteX53" fmla="*/ 542925 w 888207"/>
              <a:gd name="connsiteY53" fmla="*/ 1016794 h 1202531"/>
              <a:gd name="connsiteX54" fmla="*/ 545307 w 888207"/>
              <a:gd name="connsiteY54" fmla="*/ 1023937 h 1202531"/>
              <a:gd name="connsiteX55" fmla="*/ 547688 w 888207"/>
              <a:gd name="connsiteY55" fmla="*/ 1033462 h 1202531"/>
              <a:gd name="connsiteX56" fmla="*/ 559594 w 888207"/>
              <a:gd name="connsiteY56" fmla="*/ 1035844 h 1202531"/>
              <a:gd name="connsiteX57" fmla="*/ 561975 w 888207"/>
              <a:gd name="connsiteY57" fmla="*/ 1071562 h 1202531"/>
              <a:gd name="connsiteX58" fmla="*/ 571500 w 888207"/>
              <a:gd name="connsiteY58" fmla="*/ 1073944 h 1202531"/>
              <a:gd name="connsiteX59" fmla="*/ 609600 w 888207"/>
              <a:gd name="connsiteY59" fmla="*/ 1076325 h 1202531"/>
              <a:gd name="connsiteX60" fmla="*/ 611982 w 888207"/>
              <a:gd name="connsiteY60" fmla="*/ 1090612 h 1202531"/>
              <a:gd name="connsiteX61" fmla="*/ 628650 w 888207"/>
              <a:gd name="connsiteY61" fmla="*/ 1102519 h 1202531"/>
              <a:gd name="connsiteX62" fmla="*/ 638175 w 888207"/>
              <a:gd name="connsiteY62" fmla="*/ 1114425 h 1202531"/>
              <a:gd name="connsiteX63" fmla="*/ 740569 w 888207"/>
              <a:gd name="connsiteY63" fmla="*/ 1109662 h 1202531"/>
              <a:gd name="connsiteX64" fmla="*/ 740569 w 888207"/>
              <a:gd name="connsiteY64" fmla="*/ 1133475 h 1202531"/>
              <a:gd name="connsiteX65" fmla="*/ 773906 w 888207"/>
              <a:gd name="connsiteY65" fmla="*/ 1135855 h 1202531"/>
              <a:gd name="connsiteX66" fmla="*/ 778669 w 888207"/>
              <a:gd name="connsiteY66" fmla="*/ 1195387 h 1202531"/>
              <a:gd name="connsiteX67" fmla="*/ 795338 w 888207"/>
              <a:gd name="connsiteY67" fmla="*/ 1197769 h 1202531"/>
              <a:gd name="connsiteX68" fmla="*/ 869156 w 888207"/>
              <a:gd name="connsiteY68" fmla="*/ 1193006 h 1202531"/>
              <a:gd name="connsiteX69" fmla="*/ 888207 w 888207"/>
              <a:gd name="connsiteY69" fmla="*/ 1202531 h 1202531"/>
              <a:gd name="connsiteX0" fmla="*/ 0 w 888207"/>
              <a:gd name="connsiteY0" fmla="*/ 0 h 1202531"/>
              <a:gd name="connsiteX1" fmla="*/ 2382 w 888207"/>
              <a:gd name="connsiteY1" fmla="*/ 14287 h 1202531"/>
              <a:gd name="connsiteX2" fmla="*/ 21432 w 888207"/>
              <a:gd name="connsiteY2" fmla="*/ 16669 h 1202531"/>
              <a:gd name="connsiteX3" fmla="*/ 30957 w 888207"/>
              <a:gd name="connsiteY3" fmla="*/ 73819 h 1202531"/>
              <a:gd name="connsiteX4" fmla="*/ 42863 w 888207"/>
              <a:gd name="connsiteY4" fmla="*/ 76200 h 1202531"/>
              <a:gd name="connsiteX5" fmla="*/ 45244 w 888207"/>
              <a:gd name="connsiteY5" fmla="*/ 95250 h 1202531"/>
              <a:gd name="connsiteX6" fmla="*/ 61913 w 888207"/>
              <a:gd name="connsiteY6" fmla="*/ 97631 h 1202531"/>
              <a:gd name="connsiteX7" fmla="*/ 64294 w 888207"/>
              <a:gd name="connsiteY7" fmla="*/ 104775 h 1202531"/>
              <a:gd name="connsiteX8" fmla="*/ 66675 w 888207"/>
              <a:gd name="connsiteY8" fmla="*/ 161925 h 1202531"/>
              <a:gd name="connsiteX9" fmla="*/ 85725 w 888207"/>
              <a:gd name="connsiteY9" fmla="*/ 164306 h 1202531"/>
              <a:gd name="connsiteX10" fmla="*/ 83344 w 888207"/>
              <a:gd name="connsiteY10" fmla="*/ 183356 h 1202531"/>
              <a:gd name="connsiteX11" fmla="*/ 92869 w 888207"/>
              <a:gd name="connsiteY11" fmla="*/ 221456 h 1202531"/>
              <a:gd name="connsiteX12" fmla="*/ 107157 w 888207"/>
              <a:gd name="connsiteY12" fmla="*/ 223837 h 1202531"/>
              <a:gd name="connsiteX13" fmla="*/ 109538 w 888207"/>
              <a:gd name="connsiteY13" fmla="*/ 278606 h 1202531"/>
              <a:gd name="connsiteX14" fmla="*/ 119063 w 888207"/>
              <a:gd name="connsiteY14" fmla="*/ 280987 h 1202531"/>
              <a:gd name="connsiteX15" fmla="*/ 138113 w 888207"/>
              <a:gd name="connsiteY15" fmla="*/ 333375 h 1202531"/>
              <a:gd name="connsiteX16" fmla="*/ 147638 w 888207"/>
              <a:gd name="connsiteY16" fmla="*/ 352425 h 1202531"/>
              <a:gd name="connsiteX17" fmla="*/ 154782 w 888207"/>
              <a:gd name="connsiteY17" fmla="*/ 354806 h 1202531"/>
              <a:gd name="connsiteX18" fmla="*/ 166688 w 888207"/>
              <a:gd name="connsiteY18" fmla="*/ 357187 h 1202531"/>
              <a:gd name="connsiteX19" fmla="*/ 169069 w 888207"/>
              <a:gd name="connsiteY19" fmla="*/ 390525 h 1202531"/>
              <a:gd name="connsiteX20" fmla="*/ 171450 w 888207"/>
              <a:gd name="connsiteY20" fmla="*/ 409575 h 1202531"/>
              <a:gd name="connsiteX21" fmla="*/ 178594 w 888207"/>
              <a:gd name="connsiteY21" fmla="*/ 414337 h 1202531"/>
              <a:gd name="connsiteX22" fmla="*/ 183357 w 888207"/>
              <a:gd name="connsiteY22" fmla="*/ 466725 h 1202531"/>
              <a:gd name="connsiteX23" fmla="*/ 185738 w 888207"/>
              <a:gd name="connsiteY23" fmla="*/ 473869 h 1202531"/>
              <a:gd name="connsiteX24" fmla="*/ 188119 w 888207"/>
              <a:gd name="connsiteY24" fmla="*/ 557212 h 1202531"/>
              <a:gd name="connsiteX25" fmla="*/ 200025 w 888207"/>
              <a:gd name="connsiteY25" fmla="*/ 559594 h 1202531"/>
              <a:gd name="connsiteX26" fmla="*/ 202407 w 888207"/>
              <a:gd name="connsiteY26" fmla="*/ 638175 h 1202531"/>
              <a:gd name="connsiteX27" fmla="*/ 223838 w 888207"/>
              <a:gd name="connsiteY27" fmla="*/ 640556 h 1202531"/>
              <a:gd name="connsiteX28" fmla="*/ 228600 w 888207"/>
              <a:gd name="connsiteY28" fmla="*/ 647700 h 1202531"/>
              <a:gd name="connsiteX29" fmla="*/ 230982 w 888207"/>
              <a:gd name="connsiteY29" fmla="*/ 661987 h 1202531"/>
              <a:gd name="connsiteX30" fmla="*/ 238125 w 888207"/>
              <a:gd name="connsiteY30" fmla="*/ 664369 h 1202531"/>
              <a:gd name="connsiteX31" fmla="*/ 240507 w 888207"/>
              <a:gd name="connsiteY31" fmla="*/ 671512 h 1202531"/>
              <a:gd name="connsiteX32" fmla="*/ 242888 w 888207"/>
              <a:gd name="connsiteY32" fmla="*/ 690562 h 1202531"/>
              <a:gd name="connsiteX33" fmla="*/ 261938 w 888207"/>
              <a:gd name="connsiteY33" fmla="*/ 692944 h 1202531"/>
              <a:gd name="connsiteX34" fmla="*/ 269082 w 888207"/>
              <a:gd name="connsiteY34" fmla="*/ 697706 h 1202531"/>
              <a:gd name="connsiteX35" fmla="*/ 271463 w 888207"/>
              <a:gd name="connsiteY35" fmla="*/ 704850 h 1202531"/>
              <a:gd name="connsiteX36" fmla="*/ 273844 w 888207"/>
              <a:gd name="connsiteY36" fmla="*/ 750094 h 1202531"/>
              <a:gd name="connsiteX37" fmla="*/ 292894 w 888207"/>
              <a:gd name="connsiteY37" fmla="*/ 790575 h 1202531"/>
              <a:gd name="connsiteX38" fmla="*/ 338138 w 888207"/>
              <a:gd name="connsiteY38" fmla="*/ 792956 h 1202531"/>
              <a:gd name="connsiteX39" fmla="*/ 347663 w 888207"/>
              <a:gd name="connsiteY39" fmla="*/ 795337 h 1202531"/>
              <a:gd name="connsiteX40" fmla="*/ 350044 w 888207"/>
              <a:gd name="connsiteY40" fmla="*/ 816769 h 1202531"/>
              <a:gd name="connsiteX41" fmla="*/ 352425 w 888207"/>
              <a:gd name="connsiteY41" fmla="*/ 828675 h 1202531"/>
              <a:gd name="connsiteX42" fmla="*/ 354806 w 888207"/>
              <a:gd name="connsiteY42" fmla="*/ 850105 h 1202531"/>
              <a:gd name="connsiteX43" fmla="*/ 361951 w 888207"/>
              <a:gd name="connsiteY43" fmla="*/ 892969 h 1202531"/>
              <a:gd name="connsiteX44" fmla="*/ 388144 w 888207"/>
              <a:gd name="connsiteY44" fmla="*/ 895350 h 1202531"/>
              <a:gd name="connsiteX45" fmla="*/ 404813 w 888207"/>
              <a:gd name="connsiteY45" fmla="*/ 900112 h 1202531"/>
              <a:gd name="connsiteX46" fmla="*/ 428625 w 888207"/>
              <a:gd name="connsiteY46" fmla="*/ 926307 h 1202531"/>
              <a:gd name="connsiteX47" fmla="*/ 452438 w 888207"/>
              <a:gd name="connsiteY47" fmla="*/ 969168 h 1202531"/>
              <a:gd name="connsiteX48" fmla="*/ 469107 w 888207"/>
              <a:gd name="connsiteY48" fmla="*/ 978694 h 1202531"/>
              <a:gd name="connsiteX49" fmla="*/ 483394 w 888207"/>
              <a:gd name="connsiteY49" fmla="*/ 981075 h 1202531"/>
              <a:gd name="connsiteX50" fmla="*/ 495300 w 888207"/>
              <a:gd name="connsiteY50" fmla="*/ 1007269 h 1202531"/>
              <a:gd name="connsiteX51" fmla="*/ 495300 w 888207"/>
              <a:gd name="connsiteY51" fmla="*/ 1007269 h 1202531"/>
              <a:gd name="connsiteX52" fmla="*/ 497682 w 888207"/>
              <a:gd name="connsiteY52" fmla="*/ 1014412 h 1202531"/>
              <a:gd name="connsiteX53" fmla="*/ 542925 w 888207"/>
              <a:gd name="connsiteY53" fmla="*/ 1016794 h 1202531"/>
              <a:gd name="connsiteX54" fmla="*/ 545307 w 888207"/>
              <a:gd name="connsiteY54" fmla="*/ 1023937 h 1202531"/>
              <a:gd name="connsiteX55" fmla="*/ 547688 w 888207"/>
              <a:gd name="connsiteY55" fmla="*/ 1033462 h 1202531"/>
              <a:gd name="connsiteX56" fmla="*/ 559594 w 888207"/>
              <a:gd name="connsiteY56" fmla="*/ 1035844 h 1202531"/>
              <a:gd name="connsiteX57" fmla="*/ 561975 w 888207"/>
              <a:gd name="connsiteY57" fmla="*/ 1071562 h 1202531"/>
              <a:gd name="connsiteX58" fmla="*/ 571500 w 888207"/>
              <a:gd name="connsiteY58" fmla="*/ 1073944 h 1202531"/>
              <a:gd name="connsiteX59" fmla="*/ 609600 w 888207"/>
              <a:gd name="connsiteY59" fmla="*/ 1076325 h 1202531"/>
              <a:gd name="connsiteX60" fmla="*/ 611982 w 888207"/>
              <a:gd name="connsiteY60" fmla="*/ 1090612 h 1202531"/>
              <a:gd name="connsiteX61" fmla="*/ 628650 w 888207"/>
              <a:gd name="connsiteY61" fmla="*/ 1102519 h 1202531"/>
              <a:gd name="connsiteX62" fmla="*/ 638175 w 888207"/>
              <a:gd name="connsiteY62" fmla="*/ 1114425 h 1202531"/>
              <a:gd name="connsiteX63" fmla="*/ 740569 w 888207"/>
              <a:gd name="connsiteY63" fmla="*/ 1109662 h 1202531"/>
              <a:gd name="connsiteX64" fmla="*/ 740569 w 888207"/>
              <a:gd name="connsiteY64" fmla="*/ 1133475 h 1202531"/>
              <a:gd name="connsiteX65" fmla="*/ 773906 w 888207"/>
              <a:gd name="connsiteY65" fmla="*/ 1135855 h 1202531"/>
              <a:gd name="connsiteX66" fmla="*/ 778669 w 888207"/>
              <a:gd name="connsiteY66" fmla="*/ 1195387 h 1202531"/>
              <a:gd name="connsiteX67" fmla="*/ 869156 w 888207"/>
              <a:gd name="connsiteY67" fmla="*/ 1193006 h 1202531"/>
              <a:gd name="connsiteX68" fmla="*/ 888207 w 888207"/>
              <a:gd name="connsiteY68" fmla="*/ 1202531 h 1202531"/>
              <a:gd name="connsiteX0" fmla="*/ 0 w 888207"/>
              <a:gd name="connsiteY0" fmla="*/ 0 h 1202531"/>
              <a:gd name="connsiteX1" fmla="*/ 2382 w 888207"/>
              <a:gd name="connsiteY1" fmla="*/ 14287 h 1202531"/>
              <a:gd name="connsiteX2" fmla="*/ 21432 w 888207"/>
              <a:gd name="connsiteY2" fmla="*/ 16669 h 1202531"/>
              <a:gd name="connsiteX3" fmla="*/ 30957 w 888207"/>
              <a:gd name="connsiteY3" fmla="*/ 73819 h 1202531"/>
              <a:gd name="connsiteX4" fmla="*/ 42863 w 888207"/>
              <a:gd name="connsiteY4" fmla="*/ 76200 h 1202531"/>
              <a:gd name="connsiteX5" fmla="*/ 45244 w 888207"/>
              <a:gd name="connsiteY5" fmla="*/ 95250 h 1202531"/>
              <a:gd name="connsiteX6" fmla="*/ 61913 w 888207"/>
              <a:gd name="connsiteY6" fmla="*/ 97631 h 1202531"/>
              <a:gd name="connsiteX7" fmla="*/ 64294 w 888207"/>
              <a:gd name="connsiteY7" fmla="*/ 104775 h 1202531"/>
              <a:gd name="connsiteX8" fmla="*/ 66675 w 888207"/>
              <a:gd name="connsiteY8" fmla="*/ 161925 h 1202531"/>
              <a:gd name="connsiteX9" fmla="*/ 85725 w 888207"/>
              <a:gd name="connsiteY9" fmla="*/ 164306 h 1202531"/>
              <a:gd name="connsiteX10" fmla="*/ 83344 w 888207"/>
              <a:gd name="connsiteY10" fmla="*/ 183356 h 1202531"/>
              <a:gd name="connsiteX11" fmla="*/ 92869 w 888207"/>
              <a:gd name="connsiteY11" fmla="*/ 221456 h 1202531"/>
              <a:gd name="connsiteX12" fmla="*/ 107157 w 888207"/>
              <a:gd name="connsiteY12" fmla="*/ 223837 h 1202531"/>
              <a:gd name="connsiteX13" fmla="*/ 109538 w 888207"/>
              <a:gd name="connsiteY13" fmla="*/ 278606 h 1202531"/>
              <a:gd name="connsiteX14" fmla="*/ 119063 w 888207"/>
              <a:gd name="connsiteY14" fmla="*/ 280987 h 1202531"/>
              <a:gd name="connsiteX15" fmla="*/ 138113 w 888207"/>
              <a:gd name="connsiteY15" fmla="*/ 333375 h 1202531"/>
              <a:gd name="connsiteX16" fmla="*/ 147638 w 888207"/>
              <a:gd name="connsiteY16" fmla="*/ 352425 h 1202531"/>
              <a:gd name="connsiteX17" fmla="*/ 154782 w 888207"/>
              <a:gd name="connsiteY17" fmla="*/ 354806 h 1202531"/>
              <a:gd name="connsiteX18" fmla="*/ 166688 w 888207"/>
              <a:gd name="connsiteY18" fmla="*/ 357187 h 1202531"/>
              <a:gd name="connsiteX19" fmla="*/ 169069 w 888207"/>
              <a:gd name="connsiteY19" fmla="*/ 390525 h 1202531"/>
              <a:gd name="connsiteX20" fmla="*/ 171450 w 888207"/>
              <a:gd name="connsiteY20" fmla="*/ 409575 h 1202531"/>
              <a:gd name="connsiteX21" fmla="*/ 178594 w 888207"/>
              <a:gd name="connsiteY21" fmla="*/ 414337 h 1202531"/>
              <a:gd name="connsiteX22" fmla="*/ 183357 w 888207"/>
              <a:gd name="connsiteY22" fmla="*/ 466725 h 1202531"/>
              <a:gd name="connsiteX23" fmla="*/ 185738 w 888207"/>
              <a:gd name="connsiteY23" fmla="*/ 473869 h 1202531"/>
              <a:gd name="connsiteX24" fmla="*/ 188119 w 888207"/>
              <a:gd name="connsiteY24" fmla="*/ 557212 h 1202531"/>
              <a:gd name="connsiteX25" fmla="*/ 200025 w 888207"/>
              <a:gd name="connsiteY25" fmla="*/ 559594 h 1202531"/>
              <a:gd name="connsiteX26" fmla="*/ 202407 w 888207"/>
              <a:gd name="connsiteY26" fmla="*/ 638175 h 1202531"/>
              <a:gd name="connsiteX27" fmla="*/ 223838 w 888207"/>
              <a:gd name="connsiteY27" fmla="*/ 640556 h 1202531"/>
              <a:gd name="connsiteX28" fmla="*/ 228600 w 888207"/>
              <a:gd name="connsiteY28" fmla="*/ 647700 h 1202531"/>
              <a:gd name="connsiteX29" fmla="*/ 230982 w 888207"/>
              <a:gd name="connsiteY29" fmla="*/ 661987 h 1202531"/>
              <a:gd name="connsiteX30" fmla="*/ 238125 w 888207"/>
              <a:gd name="connsiteY30" fmla="*/ 664369 h 1202531"/>
              <a:gd name="connsiteX31" fmla="*/ 240507 w 888207"/>
              <a:gd name="connsiteY31" fmla="*/ 671512 h 1202531"/>
              <a:gd name="connsiteX32" fmla="*/ 242888 w 888207"/>
              <a:gd name="connsiteY32" fmla="*/ 690562 h 1202531"/>
              <a:gd name="connsiteX33" fmla="*/ 261938 w 888207"/>
              <a:gd name="connsiteY33" fmla="*/ 692944 h 1202531"/>
              <a:gd name="connsiteX34" fmla="*/ 269082 w 888207"/>
              <a:gd name="connsiteY34" fmla="*/ 697706 h 1202531"/>
              <a:gd name="connsiteX35" fmla="*/ 271463 w 888207"/>
              <a:gd name="connsiteY35" fmla="*/ 704850 h 1202531"/>
              <a:gd name="connsiteX36" fmla="*/ 273844 w 888207"/>
              <a:gd name="connsiteY36" fmla="*/ 750094 h 1202531"/>
              <a:gd name="connsiteX37" fmla="*/ 292894 w 888207"/>
              <a:gd name="connsiteY37" fmla="*/ 790575 h 1202531"/>
              <a:gd name="connsiteX38" fmla="*/ 338138 w 888207"/>
              <a:gd name="connsiteY38" fmla="*/ 792956 h 1202531"/>
              <a:gd name="connsiteX39" fmla="*/ 347663 w 888207"/>
              <a:gd name="connsiteY39" fmla="*/ 795337 h 1202531"/>
              <a:gd name="connsiteX40" fmla="*/ 350044 w 888207"/>
              <a:gd name="connsiteY40" fmla="*/ 816769 h 1202531"/>
              <a:gd name="connsiteX41" fmla="*/ 352425 w 888207"/>
              <a:gd name="connsiteY41" fmla="*/ 828675 h 1202531"/>
              <a:gd name="connsiteX42" fmla="*/ 354806 w 888207"/>
              <a:gd name="connsiteY42" fmla="*/ 850105 h 1202531"/>
              <a:gd name="connsiteX43" fmla="*/ 361951 w 888207"/>
              <a:gd name="connsiteY43" fmla="*/ 892969 h 1202531"/>
              <a:gd name="connsiteX44" fmla="*/ 388144 w 888207"/>
              <a:gd name="connsiteY44" fmla="*/ 895350 h 1202531"/>
              <a:gd name="connsiteX45" fmla="*/ 404813 w 888207"/>
              <a:gd name="connsiteY45" fmla="*/ 900112 h 1202531"/>
              <a:gd name="connsiteX46" fmla="*/ 428625 w 888207"/>
              <a:gd name="connsiteY46" fmla="*/ 926307 h 1202531"/>
              <a:gd name="connsiteX47" fmla="*/ 452438 w 888207"/>
              <a:gd name="connsiteY47" fmla="*/ 969168 h 1202531"/>
              <a:gd name="connsiteX48" fmla="*/ 469107 w 888207"/>
              <a:gd name="connsiteY48" fmla="*/ 978694 h 1202531"/>
              <a:gd name="connsiteX49" fmla="*/ 483394 w 888207"/>
              <a:gd name="connsiteY49" fmla="*/ 981075 h 1202531"/>
              <a:gd name="connsiteX50" fmla="*/ 495300 w 888207"/>
              <a:gd name="connsiteY50" fmla="*/ 1007269 h 1202531"/>
              <a:gd name="connsiteX51" fmla="*/ 495300 w 888207"/>
              <a:gd name="connsiteY51" fmla="*/ 1007269 h 1202531"/>
              <a:gd name="connsiteX52" fmla="*/ 497682 w 888207"/>
              <a:gd name="connsiteY52" fmla="*/ 1014412 h 1202531"/>
              <a:gd name="connsiteX53" fmla="*/ 542925 w 888207"/>
              <a:gd name="connsiteY53" fmla="*/ 1016794 h 1202531"/>
              <a:gd name="connsiteX54" fmla="*/ 545307 w 888207"/>
              <a:gd name="connsiteY54" fmla="*/ 1023937 h 1202531"/>
              <a:gd name="connsiteX55" fmla="*/ 547688 w 888207"/>
              <a:gd name="connsiteY55" fmla="*/ 1033462 h 1202531"/>
              <a:gd name="connsiteX56" fmla="*/ 559594 w 888207"/>
              <a:gd name="connsiteY56" fmla="*/ 1035844 h 1202531"/>
              <a:gd name="connsiteX57" fmla="*/ 561975 w 888207"/>
              <a:gd name="connsiteY57" fmla="*/ 1071562 h 1202531"/>
              <a:gd name="connsiteX58" fmla="*/ 571500 w 888207"/>
              <a:gd name="connsiteY58" fmla="*/ 1073944 h 1202531"/>
              <a:gd name="connsiteX59" fmla="*/ 609600 w 888207"/>
              <a:gd name="connsiteY59" fmla="*/ 1076325 h 1202531"/>
              <a:gd name="connsiteX60" fmla="*/ 611982 w 888207"/>
              <a:gd name="connsiteY60" fmla="*/ 1090612 h 1202531"/>
              <a:gd name="connsiteX61" fmla="*/ 628650 w 888207"/>
              <a:gd name="connsiteY61" fmla="*/ 1102519 h 1202531"/>
              <a:gd name="connsiteX62" fmla="*/ 638175 w 888207"/>
              <a:gd name="connsiteY62" fmla="*/ 1114425 h 1202531"/>
              <a:gd name="connsiteX63" fmla="*/ 740569 w 888207"/>
              <a:gd name="connsiteY63" fmla="*/ 1109662 h 1202531"/>
              <a:gd name="connsiteX64" fmla="*/ 740569 w 888207"/>
              <a:gd name="connsiteY64" fmla="*/ 1133475 h 1202531"/>
              <a:gd name="connsiteX65" fmla="*/ 773906 w 888207"/>
              <a:gd name="connsiteY65" fmla="*/ 1135855 h 1202531"/>
              <a:gd name="connsiteX66" fmla="*/ 778669 w 888207"/>
              <a:gd name="connsiteY66" fmla="*/ 1195387 h 1202531"/>
              <a:gd name="connsiteX67" fmla="*/ 869156 w 888207"/>
              <a:gd name="connsiteY67" fmla="*/ 1193006 h 1202531"/>
              <a:gd name="connsiteX68" fmla="*/ 888207 w 888207"/>
              <a:gd name="connsiteY68" fmla="*/ 1202531 h 1202531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3145632 w 3145632"/>
              <a:gd name="connsiteY6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3145632 w 3145632"/>
              <a:gd name="connsiteY6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3145632 w 3145632"/>
              <a:gd name="connsiteY69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3145632 w 3145632"/>
              <a:gd name="connsiteY70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3145632 w 3145632"/>
              <a:gd name="connsiteY71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3145632 w 3145632"/>
              <a:gd name="connsiteY72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3145632 w 3145632"/>
              <a:gd name="connsiteY73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3145632 w 3145632"/>
              <a:gd name="connsiteY74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3145632 w 3145632"/>
              <a:gd name="connsiteY75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3145632 w 3145632"/>
              <a:gd name="connsiteY76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3145632 w 3145632"/>
              <a:gd name="connsiteY77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3145632 w 3145632"/>
              <a:gd name="connsiteY7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3145632 w 3145632"/>
              <a:gd name="connsiteY79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3145632 w 3145632"/>
              <a:gd name="connsiteY80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3145632 w 3145632"/>
              <a:gd name="connsiteY81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3145632 w 3145632"/>
              <a:gd name="connsiteY82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3145632 w 3145632"/>
              <a:gd name="connsiteY83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3145632 w 3145632"/>
              <a:gd name="connsiteY84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3145632 w 3145632"/>
              <a:gd name="connsiteY85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3145632 w 3145632"/>
              <a:gd name="connsiteY86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3145632 w 3145632"/>
              <a:gd name="connsiteY87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73993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5900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5900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57299 w 3145632"/>
              <a:gd name="connsiteY76" fmla="*/ 1302544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5900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145632" h="1433512">
                <a:moveTo>
                  <a:pt x="0" y="0"/>
                </a:moveTo>
                <a:cubicBezTo>
                  <a:pt x="794" y="4762"/>
                  <a:pt x="-1429" y="11323"/>
                  <a:pt x="2382" y="14287"/>
                </a:cubicBezTo>
                <a:cubicBezTo>
                  <a:pt x="7433" y="18216"/>
                  <a:pt x="19185" y="10677"/>
                  <a:pt x="21432" y="16669"/>
                </a:cubicBezTo>
                <a:cubicBezTo>
                  <a:pt x="38725" y="62784"/>
                  <a:pt x="4444" y="67190"/>
                  <a:pt x="30957" y="73819"/>
                </a:cubicBezTo>
                <a:cubicBezTo>
                  <a:pt x="34883" y="74801"/>
                  <a:pt x="38894" y="75406"/>
                  <a:pt x="42863" y="76200"/>
                </a:cubicBezTo>
                <a:cubicBezTo>
                  <a:pt x="43657" y="82550"/>
                  <a:pt x="40992" y="90467"/>
                  <a:pt x="45244" y="95250"/>
                </a:cubicBezTo>
                <a:cubicBezTo>
                  <a:pt x="48973" y="99445"/>
                  <a:pt x="56893" y="95121"/>
                  <a:pt x="61913" y="97631"/>
                </a:cubicBezTo>
                <a:cubicBezTo>
                  <a:pt x="64158" y="98754"/>
                  <a:pt x="63500" y="102394"/>
                  <a:pt x="64294" y="104775"/>
                </a:cubicBezTo>
                <a:cubicBezTo>
                  <a:pt x="65088" y="123825"/>
                  <a:pt x="60217" y="143986"/>
                  <a:pt x="66675" y="161925"/>
                </a:cubicBezTo>
                <a:cubicBezTo>
                  <a:pt x="68843" y="167946"/>
                  <a:pt x="81796" y="159255"/>
                  <a:pt x="85725" y="164306"/>
                </a:cubicBezTo>
                <a:cubicBezTo>
                  <a:pt x="89654" y="169357"/>
                  <a:pt x="84138" y="177006"/>
                  <a:pt x="83344" y="183356"/>
                </a:cubicBezTo>
                <a:cubicBezTo>
                  <a:pt x="85232" y="211681"/>
                  <a:pt x="74543" y="217384"/>
                  <a:pt x="92869" y="221456"/>
                </a:cubicBezTo>
                <a:cubicBezTo>
                  <a:pt x="97582" y="222503"/>
                  <a:pt x="102394" y="223043"/>
                  <a:pt x="107157" y="223837"/>
                </a:cubicBezTo>
                <a:cubicBezTo>
                  <a:pt x="107951" y="242093"/>
                  <a:pt x="105811" y="260717"/>
                  <a:pt x="109538" y="278606"/>
                </a:cubicBezTo>
                <a:cubicBezTo>
                  <a:pt x="110205" y="281810"/>
                  <a:pt x="118338" y="277796"/>
                  <a:pt x="119063" y="280987"/>
                </a:cubicBezTo>
                <a:cubicBezTo>
                  <a:pt x="132037" y="338075"/>
                  <a:pt x="101451" y="328138"/>
                  <a:pt x="138113" y="333375"/>
                </a:cubicBezTo>
                <a:cubicBezTo>
                  <a:pt x="154253" y="338754"/>
                  <a:pt x="136693" y="330535"/>
                  <a:pt x="147638" y="352425"/>
                </a:cubicBezTo>
                <a:cubicBezTo>
                  <a:pt x="148761" y="354670"/>
                  <a:pt x="152347" y="354197"/>
                  <a:pt x="154782" y="354806"/>
                </a:cubicBezTo>
                <a:cubicBezTo>
                  <a:pt x="158708" y="355788"/>
                  <a:pt x="162719" y="356393"/>
                  <a:pt x="166688" y="357187"/>
                </a:cubicBezTo>
                <a:cubicBezTo>
                  <a:pt x="167482" y="368300"/>
                  <a:pt x="168060" y="379430"/>
                  <a:pt x="169069" y="390525"/>
                </a:cubicBezTo>
                <a:cubicBezTo>
                  <a:pt x="169648" y="396898"/>
                  <a:pt x="169073" y="403633"/>
                  <a:pt x="171450" y="409575"/>
                </a:cubicBezTo>
                <a:cubicBezTo>
                  <a:pt x="172513" y="412232"/>
                  <a:pt x="176213" y="412750"/>
                  <a:pt x="178594" y="414337"/>
                </a:cubicBezTo>
                <a:cubicBezTo>
                  <a:pt x="186168" y="437062"/>
                  <a:pt x="178330" y="411435"/>
                  <a:pt x="183357" y="466725"/>
                </a:cubicBezTo>
                <a:cubicBezTo>
                  <a:pt x="183584" y="469225"/>
                  <a:pt x="184944" y="471488"/>
                  <a:pt x="185738" y="473869"/>
                </a:cubicBezTo>
                <a:cubicBezTo>
                  <a:pt x="186532" y="501650"/>
                  <a:pt x="183550" y="529798"/>
                  <a:pt x="188119" y="557212"/>
                </a:cubicBezTo>
                <a:cubicBezTo>
                  <a:pt x="188784" y="561204"/>
                  <a:pt x="199322" y="555608"/>
                  <a:pt x="200025" y="559594"/>
                </a:cubicBezTo>
                <a:cubicBezTo>
                  <a:pt x="204579" y="585401"/>
                  <a:pt x="195012" y="613034"/>
                  <a:pt x="202407" y="638175"/>
                </a:cubicBezTo>
                <a:cubicBezTo>
                  <a:pt x="204435" y="645071"/>
                  <a:pt x="216694" y="639762"/>
                  <a:pt x="223838" y="640556"/>
                </a:cubicBezTo>
                <a:cubicBezTo>
                  <a:pt x="225425" y="642937"/>
                  <a:pt x="227695" y="644985"/>
                  <a:pt x="228600" y="647700"/>
                </a:cubicBezTo>
                <a:cubicBezTo>
                  <a:pt x="230127" y="652280"/>
                  <a:pt x="228587" y="657795"/>
                  <a:pt x="230982" y="661987"/>
                </a:cubicBezTo>
                <a:cubicBezTo>
                  <a:pt x="232227" y="664166"/>
                  <a:pt x="235744" y="663575"/>
                  <a:pt x="238125" y="664369"/>
                </a:cubicBezTo>
                <a:cubicBezTo>
                  <a:pt x="238919" y="666750"/>
                  <a:pt x="240058" y="669043"/>
                  <a:pt x="240507" y="671512"/>
                </a:cubicBezTo>
                <a:cubicBezTo>
                  <a:pt x="241652" y="677808"/>
                  <a:pt x="238363" y="686037"/>
                  <a:pt x="242888" y="690562"/>
                </a:cubicBezTo>
                <a:cubicBezTo>
                  <a:pt x="247413" y="695087"/>
                  <a:pt x="255588" y="692150"/>
                  <a:pt x="261938" y="692944"/>
                </a:cubicBezTo>
                <a:cubicBezTo>
                  <a:pt x="264319" y="694531"/>
                  <a:pt x="267294" y="695471"/>
                  <a:pt x="269082" y="697706"/>
                </a:cubicBezTo>
                <a:cubicBezTo>
                  <a:pt x="270650" y="699666"/>
                  <a:pt x="271236" y="702350"/>
                  <a:pt x="271463" y="704850"/>
                </a:cubicBezTo>
                <a:cubicBezTo>
                  <a:pt x="272830" y="719890"/>
                  <a:pt x="270272" y="735807"/>
                  <a:pt x="273844" y="750094"/>
                </a:cubicBezTo>
                <a:cubicBezTo>
                  <a:pt x="277416" y="764381"/>
                  <a:pt x="282178" y="783431"/>
                  <a:pt x="292894" y="790575"/>
                </a:cubicBezTo>
                <a:cubicBezTo>
                  <a:pt x="303610" y="797719"/>
                  <a:pt x="303327" y="789088"/>
                  <a:pt x="338138" y="792956"/>
                </a:cubicBezTo>
                <a:cubicBezTo>
                  <a:pt x="341313" y="793750"/>
                  <a:pt x="346199" y="792410"/>
                  <a:pt x="347663" y="795337"/>
                </a:cubicBezTo>
                <a:cubicBezTo>
                  <a:pt x="350877" y="801766"/>
                  <a:pt x="349028" y="809653"/>
                  <a:pt x="350044" y="816769"/>
                </a:cubicBezTo>
                <a:cubicBezTo>
                  <a:pt x="350616" y="820776"/>
                  <a:pt x="351631" y="823119"/>
                  <a:pt x="352425" y="828675"/>
                </a:cubicBezTo>
                <a:cubicBezTo>
                  <a:pt x="353219" y="834231"/>
                  <a:pt x="353218" y="839389"/>
                  <a:pt x="354806" y="850105"/>
                </a:cubicBezTo>
                <a:cubicBezTo>
                  <a:pt x="356394" y="860821"/>
                  <a:pt x="356395" y="885428"/>
                  <a:pt x="361951" y="892969"/>
                </a:cubicBezTo>
                <a:cubicBezTo>
                  <a:pt x="367507" y="900510"/>
                  <a:pt x="381000" y="894160"/>
                  <a:pt x="388144" y="895350"/>
                </a:cubicBezTo>
                <a:cubicBezTo>
                  <a:pt x="395288" y="896540"/>
                  <a:pt x="375037" y="892669"/>
                  <a:pt x="404813" y="900112"/>
                </a:cubicBezTo>
                <a:cubicBezTo>
                  <a:pt x="417513" y="908049"/>
                  <a:pt x="419894" y="916782"/>
                  <a:pt x="428625" y="926307"/>
                </a:cubicBezTo>
                <a:cubicBezTo>
                  <a:pt x="433784" y="938610"/>
                  <a:pt x="445691" y="960437"/>
                  <a:pt x="452438" y="969168"/>
                </a:cubicBezTo>
                <a:cubicBezTo>
                  <a:pt x="468918" y="974660"/>
                  <a:pt x="463948" y="976709"/>
                  <a:pt x="469107" y="978694"/>
                </a:cubicBezTo>
                <a:cubicBezTo>
                  <a:pt x="474266" y="980679"/>
                  <a:pt x="478632" y="980281"/>
                  <a:pt x="483394" y="981075"/>
                </a:cubicBezTo>
                <a:cubicBezTo>
                  <a:pt x="486897" y="998594"/>
                  <a:pt x="483530" y="989613"/>
                  <a:pt x="495300" y="1007269"/>
                </a:cubicBezTo>
                <a:lnTo>
                  <a:pt x="495300" y="1007269"/>
                </a:lnTo>
                <a:cubicBezTo>
                  <a:pt x="496094" y="1009650"/>
                  <a:pt x="495221" y="1013920"/>
                  <a:pt x="497682" y="1014412"/>
                </a:cubicBezTo>
                <a:cubicBezTo>
                  <a:pt x="512491" y="1017374"/>
                  <a:pt x="527844" y="1016000"/>
                  <a:pt x="542925" y="1016794"/>
                </a:cubicBezTo>
                <a:cubicBezTo>
                  <a:pt x="543719" y="1019175"/>
                  <a:pt x="544617" y="1021524"/>
                  <a:pt x="545307" y="1023937"/>
                </a:cubicBezTo>
                <a:cubicBezTo>
                  <a:pt x="546206" y="1027084"/>
                  <a:pt x="545174" y="1031367"/>
                  <a:pt x="547688" y="1033462"/>
                </a:cubicBezTo>
                <a:cubicBezTo>
                  <a:pt x="550797" y="1036053"/>
                  <a:pt x="555625" y="1035050"/>
                  <a:pt x="559594" y="1035844"/>
                </a:cubicBezTo>
                <a:cubicBezTo>
                  <a:pt x="560388" y="1047750"/>
                  <a:pt x="558416" y="1060173"/>
                  <a:pt x="561975" y="1071562"/>
                </a:cubicBezTo>
                <a:cubicBezTo>
                  <a:pt x="562951" y="1074686"/>
                  <a:pt x="568243" y="1073618"/>
                  <a:pt x="571500" y="1073944"/>
                </a:cubicBezTo>
                <a:cubicBezTo>
                  <a:pt x="584162" y="1075210"/>
                  <a:pt x="596900" y="1075531"/>
                  <a:pt x="609600" y="1076325"/>
                </a:cubicBezTo>
                <a:cubicBezTo>
                  <a:pt x="616347" y="1079103"/>
                  <a:pt x="608807" y="1086246"/>
                  <a:pt x="611982" y="1090612"/>
                </a:cubicBezTo>
                <a:cubicBezTo>
                  <a:pt x="615157" y="1094978"/>
                  <a:pt x="624285" y="1098550"/>
                  <a:pt x="628650" y="1102519"/>
                </a:cubicBezTo>
                <a:cubicBezTo>
                  <a:pt x="633015" y="1106488"/>
                  <a:pt x="635794" y="1113631"/>
                  <a:pt x="638175" y="1114425"/>
                </a:cubicBezTo>
                <a:cubicBezTo>
                  <a:pt x="656828" y="1115615"/>
                  <a:pt x="721916" y="1106090"/>
                  <a:pt x="740569" y="1109662"/>
                </a:cubicBezTo>
                <a:cubicBezTo>
                  <a:pt x="740569" y="1117600"/>
                  <a:pt x="735013" y="1129110"/>
                  <a:pt x="740569" y="1133475"/>
                </a:cubicBezTo>
                <a:cubicBezTo>
                  <a:pt x="746125" y="1137840"/>
                  <a:pt x="766762" y="1135061"/>
                  <a:pt x="773906" y="1135855"/>
                </a:cubicBezTo>
                <a:lnTo>
                  <a:pt x="778669" y="1195387"/>
                </a:lnTo>
                <a:lnTo>
                  <a:pt x="869156" y="1193006"/>
                </a:lnTo>
                <a:cubicBezTo>
                  <a:pt x="871537" y="1192212"/>
                  <a:pt x="864393" y="1219994"/>
                  <a:pt x="866774" y="1219200"/>
                </a:cubicBezTo>
                <a:cubicBezTo>
                  <a:pt x="869155" y="1219200"/>
                  <a:pt x="885825" y="1221581"/>
                  <a:pt x="888206" y="1221581"/>
                </a:cubicBezTo>
                <a:cubicBezTo>
                  <a:pt x="892968" y="1223169"/>
                  <a:pt x="881062" y="1236662"/>
                  <a:pt x="885824" y="1238250"/>
                </a:cubicBezTo>
                <a:cubicBezTo>
                  <a:pt x="892174" y="1239044"/>
                  <a:pt x="912812" y="1235075"/>
                  <a:pt x="919162" y="1235869"/>
                </a:cubicBezTo>
                <a:cubicBezTo>
                  <a:pt x="927099" y="1235075"/>
                  <a:pt x="920750" y="1258094"/>
                  <a:pt x="928687" y="1257300"/>
                </a:cubicBezTo>
                <a:cubicBezTo>
                  <a:pt x="944562" y="1258887"/>
                  <a:pt x="1105693" y="1253332"/>
                  <a:pt x="1121568" y="1254919"/>
                </a:cubicBezTo>
                <a:cubicBezTo>
                  <a:pt x="1126331" y="1254919"/>
                  <a:pt x="1119186" y="1276350"/>
                  <a:pt x="1123949" y="1276350"/>
                </a:cubicBezTo>
                <a:cubicBezTo>
                  <a:pt x="1130299" y="1276350"/>
                  <a:pt x="1243806" y="1271587"/>
                  <a:pt x="1250156" y="1271587"/>
                </a:cubicBezTo>
                <a:cubicBezTo>
                  <a:pt x="1254918" y="1272381"/>
                  <a:pt x="1252537" y="1301750"/>
                  <a:pt x="1257299" y="1302544"/>
                </a:cubicBezTo>
                <a:cubicBezTo>
                  <a:pt x="1266030" y="1301750"/>
                  <a:pt x="1255712" y="1317625"/>
                  <a:pt x="1264443" y="1316831"/>
                </a:cubicBezTo>
                <a:lnTo>
                  <a:pt x="1478756" y="1309687"/>
                </a:lnTo>
                <a:lnTo>
                  <a:pt x="1485900" y="1338262"/>
                </a:lnTo>
                <a:lnTo>
                  <a:pt x="1850231" y="1331119"/>
                </a:lnTo>
                <a:cubicBezTo>
                  <a:pt x="1857375" y="1331913"/>
                  <a:pt x="1843087" y="1354137"/>
                  <a:pt x="1850231" y="1354931"/>
                </a:cubicBezTo>
                <a:cubicBezTo>
                  <a:pt x="1863725" y="1355725"/>
                  <a:pt x="1951037" y="1349375"/>
                  <a:pt x="1964531" y="1350169"/>
                </a:cubicBezTo>
                <a:cubicBezTo>
                  <a:pt x="1970881" y="1349375"/>
                  <a:pt x="1965324" y="1377156"/>
                  <a:pt x="1971674" y="1376362"/>
                </a:cubicBezTo>
                <a:cubicBezTo>
                  <a:pt x="1982787" y="1377950"/>
                  <a:pt x="2351086" y="1370012"/>
                  <a:pt x="2362199" y="1371600"/>
                </a:cubicBezTo>
                <a:cubicBezTo>
                  <a:pt x="2371724" y="1371600"/>
                  <a:pt x="2359818" y="1395412"/>
                  <a:pt x="2369343" y="1395412"/>
                </a:cubicBezTo>
                <a:cubicBezTo>
                  <a:pt x="2390774" y="1397000"/>
                  <a:pt x="2900362" y="1389062"/>
                  <a:pt x="2921793" y="1390650"/>
                </a:cubicBezTo>
                <a:cubicBezTo>
                  <a:pt x="2928143" y="1390650"/>
                  <a:pt x="2922587" y="1428750"/>
                  <a:pt x="2928937" y="1428750"/>
                </a:cubicBezTo>
                <a:lnTo>
                  <a:pt x="3145632" y="1433512"/>
                </a:lnTo>
              </a:path>
            </a:pathLst>
          </a:cu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Connector 8"/>
          <p:cNvCxnSpPr>
            <a:endCxn id="117764" idx="1"/>
          </p:cNvCxnSpPr>
          <p:nvPr/>
        </p:nvCxnSpPr>
        <p:spPr>
          <a:xfrm>
            <a:off x="5862638" y="1923605"/>
            <a:ext cx="457200" cy="0"/>
          </a:xfrm>
          <a:prstGeom prst="line">
            <a:avLst/>
          </a:prstGeom>
          <a:ln w="2222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862638" y="2160143"/>
            <a:ext cx="457200" cy="0"/>
          </a:xfrm>
          <a:prstGeom prst="line">
            <a:avLst/>
          </a:prstGeom>
          <a:ln w="22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24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1" name="Freeform 61"/>
          <p:cNvSpPr>
            <a:spLocks/>
          </p:cNvSpPr>
          <p:nvPr/>
        </p:nvSpPr>
        <p:spPr bwMode="auto">
          <a:xfrm>
            <a:off x="4840288" y="2943225"/>
            <a:ext cx="3365500" cy="2778125"/>
          </a:xfrm>
          <a:custGeom>
            <a:avLst/>
            <a:gdLst>
              <a:gd name="T0" fmla="*/ 0 w 800"/>
              <a:gd name="T1" fmla="*/ 0 h 556"/>
              <a:gd name="T2" fmla="*/ 0 w 800"/>
              <a:gd name="T3" fmla="*/ 2147483647 h 556"/>
              <a:gd name="T4" fmla="*/ 2147483647 w 800"/>
              <a:gd name="T5" fmla="*/ 2147483647 h 5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00" h="556">
                <a:moveTo>
                  <a:pt x="0" y="0"/>
                </a:moveTo>
                <a:lnTo>
                  <a:pt x="0" y="556"/>
                </a:lnTo>
                <a:lnTo>
                  <a:pt x="800" y="556"/>
                </a:lnTo>
              </a:path>
            </a:pathLst>
          </a:custGeom>
          <a:noFill/>
          <a:ln w="571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425575" y="1763713"/>
            <a:ext cx="5803900" cy="435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948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2400" b="0" smtClean="0">
              <a:latin typeface="Calibri" panose="020F0502020204030204" pitchFamily="34" charset="0"/>
            </a:endParaRPr>
          </a:p>
        </p:txBody>
      </p:sp>
      <p:sp>
        <p:nvSpPr>
          <p:cNvPr id="35843" name="Freeform 3"/>
          <p:cNvSpPr>
            <a:spLocks/>
          </p:cNvSpPr>
          <p:nvPr/>
        </p:nvSpPr>
        <p:spPr bwMode="auto">
          <a:xfrm>
            <a:off x="801688" y="2946400"/>
            <a:ext cx="3497262" cy="2776538"/>
          </a:xfrm>
          <a:custGeom>
            <a:avLst/>
            <a:gdLst>
              <a:gd name="T0" fmla="*/ 0 w 800"/>
              <a:gd name="T1" fmla="*/ 0 h 556"/>
              <a:gd name="T2" fmla="*/ 0 w 800"/>
              <a:gd name="T3" fmla="*/ 2147483647 h 556"/>
              <a:gd name="T4" fmla="*/ 2147483647 w 800"/>
              <a:gd name="T5" fmla="*/ 2147483647 h 5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00" h="556">
                <a:moveTo>
                  <a:pt x="0" y="0"/>
                </a:moveTo>
                <a:lnTo>
                  <a:pt x="0" y="556"/>
                </a:lnTo>
                <a:lnTo>
                  <a:pt x="800" y="556"/>
                </a:lnTo>
              </a:path>
            </a:pathLst>
          </a:custGeom>
          <a:noFill/>
          <a:ln w="571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062163" y="6067425"/>
            <a:ext cx="11682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600" smtClean="0">
                <a:latin typeface="Calibri" panose="020F0502020204030204" pitchFamily="34" charset="0"/>
                <a:cs typeface="Times New Roman" pitchFamily="18" charset="0"/>
              </a:rPr>
              <a:t>Time, months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777875" y="5822950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0</a:t>
            </a: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1127125" y="5822950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4</a:t>
            </a: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1150938" y="5722938"/>
            <a:ext cx="1587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1476375" y="5822950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8</a:t>
            </a:r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1501775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1811338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12</a:t>
            </a:r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1851025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2162175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16</a:t>
            </a:r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2200275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2511425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20</a:t>
            </a:r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2549525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2860675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24</a:t>
            </a:r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2900363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3211513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28</a:t>
            </a:r>
          </a:p>
        </p:txBody>
      </p:sp>
      <p:sp>
        <p:nvSpPr>
          <p:cNvPr id="35860" name="Line 20"/>
          <p:cNvSpPr>
            <a:spLocks noChangeShapeType="1"/>
          </p:cNvSpPr>
          <p:nvPr/>
        </p:nvSpPr>
        <p:spPr bwMode="auto">
          <a:xfrm>
            <a:off x="3249613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3560763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32</a:t>
            </a:r>
          </a:p>
        </p:txBody>
      </p:sp>
      <p:sp>
        <p:nvSpPr>
          <p:cNvPr id="35862" name="Line 22"/>
          <p:cNvSpPr>
            <a:spLocks noChangeShapeType="1"/>
          </p:cNvSpPr>
          <p:nvPr/>
        </p:nvSpPr>
        <p:spPr bwMode="auto">
          <a:xfrm>
            <a:off x="3598863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3910013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36</a:t>
            </a:r>
          </a:p>
        </p:txBody>
      </p:sp>
      <p:sp>
        <p:nvSpPr>
          <p:cNvPr id="35864" name="Line 24"/>
          <p:cNvSpPr>
            <a:spLocks noChangeShapeType="1"/>
          </p:cNvSpPr>
          <p:nvPr/>
        </p:nvSpPr>
        <p:spPr bwMode="auto">
          <a:xfrm>
            <a:off x="3948113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4259263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40</a:t>
            </a:r>
          </a:p>
        </p:txBody>
      </p:sp>
      <p:sp>
        <p:nvSpPr>
          <p:cNvPr id="35866" name="Line 26"/>
          <p:cNvSpPr>
            <a:spLocks noChangeShapeType="1"/>
          </p:cNvSpPr>
          <p:nvPr/>
        </p:nvSpPr>
        <p:spPr bwMode="auto">
          <a:xfrm>
            <a:off x="4298950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615950" y="5672138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0</a:t>
            </a:r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582613" y="5394325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10</a:t>
            </a:r>
          </a:p>
        </p:txBody>
      </p:sp>
      <p:sp>
        <p:nvSpPr>
          <p:cNvPr id="35870" name="Line 30"/>
          <p:cNvSpPr>
            <a:spLocks noChangeShapeType="1"/>
          </p:cNvSpPr>
          <p:nvPr/>
        </p:nvSpPr>
        <p:spPr bwMode="auto">
          <a:xfrm>
            <a:off x="762000" y="5445125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582613" y="511968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20</a:t>
            </a:r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>
            <a:off x="762000" y="5168900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582613" y="484028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30</a:t>
            </a:r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>
            <a:off x="762000" y="4887913"/>
            <a:ext cx="42863" cy="1587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75" name="Rectangle 35"/>
          <p:cNvSpPr>
            <a:spLocks noChangeArrowheads="1"/>
          </p:cNvSpPr>
          <p:nvPr/>
        </p:nvSpPr>
        <p:spPr bwMode="auto">
          <a:xfrm>
            <a:off x="582613" y="45640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40</a:t>
            </a: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>
            <a:off x="762000" y="4614863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77" name="Rectangle 37"/>
          <p:cNvSpPr>
            <a:spLocks noChangeArrowheads="1"/>
          </p:cNvSpPr>
          <p:nvPr/>
        </p:nvSpPr>
        <p:spPr bwMode="auto">
          <a:xfrm>
            <a:off x="582613" y="42846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50</a:t>
            </a:r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>
            <a:off x="762000" y="4333875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79" name="Rectangle 39"/>
          <p:cNvSpPr>
            <a:spLocks noChangeArrowheads="1"/>
          </p:cNvSpPr>
          <p:nvPr/>
        </p:nvSpPr>
        <p:spPr bwMode="auto">
          <a:xfrm>
            <a:off x="582613" y="40052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60</a:t>
            </a:r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>
            <a:off x="762000" y="4054475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81" name="Rectangle 41"/>
          <p:cNvSpPr>
            <a:spLocks noChangeArrowheads="1"/>
          </p:cNvSpPr>
          <p:nvPr/>
        </p:nvSpPr>
        <p:spPr bwMode="auto">
          <a:xfrm>
            <a:off x="582613" y="3730625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70</a:t>
            </a:r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>
            <a:off x="762000" y="3779838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83" name="Rectangle 43"/>
          <p:cNvSpPr>
            <a:spLocks noChangeArrowheads="1"/>
          </p:cNvSpPr>
          <p:nvPr/>
        </p:nvSpPr>
        <p:spPr bwMode="auto">
          <a:xfrm>
            <a:off x="582613" y="344963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80</a:t>
            </a:r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>
            <a:off x="762000" y="3500438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85" name="Rectangle 45"/>
          <p:cNvSpPr>
            <a:spLocks noChangeArrowheads="1"/>
          </p:cNvSpPr>
          <p:nvPr/>
        </p:nvSpPr>
        <p:spPr bwMode="auto">
          <a:xfrm>
            <a:off x="582613" y="317500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90</a:t>
            </a:r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>
            <a:off x="762000" y="3225800"/>
            <a:ext cx="42863" cy="1588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87" name="Rectangle 47"/>
          <p:cNvSpPr>
            <a:spLocks noChangeArrowheads="1"/>
          </p:cNvSpPr>
          <p:nvPr/>
        </p:nvSpPr>
        <p:spPr bwMode="auto">
          <a:xfrm>
            <a:off x="520700" y="2895600"/>
            <a:ext cx="19717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100</a:t>
            </a:r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>
            <a:off x="762000" y="2946400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89" name="Freeform 49"/>
          <p:cNvSpPr>
            <a:spLocks/>
          </p:cNvSpPr>
          <p:nvPr/>
        </p:nvSpPr>
        <p:spPr bwMode="auto">
          <a:xfrm>
            <a:off x="801688" y="2946400"/>
            <a:ext cx="1905000" cy="2727325"/>
          </a:xfrm>
          <a:custGeom>
            <a:avLst/>
            <a:gdLst>
              <a:gd name="T0" fmla="*/ 2147483647 w 3907"/>
              <a:gd name="T1" fmla="*/ 0 h 4883"/>
              <a:gd name="T2" fmla="*/ 2147483647 w 3907"/>
              <a:gd name="T3" fmla="*/ 2147483647 h 4883"/>
              <a:gd name="T4" fmla="*/ 2147483647 w 3907"/>
              <a:gd name="T5" fmla="*/ 2147483647 h 4883"/>
              <a:gd name="T6" fmla="*/ 2147483647 w 3907"/>
              <a:gd name="T7" fmla="*/ 2147483647 h 4883"/>
              <a:gd name="T8" fmla="*/ 2147483647 w 3907"/>
              <a:gd name="T9" fmla="*/ 2147483647 h 4883"/>
              <a:gd name="T10" fmla="*/ 2147483647 w 3907"/>
              <a:gd name="T11" fmla="*/ 2147483647 h 4883"/>
              <a:gd name="T12" fmla="*/ 2147483647 w 3907"/>
              <a:gd name="T13" fmla="*/ 2147483647 h 4883"/>
              <a:gd name="T14" fmla="*/ 2147483647 w 3907"/>
              <a:gd name="T15" fmla="*/ 2147483647 h 4883"/>
              <a:gd name="T16" fmla="*/ 2147483647 w 3907"/>
              <a:gd name="T17" fmla="*/ 2147483647 h 4883"/>
              <a:gd name="T18" fmla="*/ 2147483647 w 3907"/>
              <a:gd name="T19" fmla="*/ 2147483647 h 4883"/>
              <a:gd name="T20" fmla="*/ 2147483647 w 3907"/>
              <a:gd name="T21" fmla="*/ 2147483647 h 4883"/>
              <a:gd name="T22" fmla="*/ 2147483647 w 3907"/>
              <a:gd name="T23" fmla="*/ 2147483647 h 4883"/>
              <a:gd name="T24" fmla="*/ 2147483647 w 3907"/>
              <a:gd name="T25" fmla="*/ 2147483647 h 4883"/>
              <a:gd name="T26" fmla="*/ 2147483647 w 3907"/>
              <a:gd name="T27" fmla="*/ 2147483647 h 4883"/>
              <a:gd name="T28" fmla="*/ 2147483647 w 3907"/>
              <a:gd name="T29" fmla="*/ 2147483647 h 4883"/>
              <a:gd name="T30" fmla="*/ 2147483647 w 3907"/>
              <a:gd name="T31" fmla="*/ 2147483647 h 4883"/>
              <a:gd name="T32" fmla="*/ 2147483647 w 3907"/>
              <a:gd name="T33" fmla="*/ 2147483647 h 4883"/>
              <a:gd name="T34" fmla="*/ 2147483647 w 3907"/>
              <a:gd name="T35" fmla="*/ 2147483647 h 4883"/>
              <a:gd name="T36" fmla="*/ 2147483647 w 3907"/>
              <a:gd name="T37" fmla="*/ 2147483647 h 4883"/>
              <a:gd name="T38" fmla="*/ 2147483647 w 3907"/>
              <a:gd name="T39" fmla="*/ 2147483647 h 4883"/>
              <a:gd name="T40" fmla="*/ 2147483647 w 3907"/>
              <a:gd name="T41" fmla="*/ 2147483647 h 4883"/>
              <a:gd name="T42" fmla="*/ 2147483647 w 3907"/>
              <a:gd name="T43" fmla="*/ 2147483647 h 4883"/>
              <a:gd name="T44" fmla="*/ 2147483647 w 3907"/>
              <a:gd name="T45" fmla="*/ 2147483647 h 4883"/>
              <a:gd name="T46" fmla="*/ 2147483647 w 3907"/>
              <a:gd name="T47" fmla="*/ 2147483647 h 4883"/>
              <a:gd name="T48" fmla="*/ 2147483647 w 3907"/>
              <a:gd name="T49" fmla="*/ 2147483647 h 4883"/>
              <a:gd name="T50" fmla="*/ 2147483647 w 3907"/>
              <a:gd name="T51" fmla="*/ 2147483647 h 4883"/>
              <a:gd name="T52" fmla="*/ 2147483647 w 3907"/>
              <a:gd name="T53" fmla="*/ 2147483647 h 4883"/>
              <a:gd name="T54" fmla="*/ 2147483647 w 3907"/>
              <a:gd name="T55" fmla="*/ 2147483647 h 4883"/>
              <a:gd name="T56" fmla="*/ 2147483647 w 3907"/>
              <a:gd name="T57" fmla="*/ 2147483647 h 4883"/>
              <a:gd name="T58" fmla="*/ 2147483647 w 3907"/>
              <a:gd name="T59" fmla="*/ 2147483647 h 4883"/>
              <a:gd name="T60" fmla="*/ 2147483647 w 3907"/>
              <a:gd name="T61" fmla="*/ 2147483647 h 4883"/>
              <a:gd name="T62" fmla="*/ 2147483647 w 3907"/>
              <a:gd name="T63" fmla="*/ 2147483647 h 4883"/>
              <a:gd name="T64" fmla="*/ 2147483647 w 3907"/>
              <a:gd name="T65" fmla="*/ 2147483647 h 4883"/>
              <a:gd name="T66" fmla="*/ 2147483647 w 3907"/>
              <a:gd name="T67" fmla="*/ 2147483647 h 4883"/>
              <a:gd name="T68" fmla="*/ 2147483647 w 3907"/>
              <a:gd name="T69" fmla="*/ 2147483647 h 4883"/>
              <a:gd name="T70" fmla="*/ 2147483647 w 3907"/>
              <a:gd name="T71" fmla="*/ 2147483647 h 4883"/>
              <a:gd name="T72" fmla="*/ 2147483647 w 3907"/>
              <a:gd name="T73" fmla="*/ 2147483647 h 4883"/>
              <a:gd name="T74" fmla="*/ 2147483647 w 3907"/>
              <a:gd name="T75" fmla="*/ 2147483647 h 4883"/>
              <a:gd name="T76" fmla="*/ 2147483647 w 3907"/>
              <a:gd name="T77" fmla="*/ 2147483647 h 4883"/>
              <a:gd name="T78" fmla="*/ 2147483647 w 3907"/>
              <a:gd name="T79" fmla="*/ 2147483647 h 4883"/>
              <a:gd name="T80" fmla="*/ 2147483647 w 3907"/>
              <a:gd name="T81" fmla="*/ 2147483647 h 4883"/>
              <a:gd name="T82" fmla="*/ 2147483647 w 3907"/>
              <a:gd name="T83" fmla="*/ 2147483647 h 4883"/>
              <a:gd name="T84" fmla="*/ 2147483647 w 3907"/>
              <a:gd name="T85" fmla="*/ 2147483647 h 4883"/>
              <a:gd name="T86" fmla="*/ 2147483647 w 3907"/>
              <a:gd name="T87" fmla="*/ 2147483647 h 4883"/>
              <a:gd name="T88" fmla="*/ 2147483647 w 3907"/>
              <a:gd name="T89" fmla="*/ 2147483647 h 4883"/>
              <a:gd name="T90" fmla="*/ 2147483647 w 3907"/>
              <a:gd name="T91" fmla="*/ 2147483647 h 4883"/>
              <a:gd name="T92" fmla="*/ 2147483647 w 3907"/>
              <a:gd name="T93" fmla="*/ 2147483647 h 4883"/>
              <a:gd name="T94" fmla="*/ 2147483647 w 3907"/>
              <a:gd name="T95" fmla="*/ 2147483647 h 4883"/>
              <a:gd name="T96" fmla="*/ 2147483647 w 3907"/>
              <a:gd name="T97" fmla="*/ 2147483647 h 4883"/>
              <a:gd name="T98" fmla="*/ 2147483647 w 3907"/>
              <a:gd name="T99" fmla="*/ 2147483647 h 4883"/>
              <a:gd name="T100" fmla="*/ 2147483647 w 3907"/>
              <a:gd name="T101" fmla="*/ 2147483647 h 488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907" h="4883">
                <a:moveTo>
                  <a:pt x="0" y="0"/>
                </a:moveTo>
                <a:lnTo>
                  <a:pt x="376" y="0"/>
                </a:lnTo>
                <a:lnTo>
                  <a:pt x="376" y="89"/>
                </a:lnTo>
                <a:lnTo>
                  <a:pt x="618" y="89"/>
                </a:lnTo>
                <a:lnTo>
                  <a:pt x="618" y="188"/>
                </a:lnTo>
                <a:lnTo>
                  <a:pt x="681" y="188"/>
                </a:lnTo>
                <a:lnTo>
                  <a:pt x="681" y="277"/>
                </a:lnTo>
                <a:lnTo>
                  <a:pt x="798" y="277"/>
                </a:lnTo>
                <a:lnTo>
                  <a:pt x="798" y="367"/>
                </a:lnTo>
                <a:lnTo>
                  <a:pt x="887" y="367"/>
                </a:lnTo>
                <a:lnTo>
                  <a:pt x="887" y="456"/>
                </a:lnTo>
                <a:lnTo>
                  <a:pt x="950" y="456"/>
                </a:lnTo>
                <a:lnTo>
                  <a:pt x="950" y="554"/>
                </a:lnTo>
                <a:lnTo>
                  <a:pt x="1013" y="554"/>
                </a:lnTo>
                <a:lnTo>
                  <a:pt x="1013" y="644"/>
                </a:lnTo>
                <a:lnTo>
                  <a:pt x="1183" y="644"/>
                </a:lnTo>
                <a:lnTo>
                  <a:pt x="1183" y="733"/>
                </a:lnTo>
                <a:lnTo>
                  <a:pt x="1192" y="733"/>
                </a:lnTo>
                <a:lnTo>
                  <a:pt x="1192" y="832"/>
                </a:lnTo>
                <a:lnTo>
                  <a:pt x="1344" y="832"/>
                </a:lnTo>
                <a:lnTo>
                  <a:pt x="1344" y="921"/>
                </a:lnTo>
                <a:lnTo>
                  <a:pt x="1398" y="921"/>
                </a:lnTo>
                <a:lnTo>
                  <a:pt x="1398" y="1011"/>
                </a:lnTo>
                <a:lnTo>
                  <a:pt x="1586" y="1011"/>
                </a:lnTo>
                <a:lnTo>
                  <a:pt x="1586" y="1109"/>
                </a:lnTo>
                <a:lnTo>
                  <a:pt x="1604" y="1109"/>
                </a:lnTo>
                <a:lnTo>
                  <a:pt x="1604" y="1198"/>
                </a:lnTo>
                <a:lnTo>
                  <a:pt x="1622" y="1198"/>
                </a:lnTo>
                <a:lnTo>
                  <a:pt x="1622" y="1288"/>
                </a:lnTo>
                <a:lnTo>
                  <a:pt x="1658" y="1288"/>
                </a:lnTo>
                <a:lnTo>
                  <a:pt x="1658" y="1377"/>
                </a:lnTo>
                <a:lnTo>
                  <a:pt x="1658" y="1476"/>
                </a:lnTo>
                <a:lnTo>
                  <a:pt x="1676" y="1476"/>
                </a:lnTo>
                <a:lnTo>
                  <a:pt x="1676" y="1565"/>
                </a:lnTo>
                <a:lnTo>
                  <a:pt x="1703" y="1565"/>
                </a:lnTo>
                <a:lnTo>
                  <a:pt x="1703" y="1753"/>
                </a:lnTo>
                <a:lnTo>
                  <a:pt x="1703" y="1842"/>
                </a:lnTo>
                <a:lnTo>
                  <a:pt x="1730" y="1842"/>
                </a:lnTo>
                <a:lnTo>
                  <a:pt x="1730" y="1932"/>
                </a:lnTo>
                <a:lnTo>
                  <a:pt x="1792" y="1932"/>
                </a:lnTo>
                <a:lnTo>
                  <a:pt x="1792" y="2030"/>
                </a:lnTo>
                <a:lnTo>
                  <a:pt x="1891" y="2030"/>
                </a:lnTo>
                <a:lnTo>
                  <a:pt x="1891" y="2120"/>
                </a:lnTo>
                <a:lnTo>
                  <a:pt x="1945" y="2120"/>
                </a:lnTo>
                <a:lnTo>
                  <a:pt x="1945" y="2209"/>
                </a:lnTo>
                <a:lnTo>
                  <a:pt x="2034" y="2209"/>
                </a:lnTo>
                <a:lnTo>
                  <a:pt x="2034" y="2298"/>
                </a:lnTo>
                <a:lnTo>
                  <a:pt x="2043" y="2298"/>
                </a:lnTo>
                <a:lnTo>
                  <a:pt x="2043" y="2397"/>
                </a:lnTo>
                <a:lnTo>
                  <a:pt x="2097" y="2397"/>
                </a:lnTo>
                <a:lnTo>
                  <a:pt x="2097" y="2486"/>
                </a:lnTo>
                <a:lnTo>
                  <a:pt x="2133" y="2486"/>
                </a:lnTo>
                <a:lnTo>
                  <a:pt x="2133" y="2576"/>
                </a:lnTo>
                <a:lnTo>
                  <a:pt x="2151" y="2576"/>
                </a:lnTo>
                <a:lnTo>
                  <a:pt x="2151" y="2674"/>
                </a:lnTo>
                <a:lnTo>
                  <a:pt x="2187" y="2674"/>
                </a:lnTo>
                <a:lnTo>
                  <a:pt x="2187" y="2764"/>
                </a:lnTo>
                <a:lnTo>
                  <a:pt x="2285" y="2764"/>
                </a:lnTo>
                <a:lnTo>
                  <a:pt x="2285" y="2853"/>
                </a:lnTo>
                <a:lnTo>
                  <a:pt x="2303" y="2853"/>
                </a:lnTo>
                <a:lnTo>
                  <a:pt x="2303" y="2942"/>
                </a:lnTo>
                <a:lnTo>
                  <a:pt x="2357" y="2942"/>
                </a:lnTo>
                <a:lnTo>
                  <a:pt x="2357" y="3041"/>
                </a:lnTo>
                <a:lnTo>
                  <a:pt x="2527" y="3041"/>
                </a:lnTo>
                <a:lnTo>
                  <a:pt x="2527" y="3130"/>
                </a:lnTo>
                <a:lnTo>
                  <a:pt x="2545" y="3130"/>
                </a:lnTo>
                <a:lnTo>
                  <a:pt x="2545" y="3220"/>
                </a:lnTo>
                <a:lnTo>
                  <a:pt x="2572" y="3220"/>
                </a:lnTo>
                <a:lnTo>
                  <a:pt x="2572" y="3318"/>
                </a:lnTo>
                <a:lnTo>
                  <a:pt x="2581" y="3318"/>
                </a:lnTo>
                <a:lnTo>
                  <a:pt x="2581" y="3407"/>
                </a:lnTo>
                <a:lnTo>
                  <a:pt x="2599" y="3407"/>
                </a:lnTo>
                <a:lnTo>
                  <a:pt x="2599" y="3497"/>
                </a:lnTo>
                <a:lnTo>
                  <a:pt x="2635" y="3497"/>
                </a:lnTo>
                <a:lnTo>
                  <a:pt x="2635" y="3595"/>
                </a:lnTo>
                <a:lnTo>
                  <a:pt x="2653" y="3595"/>
                </a:lnTo>
                <a:lnTo>
                  <a:pt x="2653" y="3685"/>
                </a:lnTo>
                <a:lnTo>
                  <a:pt x="2679" y="3685"/>
                </a:lnTo>
                <a:lnTo>
                  <a:pt x="2679" y="3774"/>
                </a:lnTo>
                <a:lnTo>
                  <a:pt x="2769" y="3774"/>
                </a:lnTo>
                <a:lnTo>
                  <a:pt x="2769" y="3864"/>
                </a:lnTo>
                <a:lnTo>
                  <a:pt x="2805" y="3864"/>
                </a:lnTo>
                <a:lnTo>
                  <a:pt x="2805" y="3962"/>
                </a:lnTo>
                <a:lnTo>
                  <a:pt x="2805" y="4051"/>
                </a:lnTo>
                <a:lnTo>
                  <a:pt x="2868" y="4051"/>
                </a:lnTo>
                <a:lnTo>
                  <a:pt x="2868" y="4141"/>
                </a:lnTo>
                <a:lnTo>
                  <a:pt x="2903" y="4141"/>
                </a:lnTo>
                <a:lnTo>
                  <a:pt x="2903" y="4239"/>
                </a:lnTo>
                <a:lnTo>
                  <a:pt x="2912" y="4239"/>
                </a:lnTo>
                <a:lnTo>
                  <a:pt x="2912" y="4329"/>
                </a:lnTo>
                <a:lnTo>
                  <a:pt x="2975" y="4329"/>
                </a:lnTo>
                <a:lnTo>
                  <a:pt x="2975" y="4418"/>
                </a:lnTo>
                <a:lnTo>
                  <a:pt x="3011" y="4418"/>
                </a:lnTo>
                <a:lnTo>
                  <a:pt x="3011" y="4517"/>
                </a:lnTo>
                <a:lnTo>
                  <a:pt x="3244" y="4517"/>
                </a:lnTo>
                <a:lnTo>
                  <a:pt x="3244" y="4606"/>
                </a:lnTo>
                <a:lnTo>
                  <a:pt x="3423" y="4606"/>
                </a:lnTo>
                <a:lnTo>
                  <a:pt x="3423" y="4695"/>
                </a:lnTo>
                <a:lnTo>
                  <a:pt x="3701" y="4695"/>
                </a:lnTo>
                <a:lnTo>
                  <a:pt x="3701" y="4785"/>
                </a:lnTo>
                <a:lnTo>
                  <a:pt x="3817" y="4785"/>
                </a:lnTo>
                <a:lnTo>
                  <a:pt x="3817" y="4883"/>
                </a:lnTo>
                <a:lnTo>
                  <a:pt x="3907" y="4883"/>
                </a:lnTo>
              </a:path>
            </a:pathLst>
          </a:custGeom>
          <a:noFill/>
          <a:ln w="22860">
            <a:solidFill>
              <a:srgbClr val="FFFF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90" name="Freeform 50"/>
          <p:cNvSpPr>
            <a:spLocks/>
          </p:cNvSpPr>
          <p:nvPr/>
        </p:nvSpPr>
        <p:spPr bwMode="auto">
          <a:xfrm>
            <a:off x="801688" y="2946400"/>
            <a:ext cx="3235325" cy="2457450"/>
          </a:xfrm>
          <a:custGeom>
            <a:avLst/>
            <a:gdLst>
              <a:gd name="T0" fmla="*/ 2147483647 w 6631"/>
              <a:gd name="T1" fmla="*/ 0 h 4400"/>
              <a:gd name="T2" fmla="*/ 2147483647 w 6631"/>
              <a:gd name="T3" fmla="*/ 2147483647 h 4400"/>
              <a:gd name="T4" fmla="*/ 2147483647 w 6631"/>
              <a:gd name="T5" fmla="*/ 2147483647 h 4400"/>
              <a:gd name="T6" fmla="*/ 2147483647 w 6631"/>
              <a:gd name="T7" fmla="*/ 2147483647 h 4400"/>
              <a:gd name="T8" fmla="*/ 2147483647 w 6631"/>
              <a:gd name="T9" fmla="*/ 2147483647 h 4400"/>
              <a:gd name="T10" fmla="*/ 2147483647 w 6631"/>
              <a:gd name="T11" fmla="*/ 2147483647 h 4400"/>
              <a:gd name="T12" fmla="*/ 2147483647 w 6631"/>
              <a:gd name="T13" fmla="*/ 2147483647 h 4400"/>
              <a:gd name="T14" fmla="*/ 2147483647 w 6631"/>
              <a:gd name="T15" fmla="*/ 2147483647 h 4400"/>
              <a:gd name="T16" fmla="*/ 2147483647 w 6631"/>
              <a:gd name="T17" fmla="*/ 2147483647 h 4400"/>
              <a:gd name="T18" fmla="*/ 2147483647 w 6631"/>
              <a:gd name="T19" fmla="*/ 2147483647 h 4400"/>
              <a:gd name="T20" fmla="*/ 2147483647 w 6631"/>
              <a:gd name="T21" fmla="*/ 2147483647 h 4400"/>
              <a:gd name="T22" fmla="*/ 2147483647 w 6631"/>
              <a:gd name="T23" fmla="*/ 2147483647 h 4400"/>
              <a:gd name="T24" fmla="*/ 2147483647 w 6631"/>
              <a:gd name="T25" fmla="*/ 2147483647 h 4400"/>
              <a:gd name="T26" fmla="*/ 2147483647 w 6631"/>
              <a:gd name="T27" fmla="*/ 2147483647 h 4400"/>
              <a:gd name="T28" fmla="*/ 2147483647 w 6631"/>
              <a:gd name="T29" fmla="*/ 2147483647 h 4400"/>
              <a:gd name="T30" fmla="*/ 2147483647 w 6631"/>
              <a:gd name="T31" fmla="*/ 2147483647 h 4400"/>
              <a:gd name="T32" fmla="*/ 2147483647 w 6631"/>
              <a:gd name="T33" fmla="*/ 2147483647 h 4400"/>
              <a:gd name="T34" fmla="*/ 2147483647 w 6631"/>
              <a:gd name="T35" fmla="*/ 2147483647 h 4400"/>
              <a:gd name="T36" fmla="*/ 2147483647 w 6631"/>
              <a:gd name="T37" fmla="*/ 2147483647 h 4400"/>
              <a:gd name="T38" fmla="*/ 2147483647 w 6631"/>
              <a:gd name="T39" fmla="*/ 2147483647 h 4400"/>
              <a:gd name="T40" fmla="*/ 2147483647 w 6631"/>
              <a:gd name="T41" fmla="*/ 2147483647 h 4400"/>
              <a:gd name="T42" fmla="*/ 2147483647 w 6631"/>
              <a:gd name="T43" fmla="*/ 2147483647 h 4400"/>
              <a:gd name="T44" fmla="*/ 2147483647 w 6631"/>
              <a:gd name="T45" fmla="*/ 2147483647 h 4400"/>
              <a:gd name="T46" fmla="*/ 2147483647 w 6631"/>
              <a:gd name="T47" fmla="*/ 2147483647 h 4400"/>
              <a:gd name="T48" fmla="*/ 2147483647 w 6631"/>
              <a:gd name="T49" fmla="*/ 2147483647 h 4400"/>
              <a:gd name="T50" fmla="*/ 2147483647 w 6631"/>
              <a:gd name="T51" fmla="*/ 2147483647 h 4400"/>
              <a:gd name="T52" fmla="*/ 2147483647 w 6631"/>
              <a:gd name="T53" fmla="*/ 2147483647 h 4400"/>
              <a:gd name="T54" fmla="*/ 2147483647 w 6631"/>
              <a:gd name="T55" fmla="*/ 2147483647 h 4400"/>
              <a:gd name="T56" fmla="*/ 2147483647 w 6631"/>
              <a:gd name="T57" fmla="*/ 2147483647 h 4400"/>
              <a:gd name="T58" fmla="*/ 2147483647 w 6631"/>
              <a:gd name="T59" fmla="*/ 2147483647 h 4400"/>
              <a:gd name="T60" fmla="*/ 2147483647 w 6631"/>
              <a:gd name="T61" fmla="*/ 2147483647 h 4400"/>
              <a:gd name="T62" fmla="*/ 2147483647 w 6631"/>
              <a:gd name="T63" fmla="*/ 2147483647 h 4400"/>
              <a:gd name="T64" fmla="*/ 2147483647 w 6631"/>
              <a:gd name="T65" fmla="*/ 2147483647 h 4400"/>
              <a:gd name="T66" fmla="*/ 2147483647 w 6631"/>
              <a:gd name="T67" fmla="*/ 2147483647 h 4400"/>
              <a:gd name="T68" fmla="*/ 2147483647 w 6631"/>
              <a:gd name="T69" fmla="*/ 2147483647 h 4400"/>
              <a:gd name="T70" fmla="*/ 2147483647 w 6631"/>
              <a:gd name="T71" fmla="*/ 2147483647 h 4400"/>
              <a:gd name="T72" fmla="*/ 2147483647 w 6631"/>
              <a:gd name="T73" fmla="*/ 2147483647 h 4400"/>
              <a:gd name="T74" fmla="*/ 2147483647 w 6631"/>
              <a:gd name="T75" fmla="*/ 2147483647 h 4400"/>
              <a:gd name="T76" fmla="*/ 2147483647 w 6631"/>
              <a:gd name="T77" fmla="*/ 2147483647 h 4400"/>
              <a:gd name="T78" fmla="*/ 2147483647 w 6631"/>
              <a:gd name="T79" fmla="*/ 2147483647 h 4400"/>
              <a:gd name="T80" fmla="*/ 2147483647 w 6631"/>
              <a:gd name="T81" fmla="*/ 2147483647 h 4400"/>
              <a:gd name="T82" fmla="*/ 2147483647 w 6631"/>
              <a:gd name="T83" fmla="*/ 2147483647 h 4400"/>
              <a:gd name="T84" fmla="*/ 2147483647 w 6631"/>
              <a:gd name="T85" fmla="*/ 2147483647 h 4400"/>
              <a:gd name="T86" fmla="*/ 2147483647 w 6631"/>
              <a:gd name="T87" fmla="*/ 2147483647 h 4400"/>
              <a:gd name="T88" fmla="*/ 2147483647 w 6631"/>
              <a:gd name="T89" fmla="*/ 2147483647 h 4400"/>
              <a:gd name="T90" fmla="*/ 2147483647 w 6631"/>
              <a:gd name="T91" fmla="*/ 2147483647 h 4400"/>
              <a:gd name="T92" fmla="*/ 2147483647 w 6631"/>
              <a:gd name="T93" fmla="*/ 2147483647 h 4400"/>
              <a:gd name="T94" fmla="*/ 2147483647 w 6631"/>
              <a:gd name="T95" fmla="*/ 2147483647 h 4400"/>
              <a:gd name="T96" fmla="*/ 2147483647 w 6631"/>
              <a:gd name="T97" fmla="*/ 2147483647 h 440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631" h="4400">
                <a:moveTo>
                  <a:pt x="0" y="0"/>
                </a:moveTo>
                <a:lnTo>
                  <a:pt x="332" y="0"/>
                </a:lnTo>
                <a:lnTo>
                  <a:pt x="332" y="80"/>
                </a:lnTo>
                <a:lnTo>
                  <a:pt x="645" y="80"/>
                </a:lnTo>
                <a:lnTo>
                  <a:pt x="645" y="170"/>
                </a:lnTo>
                <a:lnTo>
                  <a:pt x="681" y="170"/>
                </a:lnTo>
                <a:lnTo>
                  <a:pt x="681" y="250"/>
                </a:lnTo>
                <a:lnTo>
                  <a:pt x="789" y="250"/>
                </a:lnTo>
                <a:lnTo>
                  <a:pt x="789" y="331"/>
                </a:lnTo>
                <a:lnTo>
                  <a:pt x="968" y="331"/>
                </a:lnTo>
                <a:lnTo>
                  <a:pt x="968" y="411"/>
                </a:lnTo>
                <a:lnTo>
                  <a:pt x="1031" y="411"/>
                </a:lnTo>
                <a:lnTo>
                  <a:pt x="1031" y="501"/>
                </a:lnTo>
                <a:lnTo>
                  <a:pt x="1075" y="501"/>
                </a:lnTo>
                <a:lnTo>
                  <a:pt x="1075" y="581"/>
                </a:lnTo>
                <a:lnTo>
                  <a:pt x="1120" y="581"/>
                </a:lnTo>
                <a:lnTo>
                  <a:pt x="1120" y="662"/>
                </a:lnTo>
                <a:lnTo>
                  <a:pt x="1246" y="662"/>
                </a:lnTo>
                <a:lnTo>
                  <a:pt x="1246" y="742"/>
                </a:lnTo>
                <a:lnTo>
                  <a:pt x="1264" y="742"/>
                </a:lnTo>
                <a:lnTo>
                  <a:pt x="1264" y="832"/>
                </a:lnTo>
                <a:lnTo>
                  <a:pt x="1452" y="832"/>
                </a:lnTo>
                <a:lnTo>
                  <a:pt x="1452" y="912"/>
                </a:lnTo>
                <a:lnTo>
                  <a:pt x="1523" y="912"/>
                </a:lnTo>
                <a:lnTo>
                  <a:pt x="1523" y="993"/>
                </a:lnTo>
                <a:lnTo>
                  <a:pt x="1532" y="993"/>
                </a:lnTo>
                <a:lnTo>
                  <a:pt x="1532" y="1073"/>
                </a:lnTo>
                <a:lnTo>
                  <a:pt x="1532" y="1163"/>
                </a:lnTo>
                <a:lnTo>
                  <a:pt x="1649" y="1163"/>
                </a:lnTo>
                <a:lnTo>
                  <a:pt x="1649" y="1243"/>
                </a:lnTo>
                <a:lnTo>
                  <a:pt x="1721" y="1243"/>
                </a:lnTo>
                <a:lnTo>
                  <a:pt x="1721" y="1324"/>
                </a:lnTo>
                <a:lnTo>
                  <a:pt x="1792" y="1324"/>
                </a:lnTo>
                <a:lnTo>
                  <a:pt x="1792" y="1413"/>
                </a:lnTo>
                <a:lnTo>
                  <a:pt x="1873" y="1413"/>
                </a:lnTo>
                <a:lnTo>
                  <a:pt x="1873" y="1574"/>
                </a:lnTo>
                <a:lnTo>
                  <a:pt x="1900" y="1574"/>
                </a:lnTo>
                <a:lnTo>
                  <a:pt x="1900" y="1654"/>
                </a:lnTo>
                <a:lnTo>
                  <a:pt x="2034" y="1654"/>
                </a:lnTo>
                <a:lnTo>
                  <a:pt x="2034" y="1744"/>
                </a:lnTo>
                <a:lnTo>
                  <a:pt x="2070" y="1744"/>
                </a:lnTo>
                <a:lnTo>
                  <a:pt x="2070" y="1824"/>
                </a:lnTo>
                <a:lnTo>
                  <a:pt x="2088" y="1824"/>
                </a:lnTo>
                <a:lnTo>
                  <a:pt x="2088" y="1905"/>
                </a:lnTo>
                <a:lnTo>
                  <a:pt x="2088" y="1985"/>
                </a:lnTo>
                <a:lnTo>
                  <a:pt x="2124" y="1985"/>
                </a:lnTo>
                <a:lnTo>
                  <a:pt x="2124" y="2075"/>
                </a:lnTo>
                <a:lnTo>
                  <a:pt x="2133" y="2075"/>
                </a:lnTo>
                <a:lnTo>
                  <a:pt x="2133" y="2155"/>
                </a:lnTo>
                <a:lnTo>
                  <a:pt x="2178" y="2155"/>
                </a:lnTo>
                <a:lnTo>
                  <a:pt x="2178" y="2236"/>
                </a:lnTo>
                <a:lnTo>
                  <a:pt x="2204" y="2236"/>
                </a:lnTo>
                <a:lnTo>
                  <a:pt x="2204" y="2316"/>
                </a:lnTo>
                <a:lnTo>
                  <a:pt x="2213" y="2316"/>
                </a:lnTo>
                <a:lnTo>
                  <a:pt x="2213" y="2406"/>
                </a:lnTo>
                <a:lnTo>
                  <a:pt x="2267" y="2406"/>
                </a:lnTo>
                <a:lnTo>
                  <a:pt x="2267" y="2486"/>
                </a:lnTo>
                <a:lnTo>
                  <a:pt x="2294" y="2486"/>
                </a:lnTo>
                <a:lnTo>
                  <a:pt x="2294" y="2567"/>
                </a:lnTo>
                <a:lnTo>
                  <a:pt x="2294" y="2656"/>
                </a:lnTo>
                <a:lnTo>
                  <a:pt x="2375" y="2656"/>
                </a:lnTo>
                <a:lnTo>
                  <a:pt x="2375" y="2737"/>
                </a:lnTo>
                <a:lnTo>
                  <a:pt x="2393" y="2737"/>
                </a:lnTo>
                <a:lnTo>
                  <a:pt x="2393" y="2817"/>
                </a:lnTo>
                <a:lnTo>
                  <a:pt x="2428" y="2817"/>
                </a:lnTo>
                <a:lnTo>
                  <a:pt x="2428" y="2898"/>
                </a:lnTo>
                <a:lnTo>
                  <a:pt x="2446" y="2898"/>
                </a:lnTo>
                <a:lnTo>
                  <a:pt x="2446" y="2987"/>
                </a:lnTo>
                <a:lnTo>
                  <a:pt x="2482" y="2987"/>
                </a:lnTo>
                <a:lnTo>
                  <a:pt x="2482" y="3068"/>
                </a:lnTo>
                <a:lnTo>
                  <a:pt x="2581" y="3068"/>
                </a:lnTo>
                <a:lnTo>
                  <a:pt x="2581" y="3148"/>
                </a:lnTo>
                <a:lnTo>
                  <a:pt x="2581" y="3229"/>
                </a:lnTo>
                <a:lnTo>
                  <a:pt x="2670" y="3229"/>
                </a:lnTo>
                <a:lnTo>
                  <a:pt x="2670" y="3318"/>
                </a:lnTo>
                <a:lnTo>
                  <a:pt x="2751" y="3318"/>
                </a:lnTo>
                <a:lnTo>
                  <a:pt x="2751" y="3407"/>
                </a:lnTo>
                <a:lnTo>
                  <a:pt x="2787" y="3407"/>
                </a:lnTo>
                <a:lnTo>
                  <a:pt x="2787" y="3497"/>
                </a:lnTo>
                <a:lnTo>
                  <a:pt x="2823" y="3497"/>
                </a:lnTo>
                <a:lnTo>
                  <a:pt x="2823" y="3577"/>
                </a:lnTo>
                <a:lnTo>
                  <a:pt x="2912" y="3577"/>
                </a:lnTo>
                <a:lnTo>
                  <a:pt x="2912" y="3667"/>
                </a:lnTo>
                <a:lnTo>
                  <a:pt x="2939" y="3667"/>
                </a:lnTo>
                <a:lnTo>
                  <a:pt x="2939" y="3846"/>
                </a:lnTo>
                <a:lnTo>
                  <a:pt x="3047" y="3846"/>
                </a:lnTo>
                <a:lnTo>
                  <a:pt x="3047" y="3926"/>
                </a:lnTo>
                <a:lnTo>
                  <a:pt x="3092" y="3926"/>
                </a:lnTo>
                <a:lnTo>
                  <a:pt x="3092" y="4016"/>
                </a:lnTo>
                <a:lnTo>
                  <a:pt x="3298" y="4016"/>
                </a:lnTo>
                <a:lnTo>
                  <a:pt x="3298" y="4105"/>
                </a:lnTo>
                <a:lnTo>
                  <a:pt x="3531" y="4105"/>
                </a:lnTo>
                <a:lnTo>
                  <a:pt x="3531" y="4186"/>
                </a:lnTo>
                <a:lnTo>
                  <a:pt x="4041" y="4186"/>
                </a:lnTo>
                <a:lnTo>
                  <a:pt x="4041" y="4284"/>
                </a:lnTo>
                <a:lnTo>
                  <a:pt x="4642" y="4284"/>
                </a:lnTo>
                <a:lnTo>
                  <a:pt x="4642" y="4400"/>
                </a:lnTo>
                <a:lnTo>
                  <a:pt x="6631" y="4400"/>
                </a:lnTo>
              </a:path>
            </a:pathLst>
          </a:custGeom>
          <a:noFill/>
          <a:ln w="22860">
            <a:solidFill>
              <a:srgbClr val="00FF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91" name="Rectangle 51"/>
          <p:cNvSpPr>
            <a:spLocks noChangeArrowheads="1"/>
          </p:cNvSpPr>
          <p:nvPr/>
        </p:nvSpPr>
        <p:spPr bwMode="auto">
          <a:xfrm rot="-5400000">
            <a:off x="-601956" y="3957558"/>
            <a:ext cx="199131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600" dirty="0" err="1" smtClean="0">
                <a:latin typeface="Calibri" panose="020F0502020204030204" pitchFamily="34" charset="0"/>
                <a:cs typeface="Times New Roman" pitchFamily="18" charset="0"/>
              </a:rPr>
              <a:t>Overall</a:t>
            </a:r>
            <a:r>
              <a:rPr lang="fr-FR" altLang="fr-FR" sz="1600" dirty="0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fr-FR" altLang="fr-FR" sz="1600" dirty="0" err="1" smtClean="0">
                <a:latin typeface="Calibri" panose="020F0502020204030204" pitchFamily="34" charset="0"/>
                <a:cs typeface="Times New Roman" pitchFamily="18" charset="0"/>
              </a:rPr>
              <a:t>Survival</a:t>
            </a:r>
            <a:r>
              <a:rPr lang="fr-FR" altLang="fr-FR" sz="1600" dirty="0" smtClean="0">
                <a:latin typeface="Calibri" panose="020F0502020204030204" pitchFamily="34" charset="0"/>
                <a:cs typeface="Times New Roman" pitchFamily="18" charset="0"/>
              </a:rPr>
              <a:t> (OS), </a:t>
            </a:r>
            <a:r>
              <a:rPr lang="fr-FR" altLang="fr-FR" sz="1600" dirty="0" smtClean="0">
                <a:latin typeface="Calibri" panose="020F0502020204030204" pitchFamily="34" charset="0"/>
                <a:cs typeface="Times New Roman" pitchFamily="18" charset="0"/>
              </a:rPr>
              <a:t>%</a:t>
            </a:r>
          </a:p>
        </p:txBody>
      </p:sp>
      <p:sp>
        <p:nvSpPr>
          <p:cNvPr id="37940" name="Rectangle 52"/>
          <p:cNvSpPr>
            <a:spLocks noChangeArrowheads="1"/>
          </p:cNvSpPr>
          <p:nvPr/>
        </p:nvSpPr>
        <p:spPr bwMode="auto">
          <a:xfrm>
            <a:off x="2505958" y="4724400"/>
            <a:ext cx="9729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600" b="1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RT + TMZ</a:t>
            </a:r>
          </a:p>
        </p:txBody>
      </p:sp>
      <p:sp>
        <p:nvSpPr>
          <p:cNvPr id="35893" name="Rectangle 53"/>
          <p:cNvSpPr>
            <a:spLocks noChangeArrowheads="1"/>
          </p:cNvSpPr>
          <p:nvPr/>
        </p:nvSpPr>
        <p:spPr bwMode="auto">
          <a:xfrm>
            <a:off x="1173508" y="4953000"/>
            <a:ext cx="9200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600" smtClean="0">
                <a:latin typeface="Calibri" panose="020F0502020204030204" pitchFamily="34" charset="0"/>
                <a:cs typeface="Times New Roman" pitchFamily="18" charset="0"/>
              </a:rPr>
              <a:t>RT alone</a:t>
            </a:r>
          </a:p>
        </p:txBody>
      </p:sp>
      <p:sp>
        <p:nvSpPr>
          <p:cNvPr id="35894" name="Rectangle 54"/>
          <p:cNvSpPr>
            <a:spLocks noChangeArrowheads="1"/>
          </p:cNvSpPr>
          <p:nvPr/>
        </p:nvSpPr>
        <p:spPr bwMode="auto">
          <a:xfrm>
            <a:off x="1516528" y="1676400"/>
            <a:ext cx="25628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2000" smtClean="0">
                <a:latin typeface="Calibri" panose="020F0502020204030204" pitchFamily="34" charset="0"/>
                <a:cs typeface="Times New Roman" pitchFamily="18" charset="0"/>
              </a:rPr>
              <a:t>Unmethylated MGMT</a:t>
            </a:r>
            <a:r>
              <a:rPr lang="fr-FR" altLang="fr-FR" sz="2000" i="1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  <a:endParaRPr lang="fr-FR" altLang="fr-FR" sz="200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35895" name="Rectangle 55"/>
          <p:cNvSpPr>
            <a:spLocks noChangeArrowheads="1"/>
          </p:cNvSpPr>
          <p:nvPr/>
        </p:nvSpPr>
        <p:spPr bwMode="auto">
          <a:xfrm>
            <a:off x="1239838" y="2268538"/>
            <a:ext cx="336073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tabLst>
                <a:tab pos="1828800" algn="l"/>
                <a:tab pos="2397125" algn="l"/>
              </a:tabLst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828800" algn="l"/>
                <a:tab pos="2397125" algn="l"/>
              </a:tabLst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828800" algn="l"/>
                <a:tab pos="2397125" algn="l"/>
              </a:tabLst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	RT	RT + TMZ</a:t>
            </a:r>
          </a:p>
          <a:p>
            <a:pPr fontAlgn="base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fr-FR" altLang="fr-FR" sz="140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Median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 OS, </a:t>
            </a: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months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	11.8	   12.7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2-year </a:t>
            </a: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survival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, %	1.9	   13.8</a:t>
            </a:r>
          </a:p>
        </p:txBody>
      </p:sp>
      <p:sp>
        <p:nvSpPr>
          <p:cNvPr id="35896" name="Line 56"/>
          <p:cNvSpPr>
            <a:spLocks noChangeShapeType="1"/>
          </p:cNvSpPr>
          <p:nvPr/>
        </p:nvSpPr>
        <p:spPr bwMode="auto">
          <a:xfrm>
            <a:off x="1171575" y="2511425"/>
            <a:ext cx="3268663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97" name="Rectangle 57"/>
          <p:cNvSpPr>
            <a:spLocks noChangeArrowheads="1"/>
          </p:cNvSpPr>
          <p:nvPr/>
        </p:nvSpPr>
        <p:spPr bwMode="auto">
          <a:xfrm>
            <a:off x="2141128" y="3406775"/>
            <a:ext cx="18835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800" smtClean="0">
                <a:latin typeface="Calibri" panose="020F0502020204030204" pitchFamily="34" charset="0"/>
                <a:cs typeface="Times New Roman" pitchFamily="18" charset="0"/>
              </a:rPr>
              <a:t>Log-rank: </a:t>
            </a:r>
            <a:r>
              <a:rPr lang="fr-FR" altLang="fr-FR" sz="1800" i="1" smtClean="0">
                <a:latin typeface="Calibri" panose="020F0502020204030204" pitchFamily="34" charset="0"/>
                <a:cs typeface="Times New Roman" pitchFamily="18" charset="0"/>
              </a:rPr>
              <a:t>P</a:t>
            </a:r>
            <a:r>
              <a:rPr lang="fr-FR" altLang="fr-FR" sz="1800" smtClean="0">
                <a:latin typeface="Calibri" panose="020F0502020204030204" pitchFamily="34" charset="0"/>
                <a:cs typeface="Times New Roman" pitchFamily="18" charset="0"/>
              </a:rPr>
              <a:t> = .062</a:t>
            </a:r>
          </a:p>
        </p:txBody>
      </p:sp>
      <p:sp>
        <p:nvSpPr>
          <p:cNvPr id="35898" name="Rectangle 58"/>
          <p:cNvSpPr>
            <a:spLocks noChangeArrowheads="1"/>
          </p:cNvSpPr>
          <p:nvPr/>
        </p:nvSpPr>
        <p:spPr bwMode="auto">
          <a:xfrm>
            <a:off x="4471988" y="2057400"/>
            <a:ext cx="4291012" cy="383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948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2400" b="0" smtClean="0">
              <a:latin typeface="Calibri" panose="020F0502020204030204" pitchFamily="34" charset="0"/>
            </a:endParaRPr>
          </a:p>
        </p:txBody>
      </p:sp>
      <p:sp>
        <p:nvSpPr>
          <p:cNvPr id="35899" name="Rectangle 59"/>
          <p:cNvSpPr>
            <a:spLocks noChangeArrowheads="1"/>
          </p:cNvSpPr>
          <p:nvPr/>
        </p:nvSpPr>
        <p:spPr bwMode="auto">
          <a:xfrm>
            <a:off x="8256588" y="5218113"/>
            <a:ext cx="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240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35900" name="Rectangle 60"/>
          <p:cNvSpPr>
            <a:spLocks noChangeArrowheads="1"/>
          </p:cNvSpPr>
          <p:nvPr/>
        </p:nvSpPr>
        <p:spPr bwMode="auto">
          <a:xfrm>
            <a:off x="6002097" y="1676400"/>
            <a:ext cx="22166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2000" smtClean="0">
                <a:latin typeface="Calibri" panose="020F0502020204030204" pitchFamily="34" charset="0"/>
                <a:cs typeface="Times New Roman" pitchFamily="18" charset="0"/>
              </a:rPr>
              <a:t>Methylated MGMT</a:t>
            </a:r>
          </a:p>
        </p:txBody>
      </p:sp>
      <p:sp>
        <p:nvSpPr>
          <p:cNvPr id="35902" name="Rectangle 62"/>
          <p:cNvSpPr>
            <a:spLocks noChangeArrowheads="1"/>
          </p:cNvSpPr>
          <p:nvPr/>
        </p:nvSpPr>
        <p:spPr bwMode="auto">
          <a:xfrm>
            <a:off x="4818063" y="5821363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0</a:t>
            </a:r>
          </a:p>
        </p:txBody>
      </p:sp>
      <p:sp>
        <p:nvSpPr>
          <p:cNvPr id="35903" name="Line 63"/>
          <p:cNvSpPr>
            <a:spLocks noChangeShapeType="1"/>
          </p:cNvSpPr>
          <p:nvPr/>
        </p:nvSpPr>
        <p:spPr bwMode="auto">
          <a:xfrm>
            <a:off x="4840288" y="5694363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04" name="Rectangle 64"/>
          <p:cNvSpPr>
            <a:spLocks noChangeArrowheads="1"/>
          </p:cNvSpPr>
          <p:nvPr/>
        </p:nvSpPr>
        <p:spPr bwMode="auto">
          <a:xfrm>
            <a:off x="5237163" y="5821363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5</a:t>
            </a:r>
          </a:p>
        </p:txBody>
      </p:sp>
      <p:sp>
        <p:nvSpPr>
          <p:cNvPr id="35905" name="Line 65"/>
          <p:cNvSpPr>
            <a:spLocks noChangeShapeType="1"/>
          </p:cNvSpPr>
          <p:nvPr/>
        </p:nvSpPr>
        <p:spPr bwMode="auto">
          <a:xfrm>
            <a:off x="5260975" y="5733696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06" name="Rectangle 66"/>
          <p:cNvSpPr>
            <a:spLocks noChangeArrowheads="1"/>
          </p:cNvSpPr>
          <p:nvPr/>
        </p:nvSpPr>
        <p:spPr bwMode="auto">
          <a:xfrm>
            <a:off x="5643563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10</a:t>
            </a:r>
          </a:p>
        </p:txBody>
      </p:sp>
      <p:sp>
        <p:nvSpPr>
          <p:cNvPr id="35907" name="Line 67"/>
          <p:cNvSpPr>
            <a:spLocks noChangeShapeType="1"/>
          </p:cNvSpPr>
          <p:nvPr/>
        </p:nvSpPr>
        <p:spPr bwMode="auto">
          <a:xfrm>
            <a:off x="5681663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08" name="Rectangle 68"/>
          <p:cNvSpPr>
            <a:spLocks noChangeArrowheads="1"/>
          </p:cNvSpPr>
          <p:nvPr/>
        </p:nvSpPr>
        <p:spPr bwMode="auto">
          <a:xfrm>
            <a:off x="6065838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15</a:t>
            </a:r>
          </a:p>
        </p:txBody>
      </p:sp>
      <p:sp>
        <p:nvSpPr>
          <p:cNvPr id="35909" name="Line 69"/>
          <p:cNvSpPr>
            <a:spLocks noChangeShapeType="1"/>
          </p:cNvSpPr>
          <p:nvPr/>
        </p:nvSpPr>
        <p:spPr bwMode="auto">
          <a:xfrm>
            <a:off x="6102350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10" name="Rectangle 70"/>
          <p:cNvSpPr>
            <a:spLocks noChangeArrowheads="1"/>
          </p:cNvSpPr>
          <p:nvPr/>
        </p:nvSpPr>
        <p:spPr bwMode="auto">
          <a:xfrm>
            <a:off x="6484938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20</a:t>
            </a:r>
          </a:p>
        </p:txBody>
      </p:sp>
      <p:sp>
        <p:nvSpPr>
          <p:cNvPr id="35911" name="Line 71"/>
          <p:cNvSpPr>
            <a:spLocks noChangeShapeType="1"/>
          </p:cNvSpPr>
          <p:nvPr/>
        </p:nvSpPr>
        <p:spPr bwMode="auto">
          <a:xfrm>
            <a:off x="6523038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12" name="Rectangle 72"/>
          <p:cNvSpPr>
            <a:spLocks noChangeArrowheads="1"/>
          </p:cNvSpPr>
          <p:nvPr/>
        </p:nvSpPr>
        <p:spPr bwMode="auto">
          <a:xfrm>
            <a:off x="6907213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25</a:t>
            </a:r>
          </a:p>
        </p:txBody>
      </p:sp>
      <p:sp>
        <p:nvSpPr>
          <p:cNvPr id="35913" name="Line 73"/>
          <p:cNvSpPr>
            <a:spLocks noChangeShapeType="1"/>
          </p:cNvSpPr>
          <p:nvPr/>
        </p:nvSpPr>
        <p:spPr bwMode="auto">
          <a:xfrm>
            <a:off x="6945313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14" name="Rectangle 74"/>
          <p:cNvSpPr>
            <a:spLocks noChangeArrowheads="1"/>
          </p:cNvSpPr>
          <p:nvPr/>
        </p:nvSpPr>
        <p:spPr bwMode="auto">
          <a:xfrm>
            <a:off x="7327900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30</a:t>
            </a:r>
          </a:p>
        </p:txBody>
      </p:sp>
      <p:sp>
        <p:nvSpPr>
          <p:cNvPr id="35915" name="Line 75"/>
          <p:cNvSpPr>
            <a:spLocks noChangeShapeType="1"/>
          </p:cNvSpPr>
          <p:nvPr/>
        </p:nvSpPr>
        <p:spPr bwMode="auto">
          <a:xfrm>
            <a:off x="7364413" y="5725758"/>
            <a:ext cx="1587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16" name="Rectangle 76"/>
          <p:cNvSpPr>
            <a:spLocks noChangeArrowheads="1"/>
          </p:cNvSpPr>
          <p:nvPr/>
        </p:nvSpPr>
        <p:spPr bwMode="auto">
          <a:xfrm>
            <a:off x="7748588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35</a:t>
            </a:r>
          </a:p>
        </p:txBody>
      </p:sp>
      <p:sp>
        <p:nvSpPr>
          <p:cNvPr id="35917" name="Line 77"/>
          <p:cNvSpPr>
            <a:spLocks noChangeShapeType="1"/>
          </p:cNvSpPr>
          <p:nvPr/>
        </p:nvSpPr>
        <p:spPr bwMode="auto">
          <a:xfrm>
            <a:off x="7786688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18" name="Rectangle 78"/>
          <p:cNvSpPr>
            <a:spLocks noChangeArrowheads="1"/>
          </p:cNvSpPr>
          <p:nvPr/>
        </p:nvSpPr>
        <p:spPr bwMode="auto">
          <a:xfrm>
            <a:off x="8169275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40</a:t>
            </a:r>
          </a:p>
        </p:txBody>
      </p:sp>
      <p:sp>
        <p:nvSpPr>
          <p:cNvPr id="35919" name="Line 79"/>
          <p:cNvSpPr>
            <a:spLocks noChangeShapeType="1"/>
          </p:cNvSpPr>
          <p:nvPr/>
        </p:nvSpPr>
        <p:spPr bwMode="auto">
          <a:xfrm>
            <a:off x="8205788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20" name="Rectangle 80"/>
          <p:cNvSpPr>
            <a:spLocks noChangeArrowheads="1"/>
          </p:cNvSpPr>
          <p:nvPr/>
        </p:nvSpPr>
        <p:spPr bwMode="auto">
          <a:xfrm>
            <a:off x="4633913" y="5670550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0</a:t>
            </a:r>
          </a:p>
        </p:txBody>
      </p:sp>
      <p:sp>
        <p:nvSpPr>
          <p:cNvPr id="35922" name="Rectangle 82"/>
          <p:cNvSpPr>
            <a:spLocks noChangeArrowheads="1"/>
          </p:cNvSpPr>
          <p:nvPr/>
        </p:nvSpPr>
        <p:spPr bwMode="auto">
          <a:xfrm>
            <a:off x="4605338" y="539273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10</a:t>
            </a:r>
          </a:p>
        </p:txBody>
      </p:sp>
      <p:sp>
        <p:nvSpPr>
          <p:cNvPr id="35923" name="Line 83"/>
          <p:cNvSpPr>
            <a:spLocks noChangeShapeType="1"/>
          </p:cNvSpPr>
          <p:nvPr/>
        </p:nvSpPr>
        <p:spPr bwMode="auto">
          <a:xfrm>
            <a:off x="4799013" y="5441950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24" name="Rectangle 84"/>
          <p:cNvSpPr>
            <a:spLocks noChangeArrowheads="1"/>
          </p:cNvSpPr>
          <p:nvPr/>
        </p:nvSpPr>
        <p:spPr bwMode="auto">
          <a:xfrm>
            <a:off x="4605338" y="511651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20</a:t>
            </a:r>
          </a:p>
        </p:txBody>
      </p:sp>
      <p:sp>
        <p:nvSpPr>
          <p:cNvPr id="35925" name="Line 85"/>
          <p:cNvSpPr>
            <a:spLocks noChangeShapeType="1"/>
          </p:cNvSpPr>
          <p:nvPr/>
        </p:nvSpPr>
        <p:spPr bwMode="auto">
          <a:xfrm>
            <a:off x="4799013" y="5167313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26" name="Rectangle 86"/>
          <p:cNvSpPr>
            <a:spLocks noChangeArrowheads="1"/>
          </p:cNvSpPr>
          <p:nvPr/>
        </p:nvSpPr>
        <p:spPr bwMode="auto">
          <a:xfrm>
            <a:off x="4605338" y="483711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30</a:t>
            </a:r>
          </a:p>
        </p:txBody>
      </p:sp>
      <p:sp>
        <p:nvSpPr>
          <p:cNvPr id="35927" name="Line 87"/>
          <p:cNvSpPr>
            <a:spLocks noChangeShapeType="1"/>
          </p:cNvSpPr>
          <p:nvPr/>
        </p:nvSpPr>
        <p:spPr bwMode="auto">
          <a:xfrm>
            <a:off x="4799013" y="4886325"/>
            <a:ext cx="41275" cy="1588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28" name="Rectangle 88"/>
          <p:cNvSpPr>
            <a:spLocks noChangeArrowheads="1"/>
          </p:cNvSpPr>
          <p:nvPr/>
        </p:nvSpPr>
        <p:spPr bwMode="auto">
          <a:xfrm>
            <a:off x="4605338" y="4562475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40</a:t>
            </a:r>
          </a:p>
        </p:txBody>
      </p:sp>
      <p:sp>
        <p:nvSpPr>
          <p:cNvPr id="35929" name="Line 89"/>
          <p:cNvSpPr>
            <a:spLocks noChangeShapeType="1"/>
          </p:cNvSpPr>
          <p:nvPr/>
        </p:nvSpPr>
        <p:spPr bwMode="auto">
          <a:xfrm>
            <a:off x="4799013" y="4613275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30" name="Rectangle 90"/>
          <p:cNvSpPr>
            <a:spLocks noChangeArrowheads="1"/>
          </p:cNvSpPr>
          <p:nvPr/>
        </p:nvSpPr>
        <p:spPr bwMode="auto">
          <a:xfrm>
            <a:off x="4605338" y="4283075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50</a:t>
            </a:r>
          </a:p>
        </p:txBody>
      </p:sp>
      <p:sp>
        <p:nvSpPr>
          <p:cNvPr id="35931" name="Line 91"/>
          <p:cNvSpPr>
            <a:spLocks noChangeShapeType="1"/>
          </p:cNvSpPr>
          <p:nvPr/>
        </p:nvSpPr>
        <p:spPr bwMode="auto">
          <a:xfrm>
            <a:off x="4799013" y="4332288"/>
            <a:ext cx="41275" cy="1587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32" name="Rectangle 92"/>
          <p:cNvSpPr>
            <a:spLocks noChangeArrowheads="1"/>
          </p:cNvSpPr>
          <p:nvPr/>
        </p:nvSpPr>
        <p:spPr bwMode="auto">
          <a:xfrm>
            <a:off x="4605338" y="400208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60</a:t>
            </a:r>
          </a:p>
        </p:txBody>
      </p:sp>
      <p:sp>
        <p:nvSpPr>
          <p:cNvPr id="35933" name="Line 93"/>
          <p:cNvSpPr>
            <a:spLocks noChangeShapeType="1"/>
          </p:cNvSpPr>
          <p:nvPr/>
        </p:nvSpPr>
        <p:spPr bwMode="auto">
          <a:xfrm>
            <a:off x="4799013" y="4052888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34" name="Rectangle 94"/>
          <p:cNvSpPr>
            <a:spLocks noChangeArrowheads="1"/>
          </p:cNvSpPr>
          <p:nvPr/>
        </p:nvSpPr>
        <p:spPr bwMode="auto">
          <a:xfrm>
            <a:off x="4605338" y="372903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70</a:t>
            </a:r>
          </a:p>
        </p:txBody>
      </p:sp>
      <p:sp>
        <p:nvSpPr>
          <p:cNvPr id="35935" name="Line 95"/>
          <p:cNvSpPr>
            <a:spLocks noChangeShapeType="1"/>
          </p:cNvSpPr>
          <p:nvPr/>
        </p:nvSpPr>
        <p:spPr bwMode="auto">
          <a:xfrm>
            <a:off x="4799013" y="3778250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36" name="Rectangle 96"/>
          <p:cNvSpPr>
            <a:spLocks noChangeArrowheads="1"/>
          </p:cNvSpPr>
          <p:nvPr/>
        </p:nvSpPr>
        <p:spPr bwMode="auto">
          <a:xfrm>
            <a:off x="4605338" y="34480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80</a:t>
            </a:r>
          </a:p>
        </p:txBody>
      </p:sp>
      <p:sp>
        <p:nvSpPr>
          <p:cNvPr id="35937" name="Line 97"/>
          <p:cNvSpPr>
            <a:spLocks noChangeShapeType="1"/>
          </p:cNvSpPr>
          <p:nvPr/>
        </p:nvSpPr>
        <p:spPr bwMode="auto">
          <a:xfrm>
            <a:off x="4799013" y="3498850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38" name="Rectangle 98"/>
          <p:cNvSpPr>
            <a:spLocks noChangeArrowheads="1"/>
          </p:cNvSpPr>
          <p:nvPr/>
        </p:nvSpPr>
        <p:spPr bwMode="auto">
          <a:xfrm>
            <a:off x="4605338" y="317341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90</a:t>
            </a:r>
          </a:p>
        </p:txBody>
      </p:sp>
      <p:sp>
        <p:nvSpPr>
          <p:cNvPr id="35939" name="Line 99"/>
          <p:cNvSpPr>
            <a:spLocks noChangeShapeType="1"/>
          </p:cNvSpPr>
          <p:nvPr/>
        </p:nvSpPr>
        <p:spPr bwMode="auto">
          <a:xfrm>
            <a:off x="4799013" y="3222625"/>
            <a:ext cx="41275" cy="1588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40" name="Rectangle 100"/>
          <p:cNvSpPr>
            <a:spLocks noChangeArrowheads="1"/>
          </p:cNvSpPr>
          <p:nvPr/>
        </p:nvSpPr>
        <p:spPr bwMode="auto">
          <a:xfrm>
            <a:off x="4572000" y="2894013"/>
            <a:ext cx="19717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100</a:t>
            </a:r>
          </a:p>
        </p:txBody>
      </p:sp>
      <p:sp>
        <p:nvSpPr>
          <p:cNvPr id="35941" name="Line 101"/>
          <p:cNvSpPr>
            <a:spLocks noChangeShapeType="1"/>
          </p:cNvSpPr>
          <p:nvPr/>
        </p:nvSpPr>
        <p:spPr bwMode="auto">
          <a:xfrm>
            <a:off x="4799013" y="2943225"/>
            <a:ext cx="41275" cy="1588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42" name="Freeform 102"/>
          <p:cNvSpPr>
            <a:spLocks/>
          </p:cNvSpPr>
          <p:nvPr/>
        </p:nvSpPr>
        <p:spPr bwMode="auto">
          <a:xfrm>
            <a:off x="4840288" y="2943225"/>
            <a:ext cx="2298700" cy="2617788"/>
          </a:xfrm>
          <a:custGeom>
            <a:avLst/>
            <a:gdLst>
              <a:gd name="T0" fmla="*/ 2147483647 w 4893"/>
              <a:gd name="T1" fmla="*/ 0 h 4686"/>
              <a:gd name="T2" fmla="*/ 2147483647 w 4893"/>
              <a:gd name="T3" fmla="*/ 2147483647 h 4686"/>
              <a:gd name="T4" fmla="*/ 2147483647 w 4893"/>
              <a:gd name="T5" fmla="*/ 2147483647 h 4686"/>
              <a:gd name="T6" fmla="*/ 2147483647 w 4893"/>
              <a:gd name="T7" fmla="*/ 2147483647 h 4686"/>
              <a:gd name="T8" fmla="*/ 2147483647 w 4893"/>
              <a:gd name="T9" fmla="*/ 2147483647 h 4686"/>
              <a:gd name="T10" fmla="*/ 2147483647 w 4893"/>
              <a:gd name="T11" fmla="*/ 2147483647 h 4686"/>
              <a:gd name="T12" fmla="*/ 2147483647 w 4893"/>
              <a:gd name="T13" fmla="*/ 2147483647 h 4686"/>
              <a:gd name="T14" fmla="*/ 2147483647 w 4893"/>
              <a:gd name="T15" fmla="*/ 2147483647 h 4686"/>
              <a:gd name="T16" fmla="*/ 2147483647 w 4893"/>
              <a:gd name="T17" fmla="*/ 2147483647 h 4686"/>
              <a:gd name="T18" fmla="*/ 2147483647 w 4893"/>
              <a:gd name="T19" fmla="*/ 2147483647 h 4686"/>
              <a:gd name="T20" fmla="*/ 2147483647 w 4893"/>
              <a:gd name="T21" fmla="*/ 2147483647 h 4686"/>
              <a:gd name="T22" fmla="*/ 2147483647 w 4893"/>
              <a:gd name="T23" fmla="*/ 2147483647 h 4686"/>
              <a:gd name="T24" fmla="*/ 2147483647 w 4893"/>
              <a:gd name="T25" fmla="*/ 2147483647 h 4686"/>
              <a:gd name="T26" fmla="*/ 2147483647 w 4893"/>
              <a:gd name="T27" fmla="*/ 2147483647 h 4686"/>
              <a:gd name="T28" fmla="*/ 2147483647 w 4893"/>
              <a:gd name="T29" fmla="*/ 2147483647 h 4686"/>
              <a:gd name="T30" fmla="*/ 2147483647 w 4893"/>
              <a:gd name="T31" fmla="*/ 2147483647 h 4686"/>
              <a:gd name="T32" fmla="*/ 2147483647 w 4893"/>
              <a:gd name="T33" fmla="*/ 2147483647 h 4686"/>
              <a:gd name="T34" fmla="*/ 2147483647 w 4893"/>
              <a:gd name="T35" fmla="*/ 2147483647 h 4686"/>
              <a:gd name="T36" fmla="*/ 2147483647 w 4893"/>
              <a:gd name="T37" fmla="*/ 2147483647 h 4686"/>
              <a:gd name="T38" fmla="*/ 2147483647 w 4893"/>
              <a:gd name="T39" fmla="*/ 2147483647 h 4686"/>
              <a:gd name="T40" fmla="*/ 2147483647 w 4893"/>
              <a:gd name="T41" fmla="*/ 2147483647 h 4686"/>
              <a:gd name="T42" fmla="*/ 2147483647 w 4893"/>
              <a:gd name="T43" fmla="*/ 2147483647 h 4686"/>
              <a:gd name="T44" fmla="*/ 2147483647 w 4893"/>
              <a:gd name="T45" fmla="*/ 2147483647 h 4686"/>
              <a:gd name="T46" fmla="*/ 2147483647 w 4893"/>
              <a:gd name="T47" fmla="*/ 2147483647 h 4686"/>
              <a:gd name="T48" fmla="*/ 2147483647 w 4893"/>
              <a:gd name="T49" fmla="*/ 2147483647 h 4686"/>
              <a:gd name="T50" fmla="*/ 2147483647 w 4893"/>
              <a:gd name="T51" fmla="*/ 2147483647 h 4686"/>
              <a:gd name="T52" fmla="*/ 2147483647 w 4893"/>
              <a:gd name="T53" fmla="*/ 2147483647 h 4686"/>
              <a:gd name="T54" fmla="*/ 2147483647 w 4893"/>
              <a:gd name="T55" fmla="*/ 2147483647 h 4686"/>
              <a:gd name="T56" fmla="*/ 2147483647 w 4893"/>
              <a:gd name="T57" fmla="*/ 2147483647 h 4686"/>
              <a:gd name="T58" fmla="*/ 2147483647 w 4893"/>
              <a:gd name="T59" fmla="*/ 2147483647 h 4686"/>
              <a:gd name="T60" fmla="*/ 2147483647 w 4893"/>
              <a:gd name="T61" fmla="*/ 2147483647 h 4686"/>
              <a:gd name="T62" fmla="*/ 2147483647 w 4893"/>
              <a:gd name="T63" fmla="*/ 2147483647 h 4686"/>
              <a:gd name="T64" fmla="*/ 2147483647 w 4893"/>
              <a:gd name="T65" fmla="*/ 2147483647 h 4686"/>
              <a:gd name="T66" fmla="*/ 2147483647 w 4893"/>
              <a:gd name="T67" fmla="*/ 2147483647 h 4686"/>
              <a:gd name="T68" fmla="*/ 2147483647 w 4893"/>
              <a:gd name="T69" fmla="*/ 2147483647 h 4686"/>
              <a:gd name="T70" fmla="*/ 2147483647 w 4893"/>
              <a:gd name="T71" fmla="*/ 2147483647 h 4686"/>
              <a:gd name="T72" fmla="*/ 2147483647 w 4893"/>
              <a:gd name="T73" fmla="*/ 2147483647 h 468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4893" h="4686">
                <a:moveTo>
                  <a:pt x="0" y="0"/>
                </a:moveTo>
                <a:lnTo>
                  <a:pt x="161" y="0"/>
                </a:lnTo>
                <a:lnTo>
                  <a:pt x="161" y="107"/>
                </a:lnTo>
                <a:lnTo>
                  <a:pt x="627" y="107"/>
                </a:lnTo>
                <a:lnTo>
                  <a:pt x="627" y="215"/>
                </a:lnTo>
                <a:lnTo>
                  <a:pt x="681" y="215"/>
                </a:lnTo>
                <a:lnTo>
                  <a:pt x="681" y="322"/>
                </a:lnTo>
                <a:lnTo>
                  <a:pt x="1049" y="322"/>
                </a:lnTo>
                <a:lnTo>
                  <a:pt x="1049" y="429"/>
                </a:lnTo>
                <a:lnTo>
                  <a:pt x="1156" y="429"/>
                </a:lnTo>
                <a:lnTo>
                  <a:pt x="1156" y="536"/>
                </a:lnTo>
                <a:lnTo>
                  <a:pt x="1273" y="536"/>
                </a:lnTo>
                <a:lnTo>
                  <a:pt x="1273" y="653"/>
                </a:lnTo>
                <a:lnTo>
                  <a:pt x="1317" y="653"/>
                </a:lnTo>
                <a:lnTo>
                  <a:pt x="1317" y="760"/>
                </a:lnTo>
                <a:lnTo>
                  <a:pt x="1344" y="760"/>
                </a:lnTo>
                <a:lnTo>
                  <a:pt x="1344" y="867"/>
                </a:lnTo>
                <a:lnTo>
                  <a:pt x="1568" y="867"/>
                </a:lnTo>
                <a:lnTo>
                  <a:pt x="1568" y="975"/>
                </a:lnTo>
                <a:lnTo>
                  <a:pt x="1622" y="975"/>
                </a:lnTo>
                <a:lnTo>
                  <a:pt x="1622" y="1082"/>
                </a:lnTo>
                <a:lnTo>
                  <a:pt x="1676" y="1082"/>
                </a:lnTo>
                <a:lnTo>
                  <a:pt x="1676" y="1189"/>
                </a:lnTo>
                <a:lnTo>
                  <a:pt x="1694" y="1189"/>
                </a:lnTo>
                <a:lnTo>
                  <a:pt x="1694" y="1297"/>
                </a:lnTo>
                <a:lnTo>
                  <a:pt x="1971" y="1297"/>
                </a:lnTo>
                <a:lnTo>
                  <a:pt x="1971" y="1511"/>
                </a:lnTo>
                <a:lnTo>
                  <a:pt x="2007" y="1511"/>
                </a:lnTo>
                <a:lnTo>
                  <a:pt x="2007" y="1619"/>
                </a:lnTo>
                <a:lnTo>
                  <a:pt x="2133" y="1619"/>
                </a:lnTo>
                <a:lnTo>
                  <a:pt x="2133" y="1726"/>
                </a:lnTo>
                <a:lnTo>
                  <a:pt x="2267" y="1726"/>
                </a:lnTo>
                <a:lnTo>
                  <a:pt x="2267" y="1833"/>
                </a:lnTo>
                <a:lnTo>
                  <a:pt x="2330" y="1833"/>
                </a:lnTo>
                <a:lnTo>
                  <a:pt x="2330" y="1950"/>
                </a:lnTo>
                <a:lnTo>
                  <a:pt x="2366" y="1950"/>
                </a:lnTo>
                <a:lnTo>
                  <a:pt x="2366" y="2057"/>
                </a:lnTo>
                <a:lnTo>
                  <a:pt x="2375" y="2057"/>
                </a:lnTo>
                <a:lnTo>
                  <a:pt x="2375" y="2164"/>
                </a:lnTo>
                <a:lnTo>
                  <a:pt x="2384" y="2164"/>
                </a:lnTo>
                <a:lnTo>
                  <a:pt x="2384" y="2272"/>
                </a:lnTo>
                <a:lnTo>
                  <a:pt x="2536" y="2272"/>
                </a:lnTo>
                <a:lnTo>
                  <a:pt x="2536" y="2379"/>
                </a:lnTo>
                <a:lnTo>
                  <a:pt x="2697" y="2379"/>
                </a:lnTo>
                <a:lnTo>
                  <a:pt x="2697" y="2486"/>
                </a:lnTo>
                <a:lnTo>
                  <a:pt x="2769" y="2486"/>
                </a:lnTo>
                <a:lnTo>
                  <a:pt x="2769" y="2594"/>
                </a:lnTo>
                <a:lnTo>
                  <a:pt x="2859" y="2594"/>
                </a:lnTo>
                <a:lnTo>
                  <a:pt x="2859" y="2701"/>
                </a:lnTo>
                <a:lnTo>
                  <a:pt x="2912" y="2701"/>
                </a:lnTo>
                <a:lnTo>
                  <a:pt x="2912" y="2808"/>
                </a:lnTo>
                <a:lnTo>
                  <a:pt x="2921" y="2808"/>
                </a:lnTo>
                <a:lnTo>
                  <a:pt x="2921" y="2916"/>
                </a:lnTo>
                <a:lnTo>
                  <a:pt x="3074" y="2916"/>
                </a:lnTo>
                <a:lnTo>
                  <a:pt x="3074" y="3023"/>
                </a:lnTo>
                <a:lnTo>
                  <a:pt x="3262" y="3023"/>
                </a:lnTo>
                <a:lnTo>
                  <a:pt x="3262" y="3139"/>
                </a:lnTo>
                <a:lnTo>
                  <a:pt x="3504" y="3139"/>
                </a:lnTo>
                <a:lnTo>
                  <a:pt x="3504" y="3246"/>
                </a:lnTo>
                <a:lnTo>
                  <a:pt x="3737" y="3246"/>
                </a:lnTo>
                <a:lnTo>
                  <a:pt x="3737" y="3363"/>
                </a:lnTo>
                <a:lnTo>
                  <a:pt x="3844" y="3363"/>
                </a:lnTo>
                <a:lnTo>
                  <a:pt x="3844" y="3479"/>
                </a:lnTo>
                <a:lnTo>
                  <a:pt x="3934" y="3479"/>
                </a:lnTo>
                <a:lnTo>
                  <a:pt x="3934" y="3595"/>
                </a:lnTo>
                <a:lnTo>
                  <a:pt x="4104" y="3595"/>
                </a:lnTo>
                <a:lnTo>
                  <a:pt x="4104" y="3721"/>
                </a:lnTo>
                <a:lnTo>
                  <a:pt x="4122" y="3721"/>
                </a:lnTo>
                <a:lnTo>
                  <a:pt x="4122" y="3846"/>
                </a:lnTo>
                <a:lnTo>
                  <a:pt x="4794" y="3846"/>
                </a:lnTo>
                <a:lnTo>
                  <a:pt x="4794" y="4123"/>
                </a:lnTo>
                <a:lnTo>
                  <a:pt x="4803" y="4123"/>
                </a:lnTo>
                <a:lnTo>
                  <a:pt x="4803" y="4686"/>
                </a:lnTo>
                <a:lnTo>
                  <a:pt x="4893" y="4686"/>
                </a:lnTo>
              </a:path>
            </a:pathLst>
          </a:custGeom>
          <a:noFill/>
          <a:ln w="22860">
            <a:solidFill>
              <a:srgbClr val="FFFF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43" name="Freeform 103"/>
          <p:cNvSpPr>
            <a:spLocks/>
          </p:cNvSpPr>
          <p:nvPr/>
        </p:nvSpPr>
        <p:spPr bwMode="auto">
          <a:xfrm>
            <a:off x="4840288" y="2943225"/>
            <a:ext cx="3308350" cy="1819275"/>
          </a:xfrm>
          <a:custGeom>
            <a:avLst/>
            <a:gdLst>
              <a:gd name="T0" fmla="*/ 0 w 7043"/>
              <a:gd name="T1" fmla="*/ 0 h 3255"/>
              <a:gd name="T2" fmla="*/ 2147483647 w 7043"/>
              <a:gd name="T3" fmla="*/ 0 h 3255"/>
              <a:gd name="T4" fmla="*/ 2147483647 w 7043"/>
              <a:gd name="T5" fmla="*/ 2147483647 h 3255"/>
              <a:gd name="T6" fmla="*/ 2147483647 w 7043"/>
              <a:gd name="T7" fmla="*/ 2147483647 h 3255"/>
              <a:gd name="T8" fmla="*/ 2147483647 w 7043"/>
              <a:gd name="T9" fmla="*/ 2147483647 h 3255"/>
              <a:gd name="T10" fmla="*/ 2147483647 w 7043"/>
              <a:gd name="T11" fmla="*/ 2147483647 h 3255"/>
              <a:gd name="T12" fmla="*/ 2147483647 w 7043"/>
              <a:gd name="T13" fmla="*/ 2147483647 h 3255"/>
              <a:gd name="T14" fmla="*/ 2147483647 w 7043"/>
              <a:gd name="T15" fmla="*/ 2147483647 h 3255"/>
              <a:gd name="T16" fmla="*/ 2147483647 w 7043"/>
              <a:gd name="T17" fmla="*/ 2147483647 h 3255"/>
              <a:gd name="T18" fmla="*/ 2147483647 w 7043"/>
              <a:gd name="T19" fmla="*/ 2147483647 h 3255"/>
              <a:gd name="T20" fmla="*/ 2147483647 w 7043"/>
              <a:gd name="T21" fmla="*/ 2147483647 h 3255"/>
              <a:gd name="T22" fmla="*/ 2147483647 w 7043"/>
              <a:gd name="T23" fmla="*/ 2147483647 h 3255"/>
              <a:gd name="T24" fmla="*/ 2147483647 w 7043"/>
              <a:gd name="T25" fmla="*/ 2147483647 h 3255"/>
              <a:gd name="T26" fmla="*/ 2147483647 w 7043"/>
              <a:gd name="T27" fmla="*/ 2147483647 h 3255"/>
              <a:gd name="T28" fmla="*/ 2147483647 w 7043"/>
              <a:gd name="T29" fmla="*/ 2147483647 h 3255"/>
              <a:gd name="T30" fmla="*/ 2147483647 w 7043"/>
              <a:gd name="T31" fmla="*/ 2147483647 h 3255"/>
              <a:gd name="T32" fmla="*/ 2147483647 w 7043"/>
              <a:gd name="T33" fmla="*/ 2147483647 h 3255"/>
              <a:gd name="T34" fmla="*/ 2147483647 w 7043"/>
              <a:gd name="T35" fmla="*/ 2147483647 h 3255"/>
              <a:gd name="T36" fmla="*/ 2147483647 w 7043"/>
              <a:gd name="T37" fmla="*/ 2147483647 h 3255"/>
              <a:gd name="T38" fmla="*/ 2147483647 w 7043"/>
              <a:gd name="T39" fmla="*/ 2147483647 h 3255"/>
              <a:gd name="T40" fmla="*/ 2147483647 w 7043"/>
              <a:gd name="T41" fmla="*/ 2147483647 h 3255"/>
              <a:gd name="T42" fmla="*/ 2147483647 w 7043"/>
              <a:gd name="T43" fmla="*/ 2147483647 h 3255"/>
              <a:gd name="T44" fmla="*/ 2147483647 w 7043"/>
              <a:gd name="T45" fmla="*/ 2147483647 h 3255"/>
              <a:gd name="T46" fmla="*/ 2147483647 w 7043"/>
              <a:gd name="T47" fmla="*/ 2147483647 h 3255"/>
              <a:gd name="T48" fmla="*/ 2147483647 w 7043"/>
              <a:gd name="T49" fmla="*/ 2147483647 h 3255"/>
              <a:gd name="T50" fmla="*/ 2147483647 w 7043"/>
              <a:gd name="T51" fmla="*/ 2147483647 h 3255"/>
              <a:gd name="T52" fmla="*/ 2147483647 w 7043"/>
              <a:gd name="T53" fmla="*/ 2147483647 h 3255"/>
              <a:gd name="T54" fmla="*/ 2147483647 w 7043"/>
              <a:gd name="T55" fmla="*/ 2147483647 h 3255"/>
              <a:gd name="T56" fmla="*/ 2147483647 w 7043"/>
              <a:gd name="T57" fmla="*/ 2147483647 h 3255"/>
              <a:gd name="T58" fmla="*/ 2147483647 w 7043"/>
              <a:gd name="T59" fmla="*/ 2147483647 h 3255"/>
              <a:gd name="T60" fmla="*/ 2147483647 w 7043"/>
              <a:gd name="T61" fmla="*/ 2147483647 h 3255"/>
              <a:gd name="T62" fmla="*/ 2147483647 w 7043"/>
              <a:gd name="T63" fmla="*/ 2147483647 h 3255"/>
              <a:gd name="T64" fmla="*/ 2147483647 w 7043"/>
              <a:gd name="T65" fmla="*/ 2147483647 h 3255"/>
              <a:gd name="T66" fmla="*/ 2147483647 w 7043"/>
              <a:gd name="T67" fmla="*/ 2147483647 h 3255"/>
              <a:gd name="T68" fmla="*/ 2147483647 w 7043"/>
              <a:gd name="T69" fmla="*/ 2147483647 h 3255"/>
              <a:gd name="T70" fmla="*/ 2147483647 w 7043"/>
              <a:gd name="T71" fmla="*/ 2147483647 h 3255"/>
              <a:gd name="T72" fmla="*/ 2147483647 w 7043"/>
              <a:gd name="T73" fmla="*/ 2147483647 h 3255"/>
              <a:gd name="T74" fmla="*/ 2147483647 w 7043"/>
              <a:gd name="T75" fmla="*/ 2147483647 h 3255"/>
              <a:gd name="T76" fmla="*/ 2147483647 w 7043"/>
              <a:gd name="T77" fmla="*/ 2147483647 h 3255"/>
              <a:gd name="T78" fmla="*/ 2147483647 w 7043"/>
              <a:gd name="T79" fmla="*/ 2147483647 h 3255"/>
              <a:gd name="T80" fmla="*/ 2147483647 w 7043"/>
              <a:gd name="T81" fmla="*/ 2147483647 h 3255"/>
              <a:gd name="T82" fmla="*/ 2147483647 w 7043"/>
              <a:gd name="T83" fmla="*/ 2147483647 h 3255"/>
              <a:gd name="T84" fmla="*/ 2147483647 w 7043"/>
              <a:gd name="T85" fmla="*/ 2147483647 h 3255"/>
              <a:gd name="T86" fmla="*/ 2147483647 w 7043"/>
              <a:gd name="T87" fmla="*/ 2147483647 h 3255"/>
              <a:gd name="T88" fmla="*/ 2147483647 w 7043"/>
              <a:gd name="T89" fmla="*/ 2147483647 h 3255"/>
              <a:gd name="T90" fmla="*/ 2147483647 w 7043"/>
              <a:gd name="T91" fmla="*/ 2147483647 h 3255"/>
              <a:gd name="T92" fmla="*/ 2147483647 w 7043"/>
              <a:gd name="T93" fmla="*/ 2147483647 h 3255"/>
              <a:gd name="T94" fmla="*/ 2147483647 w 7043"/>
              <a:gd name="T95" fmla="*/ 2147483647 h 3255"/>
              <a:gd name="T96" fmla="*/ 2147483647 w 7043"/>
              <a:gd name="T97" fmla="*/ 2147483647 h 3255"/>
              <a:gd name="T98" fmla="*/ 2147483647 w 7043"/>
              <a:gd name="T99" fmla="*/ 2147483647 h 3255"/>
              <a:gd name="T100" fmla="*/ 2147483647 w 7043"/>
              <a:gd name="T101" fmla="*/ 2147483647 h 3255"/>
              <a:gd name="T102" fmla="*/ 2147483647 w 7043"/>
              <a:gd name="T103" fmla="*/ 2147483647 h 3255"/>
              <a:gd name="T104" fmla="*/ 2147483647 w 7043"/>
              <a:gd name="T105" fmla="*/ 2147483647 h 3255"/>
              <a:gd name="T106" fmla="*/ 2147483647 w 7043"/>
              <a:gd name="T107" fmla="*/ 2147483647 h 3255"/>
              <a:gd name="T108" fmla="*/ 2147483647 w 7043"/>
              <a:gd name="T109" fmla="*/ 2147483647 h 3255"/>
              <a:gd name="T110" fmla="*/ 2147483647 w 7043"/>
              <a:gd name="T111" fmla="*/ 2147483647 h 325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043" h="3255">
                <a:moveTo>
                  <a:pt x="0" y="0"/>
                </a:moveTo>
                <a:lnTo>
                  <a:pt x="314" y="0"/>
                </a:lnTo>
                <a:lnTo>
                  <a:pt x="314" y="107"/>
                </a:lnTo>
                <a:lnTo>
                  <a:pt x="654" y="107"/>
                </a:lnTo>
                <a:lnTo>
                  <a:pt x="654" y="223"/>
                </a:lnTo>
                <a:lnTo>
                  <a:pt x="699" y="223"/>
                </a:lnTo>
                <a:lnTo>
                  <a:pt x="699" y="331"/>
                </a:lnTo>
                <a:lnTo>
                  <a:pt x="1138" y="331"/>
                </a:lnTo>
                <a:lnTo>
                  <a:pt x="1138" y="438"/>
                </a:lnTo>
                <a:lnTo>
                  <a:pt x="1156" y="438"/>
                </a:lnTo>
                <a:lnTo>
                  <a:pt x="1156" y="554"/>
                </a:lnTo>
                <a:lnTo>
                  <a:pt x="1174" y="554"/>
                </a:lnTo>
                <a:lnTo>
                  <a:pt x="1174" y="662"/>
                </a:lnTo>
                <a:lnTo>
                  <a:pt x="1246" y="662"/>
                </a:lnTo>
                <a:lnTo>
                  <a:pt x="1246" y="769"/>
                </a:lnTo>
                <a:lnTo>
                  <a:pt x="1398" y="769"/>
                </a:lnTo>
                <a:lnTo>
                  <a:pt x="1398" y="885"/>
                </a:lnTo>
                <a:lnTo>
                  <a:pt x="1694" y="885"/>
                </a:lnTo>
                <a:lnTo>
                  <a:pt x="1694" y="993"/>
                </a:lnTo>
                <a:lnTo>
                  <a:pt x="1783" y="993"/>
                </a:lnTo>
                <a:lnTo>
                  <a:pt x="1783" y="1109"/>
                </a:lnTo>
                <a:lnTo>
                  <a:pt x="1918" y="1109"/>
                </a:lnTo>
                <a:lnTo>
                  <a:pt x="1918" y="1216"/>
                </a:lnTo>
                <a:lnTo>
                  <a:pt x="2312" y="1216"/>
                </a:lnTo>
                <a:lnTo>
                  <a:pt x="2312" y="1324"/>
                </a:lnTo>
                <a:lnTo>
                  <a:pt x="2617" y="1324"/>
                </a:lnTo>
                <a:lnTo>
                  <a:pt x="2617" y="1440"/>
                </a:lnTo>
                <a:lnTo>
                  <a:pt x="2832" y="1440"/>
                </a:lnTo>
                <a:lnTo>
                  <a:pt x="2832" y="1547"/>
                </a:lnTo>
                <a:lnTo>
                  <a:pt x="3047" y="1547"/>
                </a:lnTo>
                <a:lnTo>
                  <a:pt x="3047" y="1654"/>
                </a:lnTo>
                <a:lnTo>
                  <a:pt x="3074" y="1654"/>
                </a:lnTo>
                <a:lnTo>
                  <a:pt x="3074" y="1771"/>
                </a:lnTo>
                <a:lnTo>
                  <a:pt x="3110" y="1771"/>
                </a:lnTo>
                <a:lnTo>
                  <a:pt x="3110" y="1878"/>
                </a:lnTo>
                <a:lnTo>
                  <a:pt x="3334" y="1878"/>
                </a:lnTo>
                <a:lnTo>
                  <a:pt x="3334" y="1985"/>
                </a:lnTo>
                <a:lnTo>
                  <a:pt x="3531" y="1985"/>
                </a:lnTo>
                <a:lnTo>
                  <a:pt x="3531" y="2102"/>
                </a:lnTo>
                <a:lnTo>
                  <a:pt x="3540" y="2102"/>
                </a:lnTo>
                <a:lnTo>
                  <a:pt x="3540" y="2209"/>
                </a:lnTo>
                <a:lnTo>
                  <a:pt x="3567" y="2209"/>
                </a:lnTo>
                <a:lnTo>
                  <a:pt x="3567" y="2316"/>
                </a:lnTo>
                <a:lnTo>
                  <a:pt x="3853" y="2316"/>
                </a:lnTo>
                <a:lnTo>
                  <a:pt x="3853" y="2433"/>
                </a:lnTo>
                <a:lnTo>
                  <a:pt x="3889" y="2433"/>
                </a:lnTo>
                <a:lnTo>
                  <a:pt x="3889" y="2549"/>
                </a:lnTo>
                <a:lnTo>
                  <a:pt x="4194" y="2549"/>
                </a:lnTo>
                <a:lnTo>
                  <a:pt x="4194" y="2683"/>
                </a:lnTo>
                <a:lnTo>
                  <a:pt x="4346" y="2683"/>
                </a:lnTo>
                <a:lnTo>
                  <a:pt x="4346" y="2826"/>
                </a:lnTo>
                <a:lnTo>
                  <a:pt x="4472" y="2826"/>
                </a:lnTo>
                <a:lnTo>
                  <a:pt x="4472" y="2969"/>
                </a:lnTo>
                <a:lnTo>
                  <a:pt x="5448" y="2969"/>
                </a:lnTo>
                <a:lnTo>
                  <a:pt x="5448" y="3255"/>
                </a:lnTo>
                <a:lnTo>
                  <a:pt x="7043" y="3255"/>
                </a:lnTo>
              </a:path>
            </a:pathLst>
          </a:custGeom>
          <a:noFill/>
          <a:ln w="22860">
            <a:solidFill>
              <a:srgbClr val="00FF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7992" name="Rectangle 104"/>
          <p:cNvSpPr>
            <a:spLocks noChangeArrowheads="1"/>
          </p:cNvSpPr>
          <p:nvPr/>
        </p:nvSpPr>
        <p:spPr bwMode="auto">
          <a:xfrm>
            <a:off x="6690608" y="3941763"/>
            <a:ext cx="9729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RT + TMZ</a:t>
            </a:r>
          </a:p>
        </p:txBody>
      </p:sp>
      <p:sp>
        <p:nvSpPr>
          <p:cNvPr id="35945" name="Rectangle 105"/>
          <p:cNvSpPr>
            <a:spLocks noChangeArrowheads="1"/>
          </p:cNvSpPr>
          <p:nvPr/>
        </p:nvSpPr>
        <p:spPr bwMode="auto">
          <a:xfrm>
            <a:off x="5516908" y="4875213"/>
            <a:ext cx="9200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600" smtClean="0">
                <a:latin typeface="Calibri" panose="020F0502020204030204" pitchFamily="34" charset="0"/>
                <a:cs typeface="Times New Roman" pitchFamily="18" charset="0"/>
              </a:rPr>
              <a:t>RT alone</a:t>
            </a:r>
          </a:p>
        </p:txBody>
      </p:sp>
      <p:sp>
        <p:nvSpPr>
          <p:cNvPr id="35946" name="Rectangle 106"/>
          <p:cNvSpPr>
            <a:spLocks noChangeArrowheads="1"/>
          </p:cNvSpPr>
          <p:nvPr/>
        </p:nvSpPr>
        <p:spPr bwMode="auto">
          <a:xfrm>
            <a:off x="6086475" y="6065838"/>
            <a:ext cx="11682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600" smtClean="0">
                <a:latin typeface="Calibri" panose="020F0502020204030204" pitchFamily="34" charset="0"/>
                <a:cs typeface="Times New Roman" pitchFamily="18" charset="0"/>
              </a:rPr>
              <a:t>Time, months</a:t>
            </a:r>
          </a:p>
        </p:txBody>
      </p:sp>
      <p:sp>
        <p:nvSpPr>
          <p:cNvPr id="35947" name="Rectangle 107"/>
          <p:cNvSpPr>
            <a:spLocks noChangeArrowheads="1"/>
          </p:cNvSpPr>
          <p:nvPr/>
        </p:nvSpPr>
        <p:spPr bwMode="auto">
          <a:xfrm>
            <a:off x="5459413" y="2238375"/>
            <a:ext cx="3455987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tabLst>
                <a:tab pos="1939925" algn="l"/>
                <a:tab pos="2520950" algn="l"/>
              </a:tabLst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939925" algn="l"/>
                <a:tab pos="2520950" algn="l"/>
              </a:tabLst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939925" algn="l"/>
                <a:tab pos="2520950" algn="l"/>
              </a:tabLst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 smtClean="0">
                <a:latin typeface="Calibri" panose="020F0502020204030204" pitchFamily="34" charset="0"/>
                <a:cs typeface="Times New Roman" pitchFamily="18" charset="0"/>
              </a:rPr>
              <a:t> 	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RT	RT + TMZ</a:t>
            </a:r>
          </a:p>
          <a:p>
            <a:pPr fontAlgn="base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fr-FR" altLang="fr-FR" sz="140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Median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 OS, </a:t>
            </a: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months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	15.3	    21.7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2-year </a:t>
            </a: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survival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, %	22.7	    46.0</a:t>
            </a:r>
          </a:p>
        </p:txBody>
      </p:sp>
      <p:sp>
        <p:nvSpPr>
          <p:cNvPr id="35948" name="Line 108"/>
          <p:cNvSpPr>
            <a:spLocks noChangeShapeType="1"/>
          </p:cNvSpPr>
          <p:nvPr/>
        </p:nvSpPr>
        <p:spPr bwMode="auto">
          <a:xfrm>
            <a:off x="5500688" y="2495550"/>
            <a:ext cx="33401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49" name="Rectangle 109"/>
          <p:cNvSpPr>
            <a:spLocks noChangeArrowheads="1"/>
          </p:cNvSpPr>
          <p:nvPr/>
        </p:nvSpPr>
        <p:spPr bwMode="auto">
          <a:xfrm>
            <a:off x="6400619" y="3405188"/>
            <a:ext cx="20006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800" smtClean="0">
                <a:latin typeface="Calibri" panose="020F0502020204030204" pitchFamily="34" charset="0"/>
                <a:cs typeface="Times New Roman" pitchFamily="18" charset="0"/>
              </a:rPr>
              <a:t>Log-rank: </a:t>
            </a:r>
            <a:r>
              <a:rPr lang="fr-FR" altLang="fr-FR" sz="1800" i="1" smtClean="0">
                <a:latin typeface="Calibri" panose="020F0502020204030204" pitchFamily="34" charset="0"/>
                <a:cs typeface="Times New Roman" pitchFamily="18" charset="0"/>
              </a:rPr>
              <a:t>P</a:t>
            </a:r>
            <a:r>
              <a:rPr lang="fr-FR" altLang="fr-FR" sz="1800" smtClean="0">
                <a:latin typeface="Calibri" panose="020F0502020204030204" pitchFamily="34" charset="0"/>
                <a:cs typeface="Times New Roman" pitchFamily="18" charset="0"/>
              </a:rPr>
              <a:t> = .0074</a:t>
            </a:r>
          </a:p>
        </p:txBody>
      </p:sp>
      <p:sp>
        <p:nvSpPr>
          <p:cNvPr id="118891" name="Rectangle 110"/>
          <p:cNvSpPr>
            <a:spLocks noGrp="1" noChangeArrowheads="1"/>
          </p:cNvSpPr>
          <p:nvPr>
            <p:ph type="title"/>
          </p:nvPr>
        </p:nvSpPr>
        <p:spPr>
          <a:xfrm>
            <a:off x="0" y="359484"/>
            <a:ext cx="9144000" cy="1143000"/>
          </a:xfrm>
        </p:spPr>
        <p:txBody>
          <a:bodyPr/>
          <a:lstStyle/>
          <a:p>
            <a:pPr eaLnBrk="1" hangingPunct="1"/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MGMT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Promoter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Methylation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Is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Associated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With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b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Improved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Survival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in Patients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Treated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With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RT+TMZ</a:t>
            </a:r>
            <a:endParaRPr lang="en-US" altLang="en-US" sz="32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51" name="Rectangle 111"/>
          <p:cNvSpPr>
            <a:spLocks noChangeArrowheads="1"/>
          </p:cNvSpPr>
          <p:nvPr/>
        </p:nvSpPr>
        <p:spPr bwMode="auto">
          <a:xfrm>
            <a:off x="278982" y="6426200"/>
            <a:ext cx="35748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200" dirty="0" err="1" smtClean="0">
                <a:latin typeface="Calibri" panose="020F0502020204030204" pitchFamily="34" charset="0"/>
                <a:cs typeface="Times New Roman" pitchFamily="18" charset="0"/>
              </a:rPr>
              <a:t>Hegi</a:t>
            </a:r>
            <a:r>
              <a:rPr lang="fr-FR" altLang="fr-FR" sz="1200" i="1" dirty="0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fr-FR" altLang="fr-FR" sz="1200" dirty="0" smtClean="0">
                <a:latin typeface="Calibri" panose="020F0502020204030204" pitchFamily="34" charset="0"/>
                <a:cs typeface="Times New Roman" pitchFamily="18" charset="0"/>
              </a:rPr>
              <a:t>ME,</a:t>
            </a:r>
            <a:r>
              <a:rPr lang="fr-FR" altLang="fr-FR" sz="1200" i="1" dirty="0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fr-FR" altLang="fr-FR" sz="1200" dirty="0" smtClean="0">
                <a:latin typeface="Calibri" panose="020F0502020204030204" pitchFamily="34" charset="0"/>
                <a:cs typeface="Times New Roman" pitchFamily="18" charset="0"/>
              </a:rPr>
              <a:t>et al.</a:t>
            </a:r>
            <a:r>
              <a:rPr lang="fr-FR" altLang="fr-FR" sz="1200" i="1" dirty="0" smtClean="0">
                <a:latin typeface="Calibri" panose="020F0502020204030204" pitchFamily="34" charset="0"/>
                <a:cs typeface="Times New Roman" pitchFamily="18" charset="0"/>
              </a:rPr>
              <a:t> N </a:t>
            </a:r>
            <a:r>
              <a:rPr lang="fr-FR" altLang="fr-FR" sz="1200" i="1" dirty="0" err="1" smtClean="0">
                <a:latin typeface="Calibri" panose="020F0502020204030204" pitchFamily="34" charset="0"/>
                <a:cs typeface="Times New Roman" pitchFamily="18" charset="0"/>
              </a:rPr>
              <a:t>Engl</a:t>
            </a:r>
            <a:r>
              <a:rPr lang="fr-FR" altLang="fr-FR" sz="1200" i="1" dirty="0" smtClean="0">
                <a:latin typeface="Calibri" panose="020F0502020204030204" pitchFamily="34" charset="0"/>
                <a:cs typeface="Times New Roman" pitchFamily="18" charset="0"/>
              </a:rPr>
              <a:t> J Med</a:t>
            </a:r>
            <a:r>
              <a:rPr lang="fr-FR" altLang="fr-FR" sz="1200" dirty="0" smtClean="0">
                <a:latin typeface="Calibri" panose="020F0502020204030204" pitchFamily="34" charset="0"/>
                <a:cs typeface="Times New Roman" pitchFamily="18" charset="0"/>
              </a:rPr>
              <a:t>. 2005;352(10):997-1003.</a:t>
            </a:r>
            <a:endParaRPr lang="fr-FR" altLang="fr-FR" sz="1200" i="1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803275" y="2947988"/>
            <a:ext cx="0" cy="2835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766763" y="5722938"/>
            <a:ext cx="363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4840288" y="2924175"/>
            <a:ext cx="0" cy="2835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4799013" y="5725758"/>
            <a:ext cx="363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36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9"/>
          <p:cNvSpPr txBox="1">
            <a:spLocks noChangeArrowheads="1"/>
          </p:cNvSpPr>
          <p:nvPr/>
        </p:nvSpPr>
        <p:spPr bwMode="auto">
          <a:xfrm>
            <a:off x="457200" y="1933575"/>
            <a:ext cx="1905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Normal </a:t>
            </a:r>
            <a:r>
              <a:rPr lang="en-US" altLang="en-US" sz="1600" dirty="0" smtClean="0">
                <a:latin typeface="Calibri" panose="020F0502020204030204" pitchFamily="34" charset="0"/>
              </a:rPr>
              <a:t>human</a:t>
            </a:r>
            <a:br>
              <a:rPr lang="en-US" altLang="en-US" sz="1600" dirty="0" smtClean="0">
                <a:latin typeface="Calibri" panose="020F0502020204030204" pitchFamily="34" charset="0"/>
              </a:rPr>
            </a:br>
            <a:r>
              <a:rPr lang="en-US" altLang="en-US" sz="1600" dirty="0" smtClean="0">
                <a:latin typeface="Calibri" panose="020F0502020204030204" pitchFamily="34" charset="0"/>
              </a:rPr>
              <a:t>cortex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pic>
        <p:nvPicPr>
          <p:cNvPr id="33794" name="Picture 6" descr="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52600"/>
            <a:ext cx="39624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7"/>
          <p:cNvSpPr>
            <a:spLocks noChangeArrowheads="1"/>
          </p:cNvSpPr>
          <p:nvPr/>
        </p:nvSpPr>
        <p:spPr bwMode="auto">
          <a:xfrm>
            <a:off x="270133" y="6423432"/>
            <a:ext cx="27900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>
                <a:latin typeface="Calibri" panose="020F0502020204030204" pitchFamily="34" charset="0"/>
              </a:rPr>
              <a:t>Stiver</a:t>
            </a:r>
            <a:r>
              <a:rPr lang="en-US" altLang="en-US" sz="1200" dirty="0">
                <a:latin typeface="Calibri" panose="020F0502020204030204" pitchFamily="34" charset="0"/>
              </a:rPr>
              <a:t> SI. </a:t>
            </a:r>
            <a:r>
              <a:rPr lang="en-US" altLang="en-US" sz="1200" i="1" dirty="0">
                <a:latin typeface="Calibri" panose="020F0502020204030204" pitchFamily="34" charset="0"/>
              </a:rPr>
              <a:t>Front </a:t>
            </a:r>
            <a:r>
              <a:rPr lang="en-US" altLang="en-US" sz="1200" i="1" dirty="0" err="1">
                <a:latin typeface="Calibri" panose="020F0502020204030204" pitchFamily="34" charset="0"/>
              </a:rPr>
              <a:t>Biosci</a:t>
            </a:r>
            <a:r>
              <a:rPr lang="en-US" altLang="en-US" sz="1200" dirty="0">
                <a:latin typeface="Calibri" panose="020F0502020204030204" pitchFamily="34" charset="0"/>
              </a:rPr>
              <a:t>. 2004;9:3105-3123.</a:t>
            </a:r>
          </a:p>
        </p:txBody>
      </p:sp>
      <p:sp>
        <p:nvSpPr>
          <p:cNvPr id="33796" name="AutoShape 8"/>
          <p:cNvSpPr>
            <a:spLocks noChangeArrowheads="1"/>
          </p:cNvSpPr>
          <p:nvPr/>
        </p:nvSpPr>
        <p:spPr bwMode="auto">
          <a:xfrm>
            <a:off x="1600200" y="2209800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 b="0">
              <a:latin typeface="Calibri" panose="020F050202020403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75" y="366078"/>
            <a:ext cx="9128125" cy="792162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Malignant Gliomas Generate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Abnormal Blood Vessels</a:t>
            </a:r>
          </a:p>
        </p:txBody>
      </p:sp>
    </p:spTree>
    <p:extLst>
      <p:ext uri="{BB962C8B-B14F-4D97-AF65-F5344CB8AC3E}">
        <p14:creationId xmlns:p14="http://schemas.microsoft.com/office/powerpoint/2010/main" val="2230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angiogenic balanc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6"/>
          <a:stretch/>
        </p:blipFill>
        <p:spPr bwMode="auto">
          <a:xfrm>
            <a:off x="838200" y="1422011"/>
            <a:ext cx="7543800" cy="462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68224" y="6423533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Bergers G, </a:t>
            </a:r>
            <a:r>
              <a:rPr lang="fr-F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et al. </a:t>
            </a:r>
            <a:r>
              <a:rPr lang="fr-FR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Nat </a:t>
            </a:r>
            <a:r>
              <a:rPr lang="fr-FR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Rev</a:t>
            </a:r>
            <a:r>
              <a:rPr lang="fr-FR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 Cancer</a:t>
            </a:r>
            <a:r>
              <a:rPr lang="fr-FR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 2003;3(6):</a:t>
            </a:r>
            <a:r>
              <a:rPr lang="fr-F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401-410</a:t>
            </a:r>
            <a:r>
              <a:rPr lang="fr-FR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</a:t>
            </a:r>
            <a:endParaRPr lang="en-US" alt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54470"/>
            <a:ext cx="9144000" cy="792162"/>
          </a:xfrm>
          <a:prstGeom prst="rect">
            <a:avLst/>
          </a:prstGeo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Angiogenesis Balance</a:t>
            </a:r>
          </a:p>
        </p:txBody>
      </p:sp>
    </p:spTree>
    <p:extLst>
      <p:ext uri="{BB962C8B-B14F-4D97-AF65-F5344CB8AC3E}">
        <p14:creationId xmlns:p14="http://schemas.microsoft.com/office/powerpoint/2010/main" val="5193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092325" y="1600200"/>
            <a:ext cx="5191125" cy="426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9811" name="Text Box 2"/>
          <p:cNvSpPr txBox="1">
            <a:spLocks noChangeArrowheads="1"/>
          </p:cNvSpPr>
          <p:nvPr/>
        </p:nvSpPr>
        <p:spPr bwMode="auto">
          <a:xfrm>
            <a:off x="0" y="426529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6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Glioblastoma</a:t>
            </a:r>
            <a:r>
              <a:rPr lang="en-US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 Has the Greatest </a:t>
            </a:r>
            <a:br>
              <a:rPr lang="en-US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</a:br>
            <a:r>
              <a:rPr lang="en-US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Potential for Angiogenesis</a:t>
            </a:r>
          </a:p>
        </p:txBody>
      </p:sp>
      <p:sp>
        <p:nvSpPr>
          <p:cNvPr id="119812" name="Text Box 3"/>
          <p:cNvSpPr txBox="1">
            <a:spLocks noChangeArrowheads="1"/>
          </p:cNvSpPr>
          <p:nvPr/>
        </p:nvSpPr>
        <p:spPr bwMode="auto">
          <a:xfrm>
            <a:off x="268224" y="6432550"/>
            <a:ext cx="7010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Brem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S, et al. 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Natl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Cancer Inst.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1972;48(2):347-356.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0200" y="1600200"/>
            <a:ext cx="492443" cy="4191000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Endothelial Dependency</a:t>
            </a:r>
          </a:p>
        </p:txBody>
      </p:sp>
      <p:sp>
        <p:nvSpPr>
          <p:cNvPr id="119814" name="TextBox 2"/>
          <p:cNvSpPr txBox="1">
            <a:spLocks noChangeArrowheads="1"/>
          </p:cNvSpPr>
          <p:nvPr/>
        </p:nvSpPr>
        <p:spPr bwMode="auto">
          <a:xfrm>
            <a:off x="2819400" y="5210175"/>
            <a:ext cx="1479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Endothelial-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poor tumors</a:t>
            </a:r>
          </a:p>
        </p:txBody>
      </p:sp>
      <p:sp>
        <p:nvSpPr>
          <p:cNvPr id="119815" name="TextBox 6"/>
          <p:cNvSpPr txBox="1">
            <a:spLocks noChangeArrowheads="1"/>
          </p:cNvSpPr>
          <p:nvPr/>
        </p:nvSpPr>
        <p:spPr bwMode="auto">
          <a:xfrm>
            <a:off x="5181600" y="5210175"/>
            <a:ext cx="1479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Endothelial-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rich tumors</a:t>
            </a:r>
          </a:p>
        </p:txBody>
      </p:sp>
      <p:sp>
        <p:nvSpPr>
          <p:cNvPr id="119816" name="TextBox 7"/>
          <p:cNvSpPr txBox="1">
            <a:spLocks noChangeArrowheads="1"/>
          </p:cNvSpPr>
          <p:nvPr/>
        </p:nvSpPr>
        <p:spPr bwMode="auto">
          <a:xfrm>
            <a:off x="3810000" y="6019800"/>
            <a:ext cx="1690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FFFFFF"/>
                </a:solidFill>
                <a:latin typeface="Calibri" panose="020F0502020204030204" pitchFamily="34" charset="0"/>
              </a:rPr>
              <a:t>M.A.G. Score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67000" y="1828800"/>
            <a:ext cx="3505200" cy="327660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67000" y="6180138"/>
            <a:ext cx="114300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819" name="TextBox 17"/>
          <p:cNvSpPr txBox="1">
            <a:spLocks noChangeArrowheads="1"/>
          </p:cNvSpPr>
          <p:nvPr/>
        </p:nvSpPr>
        <p:spPr bwMode="auto">
          <a:xfrm>
            <a:off x="2514600" y="4238625"/>
            <a:ext cx="1974850" cy="3381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000000"/>
                </a:solidFill>
                <a:latin typeface="Calibri" panose="020F0502020204030204" pitchFamily="34" charset="0"/>
              </a:rPr>
              <a:t>Chondrosarcoma</a:t>
            </a:r>
          </a:p>
        </p:txBody>
      </p:sp>
      <p:sp>
        <p:nvSpPr>
          <p:cNvPr id="119820" name="TextBox 18"/>
          <p:cNvSpPr txBox="1">
            <a:spLocks noChangeArrowheads="1"/>
          </p:cNvSpPr>
          <p:nvPr/>
        </p:nvSpPr>
        <p:spPr bwMode="auto">
          <a:xfrm>
            <a:off x="3581400" y="3602038"/>
            <a:ext cx="1219200" cy="3397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000000"/>
                </a:solidFill>
                <a:latin typeface="Calibri" panose="020F0502020204030204" pitchFamily="34" charset="0"/>
              </a:rPr>
              <a:t>Sarcoma</a:t>
            </a:r>
          </a:p>
        </p:txBody>
      </p:sp>
      <p:sp>
        <p:nvSpPr>
          <p:cNvPr id="119821" name="TextBox 19"/>
          <p:cNvSpPr txBox="1">
            <a:spLocks noChangeArrowheads="1"/>
          </p:cNvSpPr>
          <p:nvPr/>
        </p:nvSpPr>
        <p:spPr bwMode="auto">
          <a:xfrm>
            <a:off x="3886200" y="2947988"/>
            <a:ext cx="1901825" cy="338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000000"/>
                </a:solidFill>
                <a:latin typeface="Calibri" panose="020F0502020204030204" pitchFamily="34" charset="0"/>
              </a:rPr>
              <a:t>Adenocarcinoma</a:t>
            </a:r>
          </a:p>
        </p:txBody>
      </p:sp>
      <p:sp>
        <p:nvSpPr>
          <p:cNvPr id="119822" name="TextBox 20"/>
          <p:cNvSpPr txBox="1">
            <a:spLocks noChangeArrowheads="1"/>
          </p:cNvSpPr>
          <p:nvPr/>
        </p:nvSpPr>
        <p:spPr bwMode="auto">
          <a:xfrm>
            <a:off x="4800600" y="2332038"/>
            <a:ext cx="1524000" cy="338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000000"/>
                </a:solidFill>
                <a:latin typeface="Calibri" panose="020F0502020204030204" pitchFamily="34" charset="0"/>
              </a:rPr>
              <a:t>Glioblastoma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500688" y="6180138"/>
            <a:ext cx="114300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 txBox="1">
            <a:spLocks/>
          </p:cNvSpPr>
          <p:nvPr/>
        </p:nvSpPr>
        <p:spPr bwMode="auto">
          <a:xfrm>
            <a:off x="0" y="2209800"/>
            <a:ext cx="914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602" tIns="44801" rIns="89602" bIns="44801" anchor="ctr"/>
          <a:lstStyle>
            <a:lvl1pPr defTabSz="8953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953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953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953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9535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55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Contemporary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55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Management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55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of </a:t>
            </a:r>
            <a:r>
              <a:rPr lang="en-US" altLang="en-US" sz="55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Glioblastoma</a:t>
            </a:r>
            <a:endParaRPr lang="en-US" altLang="en-US" sz="5500" b="1" dirty="0" smtClean="0">
              <a:solidFill>
                <a:schemeClr val="bg1"/>
              </a:solidFill>
              <a:latin typeface="Calibri" panose="020F0502020204030204" pitchFamily="34" charset="0"/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 userDrawn="1"/>
        </p:nvSpPr>
        <p:spPr bwMode="auto">
          <a:xfrm>
            <a:off x="0" y="6264275"/>
            <a:ext cx="7737475" cy="261938"/>
          </a:xfrm>
          <a:prstGeom prst="rect">
            <a:avLst/>
          </a:prstGeom>
          <a:gradFill rotWithShape="1">
            <a:gsLst>
              <a:gs pos="4000">
                <a:schemeClr val="bg1"/>
              </a:gs>
              <a:gs pos="100000">
                <a:srgbClr val="00999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Oval 4"/>
          <p:cNvSpPr>
            <a:spLocks noChangeArrowheads="1"/>
          </p:cNvSpPr>
          <p:nvPr userDrawn="1"/>
        </p:nvSpPr>
        <p:spPr bwMode="white">
          <a:xfrm>
            <a:off x="7683500" y="6223000"/>
            <a:ext cx="228600" cy="339725"/>
          </a:xfrm>
          <a:prstGeom prst="ellipse">
            <a:avLst/>
          </a:prstGeom>
          <a:solidFill>
            <a:srgbClr val="0099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7" name="Picture 9" descr="prime band white on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1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333500"/>
            <a:ext cx="8534400" cy="4991100"/>
          </a:xfrm>
          <a:noFill/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lnSpc>
                <a:spcPct val="85000"/>
              </a:lnSpc>
              <a:spcAft>
                <a:spcPct val="0"/>
              </a:spcAft>
              <a:defRPr/>
            </a:pPr>
            <a:r>
              <a:rPr lang="en-US" alt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VEGF mRNA Is </a:t>
            </a:r>
            <a:r>
              <a:rPr lang="en-US" altLang="en-US" sz="3600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Upregulated</a:t>
            </a:r>
            <a:r>
              <a:rPr lang="en-US" alt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 in the Hypoxic Zone of </a:t>
            </a:r>
            <a:r>
              <a:rPr lang="en-US" altLang="en-US" sz="3600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Glioblastomas</a:t>
            </a:r>
            <a:endParaRPr lang="en-US" altLang="en-US" sz="3600" b="1" dirty="0">
              <a:solidFill>
                <a:schemeClr val="bg1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68224" y="6429375"/>
            <a:ext cx="6400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Plate KH, et al. </a:t>
            </a:r>
            <a:r>
              <a:rPr lang="en-US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Nature.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1992;359(6398):845-848.</a:t>
            </a:r>
          </a:p>
        </p:txBody>
      </p:sp>
    </p:spTree>
    <p:extLst>
      <p:ext uri="{BB962C8B-B14F-4D97-AF65-F5344CB8AC3E}">
        <p14:creationId xmlns:p14="http://schemas.microsoft.com/office/powerpoint/2010/main" val="2966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58775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Anti-</a:t>
            </a:r>
            <a:r>
              <a:rPr lang="en-US" altLang="en-US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Angiogenic</a:t>
            </a:r>
            <a: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 Therapy in </a:t>
            </a:r>
            <a:b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Malignant </a:t>
            </a:r>
            <a:r>
              <a:rPr lang="en-US" altLang="en-US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Glioma</a:t>
            </a:r>
            <a:endParaRPr lang="en-US" alt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120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3810000" cy="2189163"/>
          </a:xfrm>
          <a:ln w="3175">
            <a:solidFill>
              <a:schemeClr val="accent3"/>
            </a:solidFill>
          </a:ln>
        </p:spPr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First generation angiogenesis inhibitors: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endParaRPr lang="en-US" sz="1600" dirty="0" smtClean="0">
              <a:latin typeface="Calibri" panose="020F0502020204030204" pitchFamily="34" charset="0"/>
            </a:endParaRPr>
          </a:p>
          <a:p>
            <a:pPr marL="457200" indent="-4572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Thalidomide</a:t>
            </a:r>
          </a:p>
          <a:p>
            <a:pPr marL="457200" indent="-4572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Lenalidomide</a:t>
            </a:r>
          </a:p>
          <a:p>
            <a:pPr marL="457200" indent="-4572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Penicillamine</a:t>
            </a:r>
          </a:p>
          <a:p>
            <a:pPr marL="457200" indent="-4572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Carboxyamidotriazole</a:t>
            </a:r>
          </a:p>
        </p:txBody>
      </p:sp>
      <p:sp>
        <p:nvSpPr>
          <p:cNvPr id="51204" name="Rectangle 5"/>
          <p:cNvSpPr>
            <a:spLocks noGrp="1" noChangeArrowheads="1"/>
          </p:cNvSpPr>
          <p:nvPr>
            <p:ph sz="quarter" idx="2"/>
          </p:nvPr>
        </p:nvSpPr>
        <p:spPr>
          <a:xfrm>
            <a:off x="457200" y="3941763"/>
            <a:ext cx="3810000" cy="2189162"/>
          </a:xfrm>
          <a:ln w="3175">
            <a:solidFill>
              <a:schemeClr val="accent3"/>
            </a:solidFill>
          </a:ln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Inhibitors of VEGF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1600" dirty="0" smtClean="0">
              <a:latin typeface="Calibri" panose="020F0502020204030204" pitchFamily="34" charset="0"/>
            </a:endParaRPr>
          </a:p>
        </p:txBody>
      </p:sp>
      <p:sp>
        <p:nvSpPr>
          <p:cNvPr id="51205" name="Rectangle 6"/>
          <p:cNvSpPr>
            <a:spLocks noGrp="1" noChangeArrowheads="1"/>
          </p:cNvSpPr>
          <p:nvPr>
            <p:ph sz="half" idx="3"/>
          </p:nvPr>
        </p:nvSpPr>
        <p:spPr>
          <a:xfrm>
            <a:off x="4419600" y="1600200"/>
            <a:ext cx="4495800" cy="4530725"/>
          </a:xfrm>
          <a:ln w="3175">
            <a:solidFill>
              <a:schemeClr val="accent3"/>
            </a:solidFill>
          </a:ln>
        </p:spPr>
        <p:txBody>
          <a:bodyPr/>
          <a:lstStyle/>
          <a:p>
            <a:pPr marL="533400" indent="-533400" eaLnBrk="1" hangingPunct="1">
              <a:buFont typeface="Wingdings" pitchFamily="2" charset="2"/>
              <a:buNone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Small-molecule inhibitors of VEGRF/PDGFR/EGFR:</a:t>
            </a:r>
          </a:p>
          <a:p>
            <a:pPr marL="533400" indent="-533400" algn="ctr" eaLnBrk="1" hangingPunct="1">
              <a:buFont typeface="Wingdings" pitchFamily="2" charset="2"/>
              <a:buNone/>
              <a:defRPr/>
            </a:pPr>
            <a:endParaRPr lang="en-US" sz="1600" dirty="0" smtClean="0">
              <a:latin typeface="Calibri" panose="020F0502020204030204" pitchFamily="34" charset="0"/>
            </a:endParaRP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Cediranib (AZD 2171)</a:t>
            </a: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Vatalanib (PTK 787)</a:t>
            </a: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Pazopanib (GW 786034)</a:t>
            </a: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Sorafenib </a:t>
            </a: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Sunitinib</a:t>
            </a: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Vandetanib (ZD 6474)</a:t>
            </a:r>
          </a:p>
          <a:p>
            <a:pPr marL="533400" indent="-533400" eaLnBrk="1" hangingPunct="1">
              <a:buFont typeface="Wingdings" pitchFamily="2" charset="2"/>
              <a:buAutoNum type="arabicPeriod"/>
              <a:defRPr/>
            </a:pPr>
            <a:endParaRPr lang="en-US" sz="1600" dirty="0" smtClean="0">
              <a:latin typeface="Calibri" panose="020F0502020204030204" pitchFamily="34" charset="0"/>
            </a:endParaRPr>
          </a:p>
          <a:p>
            <a:pPr marL="0" indent="0" eaLnBrk="1" hangingPunct="1">
              <a:buNone/>
              <a:defRPr/>
            </a:pPr>
            <a:endParaRPr lang="en-US" sz="1600" dirty="0" smtClean="0">
              <a:latin typeface="Calibri" panose="020F0502020204030204" pitchFamily="34" charset="0"/>
            </a:endParaRPr>
          </a:p>
          <a:p>
            <a:pPr marL="533400" indent="-533400" eaLnBrk="1" hangingPunct="1">
              <a:buFont typeface="Wingdings" pitchFamily="2" charset="2"/>
              <a:buNone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Metronomic temozolomide</a:t>
            </a:r>
          </a:p>
          <a:p>
            <a:pPr marL="533400" indent="-533400" eaLnBrk="1" hangingPunct="1">
              <a:buFont typeface="Wingdings" pitchFamily="2" charset="2"/>
              <a:buNone/>
              <a:defRPr/>
            </a:pPr>
            <a:endParaRPr lang="en-US" sz="1600" dirty="0" smtClean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4507468"/>
            <a:ext cx="1438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Bevacizumab</a:t>
            </a:r>
          </a:p>
        </p:txBody>
      </p:sp>
    </p:spTree>
    <p:extLst>
      <p:ext uri="{BB962C8B-B14F-4D97-AF65-F5344CB8AC3E}">
        <p14:creationId xmlns:p14="http://schemas.microsoft.com/office/powerpoint/2010/main" val="33958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953001" y="3657600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8800" y="3974598"/>
            <a:ext cx="342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50178" name="Picture 5" descr="1253fig01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8126"/>
            <a:ext cx="3810000" cy="4425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5" name="Rectangle 6"/>
          <p:cNvSpPr>
            <a:spLocks noChangeArrowheads="1"/>
          </p:cNvSpPr>
          <p:nvPr/>
        </p:nvSpPr>
        <p:spPr bwMode="auto">
          <a:xfrm>
            <a:off x="280416" y="6435371"/>
            <a:ext cx="40773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err="1">
                <a:solidFill>
                  <a:srgbClr val="FFFFFF"/>
                </a:solidFill>
                <a:latin typeface="Calibri" panose="020F0502020204030204" pitchFamily="34" charset="0"/>
              </a:rPr>
              <a:t>Vredenburgh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 JJ, et al. </a:t>
            </a:r>
            <a:r>
              <a:rPr lang="en-US" sz="1200" b="1" i="1" dirty="0" err="1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sz="12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Cancer Res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. 2007;13(4):1253-1259.</a:t>
            </a:r>
          </a:p>
        </p:txBody>
      </p:sp>
      <p:sp>
        <p:nvSpPr>
          <p:cNvPr id="54277" name="Text Box 9"/>
          <p:cNvSpPr txBox="1">
            <a:spLocks noChangeArrowheads="1"/>
          </p:cNvSpPr>
          <p:nvPr/>
        </p:nvSpPr>
        <p:spPr bwMode="auto">
          <a:xfrm>
            <a:off x="4800600" y="4419600"/>
            <a:ext cx="3886200" cy="156966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u="sng" dirty="0" smtClean="0">
                <a:solidFill>
                  <a:schemeClr val="bg1"/>
                </a:solidFill>
              </a:rPr>
              <a:t>Glioblastoma (</a:t>
            </a:r>
            <a:r>
              <a:rPr lang="en-US" sz="1600" b="1" u="sng" dirty="0" smtClean="0">
                <a:solidFill>
                  <a:schemeClr val="bg1"/>
                </a:solidFill>
                <a:latin typeface="Calibri" panose="020F0502020204030204" pitchFamily="34" charset="0"/>
              </a:rPr>
              <a:t>GBM)</a:t>
            </a:r>
            <a:r>
              <a:rPr lang="en-US" sz="1600" b="1" u="sng" dirty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en-US" sz="1600" b="1" u="sng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PFS-6 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(30%) = 20 weeks (9 weeks hc)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u="sng" dirty="0">
                <a:solidFill>
                  <a:schemeClr val="bg1"/>
                </a:solidFill>
                <a:latin typeface="Calibri" panose="020F0502020204030204" pitchFamily="34" charset="0"/>
              </a:rPr>
              <a:t>Anaplastic </a:t>
            </a:r>
            <a:r>
              <a:rPr lang="en-US" sz="1600" b="1" u="sng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glioma</a:t>
            </a:r>
            <a:r>
              <a:rPr lang="en-US" sz="1600" b="1" u="sng" dirty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en-US" sz="1600" b="1" u="sng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PFS-6 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(56%) = 30 weeks (13 weeks hc)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0064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High Response Rate and Improved </a:t>
            </a: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Progression-Free Survival (PFS) </a:t>
            </a: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in Phase II Trial of </a:t>
            </a:r>
            <a:r>
              <a:rPr lang="en-US" altLang="en-US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Bevacizumab</a:t>
            </a: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and </a:t>
            </a:r>
            <a:r>
              <a:rPr lang="en-US" altLang="en-US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Irinotecan</a:t>
            </a:r>
            <a:endParaRPr lang="en-US" altLang="en-US" sz="32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253700" y="1781300"/>
            <a:ext cx="0" cy="22098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257800" y="3958301"/>
            <a:ext cx="32766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91200" y="3954524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76990" y="3954524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46105" y="3954524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519990" y="3954524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86724" y="3954524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3980" y="3959551"/>
            <a:ext cx="228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594" y="3974598"/>
            <a:ext cx="3667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20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0848" y="3974598"/>
            <a:ext cx="342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alibri" panose="020F0502020204030204" pitchFamily="34" charset="0"/>
              </a:rPr>
              <a:t>3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2828" y="3974598"/>
            <a:ext cx="3667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alibri" panose="020F0502020204030204" pitchFamily="34" charset="0"/>
              </a:rPr>
              <a:t>4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53372" y="3974598"/>
            <a:ext cx="3667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50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00814" y="4127956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Time, Weeks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53000" y="3262250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0.2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3000" y="2847910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0.4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53000" y="2450305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0.6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53000" y="2062162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0.8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53000" y="1676400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1.0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5232373" y="3844102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5232373" y="3441673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5232373" y="3051141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5229992" y="2658231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5229992" y="2267712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5229992" y="1870045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69133" y="1905000"/>
            <a:ext cx="307777" cy="197332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Progression-Free 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Survival 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Probability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264944" y="1883569"/>
            <a:ext cx="3133725" cy="1112044"/>
          </a:xfrm>
          <a:custGeom>
            <a:avLst/>
            <a:gdLst>
              <a:gd name="connsiteX0" fmla="*/ 0 w 3133725"/>
              <a:gd name="connsiteY0" fmla="*/ 0 h 1112044"/>
              <a:gd name="connsiteX1" fmla="*/ 3133725 w 3133725"/>
              <a:gd name="connsiteY1" fmla="*/ 1112044 h 1112044"/>
              <a:gd name="connsiteX2" fmla="*/ 3133725 w 3133725"/>
              <a:gd name="connsiteY2" fmla="*/ 1112044 h 1112044"/>
              <a:gd name="connsiteX0" fmla="*/ 0 w 3133725"/>
              <a:gd name="connsiteY0" fmla="*/ 0 h 1112044"/>
              <a:gd name="connsiteX1" fmla="*/ 690562 w 3133725"/>
              <a:gd name="connsiteY1" fmla="*/ 4762 h 1112044"/>
              <a:gd name="connsiteX2" fmla="*/ 3133725 w 3133725"/>
              <a:gd name="connsiteY2" fmla="*/ 1112044 h 1112044"/>
              <a:gd name="connsiteX3" fmla="*/ 3133725 w 3133725"/>
              <a:gd name="connsiteY3" fmla="*/ 1112044 h 1112044"/>
              <a:gd name="connsiteX0" fmla="*/ 0 w 3133725"/>
              <a:gd name="connsiteY0" fmla="*/ 0 h 1112044"/>
              <a:gd name="connsiteX1" fmla="*/ 690562 w 3133725"/>
              <a:gd name="connsiteY1" fmla="*/ 4762 h 1112044"/>
              <a:gd name="connsiteX2" fmla="*/ 685800 w 3133725"/>
              <a:gd name="connsiteY2" fmla="*/ 216694 h 1112044"/>
              <a:gd name="connsiteX3" fmla="*/ 3133725 w 3133725"/>
              <a:gd name="connsiteY3" fmla="*/ 1112044 h 1112044"/>
              <a:gd name="connsiteX4" fmla="*/ 3133725 w 3133725"/>
              <a:gd name="connsiteY4" fmla="*/ 1112044 h 1112044"/>
              <a:gd name="connsiteX0" fmla="*/ 0 w 3133725"/>
              <a:gd name="connsiteY0" fmla="*/ 0 h 1112044"/>
              <a:gd name="connsiteX1" fmla="*/ 690562 w 3133725"/>
              <a:gd name="connsiteY1" fmla="*/ 4762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3133725 w 3133725"/>
              <a:gd name="connsiteY4" fmla="*/ 1112044 h 1112044"/>
              <a:gd name="connsiteX5" fmla="*/ 3133725 w 3133725"/>
              <a:gd name="connsiteY5" fmla="*/ 1112044 h 1112044"/>
              <a:gd name="connsiteX0" fmla="*/ 0 w 3133725"/>
              <a:gd name="connsiteY0" fmla="*/ 0 h 1112044"/>
              <a:gd name="connsiteX1" fmla="*/ 690562 w 3133725"/>
              <a:gd name="connsiteY1" fmla="*/ 4762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3133725 w 3133725"/>
              <a:gd name="connsiteY5" fmla="*/ 1112044 h 1112044"/>
              <a:gd name="connsiteX6" fmla="*/ 3133725 w 3133725"/>
              <a:gd name="connsiteY6" fmla="*/ 1112044 h 1112044"/>
              <a:gd name="connsiteX0" fmla="*/ 0 w 3133725"/>
              <a:gd name="connsiteY0" fmla="*/ 0 h 1112044"/>
              <a:gd name="connsiteX1" fmla="*/ 690562 w 3133725"/>
              <a:gd name="connsiteY1" fmla="*/ 4762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3133725 w 3133725"/>
              <a:gd name="connsiteY6" fmla="*/ 1112044 h 1112044"/>
              <a:gd name="connsiteX7" fmla="*/ 3133725 w 3133725"/>
              <a:gd name="connsiteY7" fmla="*/ 1112044 h 1112044"/>
              <a:gd name="connsiteX0" fmla="*/ 0 w 3133725"/>
              <a:gd name="connsiteY0" fmla="*/ 0 h 1112044"/>
              <a:gd name="connsiteX1" fmla="*/ 676274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3133725 w 3133725"/>
              <a:gd name="connsiteY6" fmla="*/ 1112044 h 1112044"/>
              <a:gd name="connsiteX7" fmla="*/ 3133725 w 3133725"/>
              <a:gd name="connsiteY7" fmla="*/ 1112044 h 1112044"/>
              <a:gd name="connsiteX0" fmla="*/ 0 w 3133725"/>
              <a:gd name="connsiteY0" fmla="*/ 0 h 1112044"/>
              <a:gd name="connsiteX1" fmla="*/ 676274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3133725 w 3133725"/>
              <a:gd name="connsiteY6" fmla="*/ 1112044 h 1112044"/>
              <a:gd name="connsiteX7" fmla="*/ 3133725 w 3133725"/>
              <a:gd name="connsiteY7" fmla="*/ 1112044 h 1112044"/>
              <a:gd name="connsiteX0" fmla="*/ 0 w 3133725"/>
              <a:gd name="connsiteY0" fmla="*/ 0 h 1112044"/>
              <a:gd name="connsiteX1" fmla="*/ 690561 w 3133725"/>
              <a:gd name="connsiteY1" fmla="*/ 7143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3133725 w 3133725"/>
              <a:gd name="connsiteY6" fmla="*/ 1112044 h 1112044"/>
              <a:gd name="connsiteX7" fmla="*/ 3133725 w 3133725"/>
              <a:gd name="connsiteY7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3133725 w 3133725"/>
              <a:gd name="connsiteY6" fmla="*/ 1112044 h 1112044"/>
              <a:gd name="connsiteX7" fmla="*/ 3133725 w 3133725"/>
              <a:gd name="connsiteY7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3133725 w 3133725"/>
              <a:gd name="connsiteY7" fmla="*/ 1112044 h 1112044"/>
              <a:gd name="connsiteX8" fmla="*/ 3133725 w 3133725"/>
              <a:gd name="connsiteY8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3133725 w 3133725"/>
              <a:gd name="connsiteY8" fmla="*/ 1112044 h 1112044"/>
              <a:gd name="connsiteX9" fmla="*/ 3133725 w 3133725"/>
              <a:gd name="connsiteY9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1335881 w 3133725"/>
              <a:gd name="connsiteY8" fmla="*/ 885825 h 1112044"/>
              <a:gd name="connsiteX9" fmla="*/ 3133725 w 3133725"/>
              <a:gd name="connsiteY9" fmla="*/ 1112044 h 1112044"/>
              <a:gd name="connsiteX10" fmla="*/ 3133725 w 3133725"/>
              <a:gd name="connsiteY10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3133725 w 3133725"/>
              <a:gd name="connsiteY10" fmla="*/ 1112044 h 1112044"/>
              <a:gd name="connsiteX11" fmla="*/ 3133725 w 3133725"/>
              <a:gd name="connsiteY11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33500 w 3133725"/>
              <a:gd name="connsiteY7" fmla="*/ 661987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33500 w 3133725"/>
              <a:gd name="connsiteY7" fmla="*/ 661987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33500 w 3133725"/>
              <a:gd name="connsiteY7" fmla="*/ 661987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4850 w 3133725"/>
              <a:gd name="connsiteY3" fmla="*/ 221456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33500 w 3133725"/>
              <a:gd name="connsiteY7" fmla="*/ 661987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33725" h="1112044">
                <a:moveTo>
                  <a:pt x="0" y="0"/>
                </a:moveTo>
                <a:cubicBezTo>
                  <a:pt x="11112" y="3969"/>
                  <a:pt x="674687" y="-1589"/>
                  <a:pt x="685799" y="2380"/>
                </a:cubicBezTo>
                <a:cubicBezTo>
                  <a:pt x="685799" y="73818"/>
                  <a:pt x="685800" y="145256"/>
                  <a:pt x="685800" y="216694"/>
                </a:cubicBezTo>
                <a:cubicBezTo>
                  <a:pt x="689769" y="217488"/>
                  <a:pt x="700881" y="220662"/>
                  <a:pt x="704850" y="221456"/>
                </a:cubicBezTo>
                <a:lnTo>
                  <a:pt x="711994" y="435769"/>
                </a:lnTo>
                <a:lnTo>
                  <a:pt x="1223962" y="442912"/>
                </a:lnTo>
                <a:cubicBezTo>
                  <a:pt x="1228725" y="444500"/>
                  <a:pt x="1223962" y="660399"/>
                  <a:pt x="1228725" y="661987"/>
                </a:cubicBezTo>
                <a:lnTo>
                  <a:pt x="1333500" y="661987"/>
                </a:lnTo>
                <a:cubicBezTo>
                  <a:pt x="1339850" y="662781"/>
                  <a:pt x="1329531" y="885031"/>
                  <a:pt x="1335881" y="885825"/>
                </a:cubicBezTo>
                <a:cubicBezTo>
                  <a:pt x="1346994" y="887412"/>
                  <a:pt x="1677193" y="886619"/>
                  <a:pt x="1688306" y="888206"/>
                </a:cubicBezTo>
                <a:cubicBezTo>
                  <a:pt x="1687512" y="959644"/>
                  <a:pt x="1686719" y="1031081"/>
                  <a:pt x="1685925" y="1102519"/>
                </a:cubicBezTo>
                <a:lnTo>
                  <a:pt x="3133725" y="1112044"/>
                </a:lnTo>
                <a:lnTo>
                  <a:pt x="3133725" y="1112044"/>
                </a:lnTo>
              </a:path>
            </a:pathLst>
          </a:cu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264944" y="1878806"/>
            <a:ext cx="3064669" cy="1571625"/>
          </a:xfrm>
          <a:custGeom>
            <a:avLst/>
            <a:gdLst>
              <a:gd name="connsiteX0" fmla="*/ 0 w 3064669"/>
              <a:gd name="connsiteY0" fmla="*/ 0 h 1578769"/>
              <a:gd name="connsiteX1" fmla="*/ 3064669 w 3064669"/>
              <a:gd name="connsiteY1" fmla="*/ 1578769 h 1578769"/>
              <a:gd name="connsiteX2" fmla="*/ 3064669 w 3064669"/>
              <a:gd name="connsiteY2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064669 w 3064669"/>
              <a:gd name="connsiteY2" fmla="*/ 1578769 h 1578769"/>
              <a:gd name="connsiteX3" fmla="*/ 3064669 w 3064669"/>
              <a:gd name="connsiteY3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3064669 w 3064669"/>
              <a:gd name="connsiteY3" fmla="*/ 1578769 h 1578769"/>
              <a:gd name="connsiteX4" fmla="*/ 3064669 w 3064669"/>
              <a:gd name="connsiteY4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3064669 w 3064669"/>
              <a:gd name="connsiteY4" fmla="*/ 1578769 h 1578769"/>
              <a:gd name="connsiteX5" fmla="*/ 3064669 w 3064669"/>
              <a:gd name="connsiteY5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3064669 w 3064669"/>
              <a:gd name="connsiteY5" fmla="*/ 1578769 h 1578769"/>
              <a:gd name="connsiteX6" fmla="*/ 3064669 w 3064669"/>
              <a:gd name="connsiteY6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3064669 w 3064669"/>
              <a:gd name="connsiteY6" fmla="*/ 1578769 h 1578769"/>
              <a:gd name="connsiteX7" fmla="*/ 3064669 w 3064669"/>
              <a:gd name="connsiteY7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3064669 w 3064669"/>
              <a:gd name="connsiteY7" fmla="*/ 1578769 h 1578769"/>
              <a:gd name="connsiteX8" fmla="*/ 3064669 w 3064669"/>
              <a:gd name="connsiteY8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3064669 w 3064669"/>
              <a:gd name="connsiteY8" fmla="*/ 1578769 h 1578769"/>
              <a:gd name="connsiteX9" fmla="*/ 3064669 w 3064669"/>
              <a:gd name="connsiteY9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3064669 w 3064669"/>
              <a:gd name="connsiteY9" fmla="*/ 1578769 h 1578769"/>
              <a:gd name="connsiteX10" fmla="*/ 3064669 w 3064669"/>
              <a:gd name="connsiteY10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3064669 w 3064669"/>
              <a:gd name="connsiteY10" fmla="*/ 1578769 h 1578769"/>
              <a:gd name="connsiteX11" fmla="*/ 3064669 w 3064669"/>
              <a:gd name="connsiteY11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3064669 w 3064669"/>
              <a:gd name="connsiteY11" fmla="*/ 1578769 h 1578769"/>
              <a:gd name="connsiteX12" fmla="*/ 3064669 w 3064669"/>
              <a:gd name="connsiteY12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3064669 w 3064669"/>
              <a:gd name="connsiteY12" fmla="*/ 1578769 h 1578769"/>
              <a:gd name="connsiteX13" fmla="*/ 3064669 w 3064669"/>
              <a:gd name="connsiteY13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3064669 w 3064669"/>
              <a:gd name="connsiteY13" fmla="*/ 1578769 h 1578769"/>
              <a:gd name="connsiteX14" fmla="*/ 3064669 w 3064669"/>
              <a:gd name="connsiteY14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3064669 w 3064669"/>
              <a:gd name="connsiteY14" fmla="*/ 1578769 h 1578769"/>
              <a:gd name="connsiteX15" fmla="*/ 3064669 w 3064669"/>
              <a:gd name="connsiteY15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3064669 w 3064669"/>
              <a:gd name="connsiteY15" fmla="*/ 1578769 h 1578769"/>
              <a:gd name="connsiteX16" fmla="*/ 3064669 w 3064669"/>
              <a:gd name="connsiteY16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3064669 w 3064669"/>
              <a:gd name="connsiteY16" fmla="*/ 1578769 h 1578769"/>
              <a:gd name="connsiteX17" fmla="*/ 3064669 w 3064669"/>
              <a:gd name="connsiteY17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3064669 w 3064669"/>
              <a:gd name="connsiteY17" fmla="*/ 1578769 h 1578769"/>
              <a:gd name="connsiteX18" fmla="*/ 3064669 w 3064669"/>
              <a:gd name="connsiteY18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3064669 w 3064669"/>
              <a:gd name="connsiteY18" fmla="*/ 1578769 h 1578769"/>
              <a:gd name="connsiteX19" fmla="*/ 3064669 w 3064669"/>
              <a:gd name="connsiteY19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3064669 w 3064669"/>
              <a:gd name="connsiteY19" fmla="*/ 1578769 h 1578769"/>
              <a:gd name="connsiteX20" fmla="*/ 3064669 w 3064669"/>
              <a:gd name="connsiteY20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3064669 w 3064669"/>
              <a:gd name="connsiteY20" fmla="*/ 1578769 h 1578769"/>
              <a:gd name="connsiteX21" fmla="*/ 3064669 w 3064669"/>
              <a:gd name="connsiteY21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3064669 w 3064669"/>
              <a:gd name="connsiteY21" fmla="*/ 1578769 h 1578769"/>
              <a:gd name="connsiteX22" fmla="*/ 3064669 w 3064669"/>
              <a:gd name="connsiteY22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3064669 w 3064669"/>
              <a:gd name="connsiteY22" fmla="*/ 1578769 h 1578769"/>
              <a:gd name="connsiteX23" fmla="*/ 3064669 w 3064669"/>
              <a:gd name="connsiteY23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3064669 w 3064669"/>
              <a:gd name="connsiteY23" fmla="*/ 1578769 h 1578769"/>
              <a:gd name="connsiteX24" fmla="*/ 3064669 w 3064669"/>
              <a:gd name="connsiteY24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3064669 w 3064669"/>
              <a:gd name="connsiteY24" fmla="*/ 1578769 h 1578769"/>
              <a:gd name="connsiteX25" fmla="*/ 3064669 w 3064669"/>
              <a:gd name="connsiteY25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3064669 w 3064669"/>
              <a:gd name="connsiteY25" fmla="*/ 1578769 h 1578769"/>
              <a:gd name="connsiteX26" fmla="*/ 3064669 w 3064669"/>
              <a:gd name="connsiteY26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3064669 w 3064669"/>
              <a:gd name="connsiteY26" fmla="*/ 1578769 h 1578769"/>
              <a:gd name="connsiteX27" fmla="*/ 3064669 w 3064669"/>
              <a:gd name="connsiteY27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3064669 w 3064669"/>
              <a:gd name="connsiteY27" fmla="*/ 1578769 h 1578769"/>
              <a:gd name="connsiteX28" fmla="*/ 3064669 w 3064669"/>
              <a:gd name="connsiteY28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3064669 w 3064669"/>
              <a:gd name="connsiteY28" fmla="*/ 1578769 h 1578769"/>
              <a:gd name="connsiteX29" fmla="*/ 3064669 w 3064669"/>
              <a:gd name="connsiteY29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3064669 w 3064669"/>
              <a:gd name="connsiteY29" fmla="*/ 1578769 h 1578769"/>
              <a:gd name="connsiteX30" fmla="*/ 3064669 w 3064669"/>
              <a:gd name="connsiteY30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3064669 w 3064669"/>
              <a:gd name="connsiteY30" fmla="*/ 1578769 h 1578769"/>
              <a:gd name="connsiteX31" fmla="*/ 3064669 w 3064669"/>
              <a:gd name="connsiteY31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3064669 w 3064669"/>
              <a:gd name="connsiteY31" fmla="*/ 1578769 h 1578769"/>
              <a:gd name="connsiteX32" fmla="*/ 3064669 w 3064669"/>
              <a:gd name="connsiteY32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3064669 w 3064669"/>
              <a:gd name="connsiteY32" fmla="*/ 1578769 h 1578769"/>
              <a:gd name="connsiteX33" fmla="*/ 3064669 w 3064669"/>
              <a:gd name="connsiteY33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3064669 w 3064669"/>
              <a:gd name="connsiteY33" fmla="*/ 1578769 h 1578769"/>
              <a:gd name="connsiteX34" fmla="*/ 3064669 w 3064669"/>
              <a:gd name="connsiteY34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3064669 w 3064669"/>
              <a:gd name="connsiteY34" fmla="*/ 1578769 h 1578769"/>
              <a:gd name="connsiteX35" fmla="*/ 3064669 w 3064669"/>
              <a:gd name="connsiteY35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1676400 w 3064669"/>
              <a:gd name="connsiteY34" fmla="*/ 1476375 h 1578769"/>
              <a:gd name="connsiteX35" fmla="*/ 3064669 w 3064669"/>
              <a:gd name="connsiteY35" fmla="*/ 1578769 h 1578769"/>
              <a:gd name="connsiteX36" fmla="*/ 3064669 w 3064669"/>
              <a:gd name="connsiteY36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1676400 w 3064669"/>
              <a:gd name="connsiteY34" fmla="*/ 1476375 h 1578769"/>
              <a:gd name="connsiteX35" fmla="*/ 1750219 w 3064669"/>
              <a:gd name="connsiteY35" fmla="*/ 1473994 h 1578769"/>
              <a:gd name="connsiteX36" fmla="*/ 3064669 w 3064669"/>
              <a:gd name="connsiteY36" fmla="*/ 1578769 h 1578769"/>
              <a:gd name="connsiteX37" fmla="*/ 3064669 w 3064669"/>
              <a:gd name="connsiteY37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1676400 w 3064669"/>
              <a:gd name="connsiteY34" fmla="*/ 1476375 h 1578769"/>
              <a:gd name="connsiteX35" fmla="*/ 1750219 w 3064669"/>
              <a:gd name="connsiteY35" fmla="*/ 1473994 h 1578769"/>
              <a:gd name="connsiteX36" fmla="*/ 1750219 w 3064669"/>
              <a:gd name="connsiteY36" fmla="*/ 1566863 h 1578769"/>
              <a:gd name="connsiteX37" fmla="*/ 3064669 w 3064669"/>
              <a:gd name="connsiteY37" fmla="*/ 1578769 h 1578769"/>
              <a:gd name="connsiteX38" fmla="*/ 3064669 w 3064669"/>
              <a:gd name="connsiteY38" fmla="*/ 1578769 h 1578769"/>
              <a:gd name="connsiteX0" fmla="*/ 0 w 3160202"/>
              <a:gd name="connsiteY0" fmla="*/ 0 h 1578845"/>
              <a:gd name="connsiteX1" fmla="*/ 335756 w 3160202"/>
              <a:gd name="connsiteY1" fmla="*/ 7144 h 1578845"/>
              <a:gd name="connsiteX2" fmla="*/ 333375 w 3160202"/>
              <a:gd name="connsiteY2" fmla="*/ 88107 h 1578845"/>
              <a:gd name="connsiteX3" fmla="*/ 490537 w 3160202"/>
              <a:gd name="connsiteY3" fmla="*/ 92869 h 1578845"/>
              <a:gd name="connsiteX4" fmla="*/ 495300 w 3160202"/>
              <a:gd name="connsiteY4" fmla="*/ 171450 h 1578845"/>
              <a:gd name="connsiteX5" fmla="*/ 545306 w 3160202"/>
              <a:gd name="connsiteY5" fmla="*/ 178594 h 1578845"/>
              <a:gd name="connsiteX6" fmla="*/ 542925 w 3160202"/>
              <a:gd name="connsiteY6" fmla="*/ 266700 h 1578845"/>
              <a:gd name="connsiteX7" fmla="*/ 552450 w 3160202"/>
              <a:gd name="connsiteY7" fmla="*/ 266700 h 1578845"/>
              <a:gd name="connsiteX8" fmla="*/ 557212 w 3160202"/>
              <a:gd name="connsiteY8" fmla="*/ 350044 h 1578845"/>
              <a:gd name="connsiteX9" fmla="*/ 673894 w 3160202"/>
              <a:gd name="connsiteY9" fmla="*/ 354807 h 1578845"/>
              <a:gd name="connsiteX10" fmla="*/ 673894 w 3160202"/>
              <a:gd name="connsiteY10" fmla="*/ 442913 h 1578845"/>
              <a:gd name="connsiteX11" fmla="*/ 676275 w 3160202"/>
              <a:gd name="connsiteY11" fmla="*/ 438150 h 1578845"/>
              <a:gd name="connsiteX12" fmla="*/ 685800 w 3160202"/>
              <a:gd name="connsiteY12" fmla="*/ 533400 h 1578845"/>
              <a:gd name="connsiteX13" fmla="*/ 690562 w 3160202"/>
              <a:gd name="connsiteY13" fmla="*/ 528638 h 1578845"/>
              <a:gd name="connsiteX14" fmla="*/ 692944 w 3160202"/>
              <a:gd name="connsiteY14" fmla="*/ 611982 h 1578845"/>
              <a:gd name="connsiteX15" fmla="*/ 840581 w 3160202"/>
              <a:gd name="connsiteY15" fmla="*/ 614363 h 1578845"/>
              <a:gd name="connsiteX16" fmla="*/ 842962 w 3160202"/>
              <a:gd name="connsiteY16" fmla="*/ 700088 h 1578845"/>
              <a:gd name="connsiteX17" fmla="*/ 854869 w 3160202"/>
              <a:gd name="connsiteY17" fmla="*/ 700088 h 1578845"/>
              <a:gd name="connsiteX18" fmla="*/ 852487 w 3160202"/>
              <a:gd name="connsiteY18" fmla="*/ 781050 h 1578845"/>
              <a:gd name="connsiteX19" fmla="*/ 947737 w 3160202"/>
              <a:gd name="connsiteY19" fmla="*/ 785813 h 1578845"/>
              <a:gd name="connsiteX20" fmla="*/ 950119 w 3160202"/>
              <a:gd name="connsiteY20" fmla="*/ 871538 h 1578845"/>
              <a:gd name="connsiteX21" fmla="*/ 1014412 w 3160202"/>
              <a:gd name="connsiteY21" fmla="*/ 871538 h 1578845"/>
              <a:gd name="connsiteX22" fmla="*/ 1012031 w 3160202"/>
              <a:gd name="connsiteY22" fmla="*/ 959644 h 1578845"/>
              <a:gd name="connsiteX23" fmla="*/ 1116806 w 3160202"/>
              <a:gd name="connsiteY23" fmla="*/ 959644 h 1578845"/>
              <a:gd name="connsiteX24" fmla="*/ 1116806 w 3160202"/>
              <a:gd name="connsiteY24" fmla="*/ 1042988 h 1578845"/>
              <a:gd name="connsiteX25" fmla="*/ 1228725 w 3160202"/>
              <a:gd name="connsiteY25" fmla="*/ 1047750 h 1578845"/>
              <a:gd name="connsiteX26" fmla="*/ 1233487 w 3160202"/>
              <a:gd name="connsiteY26" fmla="*/ 1128713 h 1578845"/>
              <a:gd name="connsiteX27" fmla="*/ 1307306 w 3160202"/>
              <a:gd name="connsiteY27" fmla="*/ 1131094 h 1578845"/>
              <a:gd name="connsiteX28" fmla="*/ 1304925 w 3160202"/>
              <a:gd name="connsiteY28" fmla="*/ 1216819 h 1578845"/>
              <a:gd name="connsiteX29" fmla="*/ 1340644 w 3160202"/>
              <a:gd name="connsiteY29" fmla="*/ 1216819 h 1578845"/>
              <a:gd name="connsiteX30" fmla="*/ 1328737 w 3160202"/>
              <a:gd name="connsiteY30" fmla="*/ 1302544 h 1578845"/>
              <a:gd name="connsiteX31" fmla="*/ 1343025 w 3160202"/>
              <a:gd name="connsiteY31" fmla="*/ 1307307 h 1578845"/>
              <a:gd name="connsiteX32" fmla="*/ 1350169 w 3160202"/>
              <a:gd name="connsiteY32" fmla="*/ 1388269 h 1578845"/>
              <a:gd name="connsiteX33" fmla="*/ 1669256 w 3160202"/>
              <a:gd name="connsiteY33" fmla="*/ 1390650 h 1578845"/>
              <a:gd name="connsiteX34" fmla="*/ 1676400 w 3160202"/>
              <a:gd name="connsiteY34" fmla="*/ 1476375 h 1578845"/>
              <a:gd name="connsiteX35" fmla="*/ 1750219 w 3160202"/>
              <a:gd name="connsiteY35" fmla="*/ 1473994 h 1578845"/>
              <a:gd name="connsiteX36" fmla="*/ 1750219 w 3160202"/>
              <a:gd name="connsiteY36" fmla="*/ 1566863 h 1578845"/>
              <a:gd name="connsiteX37" fmla="*/ 3064669 w 3160202"/>
              <a:gd name="connsiteY37" fmla="*/ 1578769 h 1578845"/>
              <a:gd name="connsiteX38" fmla="*/ 3057525 w 3160202"/>
              <a:gd name="connsiteY38" fmla="*/ 1571625 h 1578845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1676400 w 3064669"/>
              <a:gd name="connsiteY34" fmla="*/ 1476375 h 1578769"/>
              <a:gd name="connsiteX35" fmla="*/ 1750219 w 3064669"/>
              <a:gd name="connsiteY35" fmla="*/ 1473994 h 1578769"/>
              <a:gd name="connsiteX36" fmla="*/ 1750219 w 3064669"/>
              <a:gd name="connsiteY36" fmla="*/ 1566863 h 1578769"/>
              <a:gd name="connsiteX37" fmla="*/ 3064669 w 3064669"/>
              <a:gd name="connsiteY37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1676400 w 3064669"/>
              <a:gd name="connsiteY34" fmla="*/ 1476375 h 1578769"/>
              <a:gd name="connsiteX35" fmla="*/ 1750219 w 3064669"/>
              <a:gd name="connsiteY35" fmla="*/ 1473994 h 1578769"/>
              <a:gd name="connsiteX36" fmla="*/ 1750219 w 3064669"/>
              <a:gd name="connsiteY36" fmla="*/ 1566863 h 1578769"/>
              <a:gd name="connsiteX37" fmla="*/ 3064669 w 3064669"/>
              <a:gd name="connsiteY37" fmla="*/ 1578769 h 1578769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40644 w 3064669"/>
              <a:gd name="connsiteY29" fmla="*/ 1216819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40644 w 3064669"/>
              <a:gd name="connsiteY29" fmla="*/ 1216819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33500 w 3064669"/>
              <a:gd name="connsiteY29" fmla="*/ 1216819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64669" h="1571625">
                <a:moveTo>
                  <a:pt x="0" y="0"/>
                </a:moveTo>
                <a:cubicBezTo>
                  <a:pt x="9525" y="3969"/>
                  <a:pt x="326231" y="3175"/>
                  <a:pt x="335756" y="7144"/>
                </a:cubicBezTo>
                <a:cubicBezTo>
                  <a:pt x="334962" y="34132"/>
                  <a:pt x="334169" y="61119"/>
                  <a:pt x="333375" y="88107"/>
                </a:cubicBezTo>
                <a:lnTo>
                  <a:pt x="490537" y="92869"/>
                </a:lnTo>
                <a:lnTo>
                  <a:pt x="485775" y="176213"/>
                </a:lnTo>
                <a:lnTo>
                  <a:pt x="545306" y="178594"/>
                </a:lnTo>
                <a:cubicBezTo>
                  <a:pt x="544512" y="207963"/>
                  <a:pt x="543719" y="237331"/>
                  <a:pt x="542925" y="266700"/>
                </a:cubicBezTo>
                <a:cubicBezTo>
                  <a:pt x="546894" y="270669"/>
                  <a:pt x="548481" y="262731"/>
                  <a:pt x="552450" y="266700"/>
                </a:cubicBezTo>
                <a:lnTo>
                  <a:pt x="557212" y="350044"/>
                </a:lnTo>
                <a:lnTo>
                  <a:pt x="666751" y="350045"/>
                </a:lnTo>
                <a:lnTo>
                  <a:pt x="673894" y="442913"/>
                </a:lnTo>
                <a:cubicBezTo>
                  <a:pt x="683419" y="447675"/>
                  <a:pt x="673893" y="442913"/>
                  <a:pt x="683418" y="447675"/>
                </a:cubicBezTo>
                <a:lnTo>
                  <a:pt x="685800" y="533400"/>
                </a:lnTo>
                <a:cubicBezTo>
                  <a:pt x="692150" y="537369"/>
                  <a:pt x="688974" y="531813"/>
                  <a:pt x="695324" y="535782"/>
                </a:cubicBezTo>
                <a:cubicBezTo>
                  <a:pt x="694531" y="561182"/>
                  <a:pt x="693737" y="586582"/>
                  <a:pt x="692944" y="611982"/>
                </a:cubicBezTo>
                <a:cubicBezTo>
                  <a:pt x="698500" y="614363"/>
                  <a:pt x="835025" y="611982"/>
                  <a:pt x="840581" y="614363"/>
                </a:cubicBezTo>
                <a:cubicBezTo>
                  <a:pt x="844550" y="615950"/>
                  <a:pt x="838993" y="698501"/>
                  <a:pt x="842962" y="700088"/>
                </a:cubicBezTo>
                <a:cubicBezTo>
                  <a:pt x="849312" y="702469"/>
                  <a:pt x="848519" y="697707"/>
                  <a:pt x="854869" y="700088"/>
                </a:cubicBezTo>
                <a:lnTo>
                  <a:pt x="852487" y="781050"/>
                </a:lnTo>
                <a:lnTo>
                  <a:pt x="947737" y="785813"/>
                </a:lnTo>
                <a:cubicBezTo>
                  <a:pt x="952500" y="786607"/>
                  <a:pt x="945356" y="870744"/>
                  <a:pt x="950119" y="871538"/>
                </a:cubicBezTo>
                <a:cubicBezTo>
                  <a:pt x="957263" y="873919"/>
                  <a:pt x="1007268" y="869157"/>
                  <a:pt x="1014412" y="871538"/>
                </a:cubicBezTo>
                <a:cubicBezTo>
                  <a:pt x="1013618" y="900907"/>
                  <a:pt x="1012825" y="930275"/>
                  <a:pt x="1012031" y="959644"/>
                </a:cubicBezTo>
                <a:cubicBezTo>
                  <a:pt x="1019969" y="962819"/>
                  <a:pt x="1108868" y="956469"/>
                  <a:pt x="1116806" y="959644"/>
                </a:cubicBezTo>
                <a:cubicBezTo>
                  <a:pt x="1121569" y="962819"/>
                  <a:pt x="1112043" y="1039813"/>
                  <a:pt x="1116806" y="1042988"/>
                </a:cubicBezTo>
                <a:lnTo>
                  <a:pt x="1228725" y="1047750"/>
                </a:lnTo>
                <a:cubicBezTo>
                  <a:pt x="1232694" y="1046956"/>
                  <a:pt x="1229518" y="1129507"/>
                  <a:pt x="1233487" y="1128713"/>
                </a:cubicBezTo>
                <a:cubicBezTo>
                  <a:pt x="1241425" y="1129507"/>
                  <a:pt x="1299368" y="1130300"/>
                  <a:pt x="1307306" y="1131094"/>
                </a:cubicBezTo>
                <a:cubicBezTo>
                  <a:pt x="1306512" y="1159669"/>
                  <a:pt x="1305719" y="1188244"/>
                  <a:pt x="1304925" y="1216819"/>
                </a:cubicBezTo>
                <a:lnTo>
                  <a:pt x="1326356" y="1219200"/>
                </a:lnTo>
                <a:cubicBezTo>
                  <a:pt x="1330325" y="1219994"/>
                  <a:pt x="1324768" y="1301750"/>
                  <a:pt x="1328737" y="1302544"/>
                </a:cubicBezTo>
                <a:cubicBezTo>
                  <a:pt x="1333500" y="1302544"/>
                  <a:pt x="1338262" y="1307307"/>
                  <a:pt x="1343025" y="1307307"/>
                </a:cubicBezTo>
                <a:cubicBezTo>
                  <a:pt x="1354137" y="1308101"/>
                  <a:pt x="1339057" y="1387475"/>
                  <a:pt x="1350169" y="1388269"/>
                </a:cubicBezTo>
                <a:cubicBezTo>
                  <a:pt x="1365250" y="1389857"/>
                  <a:pt x="1654175" y="1389062"/>
                  <a:pt x="1669256" y="1390650"/>
                </a:cubicBezTo>
                <a:cubicBezTo>
                  <a:pt x="1674019" y="1390650"/>
                  <a:pt x="1671637" y="1476375"/>
                  <a:pt x="1676400" y="1476375"/>
                </a:cubicBezTo>
                <a:lnTo>
                  <a:pt x="1750219" y="1473994"/>
                </a:lnTo>
                <a:lnTo>
                  <a:pt x="1750219" y="1566863"/>
                </a:lnTo>
                <a:lnTo>
                  <a:pt x="3064669" y="1571625"/>
                </a:lnTo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8310558" y="34194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672390" y="34194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79522" y="34194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519990" y="34194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371428" y="29622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684299" y="29622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629529" y="29622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548568" y="29622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24800" y="3080294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GBM</a:t>
            </a:r>
          </a:p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n = 23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89061" y="2544221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alibri" panose="020F0502020204030204" pitchFamily="34" charset="0"/>
              </a:rPr>
              <a:t>N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on GBM</a:t>
            </a:r>
          </a:p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n = 9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81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6400800" y="457200"/>
            <a:ext cx="2667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AZD2171 (</a:t>
            </a:r>
            <a:r>
              <a:rPr lang="en-US" altLang="en-US" sz="32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cediranib</a:t>
            </a:r>
            <a:r>
              <a:rPr lang="en-US" alt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(</a:t>
            </a:r>
            <a:r>
              <a:rPr lang="en-US" alt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pan-VEGFR inhibitor)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Responder</a:t>
            </a:r>
          </a:p>
        </p:txBody>
      </p:sp>
      <p:graphicFrame>
        <p:nvGraphicFramePr>
          <p:cNvPr id="40963" name="Object 3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50728094"/>
              </p:ext>
            </p:extLst>
          </p:nvPr>
        </p:nvGraphicFramePr>
        <p:xfrm>
          <a:off x="0" y="0"/>
          <a:ext cx="6399213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7" name="Image" r:id="rId4" imgW="5249008" imgH="1628571" progId="PhotoDeluxeBusiness.Image.1">
                  <p:embed/>
                </p:oleObj>
              </mc:Choice>
              <mc:Fallback>
                <p:oleObj name="Image" r:id="rId4" imgW="5249008" imgH="1628571" progId="PhotoDeluxeBusiness.Image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399213" cy="198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074562"/>
              </p:ext>
            </p:extLst>
          </p:nvPr>
        </p:nvGraphicFramePr>
        <p:xfrm>
          <a:off x="0" y="1981200"/>
          <a:ext cx="63992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" name="Image" r:id="rId6" imgW="5285714" imgH="2381582" progId="PhotoDeluxeBusiness.Image.1">
                  <p:embed/>
                </p:oleObj>
              </mc:Choice>
              <mc:Fallback>
                <p:oleObj name="Image" r:id="rId6" imgW="5285714" imgH="2381582" progId="PhotoDeluxeBusiness.Image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81200"/>
                        <a:ext cx="6399213" cy="288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471967"/>
              </p:ext>
            </p:extLst>
          </p:nvPr>
        </p:nvGraphicFramePr>
        <p:xfrm>
          <a:off x="0" y="4876800"/>
          <a:ext cx="6399213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" name="Image" r:id="rId8" imgW="5266667" imgH="1123810" progId="PhotoDeluxeBusiness.Image.1">
                  <p:embed/>
                </p:oleObj>
              </mc:Choice>
              <mc:Fallback>
                <p:oleObj name="Image" r:id="rId8" imgW="5266667" imgH="1123810" progId="PhotoDeluxeBusiness.Image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876800"/>
                        <a:ext cx="6399213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268668" y="6422136"/>
            <a:ext cx="86375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Batchelor TT, et al. </a:t>
            </a:r>
            <a:r>
              <a:rPr lang="pl-PL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Proc Natl Acad Sci U S A. </a:t>
            </a:r>
            <a:r>
              <a:rPr lang="pl-PL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2013;110(47</a:t>
            </a:r>
            <a:r>
              <a:rPr lang="pl-PL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):</a:t>
            </a:r>
            <a:r>
              <a:rPr lang="pl-PL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19059-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190</a:t>
            </a:r>
            <a:r>
              <a:rPr lang="pl-PL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64.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Batchelor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TT, et al. </a:t>
            </a:r>
            <a:r>
              <a:rPr lang="en-US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</a:t>
            </a:r>
            <a:r>
              <a:rPr lang="en-US" altLang="en-US" sz="1200" b="1" i="1" dirty="0" err="1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Clin</a:t>
            </a:r>
            <a:r>
              <a:rPr lang="en-US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b="1" i="1" dirty="0" err="1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Oncol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. 2013;31(26):3212-3218.</a:t>
            </a:r>
          </a:p>
        </p:txBody>
      </p:sp>
    </p:spTree>
    <p:extLst>
      <p:ext uri="{BB962C8B-B14F-4D97-AF65-F5344CB8AC3E}">
        <p14:creationId xmlns:p14="http://schemas.microsoft.com/office/powerpoint/2010/main" val="35581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9022"/>
            <a:ext cx="9144000" cy="12954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Bevacizumab Plus </a:t>
            </a:r>
            <a:r>
              <a:rPr lang="en-US" altLang="en-US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Irinotecan</a:t>
            </a:r>
            <a: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 Versus Salvage Cytotoxic Chemotherapies</a:t>
            </a: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282956" y="6048375"/>
            <a:ext cx="8623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Vredenburgh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JJ, et al.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it-IT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Clin Oncol. </a:t>
            </a:r>
            <a:r>
              <a:rPr lang="it-IT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2007;25(30):4722-4729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. Chen 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W, et al. </a:t>
            </a:r>
            <a:r>
              <a:rPr lang="it-IT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Clin Oncol. </a:t>
            </a:r>
            <a:r>
              <a:rPr lang="it-IT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2007;25(30):47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14-4721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. </a:t>
            </a:r>
            <a:b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</a:b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*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FDA approval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: 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Friedman HS, et al. </a:t>
            </a:r>
            <a:r>
              <a:rPr lang="it-IT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Clin Oncol. </a:t>
            </a:r>
            <a:r>
              <a:rPr lang="it-IT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2009;27(28):</a:t>
            </a:r>
            <a:r>
              <a:rPr lang="it-IT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4733-4740.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Kreisl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TN, et al. </a:t>
            </a:r>
            <a:r>
              <a:rPr lang="it-IT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Clin Oncol. </a:t>
            </a:r>
            <a:r>
              <a:rPr lang="it-IT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2009;27(5):740-745. </a:t>
            </a:r>
            <a:endParaRPr lang="it-IT" altLang="en-US" sz="1200" dirty="0" smtClean="0">
              <a:solidFill>
                <a:srgbClr val="FFFFFF"/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**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Wong ET, et al. </a:t>
            </a:r>
            <a:r>
              <a:rPr lang="it-IT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Clin Oncol. </a:t>
            </a:r>
            <a:r>
              <a:rPr lang="it-IT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1999;17(8):2572-2578.</a:t>
            </a:r>
            <a:endParaRPr lang="en-US" altLang="en-US" sz="1200" dirty="0">
              <a:solidFill>
                <a:srgbClr val="FFFFFF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587358"/>
              </p:ext>
            </p:extLst>
          </p:nvPr>
        </p:nvGraphicFramePr>
        <p:xfrm>
          <a:off x="533400" y="2209800"/>
          <a:ext cx="7924800" cy="2834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/>
                <a:gridCol w="1524000"/>
                <a:gridCol w="1905000"/>
              </a:tblGrid>
              <a:tr h="370827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PFS</a:t>
                      </a:r>
                      <a:r>
                        <a:rPr lang="en-US" altLang="en-US" sz="1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en-US" sz="1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 months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Response</a:t>
                      </a:r>
                      <a:endParaRPr lang="en-US" altLang="en-US" sz="2400" b="1" u="sng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8124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Bevacizumab</a:t>
                      </a:r>
                      <a:r>
                        <a:rPr lang="en-US" sz="1800" b="1" baseline="0" dirty="0" smtClean="0">
                          <a:solidFill>
                            <a:schemeClr val="bg1"/>
                          </a:solidFill>
                        </a:rPr>
                        <a:t> plus </a:t>
                      </a:r>
                      <a:r>
                        <a:rPr lang="en-US" sz="1800" b="1" baseline="0" dirty="0" err="1" smtClean="0">
                          <a:solidFill>
                            <a:schemeClr val="bg1"/>
                          </a:solidFill>
                        </a:rPr>
                        <a:t>irinotecan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568">
                <a:tc>
                  <a:txBody>
                    <a:bodyPr/>
                    <a:lstStyle/>
                    <a:p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en-US" sz="18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Vredenburgh</a:t>
                      </a:r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, et al	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57%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46%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2412">
                <a:tc>
                  <a:txBody>
                    <a:bodyPr/>
                    <a:lstStyle/>
                    <a:p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 Chen, et al	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47%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65%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 *Friedman HS, et al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38%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 *</a:t>
                      </a:r>
                      <a:r>
                        <a:rPr lang="en-US" altLang="en-US" sz="18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Kreisl</a:t>
                      </a:r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TN, et al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837">
                <a:tc>
                  <a:txBody>
                    <a:bodyPr/>
                    <a:lstStyle/>
                    <a:p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en-US" sz="1800" b="1" dirty="0" smtClean="0">
                          <a:solidFill>
                            <a:srgbClr val="FFFFFF"/>
                          </a:solidFill>
                          <a:latin typeface="+mn-lt"/>
                          <a:cs typeface="Times New Roman" pitchFamily="18" charset="0"/>
                        </a:rPr>
                        <a:t>Wong,</a:t>
                      </a:r>
                      <a:r>
                        <a:rPr lang="en-US" altLang="en-US" sz="1800" b="1" baseline="0" dirty="0" smtClean="0">
                          <a:solidFill>
                            <a:srgbClr val="FFFFFF"/>
                          </a:solidFill>
                          <a:latin typeface="+mn-lt"/>
                          <a:cs typeface="Times New Roman" pitchFamily="18" charset="0"/>
                        </a:rPr>
                        <a:t> et al - </a:t>
                      </a:r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cytotoxic </a:t>
                      </a:r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chemotherapy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7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0"/>
            <a:ext cx="5934075" cy="475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368808" y="6484938"/>
            <a:ext cx="51054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GB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Norden</a:t>
            </a:r>
            <a:r>
              <a:rPr lang="en-GB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AD, et al. </a:t>
            </a:r>
            <a:r>
              <a:rPr lang="en-GB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Neurology.</a:t>
            </a:r>
            <a:r>
              <a:rPr lang="en-GB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GB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2008;70(10):779-787.</a:t>
            </a:r>
            <a:endParaRPr lang="en-GB" altLang="en-US" sz="1200" dirty="0" smtClean="0">
              <a:solidFill>
                <a:srgbClr val="FFFFFF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0" y="447866"/>
            <a:ext cx="91440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None/>
            </a:pPr>
            <a:r>
              <a:rPr lang="en-GB" altLang="en-US" sz="3600" dirty="0" err="1">
                <a:latin typeface="Calibri" panose="020F0502020204030204" pitchFamily="34" charset="0"/>
                <a:cs typeface="Arial" charset="0"/>
              </a:rPr>
              <a:t>Tumor</a:t>
            </a:r>
            <a:r>
              <a:rPr lang="en-GB" altLang="en-US" sz="3600" dirty="0">
                <a:latin typeface="Calibri" panose="020F0502020204030204" pitchFamily="34" charset="0"/>
                <a:cs typeface="Arial" charset="0"/>
              </a:rPr>
              <a:t> Progression During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None/>
            </a:pPr>
            <a:r>
              <a:rPr lang="en-GB" altLang="en-US" sz="3600" dirty="0" err="1">
                <a:latin typeface="Calibri" panose="020F0502020204030204" pitchFamily="34" charset="0"/>
                <a:cs typeface="Arial" charset="0"/>
              </a:rPr>
              <a:t>Bevacizumab</a:t>
            </a:r>
            <a:r>
              <a:rPr lang="en-GB" altLang="en-US" sz="3600" dirty="0">
                <a:latin typeface="Calibri" panose="020F0502020204030204" pitchFamily="34" charset="0"/>
                <a:cs typeface="Arial" charset="0"/>
              </a:rPr>
              <a:t> Plus </a:t>
            </a:r>
            <a:r>
              <a:rPr lang="en-GB" altLang="en-US" sz="3600" dirty="0" err="1">
                <a:latin typeface="Calibri" panose="020F0502020204030204" pitchFamily="34" charset="0"/>
                <a:cs typeface="Arial" charset="0"/>
              </a:rPr>
              <a:t>Irinotecan</a:t>
            </a:r>
            <a:endParaRPr lang="en-GB" altLang="en-US" sz="3600" dirty="0">
              <a:latin typeface="Calibri" panose="020F0502020204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399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0" y="451247"/>
            <a:ext cx="91440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400" dirty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400" dirty="0" err="1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4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278982" y="6432196"/>
            <a:ext cx="38327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Gilbert M, et al. 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 2013;31(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): Abstract 01.</a:t>
            </a:r>
          </a:p>
        </p:txBody>
      </p:sp>
      <p:sp>
        <p:nvSpPr>
          <p:cNvPr id="54276" name="Text Box 2"/>
          <p:cNvSpPr txBox="1">
            <a:spLocks noChangeArrowheads="1"/>
          </p:cNvSpPr>
          <p:nvPr/>
        </p:nvSpPr>
        <p:spPr bwMode="auto">
          <a:xfrm>
            <a:off x="0" y="955675"/>
            <a:ext cx="91440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RTOG 0825: Phase III trial testing first-line </a:t>
            </a: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/>
            </a:r>
            <a:b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</a:b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treatment </a:t>
            </a:r>
            <a:r>
              <a:rPr lang="en-US" altLang="en-US" sz="2400" dirty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with bevacizumab</a:t>
            </a:r>
          </a:p>
        </p:txBody>
      </p:sp>
      <p:sp>
        <p:nvSpPr>
          <p:cNvPr id="54277" name="TextBox 1"/>
          <p:cNvSpPr txBox="1">
            <a:spLocks noChangeArrowheads="1"/>
          </p:cNvSpPr>
          <p:nvPr/>
        </p:nvSpPr>
        <p:spPr bwMode="auto">
          <a:xfrm>
            <a:off x="2544763" y="2057400"/>
            <a:ext cx="1371600" cy="7842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Clinical stratification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factor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033713"/>
            <a:ext cx="1063625" cy="12477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Eligible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GBM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KPS </a:t>
            </a: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≥70</a:t>
            </a: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  <a:cs typeface="Times New Roman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Age </a:t>
            </a: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≥18</a:t>
            </a: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  <a:cs typeface="Times New Roman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Tissue +</a:t>
            </a: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0958" y="2286000"/>
            <a:ext cx="419100" cy="24006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G</a:t>
            </a: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I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4280" name="TextBox 9"/>
          <p:cNvSpPr txBox="1">
            <a:spLocks noChangeArrowheads="1"/>
          </p:cNvSpPr>
          <p:nvPr/>
        </p:nvSpPr>
        <p:spPr bwMode="auto">
          <a:xfrm>
            <a:off x="2144713" y="3352800"/>
            <a:ext cx="1600200" cy="461963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t>RT (30 Gy)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t>TMZ (75 mg/m</a:t>
            </a:r>
            <a:r>
              <a:rPr lang="en-US" altLang="en-US" sz="1200" baseline="3000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t>/d)</a:t>
            </a:r>
          </a:p>
        </p:txBody>
      </p:sp>
      <p:sp>
        <p:nvSpPr>
          <p:cNvPr id="54281" name="TextBox 10"/>
          <p:cNvSpPr txBox="1">
            <a:spLocks noChangeArrowheads="1"/>
          </p:cNvSpPr>
          <p:nvPr/>
        </p:nvSpPr>
        <p:spPr bwMode="auto">
          <a:xfrm>
            <a:off x="2133600" y="3892550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MGMT &amp; molecular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profile analysis</a:t>
            </a:r>
          </a:p>
        </p:txBody>
      </p:sp>
      <p:sp>
        <p:nvSpPr>
          <p:cNvPr id="54282" name="TextBox 12"/>
          <p:cNvSpPr txBox="1">
            <a:spLocks noChangeArrowheads="1"/>
          </p:cNvSpPr>
          <p:nvPr/>
        </p:nvSpPr>
        <p:spPr bwMode="auto">
          <a:xfrm>
            <a:off x="2892425" y="4876800"/>
            <a:ext cx="1371600" cy="7842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Molecular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stratification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factor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35425" y="2978150"/>
            <a:ext cx="990600" cy="129222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</a:rPr>
              <a:t>Stratify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</a:rPr>
              <a:t>RPA class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</a:rPr>
              <a:t>MGMT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</a:rPr>
              <a:t>Status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</a:rPr>
              <a:t>molecular profile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8925" y="2401888"/>
            <a:ext cx="419100" cy="26314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ANDOM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I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Z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</a:t>
            </a: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4285" name="TextBox 15"/>
          <p:cNvSpPr txBox="1">
            <a:spLocks noChangeArrowheads="1"/>
          </p:cNvSpPr>
          <p:nvPr/>
        </p:nvSpPr>
        <p:spPr bwMode="auto">
          <a:xfrm>
            <a:off x="4416425" y="5462588"/>
            <a:ext cx="1371600" cy="7842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9 gene assay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-Prognostic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-?Predictive</a:t>
            </a:r>
          </a:p>
        </p:txBody>
      </p:sp>
      <p:sp>
        <p:nvSpPr>
          <p:cNvPr id="54286" name="TextBox 16"/>
          <p:cNvSpPr txBox="1">
            <a:spLocks noChangeArrowheads="1"/>
          </p:cNvSpPr>
          <p:nvPr/>
        </p:nvSpPr>
        <p:spPr bwMode="auto">
          <a:xfrm>
            <a:off x="6016625" y="2090738"/>
            <a:ext cx="2286000" cy="18923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u="sng" dirty="0">
                <a:solidFill>
                  <a:srgbClr val="FFFFFF"/>
                </a:solidFill>
                <a:latin typeface="Calibri" panose="020F0502020204030204" pitchFamily="34" charset="0"/>
              </a:rPr>
              <a:t>Arm A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0 </a:t>
            </a:r>
            <a:r>
              <a:rPr lang="en-US" altLang="en-US" sz="1300" dirty="0" err="1">
                <a:solidFill>
                  <a:srgbClr val="FFFFFF"/>
                </a:solidFill>
                <a:latin typeface="Calibri" panose="020F0502020204030204" pitchFamily="34" charset="0"/>
              </a:rPr>
              <a:t>Gy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daily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TMZ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(75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qd) +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placebo q 2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weeks</a:t>
            </a: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TMZ (150-200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)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d 1-5 q28d X 12 C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+ placebo q 2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weeks</a:t>
            </a: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4287" name="TextBox 17"/>
          <p:cNvSpPr txBox="1">
            <a:spLocks noChangeArrowheads="1"/>
          </p:cNvSpPr>
          <p:nvPr/>
        </p:nvSpPr>
        <p:spPr bwMode="auto">
          <a:xfrm>
            <a:off x="6016625" y="4178300"/>
            <a:ext cx="2286000" cy="1893888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u="sng" dirty="0">
                <a:solidFill>
                  <a:srgbClr val="FFFFFF"/>
                </a:solidFill>
                <a:latin typeface="Calibri" panose="020F0502020204030204" pitchFamily="34" charset="0"/>
              </a:rPr>
              <a:t>Arm B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0 </a:t>
            </a:r>
            <a:r>
              <a:rPr lang="en-US" altLang="en-US" sz="1300" dirty="0" err="1">
                <a:solidFill>
                  <a:srgbClr val="FFFFFF"/>
                </a:solidFill>
                <a:latin typeface="Calibri" panose="020F0502020204030204" pitchFamily="34" charset="0"/>
              </a:rPr>
              <a:t>Gy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daily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TMZ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(75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qd) +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(10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q 2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weeks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)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TMZ (150-200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)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d 1-5 q28d X 12 C +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(10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q 2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weeks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)</a:t>
            </a:r>
          </a:p>
        </p:txBody>
      </p:sp>
      <p:cxnSp>
        <p:nvCxnSpPr>
          <p:cNvPr id="4" name="Straight Arrow Connector 3"/>
          <p:cNvCxnSpPr>
            <a:stCxn id="54277" idx="2"/>
          </p:cNvCxnSpPr>
          <p:nvPr/>
        </p:nvCxnSpPr>
        <p:spPr>
          <a:xfrm>
            <a:off x="3230563" y="2841625"/>
            <a:ext cx="884237" cy="43497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4282" idx="0"/>
          </p:cNvCxnSpPr>
          <p:nvPr/>
        </p:nvCxnSpPr>
        <p:spPr>
          <a:xfrm flipV="1">
            <a:off x="3578225" y="3582988"/>
            <a:ext cx="685800" cy="129381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4282" idx="0"/>
          </p:cNvCxnSpPr>
          <p:nvPr/>
        </p:nvCxnSpPr>
        <p:spPr>
          <a:xfrm flipV="1">
            <a:off x="3578225" y="4049713"/>
            <a:ext cx="685800" cy="827087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30725" y="4311650"/>
            <a:ext cx="269875" cy="109855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754438" y="3582988"/>
            <a:ext cx="274637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072772" y="3582988"/>
            <a:ext cx="274637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816600" y="2803525"/>
            <a:ext cx="136525" cy="28257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816600" y="4371975"/>
            <a:ext cx="100013" cy="27622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159625" y="3005138"/>
            <a:ext cx="0" cy="27146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159625" y="5111750"/>
            <a:ext cx="0" cy="271463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8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/>
          <p:cNvSpPr txBox="1">
            <a:spLocks noChangeArrowheads="1"/>
          </p:cNvSpPr>
          <p:nvPr/>
        </p:nvSpPr>
        <p:spPr bwMode="auto">
          <a:xfrm>
            <a:off x="0" y="429641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 smtClean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 smtClean="0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 smtClean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1323975" y="2012379"/>
            <a:ext cx="1857375" cy="1265237"/>
          </a:xfrm>
          <a:custGeom>
            <a:avLst/>
            <a:gdLst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711994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00138 w 1831181"/>
              <a:gd name="connsiteY74" fmla="*/ 538447 h 1229009"/>
              <a:gd name="connsiteX75" fmla="*/ 1114425 w 1831181"/>
              <a:gd name="connsiteY75" fmla="*/ 547972 h 1229009"/>
              <a:gd name="connsiteX76" fmla="*/ 1126331 w 1831181"/>
              <a:gd name="connsiteY76" fmla="*/ 557497 h 1229009"/>
              <a:gd name="connsiteX77" fmla="*/ 1131094 w 1831181"/>
              <a:gd name="connsiteY77" fmla="*/ 564641 h 1229009"/>
              <a:gd name="connsiteX78" fmla="*/ 1145381 w 1831181"/>
              <a:gd name="connsiteY78" fmla="*/ 574166 h 1229009"/>
              <a:gd name="connsiteX79" fmla="*/ 1150144 w 1831181"/>
              <a:gd name="connsiteY79" fmla="*/ 581309 h 1229009"/>
              <a:gd name="connsiteX80" fmla="*/ 1164431 w 1831181"/>
              <a:gd name="connsiteY80" fmla="*/ 588453 h 1229009"/>
              <a:gd name="connsiteX81" fmla="*/ 1173956 w 1831181"/>
              <a:gd name="connsiteY81" fmla="*/ 600359 h 1229009"/>
              <a:gd name="connsiteX82" fmla="*/ 1176338 w 1831181"/>
              <a:gd name="connsiteY82" fmla="*/ 607503 h 1229009"/>
              <a:gd name="connsiteX83" fmla="*/ 1190625 w 1831181"/>
              <a:gd name="connsiteY83" fmla="*/ 628934 h 1229009"/>
              <a:gd name="connsiteX84" fmla="*/ 1195388 w 1831181"/>
              <a:gd name="connsiteY84" fmla="*/ 636078 h 1229009"/>
              <a:gd name="connsiteX85" fmla="*/ 1200150 w 1831181"/>
              <a:gd name="connsiteY85" fmla="*/ 643222 h 1229009"/>
              <a:gd name="connsiteX86" fmla="*/ 1207294 w 1831181"/>
              <a:gd name="connsiteY86" fmla="*/ 650366 h 1229009"/>
              <a:gd name="connsiteX87" fmla="*/ 1221581 w 1831181"/>
              <a:gd name="connsiteY87" fmla="*/ 671797 h 1229009"/>
              <a:gd name="connsiteX88" fmla="*/ 1226344 w 1831181"/>
              <a:gd name="connsiteY88" fmla="*/ 678941 h 1229009"/>
              <a:gd name="connsiteX89" fmla="*/ 1233488 w 1831181"/>
              <a:gd name="connsiteY89" fmla="*/ 683703 h 1229009"/>
              <a:gd name="connsiteX90" fmla="*/ 1240631 w 1831181"/>
              <a:gd name="connsiteY90" fmla="*/ 697991 h 1229009"/>
              <a:gd name="connsiteX91" fmla="*/ 1243013 w 1831181"/>
              <a:gd name="connsiteY91" fmla="*/ 705134 h 1229009"/>
              <a:gd name="connsiteX92" fmla="*/ 1250156 w 1831181"/>
              <a:gd name="connsiteY92" fmla="*/ 709897 h 1229009"/>
              <a:gd name="connsiteX93" fmla="*/ 1254919 w 1831181"/>
              <a:gd name="connsiteY93" fmla="*/ 717041 h 1229009"/>
              <a:gd name="connsiteX94" fmla="*/ 1259681 w 1831181"/>
              <a:gd name="connsiteY94" fmla="*/ 731328 h 1229009"/>
              <a:gd name="connsiteX95" fmla="*/ 1271588 w 1831181"/>
              <a:gd name="connsiteY95" fmla="*/ 752759 h 1229009"/>
              <a:gd name="connsiteX96" fmla="*/ 1285875 w 1831181"/>
              <a:gd name="connsiteY96" fmla="*/ 762284 h 1229009"/>
              <a:gd name="connsiteX97" fmla="*/ 1290638 w 1831181"/>
              <a:gd name="connsiteY97" fmla="*/ 771809 h 1229009"/>
              <a:gd name="connsiteX98" fmla="*/ 1293019 w 1831181"/>
              <a:gd name="connsiteY98" fmla="*/ 778953 h 1229009"/>
              <a:gd name="connsiteX99" fmla="*/ 1307306 w 1831181"/>
              <a:gd name="connsiteY99" fmla="*/ 790859 h 1229009"/>
              <a:gd name="connsiteX100" fmla="*/ 1321594 w 1831181"/>
              <a:gd name="connsiteY100" fmla="*/ 795622 h 1229009"/>
              <a:gd name="connsiteX101" fmla="*/ 1328738 w 1831181"/>
              <a:gd name="connsiteY101" fmla="*/ 798003 h 1229009"/>
              <a:gd name="connsiteX102" fmla="*/ 1335881 w 1831181"/>
              <a:gd name="connsiteY102" fmla="*/ 802766 h 1229009"/>
              <a:gd name="connsiteX103" fmla="*/ 1357313 w 1831181"/>
              <a:gd name="connsiteY103" fmla="*/ 807528 h 1229009"/>
              <a:gd name="connsiteX104" fmla="*/ 1364456 w 1831181"/>
              <a:gd name="connsiteY104" fmla="*/ 812291 h 1229009"/>
              <a:gd name="connsiteX105" fmla="*/ 1366838 w 1831181"/>
              <a:gd name="connsiteY105" fmla="*/ 824197 h 1229009"/>
              <a:gd name="connsiteX106" fmla="*/ 1369219 w 1831181"/>
              <a:gd name="connsiteY106" fmla="*/ 840866 h 1229009"/>
              <a:gd name="connsiteX107" fmla="*/ 1378744 w 1831181"/>
              <a:gd name="connsiteY107" fmla="*/ 862297 h 1229009"/>
              <a:gd name="connsiteX108" fmla="*/ 1390650 w 1831181"/>
              <a:gd name="connsiteY108" fmla="*/ 883728 h 1229009"/>
              <a:gd name="connsiteX109" fmla="*/ 1397794 w 1831181"/>
              <a:gd name="connsiteY109" fmla="*/ 886109 h 1229009"/>
              <a:gd name="connsiteX110" fmla="*/ 1409700 w 1831181"/>
              <a:gd name="connsiteY110" fmla="*/ 907541 h 1229009"/>
              <a:gd name="connsiteX111" fmla="*/ 1416844 w 1831181"/>
              <a:gd name="connsiteY111" fmla="*/ 912303 h 1229009"/>
              <a:gd name="connsiteX112" fmla="*/ 1428750 w 1831181"/>
              <a:gd name="connsiteY112" fmla="*/ 924209 h 1229009"/>
              <a:gd name="connsiteX113" fmla="*/ 1443038 w 1831181"/>
              <a:gd name="connsiteY113" fmla="*/ 938497 h 1229009"/>
              <a:gd name="connsiteX114" fmla="*/ 1450181 w 1831181"/>
              <a:gd name="connsiteY114" fmla="*/ 943259 h 1229009"/>
              <a:gd name="connsiteX115" fmla="*/ 1457325 w 1831181"/>
              <a:gd name="connsiteY115" fmla="*/ 950403 h 1229009"/>
              <a:gd name="connsiteX116" fmla="*/ 1481138 w 1831181"/>
              <a:gd name="connsiteY116" fmla="*/ 957547 h 1229009"/>
              <a:gd name="connsiteX117" fmla="*/ 1490663 w 1831181"/>
              <a:gd name="connsiteY117" fmla="*/ 967072 h 1229009"/>
              <a:gd name="connsiteX118" fmla="*/ 1497806 w 1831181"/>
              <a:gd name="connsiteY118" fmla="*/ 974216 h 1229009"/>
              <a:gd name="connsiteX119" fmla="*/ 1519238 w 1831181"/>
              <a:gd name="connsiteY119" fmla="*/ 986122 h 1229009"/>
              <a:gd name="connsiteX120" fmla="*/ 1533525 w 1831181"/>
              <a:gd name="connsiteY120" fmla="*/ 995647 h 1229009"/>
              <a:gd name="connsiteX121" fmla="*/ 1554956 w 1831181"/>
              <a:gd name="connsiteY121" fmla="*/ 1012316 h 1229009"/>
              <a:gd name="connsiteX122" fmla="*/ 1569244 w 1831181"/>
              <a:gd name="connsiteY122" fmla="*/ 1019459 h 1229009"/>
              <a:gd name="connsiteX123" fmla="*/ 1578769 w 1831181"/>
              <a:gd name="connsiteY123" fmla="*/ 1033747 h 1229009"/>
              <a:gd name="connsiteX124" fmla="*/ 1583531 w 1831181"/>
              <a:gd name="connsiteY124" fmla="*/ 1040891 h 1229009"/>
              <a:gd name="connsiteX125" fmla="*/ 1590675 w 1831181"/>
              <a:gd name="connsiteY125" fmla="*/ 1048034 h 1229009"/>
              <a:gd name="connsiteX126" fmla="*/ 1600200 w 1831181"/>
              <a:gd name="connsiteY126" fmla="*/ 1059941 h 1229009"/>
              <a:gd name="connsiteX127" fmla="*/ 1607344 w 1831181"/>
              <a:gd name="connsiteY127" fmla="*/ 1074228 h 1229009"/>
              <a:gd name="connsiteX128" fmla="*/ 1614488 w 1831181"/>
              <a:gd name="connsiteY128" fmla="*/ 1076609 h 1229009"/>
              <a:gd name="connsiteX129" fmla="*/ 1621631 w 1831181"/>
              <a:gd name="connsiteY129" fmla="*/ 1083753 h 1229009"/>
              <a:gd name="connsiteX130" fmla="*/ 1624013 w 1831181"/>
              <a:gd name="connsiteY130" fmla="*/ 1090897 h 1229009"/>
              <a:gd name="connsiteX131" fmla="*/ 1633538 w 1831181"/>
              <a:gd name="connsiteY131" fmla="*/ 1093278 h 1229009"/>
              <a:gd name="connsiteX132" fmla="*/ 1643063 w 1831181"/>
              <a:gd name="connsiteY132" fmla="*/ 1105184 h 1229009"/>
              <a:gd name="connsiteX133" fmla="*/ 1652588 w 1831181"/>
              <a:gd name="connsiteY133" fmla="*/ 1117091 h 1229009"/>
              <a:gd name="connsiteX134" fmla="*/ 1664494 w 1831181"/>
              <a:gd name="connsiteY134" fmla="*/ 1131378 h 1229009"/>
              <a:gd name="connsiteX135" fmla="*/ 1671638 w 1831181"/>
              <a:gd name="connsiteY135" fmla="*/ 1133759 h 1229009"/>
              <a:gd name="connsiteX136" fmla="*/ 1685925 w 1831181"/>
              <a:gd name="connsiteY136" fmla="*/ 1145666 h 1229009"/>
              <a:gd name="connsiteX137" fmla="*/ 1700213 w 1831181"/>
              <a:gd name="connsiteY137" fmla="*/ 1150428 h 1229009"/>
              <a:gd name="connsiteX138" fmla="*/ 1721644 w 1831181"/>
              <a:gd name="connsiteY138" fmla="*/ 1159953 h 1229009"/>
              <a:gd name="connsiteX139" fmla="*/ 1728788 w 1831181"/>
              <a:gd name="connsiteY139" fmla="*/ 1162334 h 1229009"/>
              <a:gd name="connsiteX140" fmla="*/ 1735931 w 1831181"/>
              <a:gd name="connsiteY140" fmla="*/ 1169478 h 1229009"/>
              <a:gd name="connsiteX141" fmla="*/ 1754981 w 1831181"/>
              <a:gd name="connsiteY141" fmla="*/ 1186147 h 1229009"/>
              <a:gd name="connsiteX142" fmla="*/ 1776413 w 1831181"/>
              <a:gd name="connsiteY142" fmla="*/ 1190909 h 1229009"/>
              <a:gd name="connsiteX143" fmla="*/ 1783556 w 1831181"/>
              <a:gd name="connsiteY143" fmla="*/ 1195672 h 1229009"/>
              <a:gd name="connsiteX144" fmla="*/ 1797844 w 1831181"/>
              <a:gd name="connsiteY144" fmla="*/ 1200434 h 1229009"/>
              <a:gd name="connsiteX145" fmla="*/ 1809750 w 1831181"/>
              <a:gd name="connsiteY145" fmla="*/ 1212341 h 1229009"/>
              <a:gd name="connsiteX146" fmla="*/ 1826419 w 1831181"/>
              <a:gd name="connsiteY146" fmla="*/ 1224247 h 1229009"/>
              <a:gd name="connsiteX147" fmla="*/ 1831181 w 1831181"/>
              <a:gd name="connsiteY147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711994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00138 w 1831181"/>
              <a:gd name="connsiteY74" fmla="*/ 538447 h 1229009"/>
              <a:gd name="connsiteX75" fmla="*/ 1114425 w 1831181"/>
              <a:gd name="connsiteY75" fmla="*/ 547972 h 1229009"/>
              <a:gd name="connsiteX76" fmla="*/ 1126331 w 1831181"/>
              <a:gd name="connsiteY76" fmla="*/ 557497 h 1229009"/>
              <a:gd name="connsiteX77" fmla="*/ 1131094 w 1831181"/>
              <a:gd name="connsiteY77" fmla="*/ 564641 h 1229009"/>
              <a:gd name="connsiteX78" fmla="*/ 1145381 w 1831181"/>
              <a:gd name="connsiteY78" fmla="*/ 574166 h 1229009"/>
              <a:gd name="connsiteX79" fmla="*/ 1150144 w 1831181"/>
              <a:gd name="connsiteY79" fmla="*/ 581309 h 1229009"/>
              <a:gd name="connsiteX80" fmla="*/ 1164431 w 1831181"/>
              <a:gd name="connsiteY80" fmla="*/ 588453 h 1229009"/>
              <a:gd name="connsiteX81" fmla="*/ 1173956 w 1831181"/>
              <a:gd name="connsiteY81" fmla="*/ 600359 h 1229009"/>
              <a:gd name="connsiteX82" fmla="*/ 1176338 w 1831181"/>
              <a:gd name="connsiteY82" fmla="*/ 607503 h 1229009"/>
              <a:gd name="connsiteX83" fmla="*/ 1190625 w 1831181"/>
              <a:gd name="connsiteY83" fmla="*/ 628934 h 1229009"/>
              <a:gd name="connsiteX84" fmla="*/ 1195388 w 1831181"/>
              <a:gd name="connsiteY84" fmla="*/ 636078 h 1229009"/>
              <a:gd name="connsiteX85" fmla="*/ 1200150 w 1831181"/>
              <a:gd name="connsiteY85" fmla="*/ 643222 h 1229009"/>
              <a:gd name="connsiteX86" fmla="*/ 1207294 w 1831181"/>
              <a:gd name="connsiteY86" fmla="*/ 650366 h 1229009"/>
              <a:gd name="connsiteX87" fmla="*/ 1221581 w 1831181"/>
              <a:gd name="connsiteY87" fmla="*/ 671797 h 1229009"/>
              <a:gd name="connsiteX88" fmla="*/ 1226344 w 1831181"/>
              <a:gd name="connsiteY88" fmla="*/ 678941 h 1229009"/>
              <a:gd name="connsiteX89" fmla="*/ 1233488 w 1831181"/>
              <a:gd name="connsiteY89" fmla="*/ 683703 h 1229009"/>
              <a:gd name="connsiteX90" fmla="*/ 1240631 w 1831181"/>
              <a:gd name="connsiteY90" fmla="*/ 697991 h 1229009"/>
              <a:gd name="connsiteX91" fmla="*/ 1243013 w 1831181"/>
              <a:gd name="connsiteY91" fmla="*/ 705134 h 1229009"/>
              <a:gd name="connsiteX92" fmla="*/ 1250156 w 1831181"/>
              <a:gd name="connsiteY92" fmla="*/ 709897 h 1229009"/>
              <a:gd name="connsiteX93" fmla="*/ 1254919 w 1831181"/>
              <a:gd name="connsiteY93" fmla="*/ 717041 h 1229009"/>
              <a:gd name="connsiteX94" fmla="*/ 1259681 w 1831181"/>
              <a:gd name="connsiteY94" fmla="*/ 731328 h 1229009"/>
              <a:gd name="connsiteX95" fmla="*/ 1271588 w 1831181"/>
              <a:gd name="connsiteY95" fmla="*/ 752759 h 1229009"/>
              <a:gd name="connsiteX96" fmla="*/ 1285875 w 1831181"/>
              <a:gd name="connsiteY96" fmla="*/ 762284 h 1229009"/>
              <a:gd name="connsiteX97" fmla="*/ 1290638 w 1831181"/>
              <a:gd name="connsiteY97" fmla="*/ 771809 h 1229009"/>
              <a:gd name="connsiteX98" fmla="*/ 1293019 w 1831181"/>
              <a:gd name="connsiteY98" fmla="*/ 778953 h 1229009"/>
              <a:gd name="connsiteX99" fmla="*/ 1307306 w 1831181"/>
              <a:gd name="connsiteY99" fmla="*/ 790859 h 1229009"/>
              <a:gd name="connsiteX100" fmla="*/ 1321594 w 1831181"/>
              <a:gd name="connsiteY100" fmla="*/ 795622 h 1229009"/>
              <a:gd name="connsiteX101" fmla="*/ 1328738 w 1831181"/>
              <a:gd name="connsiteY101" fmla="*/ 798003 h 1229009"/>
              <a:gd name="connsiteX102" fmla="*/ 1335881 w 1831181"/>
              <a:gd name="connsiteY102" fmla="*/ 802766 h 1229009"/>
              <a:gd name="connsiteX103" fmla="*/ 1357313 w 1831181"/>
              <a:gd name="connsiteY103" fmla="*/ 807528 h 1229009"/>
              <a:gd name="connsiteX104" fmla="*/ 1364456 w 1831181"/>
              <a:gd name="connsiteY104" fmla="*/ 812291 h 1229009"/>
              <a:gd name="connsiteX105" fmla="*/ 1366838 w 1831181"/>
              <a:gd name="connsiteY105" fmla="*/ 824197 h 1229009"/>
              <a:gd name="connsiteX106" fmla="*/ 1369219 w 1831181"/>
              <a:gd name="connsiteY106" fmla="*/ 840866 h 1229009"/>
              <a:gd name="connsiteX107" fmla="*/ 1378744 w 1831181"/>
              <a:gd name="connsiteY107" fmla="*/ 862297 h 1229009"/>
              <a:gd name="connsiteX108" fmla="*/ 1390650 w 1831181"/>
              <a:gd name="connsiteY108" fmla="*/ 883728 h 1229009"/>
              <a:gd name="connsiteX109" fmla="*/ 1397794 w 1831181"/>
              <a:gd name="connsiteY109" fmla="*/ 886109 h 1229009"/>
              <a:gd name="connsiteX110" fmla="*/ 1409700 w 1831181"/>
              <a:gd name="connsiteY110" fmla="*/ 907541 h 1229009"/>
              <a:gd name="connsiteX111" fmla="*/ 1416844 w 1831181"/>
              <a:gd name="connsiteY111" fmla="*/ 912303 h 1229009"/>
              <a:gd name="connsiteX112" fmla="*/ 1428750 w 1831181"/>
              <a:gd name="connsiteY112" fmla="*/ 924209 h 1229009"/>
              <a:gd name="connsiteX113" fmla="*/ 1443038 w 1831181"/>
              <a:gd name="connsiteY113" fmla="*/ 938497 h 1229009"/>
              <a:gd name="connsiteX114" fmla="*/ 1450181 w 1831181"/>
              <a:gd name="connsiteY114" fmla="*/ 943259 h 1229009"/>
              <a:gd name="connsiteX115" fmla="*/ 1457325 w 1831181"/>
              <a:gd name="connsiteY115" fmla="*/ 950403 h 1229009"/>
              <a:gd name="connsiteX116" fmla="*/ 1481138 w 1831181"/>
              <a:gd name="connsiteY116" fmla="*/ 957547 h 1229009"/>
              <a:gd name="connsiteX117" fmla="*/ 1490663 w 1831181"/>
              <a:gd name="connsiteY117" fmla="*/ 967072 h 1229009"/>
              <a:gd name="connsiteX118" fmla="*/ 1497806 w 1831181"/>
              <a:gd name="connsiteY118" fmla="*/ 974216 h 1229009"/>
              <a:gd name="connsiteX119" fmla="*/ 1519238 w 1831181"/>
              <a:gd name="connsiteY119" fmla="*/ 986122 h 1229009"/>
              <a:gd name="connsiteX120" fmla="*/ 1533525 w 1831181"/>
              <a:gd name="connsiteY120" fmla="*/ 995647 h 1229009"/>
              <a:gd name="connsiteX121" fmla="*/ 1554956 w 1831181"/>
              <a:gd name="connsiteY121" fmla="*/ 1012316 h 1229009"/>
              <a:gd name="connsiteX122" fmla="*/ 1569244 w 1831181"/>
              <a:gd name="connsiteY122" fmla="*/ 1019459 h 1229009"/>
              <a:gd name="connsiteX123" fmla="*/ 1578769 w 1831181"/>
              <a:gd name="connsiteY123" fmla="*/ 1033747 h 1229009"/>
              <a:gd name="connsiteX124" fmla="*/ 1583531 w 1831181"/>
              <a:gd name="connsiteY124" fmla="*/ 1040891 h 1229009"/>
              <a:gd name="connsiteX125" fmla="*/ 1590675 w 1831181"/>
              <a:gd name="connsiteY125" fmla="*/ 1048034 h 1229009"/>
              <a:gd name="connsiteX126" fmla="*/ 1600200 w 1831181"/>
              <a:gd name="connsiteY126" fmla="*/ 1059941 h 1229009"/>
              <a:gd name="connsiteX127" fmla="*/ 1607344 w 1831181"/>
              <a:gd name="connsiteY127" fmla="*/ 1074228 h 1229009"/>
              <a:gd name="connsiteX128" fmla="*/ 1614488 w 1831181"/>
              <a:gd name="connsiteY128" fmla="*/ 1076609 h 1229009"/>
              <a:gd name="connsiteX129" fmla="*/ 1621631 w 1831181"/>
              <a:gd name="connsiteY129" fmla="*/ 1083753 h 1229009"/>
              <a:gd name="connsiteX130" fmla="*/ 1624013 w 1831181"/>
              <a:gd name="connsiteY130" fmla="*/ 1090897 h 1229009"/>
              <a:gd name="connsiteX131" fmla="*/ 1633538 w 1831181"/>
              <a:gd name="connsiteY131" fmla="*/ 1093278 h 1229009"/>
              <a:gd name="connsiteX132" fmla="*/ 1643063 w 1831181"/>
              <a:gd name="connsiteY132" fmla="*/ 1105184 h 1229009"/>
              <a:gd name="connsiteX133" fmla="*/ 1652588 w 1831181"/>
              <a:gd name="connsiteY133" fmla="*/ 1117091 h 1229009"/>
              <a:gd name="connsiteX134" fmla="*/ 1664494 w 1831181"/>
              <a:gd name="connsiteY134" fmla="*/ 1131378 h 1229009"/>
              <a:gd name="connsiteX135" fmla="*/ 1671638 w 1831181"/>
              <a:gd name="connsiteY135" fmla="*/ 1133759 h 1229009"/>
              <a:gd name="connsiteX136" fmla="*/ 1685925 w 1831181"/>
              <a:gd name="connsiteY136" fmla="*/ 1145666 h 1229009"/>
              <a:gd name="connsiteX137" fmla="*/ 1700213 w 1831181"/>
              <a:gd name="connsiteY137" fmla="*/ 1150428 h 1229009"/>
              <a:gd name="connsiteX138" fmla="*/ 1721644 w 1831181"/>
              <a:gd name="connsiteY138" fmla="*/ 1159953 h 1229009"/>
              <a:gd name="connsiteX139" fmla="*/ 1728788 w 1831181"/>
              <a:gd name="connsiteY139" fmla="*/ 1162334 h 1229009"/>
              <a:gd name="connsiteX140" fmla="*/ 1735931 w 1831181"/>
              <a:gd name="connsiteY140" fmla="*/ 1169478 h 1229009"/>
              <a:gd name="connsiteX141" fmla="*/ 1754981 w 1831181"/>
              <a:gd name="connsiteY141" fmla="*/ 1186147 h 1229009"/>
              <a:gd name="connsiteX142" fmla="*/ 1776413 w 1831181"/>
              <a:gd name="connsiteY142" fmla="*/ 1190909 h 1229009"/>
              <a:gd name="connsiteX143" fmla="*/ 1783556 w 1831181"/>
              <a:gd name="connsiteY143" fmla="*/ 1195672 h 1229009"/>
              <a:gd name="connsiteX144" fmla="*/ 1797844 w 1831181"/>
              <a:gd name="connsiteY144" fmla="*/ 1200434 h 1229009"/>
              <a:gd name="connsiteX145" fmla="*/ 1809750 w 1831181"/>
              <a:gd name="connsiteY145" fmla="*/ 1212341 h 1229009"/>
              <a:gd name="connsiteX146" fmla="*/ 1826419 w 1831181"/>
              <a:gd name="connsiteY146" fmla="*/ 1224247 h 1229009"/>
              <a:gd name="connsiteX147" fmla="*/ 1831181 w 1831181"/>
              <a:gd name="connsiteY147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00138 w 1831181"/>
              <a:gd name="connsiteY74" fmla="*/ 538447 h 1229009"/>
              <a:gd name="connsiteX75" fmla="*/ 1114425 w 1831181"/>
              <a:gd name="connsiteY75" fmla="*/ 547972 h 1229009"/>
              <a:gd name="connsiteX76" fmla="*/ 1126331 w 1831181"/>
              <a:gd name="connsiteY76" fmla="*/ 557497 h 1229009"/>
              <a:gd name="connsiteX77" fmla="*/ 1131094 w 1831181"/>
              <a:gd name="connsiteY77" fmla="*/ 564641 h 1229009"/>
              <a:gd name="connsiteX78" fmla="*/ 1145381 w 1831181"/>
              <a:gd name="connsiteY78" fmla="*/ 574166 h 1229009"/>
              <a:gd name="connsiteX79" fmla="*/ 1150144 w 1831181"/>
              <a:gd name="connsiteY79" fmla="*/ 581309 h 1229009"/>
              <a:gd name="connsiteX80" fmla="*/ 1164431 w 1831181"/>
              <a:gd name="connsiteY80" fmla="*/ 588453 h 1229009"/>
              <a:gd name="connsiteX81" fmla="*/ 1173956 w 1831181"/>
              <a:gd name="connsiteY81" fmla="*/ 600359 h 1229009"/>
              <a:gd name="connsiteX82" fmla="*/ 1176338 w 1831181"/>
              <a:gd name="connsiteY82" fmla="*/ 607503 h 1229009"/>
              <a:gd name="connsiteX83" fmla="*/ 1190625 w 1831181"/>
              <a:gd name="connsiteY83" fmla="*/ 628934 h 1229009"/>
              <a:gd name="connsiteX84" fmla="*/ 1195388 w 1831181"/>
              <a:gd name="connsiteY84" fmla="*/ 636078 h 1229009"/>
              <a:gd name="connsiteX85" fmla="*/ 1200150 w 1831181"/>
              <a:gd name="connsiteY85" fmla="*/ 643222 h 1229009"/>
              <a:gd name="connsiteX86" fmla="*/ 1207294 w 1831181"/>
              <a:gd name="connsiteY86" fmla="*/ 650366 h 1229009"/>
              <a:gd name="connsiteX87" fmla="*/ 1221581 w 1831181"/>
              <a:gd name="connsiteY87" fmla="*/ 671797 h 1229009"/>
              <a:gd name="connsiteX88" fmla="*/ 1226344 w 1831181"/>
              <a:gd name="connsiteY88" fmla="*/ 678941 h 1229009"/>
              <a:gd name="connsiteX89" fmla="*/ 1233488 w 1831181"/>
              <a:gd name="connsiteY89" fmla="*/ 683703 h 1229009"/>
              <a:gd name="connsiteX90" fmla="*/ 1240631 w 1831181"/>
              <a:gd name="connsiteY90" fmla="*/ 697991 h 1229009"/>
              <a:gd name="connsiteX91" fmla="*/ 1243013 w 1831181"/>
              <a:gd name="connsiteY91" fmla="*/ 705134 h 1229009"/>
              <a:gd name="connsiteX92" fmla="*/ 1250156 w 1831181"/>
              <a:gd name="connsiteY92" fmla="*/ 709897 h 1229009"/>
              <a:gd name="connsiteX93" fmla="*/ 1254919 w 1831181"/>
              <a:gd name="connsiteY93" fmla="*/ 717041 h 1229009"/>
              <a:gd name="connsiteX94" fmla="*/ 1259681 w 1831181"/>
              <a:gd name="connsiteY94" fmla="*/ 731328 h 1229009"/>
              <a:gd name="connsiteX95" fmla="*/ 1271588 w 1831181"/>
              <a:gd name="connsiteY95" fmla="*/ 752759 h 1229009"/>
              <a:gd name="connsiteX96" fmla="*/ 1285875 w 1831181"/>
              <a:gd name="connsiteY96" fmla="*/ 762284 h 1229009"/>
              <a:gd name="connsiteX97" fmla="*/ 1290638 w 1831181"/>
              <a:gd name="connsiteY97" fmla="*/ 771809 h 1229009"/>
              <a:gd name="connsiteX98" fmla="*/ 1293019 w 1831181"/>
              <a:gd name="connsiteY98" fmla="*/ 778953 h 1229009"/>
              <a:gd name="connsiteX99" fmla="*/ 1307306 w 1831181"/>
              <a:gd name="connsiteY99" fmla="*/ 790859 h 1229009"/>
              <a:gd name="connsiteX100" fmla="*/ 1321594 w 1831181"/>
              <a:gd name="connsiteY100" fmla="*/ 795622 h 1229009"/>
              <a:gd name="connsiteX101" fmla="*/ 1328738 w 1831181"/>
              <a:gd name="connsiteY101" fmla="*/ 798003 h 1229009"/>
              <a:gd name="connsiteX102" fmla="*/ 1335881 w 1831181"/>
              <a:gd name="connsiteY102" fmla="*/ 802766 h 1229009"/>
              <a:gd name="connsiteX103" fmla="*/ 1357313 w 1831181"/>
              <a:gd name="connsiteY103" fmla="*/ 807528 h 1229009"/>
              <a:gd name="connsiteX104" fmla="*/ 1364456 w 1831181"/>
              <a:gd name="connsiteY104" fmla="*/ 812291 h 1229009"/>
              <a:gd name="connsiteX105" fmla="*/ 1366838 w 1831181"/>
              <a:gd name="connsiteY105" fmla="*/ 824197 h 1229009"/>
              <a:gd name="connsiteX106" fmla="*/ 1369219 w 1831181"/>
              <a:gd name="connsiteY106" fmla="*/ 840866 h 1229009"/>
              <a:gd name="connsiteX107" fmla="*/ 1378744 w 1831181"/>
              <a:gd name="connsiteY107" fmla="*/ 862297 h 1229009"/>
              <a:gd name="connsiteX108" fmla="*/ 1390650 w 1831181"/>
              <a:gd name="connsiteY108" fmla="*/ 883728 h 1229009"/>
              <a:gd name="connsiteX109" fmla="*/ 1397794 w 1831181"/>
              <a:gd name="connsiteY109" fmla="*/ 886109 h 1229009"/>
              <a:gd name="connsiteX110" fmla="*/ 1409700 w 1831181"/>
              <a:gd name="connsiteY110" fmla="*/ 907541 h 1229009"/>
              <a:gd name="connsiteX111" fmla="*/ 1416844 w 1831181"/>
              <a:gd name="connsiteY111" fmla="*/ 912303 h 1229009"/>
              <a:gd name="connsiteX112" fmla="*/ 1428750 w 1831181"/>
              <a:gd name="connsiteY112" fmla="*/ 924209 h 1229009"/>
              <a:gd name="connsiteX113" fmla="*/ 1443038 w 1831181"/>
              <a:gd name="connsiteY113" fmla="*/ 938497 h 1229009"/>
              <a:gd name="connsiteX114" fmla="*/ 1450181 w 1831181"/>
              <a:gd name="connsiteY114" fmla="*/ 943259 h 1229009"/>
              <a:gd name="connsiteX115" fmla="*/ 1457325 w 1831181"/>
              <a:gd name="connsiteY115" fmla="*/ 950403 h 1229009"/>
              <a:gd name="connsiteX116" fmla="*/ 1481138 w 1831181"/>
              <a:gd name="connsiteY116" fmla="*/ 957547 h 1229009"/>
              <a:gd name="connsiteX117" fmla="*/ 1490663 w 1831181"/>
              <a:gd name="connsiteY117" fmla="*/ 967072 h 1229009"/>
              <a:gd name="connsiteX118" fmla="*/ 1497806 w 1831181"/>
              <a:gd name="connsiteY118" fmla="*/ 974216 h 1229009"/>
              <a:gd name="connsiteX119" fmla="*/ 1519238 w 1831181"/>
              <a:gd name="connsiteY119" fmla="*/ 986122 h 1229009"/>
              <a:gd name="connsiteX120" fmla="*/ 1533525 w 1831181"/>
              <a:gd name="connsiteY120" fmla="*/ 995647 h 1229009"/>
              <a:gd name="connsiteX121" fmla="*/ 1554956 w 1831181"/>
              <a:gd name="connsiteY121" fmla="*/ 1012316 h 1229009"/>
              <a:gd name="connsiteX122" fmla="*/ 1569244 w 1831181"/>
              <a:gd name="connsiteY122" fmla="*/ 1019459 h 1229009"/>
              <a:gd name="connsiteX123" fmla="*/ 1578769 w 1831181"/>
              <a:gd name="connsiteY123" fmla="*/ 1033747 h 1229009"/>
              <a:gd name="connsiteX124" fmla="*/ 1583531 w 1831181"/>
              <a:gd name="connsiteY124" fmla="*/ 1040891 h 1229009"/>
              <a:gd name="connsiteX125" fmla="*/ 1590675 w 1831181"/>
              <a:gd name="connsiteY125" fmla="*/ 1048034 h 1229009"/>
              <a:gd name="connsiteX126" fmla="*/ 1600200 w 1831181"/>
              <a:gd name="connsiteY126" fmla="*/ 1059941 h 1229009"/>
              <a:gd name="connsiteX127" fmla="*/ 1607344 w 1831181"/>
              <a:gd name="connsiteY127" fmla="*/ 1074228 h 1229009"/>
              <a:gd name="connsiteX128" fmla="*/ 1614488 w 1831181"/>
              <a:gd name="connsiteY128" fmla="*/ 1076609 h 1229009"/>
              <a:gd name="connsiteX129" fmla="*/ 1621631 w 1831181"/>
              <a:gd name="connsiteY129" fmla="*/ 1083753 h 1229009"/>
              <a:gd name="connsiteX130" fmla="*/ 1624013 w 1831181"/>
              <a:gd name="connsiteY130" fmla="*/ 1090897 h 1229009"/>
              <a:gd name="connsiteX131" fmla="*/ 1633538 w 1831181"/>
              <a:gd name="connsiteY131" fmla="*/ 1093278 h 1229009"/>
              <a:gd name="connsiteX132" fmla="*/ 1643063 w 1831181"/>
              <a:gd name="connsiteY132" fmla="*/ 1105184 h 1229009"/>
              <a:gd name="connsiteX133" fmla="*/ 1652588 w 1831181"/>
              <a:gd name="connsiteY133" fmla="*/ 1117091 h 1229009"/>
              <a:gd name="connsiteX134" fmla="*/ 1664494 w 1831181"/>
              <a:gd name="connsiteY134" fmla="*/ 1131378 h 1229009"/>
              <a:gd name="connsiteX135" fmla="*/ 1671638 w 1831181"/>
              <a:gd name="connsiteY135" fmla="*/ 1133759 h 1229009"/>
              <a:gd name="connsiteX136" fmla="*/ 1685925 w 1831181"/>
              <a:gd name="connsiteY136" fmla="*/ 1145666 h 1229009"/>
              <a:gd name="connsiteX137" fmla="*/ 1700213 w 1831181"/>
              <a:gd name="connsiteY137" fmla="*/ 1150428 h 1229009"/>
              <a:gd name="connsiteX138" fmla="*/ 1721644 w 1831181"/>
              <a:gd name="connsiteY138" fmla="*/ 1159953 h 1229009"/>
              <a:gd name="connsiteX139" fmla="*/ 1728788 w 1831181"/>
              <a:gd name="connsiteY139" fmla="*/ 1162334 h 1229009"/>
              <a:gd name="connsiteX140" fmla="*/ 1735931 w 1831181"/>
              <a:gd name="connsiteY140" fmla="*/ 1169478 h 1229009"/>
              <a:gd name="connsiteX141" fmla="*/ 1754981 w 1831181"/>
              <a:gd name="connsiteY141" fmla="*/ 1186147 h 1229009"/>
              <a:gd name="connsiteX142" fmla="*/ 1776413 w 1831181"/>
              <a:gd name="connsiteY142" fmla="*/ 1190909 h 1229009"/>
              <a:gd name="connsiteX143" fmla="*/ 1783556 w 1831181"/>
              <a:gd name="connsiteY143" fmla="*/ 1195672 h 1229009"/>
              <a:gd name="connsiteX144" fmla="*/ 1797844 w 1831181"/>
              <a:gd name="connsiteY144" fmla="*/ 1200434 h 1229009"/>
              <a:gd name="connsiteX145" fmla="*/ 1809750 w 1831181"/>
              <a:gd name="connsiteY145" fmla="*/ 1212341 h 1229009"/>
              <a:gd name="connsiteX146" fmla="*/ 1826419 w 1831181"/>
              <a:gd name="connsiteY146" fmla="*/ 1224247 h 1229009"/>
              <a:gd name="connsiteX147" fmla="*/ 1831181 w 1831181"/>
              <a:gd name="connsiteY147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14425 w 1831181"/>
              <a:gd name="connsiteY74" fmla="*/ 547972 h 1229009"/>
              <a:gd name="connsiteX75" fmla="*/ 1126331 w 1831181"/>
              <a:gd name="connsiteY75" fmla="*/ 557497 h 1229009"/>
              <a:gd name="connsiteX76" fmla="*/ 1131094 w 1831181"/>
              <a:gd name="connsiteY76" fmla="*/ 564641 h 1229009"/>
              <a:gd name="connsiteX77" fmla="*/ 1145381 w 1831181"/>
              <a:gd name="connsiteY77" fmla="*/ 574166 h 1229009"/>
              <a:gd name="connsiteX78" fmla="*/ 1150144 w 1831181"/>
              <a:gd name="connsiteY78" fmla="*/ 581309 h 1229009"/>
              <a:gd name="connsiteX79" fmla="*/ 1164431 w 1831181"/>
              <a:gd name="connsiteY79" fmla="*/ 588453 h 1229009"/>
              <a:gd name="connsiteX80" fmla="*/ 1173956 w 1831181"/>
              <a:gd name="connsiteY80" fmla="*/ 600359 h 1229009"/>
              <a:gd name="connsiteX81" fmla="*/ 1176338 w 1831181"/>
              <a:gd name="connsiteY81" fmla="*/ 607503 h 1229009"/>
              <a:gd name="connsiteX82" fmla="*/ 1190625 w 1831181"/>
              <a:gd name="connsiteY82" fmla="*/ 628934 h 1229009"/>
              <a:gd name="connsiteX83" fmla="*/ 1195388 w 1831181"/>
              <a:gd name="connsiteY83" fmla="*/ 636078 h 1229009"/>
              <a:gd name="connsiteX84" fmla="*/ 1200150 w 1831181"/>
              <a:gd name="connsiteY84" fmla="*/ 643222 h 1229009"/>
              <a:gd name="connsiteX85" fmla="*/ 1207294 w 1831181"/>
              <a:gd name="connsiteY85" fmla="*/ 650366 h 1229009"/>
              <a:gd name="connsiteX86" fmla="*/ 1221581 w 1831181"/>
              <a:gd name="connsiteY86" fmla="*/ 671797 h 1229009"/>
              <a:gd name="connsiteX87" fmla="*/ 1226344 w 1831181"/>
              <a:gd name="connsiteY87" fmla="*/ 678941 h 1229009"/>
              <a:gd name="connsiteX88" fmla="*/ 1233488 w 1831181"/>
              <a:gd name="connsiteY88" fmla="*/ 683703 h 1229009"/>
              <a:gd name="connsiteX89" fmla="*/ 1240631 w 1831181"/>
              <a:gd name="connsiteY89" fmla="*/ 697991 h 1229009"/>
              <a:gd name="connsiteX90" fmla="*/ 1243013 w 1831181"/>
              <a:gd name="connsiteY90" fmla="*/ 705134 h 1229009"/>
              <a:gd name="connsiteX91" fmla="*/ 1250156 w 1831181"/>
              <a:gd name="connsiteY91" fmla="*/ 709897 h 1229009"/>
              <a:gd name="connsiteX92" fmla="*/ 1254919 w 1831181"/>
              <a:gd name="connsiteY92" fmla="*/ 717041 h 1229009"/>
              <a:gd name="connsiteX93" fmla="*/ 1259681 w 1831181"/>
              <a:gd name="connsiteY93" fmla="*/ 731328 h 1229009"/>
              <a:gd name="connsiteX94" fmla="*/ 1271588 w 1831181"/>
              <a:gd name="connsiteY94" fmla="*/ 752759 h 1229009"/>
              <a:gd name="connsiteX95" fmla="*/ 1285875 w 1831181"/>
              <a:gd name="connsiteY95" fmla="*/ 762284 h 1229009"/>
              <a:gd name="connsiteX96" fmla="*/ 1290638 w 1831181"/>
              <a:gd name="connsiteY96" fmla="*/ 771809 h 1229009"/>
              <a:gd name="connsiteX97" fmla="*/ 1293019 w 1831181"/>
              <a:gd name="connsiteY97" fmla="*/ 778953 h 1229009"/>
              <a:gd name="connsiteX98" fmla="*/ 1307306 w 1831181"/>
              <a:gd name="connsiteY98" fmla="*/ 790859 h 1229009"/>
              <a:gd name="connsiteX99" fmla="*/ 1321594 w 1831181"/>
              <a:gd name="connsiteY99" fmla="*/ 795622 h 1229009"/>
              <a:gd name="connsiteX100" fmla="*/ 1328738 w 1831181"/>
              <a:gd name="connsiteY100" fmla="*/ 798003 h 1229009"/>
              <a:gd name="connsiteX101" fmla="*/ 1335881 w 1831181"/>
              <a:gd name="connsiteY101" fmla="*/ 802766 h 1229009"/>
              <a:gd name="connsiteX102" fmla="*/ 1357313 w 1831181"/>
              <a:gd name="connsiteY102" fmla="*/ 807528 h 1229009"/>
              <a:gd name="connsiteX103" fmla="*/ 1364456 w 1831181"/>
              <a:gd name="connsiteY103" fmla="*/ 812291 h 1229009"/>
              <a:gd name="connsiteX104" fmla="*/ 1366838 w 1831181"/>
              <a:gd name="connsiteY104" fmla="*/ 824197 h 1229009"/>
              <a:gd name="connsiteX105" fmla="*/ 1369219 w 1831181"/>
              <a:gd name="connsiteY105" fmla="*/ 840866 h 1229009"/>
              <a:gd name="connsiteX106" fmla="*/ 1378744 w 1831181"/>
              <a:gd name="connsiteY106" fmla="*/ 862297 h 1229009"/>
              <a:gd name="connsiteX107" fmla="*/ 1390650 w 1831181"/>
              <a:gd name="connsiteY107" fmla="*/ 883728 h 1229009"/>
              <a:gd name="connsiteX108" fmla="*/ 1397794 w 1831181"/>
              <a:gd name="connsiteY108" fmla="*/ 886109 h 1229009"/>
              <a:gd name="connsiteX109" fmla="*/ 1409700 w 1831181"/>
              <a:gd name="connsiteY109" fmla="*/ 907541 h 1229009"/>
              <a:gd name="connsiteX110" fmla="*/ 1416844 w 1831181"/>
              <a:gd name="connsiteY110" fmla="*/ 912303 h 1229009"/>
              <a:gd name="connsiteX111" fmla="*/ 1428750 w 1831181"/>
              <a:gd name="connsiteY111" fmla="*/ 924209 h 1229009"/>
              <a:gd name="connsiteX112" fmla="*/ 1443038 w 1831181"/>
              <a:gd name="connsiteY112" fmla="*/ 938497 h 1229009"/>
              <a:gd name="connsiteX113" fmla="*/ 1450181 w 1831181"/>
              <a:gd name="connsiteY113" fmla="*/ 943259 h 1229009"/>
              <a:gd name="connsiteX114" fmla="*/ 1457325 w 1831181"/>
              <a:gd name="connsiteY114" fmla="*/ 950403 h 1229009"/>
              <a:gd name="connsiteX115" fmla="*/ 1481138 w 1831181"/>
              <a:gd name="connsiteY115" fmla="*/ 957547 h 1229009"/>
              <a:gd name="connsiteX116" fmla="*/ 1490663 w 1831181"/>
              <a:gd name="connsiteY116" fmla="*/ 967072 h 1229009"/>
              <a:gd name="connsiteX117" fmla="*/ 1497806 w 1831181"/>
              <a:gd name="connsiteY117" fmla="*/ 974216 h 1229009"/>
              <a:gd name="connsiteX118" fmla="*/ 1519238 w 1831181"/>
              <a:gd name="connsiteY118" fmla="*/ 986122 h 1229009"/>
              <a:gd name="connsiteX119" fmla="*/ 1533525 w 1831181"/>
              <a:gd name="connsiteY119" fmla="*/ 995647 h 1229009"/>
              <a:gd name="connsiteX120" fmla="*/ 1554956 w 1831181"/>
              <a:gd name="connsiteY120" fmla="*/ 1012316 h 1229009"/>
              <a:gd name="connsiteX121" fmla="*/ 1569244 w 1831181"/>
              <a:gd name="connsiteY121" fmla="*/ 1019459 h 1229009"/>
              <a:gd name="connsiteX122" fmla="*/ 1578769 w 1831181"/>
              <a:gd name="connsiteY122" fmla="*/ 1033747 h 1229009"/>
              <a:gd name="connsiteX123" fmla="*/ 1583531 w 1831181"/>
              <a:gd name="connsiteY123" fmla="*/ 1040891 h 1229009"/>
              <a:gd name="connsiteX124" fmla="*/ 1590675 w 1831181"/>
              <a:gd name="connsiteY124" fmla="*/ 1048034 h 1229009"/>
              <a:gd name="connsiteX125" fmla="*/ 1600200 w 1831181"/>
              <a:gd name="connsiteY125" fmla="*/ 1059941 h 1229009"/>
              <a:gd name="connsiteX126" fmla="*/ 1607344 w 1831181"/>
              <a:gd name="connsiteY126" fmla="*/ 1074228 h 1229009"/>
              <a:gd name="connsiteX127" fmla="*/ 1614488 w 1831181"/>
              <a:gd name="connsiteY127" fmla="*/ 1076609 h 1229009"/>
              <a:gd name="connsiteX128" fmla="*/ 1621631 w 1831181"/>
              <a:gd name="connsiteY128" fmla="*/ 1083753 h 1229009"/>
              <a:gd name="connsiteX129" fmla="*/ 1624013 w 1831181"/>
              <a:gd name="connsiteY129" fmla="*/ 1090897 h 1229009"/>
              <a:gd name="connsiteX130" fmla="*/ 1633538 w 1831181"/>
              <a:gd name="connsiteY130" fmla="*/ 1093278 h 1229009"/>
              <a:gd name="connsiteX131" fmla="*/ 1643063 w 1831181"/>
              <a:gd name="connsiteY131" fmla="*/ 1105184 h 1229009"/>
              <a:gd name="connsiteX132" fmla="*/ 1652588 w 1831181"/>
              <a:gd name="connsiteY132" fmla="*/ 1117091 h 1229009"/>
              <a:gd name="connsiteX133" fmla="*/ 1664494 w 1831181"/>
              <a:gd name="connsiteY133" fmla="*/ 1131378 h 1229009"/>
              <a:gd name="connsiteX134" fmla="*/ 1671638 w 1831181"/>
              <a:gd name="connsiteY134" fmla="*/ 1133759 h 1229009"/>
              <a:gd name="connsiteX135" fmla="*/ 1685925 w 1831181"/>
              <a:gd name="connsiteY135" fmla="*/ 1145666 h 1229009"/>
              <a:gd name="connsiteX136" fmla="*/ 1700213 w 1831181"/>
              <a:gd name="connsiteY136" fmla="*/ 1150428 h 1229009"/>
              <a:gd name="connsiteX137" fmla="*/ 1721644 w 1831181"/>
              <a:gd name="connsiteY137" fmla="*/ 1159953 h 1229009"/>
              <a:gd name="connsiteX138" fmla="*/ 1728788 w 1831181"/>
              <a:gd name="connsiteY138" fmla="*/ 1162334 h 1229009"/>
              <a:gd name="connsiteX139" fmla="*/ 1735931 w 1831181"/>
              <a:gd name="connsiteY139" fmla="*/ 1169478 h 1229009"/>
              <a:gd name="connsiteX140" fmla="*/ 1754981 w 1831181"/>
              <a:gd name="connsiteY140" fmla="*/ 1186147 h 1229009"/>
              <a:gd name="connsiteX141" fmla="*/ 1776413 w 1831181"/>
              <a:gd name="connsiteY141" fmla="*/ 1190909 h 1229009"/>
              <a:gd name="connsiteX142" fmla="*/ 1783556 w 1831181"/>
              <a:gd name="connsiteY142" fmla="*/ 1195672 h 1229009"/>
              <a:gd name="connsiteX143" fmla="*/ 1797844 w 1831181"/>
              <a:gd name="connsiteY143" fmla="*/ 1200434 h 1229009"/>
              <a:gd name="connsiteX144" fmla="*/ 1809750 w 1831181"/>
              <a:gd name="connsiteY144" fmla="*/ 1212341 h 1229009"/>
              <a:gd name="connsiteX145" fmla="*/ 1826419 w 1831181"/>
              <a:gd name="connsiteY145" fmla="*/ 1224247 h 1229009"/>
              <a:gd name="connsiteX146" fmla="*/ 1831181 w 1831181"/>
              <a:gd name="connsiteY146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14425 w 1831181"/>
              <a:gd name="connsiteY74" fmla="*/ 547972 h 1229009"/>
              <a:gd name="connsiteX75" fmla="*/ 1126331 w 1831181"/>
              <a:gd name="connsiteY75" fmla="*/ 557497 h 1229009"/>
              <a:gd name="connsiteX76" fmla="*/ 1131094 w 1831181"/>
              <a:gd name="connsiteY76" fmla="*/ 564641 h 1229009"/>
              <a:gd name="connsiteX77" fmla="*/ 1145381 w 1831181"/>
              <a:gd name="connsiteY77" fmla="*/ 574166 h 1229009"/>
              <a:gd name="connsiteX78" fmla="*/ 1150144 w 1831181"/>
              <a:gd name="connsiteY78" fmla="*/ 581309 h 1229009"/>
              <a:gd name="connsiteX79" fmla="*/ 1164431 w 1831181"/>
              <a:gd name="connsiteY79" fmla="*/ 588453 h 1229009"/>
              <a:gd name="connsiteX80" fmla="*/ 1173956 w 1831181"/>
              <a:gd name="connsiteY80" fmla="*/ 600359 h 1229009"/>
              <a:gd name="connsiteX81" fmla="*/ 1176338 w 1831181"/>
              <a:gd name="connsiteY81" fmla="*/ 607503 h 1229009"/>
              <a:gd name="connsiteX82" fmla="*/ 1190625 w 1831181"/>
              <a:gd name="connsiteY82" fmla="*/ 628934 h 1229009"/>
              <a:gd name="connsiteX83" fmla="*/ 1195388 w 1831181"/>
              <a:gd name="connsiteY83" fmla="*/ 636078 h 1229009"/>
              <a:gd name="connsiteX84" fmla="*/ 1200150 w 1831181"/>
              <a:gd name="connsiteY84" fmla="*/ 643222 h 1229009"/>
              <a:gd name="connsiteX85" fmla="*/ 1207294 w 1831181"/>
              <a:gd name="connsiteY85" fmla="*/ 650366 h 1229009"/>
              <a:gd name="connsiteX86" fmla="*/ 1221581 w 1831181"/>
              <a:gd name="connsiteY86" fmla="*/ 671797 h 1229009"/>
              <a:gd name="connsiteX87" fmla="*/ 1226344 w 1831181"/>
              <a:gd name="connsiteY87" fmla="*/ 678941 h 1229009"/>
              <a:gd name="connsiteX88" fmla="*/ 1233488 w 1831181"/>
              <a:gd name="connsiteY88" fmla="*/ 683703 h 1229009"/>
              <a:gd name="connsiteX89" fmla="*/ 1240631 w 1831181"/>
              <a:gd name="connsiteY89" fmla="*/ 697991 h 1229009"/>
              <a:gd name="connsiteX90" fmla="*/ 1243013 w 1831181"/>
              <a:gd name="connsiteY90" fmla="*/ 705134 h 1229009"/>
              <a:gd name="connsiteX91" fmla="*/ 1250156 w 1831181"/>
              <a:gd name="connsiteY91" fmla="*/ 709897 h 1229009"/>
              <a:gd name="connsiteX92" fmla="*/ 1254919 w 1831181"/>
              <a:gd name="connsiteY92" fmla="*/ 717041 h 1229009"/>
              <a:gd name="connsiteX93" fmla="*/ 1259681 w 1831181"/>
              <a:gd name="connsiteY93" fmla="*/ 731328 h 1229009"/>
              <a:gd name="connsiteX94" fmla="*/ 1271588 w 1831181"/>
              <a:gd name="connsiteY94" fmla="*/ 752759 h 1229009"/>
              <a:gd name="connsiteX95" fmla="*/ 1285875 w 1831181"/>
              <a:gd name="connsiteY95" fmla="*/ 762284 h 1229009"/>
              <a:gd name="connsiteX96" fmla="*/ 1290638 w 1831181"/>
              <a:gd name="connsiteY96" fmla="*/ 771809 h 1229009"/>
              <a:gd name="connsiteX97" fmla="*/ 1293019 w 1831181"/>
              <a:gd name="connsiteY97" fmla="*/ 778953 h 1229009"/>
              <a:gd name="connsiteX98" fmla="*/ 1307306 w 1831181"/>
              <a:gd name="connsiteY98" fmla="*/ 790859 h 1229009"/>
              <a:gd name="connsiteX99" fmla="*/ 1321594 w 1831181"/>
              <a:gd name="connsiteY99" fmla="*/ 795622 h 1229009"/>
              <a:gd name="connsiteX100" fmla="*/ 1328738 w 1831181"/>
              <a:gd name="connsiteY100" fmla="*/ 798003 h 1229009"/>
              <a:gd name="connsiteX101" fmla="*/ 1335881 w 1831181"/>
              <a:gd name="connsiteY101" fmla="*/ 802766 h 1229009"/>
              <a:gd name="connsiteX102" fmla="*/ 1357313 w 1831181"/>
              <a:gd name="connsiteY102" fmla="*/ 807528 h 1229009"/>
              <a:gd name="connsiteX103" fmla="*/ 1364456 w 1831181"/>
              <a:gd name="connsiteY103" fmla="*/ 812291 h 1229009"/>
              <a:gd name="connsiteX104" fmla="*/ 1366838 w 1831181"/>
              <a:gd name="connsiteY104" fmla="*/ 824197 h 1229009"/>
              <a:gd name="connsiteX105" fmla="*/ 1369219 w 1831181"/>
              <a:gd name="connsiteY105" fmla="*/ 840866 h 1229009"/>
              <a:gd name="connsiteX106" fmla="*/ 1378744 w 1831181"/>
              <a:gd name="connsiteY106" fmla="*/ 862297 h 1229009"/>
              <a:gd name="connsiteX107" fmla="*/ 1390650 w 1831181"/>
              <a:gd name="connsiteY107" fmla="*/ 883728 h 1229009"/>
              <a:gd name="connsiteX108" fmla="*/ 1397794 w 1831181"/>
              <a:gd name="connsiteY108" fmla="*/ 886109 h 1229009"/>
              <a:gd name="connsiteX109" fmla="*/ 1409700 w 1831181"/>
              <a:gd name="connsiteY109" fmla="*/ 907541 h 1229009"/>
              <a:gd name="connsiteX110" fmla="*/ 1416844 w 1831181"/>
              <a:gd name="connsiteY110" fmla="*/ 912303 h 1229009"/>
              <a:gd name="connsiteX111" fmla="*/ 1428750 w 1831181"/>
              <a:gd name="connsiteY111" fmla="*/ 924209 h 1229009"/>
              <a:gd name="connsiteX112" fmla="*/ 1443038 w 1831181"/>
              <a:gd name="connsiteY112" fmla="*/ 938497 h 1229009"/>
              <a:gd name="connsiteX113" fmla="*/ 1450181 w 1831181"/>
              <a:gd name="connsiteY113" fmla="*/ 943259 h 1229009"/>
              <a:gd name="connsiteX114" fmla="*/ 1457325 w 1831181"/>
              <a:gd name="connsiteY114" fmla="*/ 950403 h 1229009"/>
              <a:gd name="connsiteX115" fmla="*/ 1481138 w 1831181"/>
              <a:gd name="connsiteY115" fmla="*/ 957547 h 1229009"/>
              <a:gd name="connsiteX116" fmla="*/ 1490663 w 1831181"/>
              <a:gd name="connsiteY116" fmla="*/ 967072 h 1229009"/>
              <a:gd name="connsiteX117" fmla="*/ 1497806 w 1831181"/>
              <a:gd name="connsiteY117" fmla="*/ 974216 h 1229009"/>
              <a:gd name="connsiteX118" fmla="*/ 1519238 w 1831181"/>
              <a:gd name="connsiteY118" fmla="*/ 986122 h 1229009"/>
              <a:gd name="connsiteX119" fmla="*/ 1533525 w 1831181"/>
              <a:gd name="connsiteY119" fmla="*/ 995647 h 1229009"/>
              <a:gd name="connsiteX120" fmla="*/ 1554956 w 1831181"/>
              <a:gd name="connsiteY120" fmla="*/ 1012316 h 1229009"/>
              <a:gd name="connsiteX121" fmla="*/ 1569244 w 1831181"/>
              <a:gd name="connsiteY121" fmla="*/ 1019459 h 1229009"/>
              <a:gd name="connsiteX122" fmla="*/ 1578769 w 1831181"/>
              <a:gd name="connsiteY122" fmla="*/ 1033747 h 1229009"/>
              <a:gd name="connsiteX123" fmla="*/ 1583531 w 1831181"/>
              <a:gd name="connsiteY123" fmla="*/ 1040891 h 1229009"/>
              <a:gd name="connsiteX124" fmla="*/ 1590675 w 1831181"/>
              <a:gd name="connsiteY124" fmla="*/ 1048034 h 1229009"/>
              <a:gd name="connsiteX125" fmla="*/ 1600200 w 1831181"/>
              <a:gd name="connsiteY125" fmla="*/ 1059941 h 1229009"/>
              <a:gd name="connsiteX126" fmla="*/ 1607344 w 1831181"/>
              <a:gd name="connsiteY126" fmla="*/ 1074228 h 1229009"/>
              <a:gd name="connsiteX127" fmla="*/ 1614488 w 1831181"/>
              <a:gd name="connsiteY127" fmla="*/ 1076609 h 1229009"/>
              <a:gd name="connsiteX128" fmla="*/ 1621631 w 1831181"/>
              <a:gd name="connsiteY128" fmla="*/ 1083753 h 1229009"/>
              <a:gd name="connsiteX129" fmla="*/ 1624013 w 1831181"/>
              <a:gd name="connsiteY129" fmla="*/ 1090897 h 1229009"/>
              <a:gd name="connsiteX130" fmla="*/ 1633538 w 1831181"/>
              <a:gd name="connsiteY130" fmla="*/ 1093278 h 1229009"/>
              <a:gd name="connsiteX131" fmla="*/ 1643063 w 1831181"/>
              <a:gd name="connsiteY131" fmla="*/ 1105184 h 1229009"/>
              <a:gd name="connsiteX132" fmla="*/ 1652588 w 1831181"/>
              <a:gd name="connsiteY132" fmla="*/ 1117091 h 1229009"/>
              <a:gd name="connsiteX133" fmla="*/ 1664494 w 1831181"/>
              <a:gd name="connsiteY133" fmla="*/ 1131378 h 1229009"/>
              <a:gd name="connsiteX134" fmla="*/ 1671638 w 1831181"/>
              <a:gd name="connsiteY134" fmla="*/ 1133759 h 1229009"/>
              <a:gd name="connsiteX135" fmla="*/ 1685925 w 1831181"/>
              <a:gd name="connsiteY135" fmla="*/ 1145666 h 1229009"/>
              <a:gd name="connsiteX136" fmla="*/ 1700213 w 1831181"/>
              <a:gd name="connsiteY136" fmla="*/ 1150428 h 1229009"/>
              <a:gd name="connsiteX137" fmla="*/ 1721644 w 1831181"/>
              <a:gd name="connsiteY137" fmla="*/ 1159953 h 1229009"/>
              <a:gd name="connsiteX138" fmla="*/ 1728788 w 1831181"/>
              <a:gd name="connsiteY138" fmla="*/ 1162334 h 1229009"/>
              <a:gd name="connsiteX139" fmla="*/ 1735931 w 1831181"/>
              <a:gd name="connsiteY139" fmla="*/ 1169478 h 1229009"/>
              <a:gd name="connsiteX140" fmla="*/ 1754981 w 1831181"/>
              <a:gd name="connsiteY140" fmla="*/ 1186147 h 1229009"/>
              <a:gd name="connsiteX141" fmla="*/ 1776413 w 1831181"/>
              <a:gd name="connsiteY141" fmla="*/ 1190909 h 1229009"/>
              <a:gd name="connsiteX142" fmla="*/ 1783556 w 1831181"/>
              <a:gd name="connsiteY142" fmla="*/ 1195672 h 1229009"/>
              <a:gd name="connsiteX143" fmla="*/ 1797844 w 1831181"/>
              <a:gd name="connsiteY143" fmla="*/ 1200434 h 1229009"/>
              <a:gd name="connsiteX144" fmla="*/ 1809750 w 1831181"/>
              <a:gd name="connsiteY144" fmla="*/ 1212341 h 1229009"/>
              <a:gd name="connsiteX145" fmla="*/ 1826419 w 1831181"/>
              <a:gd name="connsiteY145" fmla="*/ 1224247 h 1229009"/>
              <a:gd name="connsiteX146" fmla="*/ 1831181 w 1831181"/>
              <a:gd name="connsiteY146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26331 w 1831181"/>
              <a:gd name="connsiteY74" fmla="*/ 557497 h 1229009"/>
              <a:gd name="connsiteX75" fmla="*/ 1131094 w 1831181"/>
              <a:gd name="connsiteY75" fmla="*/ 564641 h 1229009"/>
              <a:gd name="connsiteX76" fmla="*/ 1145381 w 1831181"/>
              <a:gd name="connsiteY76" fmla="*/ 574166 h 1229009"/>
              <a:gd name="connsiteX77" fmla="*/ 1150144 w 1831181"/>
              <a:gd name="connsiteY77" fmla="*/ 581309 h 1229009"/>
              <a:gd name="connsiteX78" fmla="*/ 1164431 w 1831181"/>
              <a:gd name="connsiteY78" fmla="*/ 588453 h 1229009"/>
              <a:gd name="connsiteX79" fmla="*/ 1173956 w 1831181"/>
              <a:gd name="connsiteY79" fmla="*/ 600359 h 1229009"/>
              <a:gd name="connsiteX80" fmla="*/ 1176338 w 1831181"/>
              <a:gd name="connsiteY80" fmla="*/ 607503 h 1229009"/>
              <a:gd name="connsiteX81" fmla="*/ 1190625 w 1831181"/>
              <a:gd name="connsiteY81" fmla="*/ 628934 h 1229009"/>
              <a:gd name="connsiteX82" fmla="*/ 1195388 w 1831181"/>
              <a:gd name="connsiteY82" fmla="*/ 636078 h 1229009"/>
              <a:gd name="connsiteX83" fmla="*/ 1200150 w 1831181"/>
              <a:gd name="connsiteY83" fmla="*/ 643222 h 1229009"/>
              <a:gd name="connsiteX84" fmla="*/ 1207294 w 1831181"/>
              <a:gd name="connsiteY84" fmla="*/ 650366 h 1229009"/>
              <a:gd name="connsiteX85" fmla="*/ 1221581 w 1831181"/>
              <a:gd name="connsiteY85" fmla="*/ 671797 h 1229009"/>
              <a:gd name="connsiteX86" fmla="*/ 1226344 w 1831181"/>
              <a:gd name="connsiteY86" fmla="*/ 678941 h 1229009"/>
              <a:gd name="connsiteX87" fmla="*/ 1233488 w 1831181"/>
              <a:gd name="connsiteY87" fmla="*/ 683703 h 1229009"/>
              <a:gd name="connsiteX88" fmla="*/ 1240631 w 1831181"/>
              <a:gd name="connsiteY88" fmla="*/ 697991 h 1229009"/>
              <a:gd name="connsiteX89" fmla="*/ 1243013 w 1831181"/>
              <a:gd name="connsiteY89" fmla="*/ 705134 h 1229009"/>
              <a:gd name="connsiteX90" fmla="*/ 1250156 w 1831181"/>
              <a:gd name="connsiteY90" fmla="*/ 709897 h 1229009"/>
              <a:gd name="connsiteX91" fmla="*/ 1254919 w 1831181"/>
              <a:gd name="connsiteY91" fmla="*/ 717041 h 1229009"/>
              <a:gd name="connsiteX92" fmla="*/ 1259681 w 1831181"/>
              <a:gd name="connsiteY92" fmla="*/ 731328 h 1229009"/>
              <a:gd name="connsiteX93" fmla="*/ 1271588 w 1831181"/>
              <a:gd name="connsiteY93" fmla="*/ 752759 h 1229009"/>
              <a:gd name="connsiteX94" fmla="*/ 1285875 w 1831181"/>
              <a:gd name="connsiteY94" fmla="*/ 762284 h 1229009"/>
              <a:gd name="connsiteX95" fmla="*/ 1290638 w 1831181"/>
              <a:gd name="connsiteY95" fmla="*/ 771809 h 1229009"/>
              <a:gd name="connsiteX96" fmla="*/ 1293019 w 1831181"/>
              <a:gd name="connsiteY96" fmla="*/ 778953 h 1229009"/>
              <a:gd name="connsiteX97" fmla="*/ 1307306 w 1831181"/>
              <a:gd name="connsiteY97" fmla="*/ 790859 h 1229009"/>
              <a:gd name="connsiteX98" fmla="*/ 1321594 w 1831181"/>
              <a:gd name="connsiteY98" fmla="*/ 795622 h 1229009"/>
              <a:gd name="connsiteX99" fmla="*/ 1328738 w 1831181"/>
              <a:gd name="connsiteY99" fmla="*/ 798003 h 1229009"/>
              <a:gd name="connsiteX100" fmla="*/ 1335881 w 1831181"/>
              <a:gd name="connsiteY100" fmla="*/ 802766 h 1229009"/>
              <a:gd name="connsiteX101" fmla="*/ 1357313 w 1831181"/>
              <a:gd name="connsiteY101" fmla="*/ 807528 h 1229009"/>
              <a:gd name="connsiteX102" fmla="*/ 1364456 w 1831181"/>
              <a:gd name="connsiteY102" fmla="*/ 812291 h 1229009"/>
              <a:gd name="connsiteX103" fmla="*/ 1366838 w 1831181"/>
              <a:gd name="connsiteY103" fmla="*/ 824197 h 1229009"/>
              <a:gd name="connsiteX104" fmla="*/ 1369219 w 1831181"/>
              <a:gd name="connsiteY104" fmla="*/ 840866 h 1229009"/>
              <a:gd name="connsiteX105" fmla="*/ 1378744 w 1831181"/>
              <a:gd name="connsiteY105" fmla="*/ 862297 h 1229009"/>
              <a:gd name="connsiteX106" fmla="*/ 1390650 w 1831181"/>
              <a:gd name="connsiteY106" fmla="*/ 883728 h 1229009"/>
              <a:gd name="connsiteX107" fmla="*/ 1397794 w 1831181"/>
              <a:gd name="connsiteY107" fmla="*/ 886109 h 1229009"/>
              <a:gd name="connsiteX108" fmla="*/ 1409700 w 1831181"/>
              <a:gd name="connsiteY108" fmla="*/ 907541 h 1229009"/>
              <a:gd name="connsiteX109" fmla="*/ 1416844 w 1831181"/>
              <a:gd name="connsiteY109" fmla="*/ 912303 h 1229009"/>
              <a:gd name="connsiteX110" fmla="*/ 1428750 w 1831181"/>
              <a:gd name="connsiteY110" fmla="*/ 924209 h 1229009"/>
              <a:gd name="connsiteX111" fmla="*/ 1443038 w 1831181"/>
              <a:gd name="connsiteY111" fmla="*/ 938497 h 1229009"/>
              <a:gd name="connsiteX112" fmla="*/ 1450181 w 1831181"/>
              <a:gd name="connsiteY112" fmla="*/ 943259 h 1229009"/>
              <a:gd name="connsiteX113" fmla="*/ 1457325 w 1831181"/>
              <a:gd name="connsiteY113" fmla="*/ 950403 h 1229009"/>
              <a:gd name="connsiteX114" fmla="*/ 1481138 w 1831181"/>
              <a:gd name="connsiteY114" fmla="*/ 957547 h 1229009"/>
              <a:gd name="connsiteX115" fmla="*/ 1490663 w 1831181"/>
              <a:gd name="connsiteY115" fmla="*/ 967072 h 1229009"/>
              <a:gd name="connsiteX116" fmla="*/ 1497806 w 1831181"/>
              <a:gd name="connsiteY116" fmla="*/ 974216 h 1229009"/>
              <a:gd name="connsiteX117" fmla="*/ 1519238 w 1831181"/>
              <a:gd name="connsiteY117" fmla="*/ 986122 h 1229009"/>
              <a:gd name="connsiteX118" fmla="*/ 1533525 w 1831181"/>
              <a:gd name="connsiteY118" fmla="*/ 995647 h 1229009"/>
              <a:gd name="connsiteX119" fmla="*/ 1554956 w 1831181"/>
              <a:gd name="connsiteY119" fmla="*/ 1012316 h 1229009"/>
              <a:gd name="connsiteX120" fmla="*/ 1569244 w 1831181"/>
              <a:gd name="connsiteY120" fmla="*/ 1019459 h 1229009"/>
              <a:gd name="connsiteX121" fmla="*/ 1578769 w 1831181"/>
              <a:gd name="connsiteY121" fmla="*/ 1033747 h 1229009"/>
              <a:gd name="connsiteX122" fmla="*/ 1583531 w 1831181"/>
              <a:gd name="connsiteY122" fmla="*/ 1040891 h 1229009"/>
              <a:gd name="connsiteX123" fmla="*/ 1590675 w 1831181"/>
              <a:gd name="connsiteY123" fmla="*/ 1048034 h 1229009"/>
              <a:gd name="connsiteX124" fmla="*/ 1600200 w 1831181"/>
              <a:gd name="connsiteY124" fmla="*/ 1059941 h 1229009"/>
              <a:gd name="connsiteX125" fmla="*/ 1607344 w 1831181"/>
              <a:gd name="connsiteY125" fmla="*/ 1074228 h 1229009"/>
              <a:gd name="connsiteX126" fmla="*/ 1614488 w 1831181"/>
              <a:gd name="connsiteY126" fmla="*/ 1076609 h 1229009"/>
              <a:gd name="connsiteX127" fmla="*/ 1621631 w 1831181"/>
              <a:gd name="connsiteY127" fmla="*/ 1083753 h 1229009"/>
              <a:gd name="connsiteX128" fmla="*/ 1624013 w 1831181"/>
              <a:gd name="connsiteY128" fmla="*/ 1090897 h 1229009"/>
              <a:gd name="connsiteX129" fmla="*/ 1633538 w 1831181"/>
              <a:gd name="connsiteY129" fmla="*/ 1093278 h 1229009"/>
              <a:gd name="connsiteX130" fmla="*/ 1643063 w 1831181"/>
              <a:gd name="connsiteY130" fmla="*/ 1105184 h 1229009"/>
              <a:gd name="connsiteX131" fmla="*/ 1652588 w 1831181"/>
              <a:gd name="connsiteY131" fmla="*/ 1117091 h 1229009"/>
              <a:gd name="connsiteX132" fmla="*/ 1664494 w 1831181"/>
              <a:gd name="connsiteY132" fmla="*/ 1131378 h 1229009"/>
              <a:gd name="connsiteX133" fmla="*/ 1671638 w 1831181"/>
              <a:gd name="connsiteY133" fmla="*/ 1133759 h 1229009"/>
              <a:gd name="connsiteX134" fmla="*/ 1685925 w 1831181"/>
              <a:gd name="connsiteY134" fmla="*/ 1145666 h 1229009"/>
              <a:gd name="connsiteX135" fmla="*/ 1700213 w 1831181"/>
              <a:gd name="connsiteY135" fmla="*/ 1150428 h 1229009"/>
              <a:gd name="connsiteX136" fmla="*/ 1721644 w 1831181"/>
              <a:gd name="connsiteY136" fmla="*/ 1159953 h 1229009"/>
              <a:gd name="connsiteX137" fmla="*/ 1728788 w 1831181"/>
              <a:gd name="connsiteY137" fmla="*/ 1162334 h 1229009"/>
              <a:gd name="connsiteX138" fmla="*/ 1735931 w 1831181"/>
              <a:gd name="connsiteY138" fmla="*/ 1169478 h 1229009"/>
              <a:gd name="connsiteX139" fmla="*/ 1754981 w 1831181"/>
              <a:gd name="connsiteY139" fmla="*/ 1186147 h 1229009"/>
              <a:gd name="connsiteX140" fmla="*/ 1776413 w 1831181"/>
              <a:gd name="connsiteY140" fmla="*/ 1190909 h 1229009"/>
              <a:gd name="connsiteX141" fmla="*/ 1783556 w 1831181"/>
              <a:gd name="connsiteY141" fmla="*/ 1195672 h 1229009"/>
              <a:gd name="connsiteX142" fmla="*/ 1797844 w 1831181"/>
              <a:gd name="connsiteY142" fmla="*/ 1200434 h 1229009"/>
              <a:gd name="connsiteX143" fmla="*/ 1809750 w 1831181"/>
              <a:gd name="connsiteY143" fmla="*/ 1212341 h 1229009"/>
              <a:gd name="connsiteX144" fmla="*/ 1826419 w 1831181"/>
              <a:gd name="connsiteY144" fmla="*/ 1224247 h 1229009"/>
              <a:gd name="connsiteX145" fmla="*/ 1831181 w 1831181"/>
              <a:gd name="connsiteY145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26331 w 1831181"/>
              <a:gd name="connsiteY74" fmla="*/ 557497 h 1229009"/>
              <a:gd name="connsiteX75" fmla="*/ 1145381 w 1831181"/>
              <a:gd name="connsiteY75" fmla="*/ 574166 h 1229009"/>
              <a:gd name="connsiteX76" fmla="*/ 1150144 w 1831181"/>
              <a:gd name="connsiteY76" fmla="*/ 581309 h 1229009"/>
              <a:gd name="connsiteX77" fmla="*/ 1164431 w 1831181"/>
              <a:gd name="connsiteY77" fmla="*/ 588453 h 1229009"/>
              <a:gd name="connsiteX78" fmla="*/ 1173956 w 1831181"/>
              <a:gd name="connsiteY78" fmla="*/ 600359 h 1229009"/>
              <a:gd name="connsiteX79" fmla="*/ 1176338 w 1831181"/>
              <a:gd name="connsiteY79" fmla="*/ 607503 h 1229009"/>
              <a:gd name="connsiteX80" fmla="*/ 1190625 w 1831181"/>
              <a:gd name="connsiteY80" fmla="*/ 628934 h 1229009"/>
              <a:gd name="connsiteX81" fmla="*/ 1195388 w 1831181"/>
              <a:gd name="connsiteY81" fmla="*/ 636078 h 1229009"/>
              <a:gd name="connsiteX82" fmla="*/ 1200150 w 1831181"/>
              <a:gd name="connsiteY82" fmla="*/ 643222 h 1229009"/>
              <a:gd name="connsiteX83" fmla="*/ 1207294 w 1831181"/>
              <a:gd name="connsiteY83" fmla="*/ 650366 h 1229009"/>
              <a:gd name="connsiteX84" fmla="*/ 1221581 w 1831181"/>
              <a:gd name="connsiteY84" fmla="*/ 671797 h 1229009"/>
              <a:gd name="connsiteX85" fmla="*/ 1226344 w 1831181"/>
              <a:gd name="connsiteY85" fmla="*/ 678941 h 1229009"/>
              <a:gd name="connsiteX86" fmla="*/ 1233488 w 1831181"/>
              <a:gd name="connsiteY86" fmla="*/ 683703 h 1229009"/>
              <a:gd name="connsiteX87" fmla="*/ 1240631 w 1831181"/>
              <a:gd name="connsiteY87" fmla="*/ 697991 h 1229009"/>
              <a:gd name="connsiteX88" fmla="*/ 1243013 w 1831181"/>
              <a:gd name="connsiteY88" fmla="*/ 705134 h 1229009"/>
              <a:gd name="connsiteX89" fmla="*/ 1250156 w 1831181"/>
              <a:gd name="connsiteY89" fmla="*/ 709897 h 1229009"/>
              <a:gd name="connsiteX90" fmla="*/ 1254919 w 1831181"/>
              <a:gd name="connsiteY90" fmla="*/ 717041 h 1229009"/>
              <a:gd name="connsiteX91" fmla="*/ 1259681 w 1831181"/>
              <a:gd name="connsiteY91" fmla="*/ 731328 h 1229009"/>
              <a:gd name="connsiteX92" fmla="*/ 1271588 w 1831181"/>
              <a:gd name="connsiteY92" fmla="*/ 752759 h 1229009"/>
              <a:gd name="connsiteX93" fmla="*/ 1285875 w 1831181"/>
              <a:gd name="connsiteY93" fmla="*/ 762284 h 1229009"/>
              <a:gd name="connsiteX94" fmla="*/ 1290638 w 1831181"/>
              <a:gd name="connsiteY94" fmla="*/ 771809 h 1229009"/>
              <a:gd name="connsiteX95" fmla="*/ 1293019 w 1831181"/>
              <a:gd name="connsiteY95" fmla="*/ 778953 h 1229009"/>
              <a:gd name="connsiteX96" fmla="*/ 1307306 w 1831181"/>
              <a:gd name="connsiteY96" fmla="*/ 790859 h 1229009"/>
              <a:gd name="connsiteX97" fmla="*/ 1321594 w 1831181"/>
              <a:gd name="connsiteY97" fmla="*/ 795622 h 1229009"/>
              <a:gd name="connsiteX98" fmla="*/ 1328738 w 1831181"/>
              <a:gd name="connsiteY98" fmla="*/ 798003 h 1229009"/>
              <a:gd name="connsiteX99" fmla="*/ 1335881 w 1831181"/>
              <a:gd name="connsiteY99" fmla="*/ 802766 h 1229009"/>
              <a:gd name="connsiteX100" fmla="*/ 1357313 w 1831181"/>
              <a:gd name="connsiteY100" fmla="*/ 807528 h 1229009"/>
              <a:gd name="connsiteX101" fmla="*/ 1364456 w 1831181"/>
              <a:gd name="connsiteY101" fmla="*/ 812291 h 1229009"/>
              <a:gd name="connsiteX102" fmla="*/ 1366838 w 1831181"/>
              <a:gd name="connsiteY102" fmla="*/ 824197 h 1229009"/>
              <a:gd name="connsiteX103" fmla="*/ 1369219 w 1831181"/>
              <a:gd name="connsiteY103" fmla="*/ 840866 h 1229009"/>
              <a:gd name="connsiteX104" fmla="*/ 1378744 w 1831181"/>
              <a:gd name="connsiteY104" fmla="*/ 862297 h 1229009"/>
              <a:gd name="connsiteX105" fmla="*/ 1390650 w 1831181"/>
              <a:gd name="connsiteY105" fmla="*/ 883728 h 1229009"/>
              <a:gd name="connsiteX106" fmla="*/ 1397794 w 1831181"/>
              <a:gd name="connsiteY106" fmla="*/ 886109 h 1229009"/>
              <a:gd name="connsiteX107" fmla="*/ 1409700 w 1831181"/>
              <a:gd name="connsiteY107" fmla="*/ 907541 h 1229009"/>
              <a:gd name="connsiteX108" fmla="*/ 1416844 w 1831181"/>
              <a:gd name="connsiteY108" fmla="*/ 912303 h 1229009"/>
              <a:gd name="connsiteX109" fmla="*/ 1428750 w 1831181"/>
              <a:gd name="connsiteY109" fmla="*/ 924209 h 1229009"/>
              <a:gd name="connsiteX110" fmla="*/ 1443038 w 1831181"/>
              <a:gd name="connsiteY110" fmla="*/ 938497 h 1229009"/>
              <a:gd name="connsiteX111" fmla="*/ 1450181 w 1831181"/>
              <a:gd name="connsiteY111" fmla="*/ 943259 h 1229009"/>
              <a:gd name="connsiteX112" fmla="*/ 1457325 w 1831181"/>
              <a:gd name="connsiteY112" fmla="*/ 950403 h 1229009"/>
              <a:gd name="connsiteX113" fmla="*/ 1481138 w 1831181"/>
              <a:gd name="connsiteY113" fmla="*/ 957547 h 1229009"/>
              <a:gd name="connsiteX114" fmla="*/ 1490663 w 1831181"/>
              <a:gd name="connsiteY114" fmla="*/ 967072 h 1229009"/>
              <a:gd name="connsiteX115" fmla="*/ 1497806 w 1831181"/>
              <a:gd name="connsiteY115" fmla="*/ 974216 h 1229009"/>
              <a:gd name="connsiteX116" fmla="*/ 1519238 w 1831181"/>
              <a:gd name="connsiteY116" fmla="*/ 986122 h 1229009"/>
              <a:gd name="connsiteX117" fmla="*/ 1533525 w 1831181"/>
              <a:gd name="connsiteY117" fmla="*/ 995647 h 1229009"/>
              <a:gd name="connsiteX118" fmla="*/ 1554956 w 1831181"/>
              <a:gd name="connsiteY118" fmla="*/ 1012316 h 1229009"/>
              <a:gd name="connsiteX119" fmla="*/ 1569244 w 1831181"/>
              <a:gd name="connsiteY119" fmla="*/ 1019459 h 1229009"/>
              <a:gd name="connsiteX120" fmla="*/ 1578769 w 1831181"/>
              <a:gd name="connsiteY120" fmla="*/ 1033747 h 1229009"/>
              <a:gd name="connsiteX121" fmla="*/ 1583531 w 1831181"/>
              <a:gd name="connsiteY121" fmla="*/ 1040891 h 1229009"/>
              <a:gd name="connsiteX122" fmla="*/ 1590675 w 1831181"/>
              <a:gd name="connsiteY122" fmla="*/ 1048034 h 1229009"/>
              <a:gd name="connsiteX123" fmla="*/ 1600200 w 1831181"/>
              <a:gd name="connsiteY123" fmla="*/ 1059941 h 1229009"/>
              <a:gd name="connsiteX124" fmla="*/ 1607344 w 1831181"/>
              <a:gd name="connsiteY124" fmla="*/ 1074228 h 1229009"/>
              <a:gd name="connsiteX125" fmla="*/ 1614488 w 1831181"/>
              <a:gd name="connsiteY125" fmla="*/ 1076609 h 1229009"/>
              <a:gd name="connsiteX126" fmla="*/ 1621631 w 1831181"/>
              <a:gd name="connsiteY126" fmla="*/ 1083753 h 1229009"/>
              <a:gd name="connsiteX127" fmla="*/ 1624013 w 1831181"/>
              <a:gd name="connsiteY127" fmla="*/ 1090897 h 1229009"/>
              <a:gd name="connsiteX128" fmla="*/ 1633538 w 1831181"/>
              <a:gd name="connsiteY128" fmla="*/ 1093278 h 1229009"/>
              <a:gd name="connsiteX129" fmla="*/ 1643063 w 1831181"/>
              <a:gd name="connsiteY129" fmla="*/ 1105184 h 1229009"/>
              <a:gd name="connsiteX130" fmla="*/ 1652588 w 1831181"/>
              <a:gd name="connsiteY130" fmla="*/ 1117091 h 1229009"/>
              <a:gd name="connsiteX131" fmla="*/ 1664494 w 1831181"/>
              <a:gd name="connsiteY131" fmla="*/ 1131378 h 1229009"/>
              <a:gd name="connsiteX132" fmla="*/ 1671638 w 1831181"/>
              <a:gd name="connsiteY132" fmla="*/ 1133759 h 1229009"/>
              <a:gd name="connsiteX133" fmla="*/ 1685925 w 1831181"/>
              <a:gd name="connsiteY133" fmla="*/ 1145666 h 1229009"/>
              <a:gd name="connsiteX134" fmla="*/ 1700213 w 1831181"/>
              <a:gd name="connsiteY134" fmla="*/ 1150428 h 1229009"/>
              <a:gd name="connsiteX135" fmla="*/ 1721644 w 1831181"/>
              <a:gd name="connsiteY135" fmla="*/ 1159953 h 1229009"/>
              <a:gd name="connsiteX136" fmla="*/ 1728788 w 1831181"/>
              <a:gd name="connsiteY136" fmla="*/ 1162334 h 1229009"/>
              <a:gd name="connsiteX137" fmla="*/ 1735931 w 1831181"/>
              <a:gd name="connsiteY137" fmla="*/ 1169478 h 1229009"/>
              <a:gd name="connsiteX138" fmla="*/ 1754981 w 1831181"/>
              <a:gd name="connsiteY138" fmla="*/ 1186147 h 1229009"/>
              <a:gd name="connsiteX139" fmla="*/ 1776413 w 1831181"/>
              <a:gd name="connsiteY139" fmla="*/ 1190909 h 1229009"/>
              <a:gd name="connsiteX140" fmla="*/ 1783556 w 1831181"/>
              <a:gd name="connsiteY140" fmla="*/ 1195672 h 1229009"/>
              <a:gd name="connsiteX141" fmla="*/ 1797844 w 1831181"/>
              <a:gd name="connsiteY141" fmla="*/ 1200434 h 1229009"/>
              <a:gd name="connsiteX142" fmla="*/ 1809750 w 1831181"/>
              <a:gd name="connsiteY142" fmla="*/ 1212341 h 1229009"/>
              <a:gd name="connsiteX143" fmla="*/ 1826419 w 1831181"/>
              <a:gd name="connsiteY143" fmla="*/ 1224247 h 1229009"/>
              <a:gd name="connsiteX144" fmla="*/ 1831181 w 1831181"/>
              <a:gd name="connsiteY144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102519 w 1831181"/>
              <a:gd name="connsiteY73" fmla="*/ 557497 h 1229009"/>
              <a:gd name="connsiteX74" fmla="*/ 1126331 w 1831181"/>
              <a:gd name="connsiteY74" fmla="*/ 557497 h 1229009"/>
              <a:gd name="connsiteX75" fmla="*/ 1145381 w 1831181"/>
              <a:gd name="connsiteY75" fmla="*/ 574166 h 1229009"/>
              <a:gd name="connsiteX76" fmla="*/ 1150144 w 1831181"/>
              <a:gd name="connsiteY76" fmla="*/ 581309 h 1229009"/>
              <a:gd name="connsiteX77" fmla="*/ 1164431 w 1831181"/>
              <a:gd name="connsiteY77" fmla="*/ 588453 h 1229009"/>
              <a:gd name="connsiteX78" fmla="*/ 1173956 w 1831181"/>
              <a:gd name="connsiteY78" fmla="*/ 600359 h 1229009"/>
              <a:gd name="connsiteX79" fmla="*/ 1176338 w 1831181"/>
              <a:gd name="connsiteY79" fmla="*/ 607503 h 1229009"/>
              <a:gd name="connsiteX80" fmla="*/ 1190625 w 1831181"/>
              <a:gd name="connsiteY80" fmla="*/ 628934 h 1229009"/>
              <a:gd name="connsiteX81" fmla="*/ 1195388 w 1831181"/>
              <a:gd name="connsiteY81" fmla="*/ 636078 h 1229009"/>
              <a:gd name="connsiteX82" fmla="*/ 1200150 w 1831181"/>
              <a:gd name="connsiteY82" fmla="*/ 643222 h 1229009"/>
              <a:gd name="connsiteX83" fmla="*/ 1207294 w 1831181"/>
              <a:gd name="connsiteY83" fmla="*/ 650366 h 1229009"/>
              <a:gd name="connsiteX84" fmla="*/ 1221581 w 1831181"/>
              <a:gd name="connsiteY84" fmla="*/ 671797 h 1229009"/>
              <a:gd name="connsiteX85" fmla="*/ 1226344 w 1831181"/>
              <a:gd name="connsiteY85" fmla="*/ 678941 h 1229009"/>
              <a:gd name="connsiteX86" fmla="*/ 1233488 w 1831181"/>
              <a:gd name="connsiteY86" fmla="*/ 683703 h 1229009"/>
              <a:gd name="connsiteX87" fmla="*/ 1240631 w 1831181"/>
              <a:gd name="connsiteY87" fmla="*/ 697991 h 1229009"/>
              <a:gd name="connsiteX88" fmla="*/ 1243013 w 1831181"/>
              <a:gd name="connsiteY88" fmla="*/ 705134 h 1229009"/>
              <a:gd name="connsiteX89" fmla="*/ 1250156 w 1831181"/>
              <a:gd name="connsiteY89" fmla="*/ 709897 h 1229009"/>
              <a:gd name="connsiteX90" fmla="*/ 1254919 w 1831181"/>
              <a:gd name="connsiteY90" fmla="*/ 717041 h 1229009"/>
              <a:gd name="connsiteX91" fmla="*/ 1259681 w 1831181"/>
              <a:gd name="connsiteY91" fmla="*/ 731328 h 1229009"/>
              <a:gd name="connsiteX92" fmla="*/ 1271588 w 1831181"/>
              <a:gd name="connsiteY92" fmla="*/ 752759 h 1229009"/>
              <a:gd name="connsiteX93" fmla="*/ 1285875 w 1831181"/>
              <a:gd name="connsiteY93" fmla="*/ 762284 h 1229009"/>
              <a:gd name="connsiteX94" fmla="*/ 1290638 w 1831181"/>
              <a:gd name="connsiteY94" fmla="*/ 771809 h 1229009"/>
              <a:gd name="connsiteX95" fmla="*/ 1293019 w 1831181"/>
              <a:gd name="connsiteY95" fmla="*/ 778953 h 1229009"/>
              <a:gd name="connsiteX96" fmla="*/ 1307306 w 1831181"/>
              <a:gd name="connsiteY96" fmla="*/ 790859 h 1229009"/>
              <a:gd name="connsiteX97" fmla="*/ 1321594 w 1831181"/>
              <a:gd name="connsiteY97" fmla="*/ 795622 h 1229009"/>
              <a:gd name="connsiteX98" fmla="*/ 1328738 w 1831181"/>
              <a:gd name="connsiteY98" fmla="*/ 798003 h 1229009"/>
              <a:gd name="connsiteX99" fmla="*/ 1335881 w 1831181"/>
              <a:gd name="connsiteY99" fmla="*/ 802766 h 1229009"/>
              <a:gd name="connsiteX100" fmla="*/ 1357313 w 1831181"/>
              <a:gd name="connsiteY100" fmla="*/ 807528 h 1229009"/>
              <a:gd name="connsiteX101" fmla="*/ 1364456 w 1831181"/>
              <a:gd name="connsiteY101" fmla="*/ 812291 h 1229009"/>
              <a:gd name="connsiteX102" fmla="*/ 1366838 w 1831181"/>
              <a:gd name="connsiteY102" fmla="*/ 824197 h 1229009"/>
              <a:gd name="connsiteX103" fmla="*/ 1369219 w 1831181"/>
              <a:gd name="connsiteY103" fmla="*/ 840866 h 1229009"/>
              <a:gd name="connsiteX104" fmla="*/ 1378744 w 1831181"/>
              <a:gd name="connsiteY104" fmla="*/ 862297 h 1229009"/>
              <a:gd name="connsiteX105" fmla="*/ 1390650 w 1831181"/>
              <a:gd name="connsiteY105" fmla="*/ 883728 h 1229009"/>
              <a:gd name="connsiteX106" fmla="*/ 1397794 w 1831181"/>
              <a:gd name="connsiteY106" fmla="*/ 886109 h 1229009"/>
              <a:gd name="connsiteX107" fmla="*/ 1409700 w 1831181"/>
              <a:gd name="connsiteY107" fmla="*/ 907541 h 1229009"/>
              <a:gd name="connsiteX108" fmla="*/ 1416844 w 1831181"/>
              <a:gd name="connsiteY108" fmla="*/ 912303 h 1229009"/>
              <a:gd name="connsiteX109" fmla="*/ 1428750 w 1831181"/>
              <a:gd name="connsiteY109" fmla="*/ 924209 h 1229009"/>
              <a:gd name="connsiteX110" fmla="*/ 1443038 w 1831181"/>
              <a:gd name="connsiteY110" fmla="*/ 938497 h 1229009"/>
              <a:gd name="connsiteX111" fmla="*/ 1450181 w 1831181"/>
              <a:gd name="connsiteY111" fmla="*/ 943259 h 1229009"/>
              <a:gd name="connsiteX112" fmla="*/ 1457325 w 1831181"/>
              <a:gd name="connsiteY112" fmla="*/ 950403 h 1229009"/>
              <a:gd name="connsiteX113" fmla="*/ 1481138 w 1831181"/>
              <a:gd name="connsiteY113" fmla="*/ 957547 h 1229009"/>
              <a:gd name="connsiteX114" fmla="*/ 1490663 w 1831181"/>
              <a:gd name="connsiteY114" fmla="*/ 967072 h 1229009"/>
              <a:gd name="connsiteX115" fmla="*/ 1497806 w 1831181"/>
              <a:gd name="connsiteY115" fmla="*/ 974216 h 1229009"/>
              <a:gd name="connsiteX116" fmla="*/ 1519238 w 1831181"/>
              <a:gd name="connsiteY116" fmla="*/ 986122 h 1229009"/>
              <a:gd name="connsiteX117" fmla="*/ 1533525 w 1831181"/>
              <a:gd name="connsiteY117" fmla="*/ 995647 h 1229009"/>
              <a:gd name="connsiteX118" fmla="*/ 1554956 w 1831181"/>
              <a:gd name="connsiteY118" fmla="*/ 1012316 h 1229009"/>
              <a:gd name="connsiteX119" fmla="*/ 1569244 w 1831181"/>
              <a:gd name="connsiteY119" fmla="*/ 1019459 h 1229009"/>
              <a:gd name="connsiteX120" fmla="*/ 1578769 w 1831181"/>
              <a:gd name="connsiteY120" fmla="*/ 1033747 h 1229009"/>
              <a:gd name="connsiteX121" fmla="*/ 1583531 w 1831181"/>
              <a:gd name="connsiteY121" fmla="*/ 1040891 h 1229009"/>
              <a:gd name="connsiteX122" fmla="*/ 1590675 w 1831181"/>
              <a:gd name="connsiteY122" fmla="*/ 1048034 h 1229009"/>
              <a:gd name="connsiteX123" fmla="*/ 1600200 w 1831181"/>
              <a:gd name="connsiteY123" fmla="*/ 1059941 h 1229009"/>
              <a:gd name="connsiteX124" fmla="*/ 1607344 w 1831181"/>
              <a:gd name="connsiteY124" fmla="*/ 1074228 h 1229009"/>
              <a:gd name="connsiteX125" fmla="*/ 1614488 w 1831181"/>
              <a:gd name="connsiteY125" fmla="*/ 1076609 h 1229009"/>
              <a:gd name="connsiteX126" fmla="*/ 1621631 w 1831181"/>
              <a:gd name="connsiteY126" fmla="*/ 1083753 h 1229009"/>
              <a:gd name="connsiteX127" fmla="*/ 1624013 w 1831181"/>
              <a:gd name="connsiteY127" fmla="*/ 1090897 h 1229009"/>
              <a:gd name="connsiteX128" fmla="*/ 1633538 w 1831181"/>
              <a:gd name="connsiteY128" fmla="*/ 1093278 h 1229009"/>
              <a:gd name="connsiteX129" fmla="*/ 1643063 w 1831181"/>
              <a:gd name="connsiteY129" fmla="*/ 1105184 h 1229009"/>
              <a:gd name="connsiteX130" fmla="*/ 1652588 w 1831181"/>
              <a:gd name="connsiteY130" fmla="*/ 1117091 h 1229009"/>
              <a:gd name="connsiteX131" fmla="*/ 1664494 w 1831181"/>
              <a:gd name="connsiteY131" fmla="*/ 1131378 h 1229009"/>
              <a:gd name="connsiteX132" fmla="*/ 1671638 w 1831181"/>
              <a:gd name="connsiteY132" fmla="*/ 1133759 h 1229009"/>
              <a:gd name="connsiteX133" fmla="*/ 1685925 w 1831181"/>
              <a:gd name="connsiteY133" fmla="*/ 1145666 h 1229009"/>
              <a:gd name="connsiteX134" fmla="*/ 1700213 w 1831181"/>
              <a:gd name="connsiteY134" fmla="*/ 1150428 h 1229009"/>
              <a:gd name="connsiteX135" fmla="*/ 1721644 w 1831181"/>
              <a:gd name="connsiteY135" fmla="*/ 1159953 h 1229009"/>
              <a:gd name="connsiteX136" fmla="*/ 1728788 w 1831181"/>
              <a:gd name="connsiteY136" fmla="*/ 1162334 h 1229009"/>
              <a:gd name="connsiteX137" fmla="*/ 1735931 w 1831181"/>
              <a:gd name="connsiteY137" fmla="*/ 1169478 h 1229009"/>
              <a:gd name="connsiteX138" fmla="*/ 1754981 w 1831181"/>
              <a:gd name="connsiteY138" fmla="*/ 1186147 h 1229009"/>
              <a:gd name="connsiteX139" fmla="*/ 1776413 w 1831181"/>
              <a:gd name="connsiteY139" fmla="*/ 1190909 h 1229009"/>
              <a:gd name="connsiteX140" fmla="*/ 1783556 w 1831181"/>
              <a:gd name="connsiteY140" fmla="*/ 1195672 h 1229009"/>
              <a:gd name="connsiteX141" fmla="*/ 1797844 w 1831181"/>
              <a:gd name="connsiteY141" fmla="*/ 1200434 h 1229009"/>
              <a:gd name="connsiteX142" fmla="*/ 1809750 w 1831181"/>
              <a:gd name="connsiteY142" fmla="*/ 1212341 h 1229009"/>
              <a:gd name="connsiteX143" fmla="*/ 1826419 w 1831181"/>
              <a:gd name="connsiteY143" fmla="*/ 1224247 h 1229009"/>
              <a:gd name="connsiteX144" fmla="*/ 1831181 w 1831181"/>
              <a:gd name="connsiteY144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26331 w 1831181"/>
              <a:gd name="connsiteY73" fmla="*/ 557497 h 1229009"/>
              <a:gd name="connsiteX74" fmla="*/ 1145381 w 1831181"/>
              <a:gd name="connsiteY74" fmla="*/ 574166 h 1229009"/>
              <a:gd name="connsiteX75" fmla="*/ 1150144 w 1831181"/>
              <a:gd name="connsiteY75" fmla="*/ 581309 h 1229009"/>
              <a:gd name="connsiteX76" fmla="*/ 1164431 w 1831181"/>
              <a:gd name="connsiteY76" fmla="*/ 588453 h 1229009"/>
              <a:gd name="connsiteX77" fmla="*/ 1173956 w 1831181"/>
              <a:gd name="connsiteY77" fmla="*/ 600359 h 1229009"/>
              <a:gd name="connsiteX78" fmla="*/ 1176338 w 1831181"/>
              <a:gd name="connsiteY78" fmla="*/ 607503 h 1229009"/>
              <a:gd name="connsiteX79" fmla="*/ 1190625 w 1831181"/>
              <a:gd name="connsiteY79" fmla="*/ 628934 h 1229009"/>
              <a:gd name="connsiteX80" fmla="*/ 1195388 w 1831181"/>
              <a:gd name="connsiteY80" fmla="*/ 636078 h 1229009"/>
              <a:gd name="connsiteX81" fmla="*/ 1200150 w 1831181"/>
              <a:gd name="connsiteY81" fmla="*/ 643222 h 1229009"/>
              <a:gd name="connsiteX82" fmla="*/ 1207294 w 1831181"/>
              <a:gd name="connsiteY82" fmla="*/ 650366 h 1229009"/>
              <a:gd name="connsiteX83" fmla="*/ 1221581 w 1831181"/>
              <a:gd name="connsiteY83" fmla="*/ 671797 h 1229009"/>
              <a:gd name="connsiteX84" fmla="*/ 1226344 w 1831181"/>
              <a:gd name="connsiteY84" fmla="*/ 678941 h 1229009"/>
              <a:gd name="connsiteX85" fmla="*/ 1233488 w 1831181"/>
              <a:gd name="connsiteY85" fmla="*/ 683703 h 1229009"/>
              <a:gd name="connsiteX86" fmla="*/ 1240631 w 1831181"/>
              <a:gd name="connsiteY86" fmla="*/ 697991 h 1229009"/>
              <a:gd name="connsiteX87" fmla="*/ 1243013 w 1831181"/>
              <a:gd name="connsiteY87" fmla="*/ 705134 h 1229009"/>
              <a:gd name="connsiteX88" fmla="*/ 1250156 w 1831181"/>
              <a:gd name="connsiteY88" fmla="*/ 709897 h 1229009"/>
              <a:gd name="connsiteX89" fmla="*/ 1254919 w 1831181"/>
              <a:gd name="connsiteY89" fmla="*/ 717041 h 1229009"/>
              <a:gd name="connsiteX90" fmla="*/ 1259681 w 1831181"/>
              <a:gd name="connsiteY90" fmla="*/ 731328 h 1229009"/>
              <a:gd name="connsiteX91" fmla="*/ 1271588 w 1831181"/>
              <a:gd name="connsiteY91" fmla="*/ 752759 h 1229009"/>
              <a:gd name="connsiteX92" fmla="*/ 1285875 w 1831181"/>
              <a:gd name="connsiteY92" fmla="*/ 762284 h 1229009"/>
              <a:gd name="connsiteX93" fmla="*/ 1290638 w 1831181"/>
              <a:gd name="connsiteY93" fmla="*/ 771809 h 1229009"/>
              <a:gd name="connsiteX94" fmla="*/ 1293019 w 1831181"/>
              <a:gd name="connsiteY94" fmla="*/ 778953 h 1229009"/>
              <a:gd name="connsiteX95" fmla="*/ 1307306 w 1831181"/>
              <a:gd name="connsiteY95" fmla="*/ 790859 h 1229009"/>
              <a:gd name="connsiteX96" fmla="*/ 1321594 w 1831181"/>
              <a:gd name="connsiteY96" fmla="*/ 795622 h 1229009"/>
              <a:gd name="connsiteX97" fmla="*/ 1328738 w 1831181"/>
              <a:gd name="connsiteY97" fmla="*/ 798003 h 1229009"/>
              <a:gd name="connsiteX98" fmla="*/ 1335881 w 1831181"/>
              <a:gd name="connsiteY98" fmla="*/ 802766 h 1229009"/>
              <a:gd name="connsiteX99" fmla="*/ 1357313 w 1831181"/>
              <a:gd name="connsiteY99" fmla="*/ 807528 h 1229009"/>
              <a:gd name="connsiteX100" fmla="*/ 1364456 w 1831181"/>
              <a:gd name="connsiteY100" fmla="*/ 812291 h 1229009"/>
              <a:gd name="connsiteX101" fmla="*/ 1366838 w 1831181"/>
              <a:gd name="connsiteY101" fmla="*/ 824197 h 1229009"/>
              <a:gd name="connsiteX102" fmla="*/ 1369219 w 1831181"/>
              <a:gd name="connsiteY102" fmla="*/ 840866 h 1229009"/>
              <a:gd name="connsiteX103" fmla="*/ 1378744 w 1831181"/>
              <a:gd name="connsiteY103" fmla="*/ 862297 h 1229009"/>
              <a:gd name="connsiteX104" fmla="*/ 1390650 w 1831181"/>
              <a:gd name="connsiteY104" fmla="*/ 883728 h 1229009"/>
              <a:gd name="connsiteX105" fmla="*/ 1397794 w 1831181"/>
              <a:gd name="connsiteY105" fmla="*/ 886109 h 1229009"/>
              <a:gd name="connsiteX106" fmla="*/ 1409700 w 1831181"/>
              <a:gd name="connsiteY106" fmla="*/ 907541 h 1229009"/>
              <a:gd name="connsiteX107" fmla="*/ 1416844 w 1831181"/>
              <a:gd name="connsiteY107" fmla="*/ 912303 h 1229009"/>
              <a:gd name="connsiteX108" fmla="*/ 1428750 w 1831181"/>
              <a:gd name="connsiteY108" fmla="*/ 924209 h 1229009"/>
              <a:gd name="connsiteX109" fmla="*/ 1443038 w 1831181"/>
              <a:gd name="connsiteY109" fmla="*/ 938497 h 1229009"/>
              <a:gd name="connsiteX110" fmla="*/ 1450181 w 1831181"/>
              <a:gd name="connsiteY110" fmla="*/ 943259 h 1229009"/>
              <a:gd name="connsiteX111" fmla="*/ 1457325 w 1831181"/>
              <a:gd name="connsiteY111" fmla="*/ 950403 h 1229009"/>
              <a:gd name="connsiteX112" fmla="*/ 1481138 w 1831181"/>
              <a:gd name="connsiteY112" fmla="*/ 957547 h 1229009"/>
              <a:gd name="connsiteX113" fmla="*/ 1490663 w 1831181"/>
              <a:gd name="connsiteY113" fmla="*/ 967072 h 1229009"/>
              <a:gd name="connsiteX114" fmla="*/ 1497806 w 1831181"/>
              <a:gd name="connsiteY114" fmla="*/ 974216 h 1229009"/>
              <a:gd name="connsiteX115" fmla="*/ 1519238 w 1831181"/>
              <a:gd name="connsiteY115" fmla="*/ 986122 h 1229009"/>
              <a:gd name="connsiteX116" fmla="*/ 1533525 w 1831181"/>
              <a:gd name="connsiteY116" fmla="*/ 995647 h 1229009"/>
              <a:gd name="connsiteX117" fmla="*/ 1554956 w 1831181"/>
              <a:gd name="connsiteY117" fmla="*/ 1012316 h 1229009"/>
              <a:gd name="connsiteX118" fmla="*/ 1569244 w 1831181"/>
              <a:gd name="connsiteY118" fmla="*/ 1019459 h 1229009"/>
              <a:gd name="connsiteX119" fmla="*/ 1578769 w 1831181"/>
              <a:gd name="connsiteY119" fmla="*/ 1033747 h 1229009"/>
              <a:gd name="connsiteX120" fmla="*/ 1583531 w 1831181"/>
              <a:gd name="connsiteY120" fmla="*/ 1040891 h 1229009"/>
              <a:gd name="connsiteX121" fmla="*/ 1590675 w 1831181"/>
              <a:gd name="connsiteY121" fmla="*/ 1048034 h 1229009"/>
              <a:gd name="connsiteX122" fmla="*/ 1600200 w 1831181"/>
              <a:gd name="connsiteY122" fmla="*/ 1059941 h 1229009"/>
              <a:gd name="connsiteX123" fmla="*/ 1607344 w 1831181"/>
              <a:gd name="connsiteY123" fmla="*/ 1074228 h 1229009"/>
              <a:gd name="connsiteX124" fmla="*/ 1614488 w 1831181"/>
              <a:gd name="connsiteY124" fmla="*/ 1076609 h 1229009"/>
              <a:gd name="connsiteX125" fmla="*/ 1621631 w 1831181"/>
              <a:gd name="connsiteY125" fmla="*/ 1083753 h 1229009"/>
              <a:gd name="connsiteX126" fmla="*/ 1624013 w 1831181"/>
              <a:gd name="connsiteY126" fmla="*/ 1090897 h 1229009"/>
              <a:gd name="connsiteX127" fmla="*/ 1633538 w 1831181"/>
              <a:gd name="connsiteY127" fmla="*/ 1093278 h 1229009"/>
              <a:gd name="connsiteX128" fmla="*/ 1643063 w 1831181"/>
              <a:gd name="connsiteY128" fmla="*/ 1105184 h 1229009"/>
              <a:gd name="connsiteX129" fmla="*/ 1652588 w 1831181"/>
              <a:gd name="connsiteY129" fmla="*/ 1117091 h 1229009"/>
              <a:gd name="connsiteX130" fmla="*/ 1664494 w 1831181"/>
              <a:gd name="connsiteY130" fmla="*/ 1131378 h 1229009"/>
              <a:gd name="connsiteX131" fmla="*/ 1671638 w 1831181"/>
              <a:gd name="connsiteY131" fmla="*/ 1133759 h 1229009"/>
              <a:gd name="connsiteX132" fmla="*/ 1685925 w 1831181"/>
              <a:gd name="connsiteY132" fmla="*/ 1145666 h 1229009"/>
              <a:gd name="connsiteX133" fmla="*/ 1700213 w 1831181"/>
              <a:gd name="connsiteY133" fmla="*/ 1150428 h 1229009"/>
              <a:gd name="connsiteX134" fmla="*/ 1721644 w 1831181"/>
              <a:gd name="connsiteY134" fmla="*/ 1159953 h 1229009"/>
              <a:gd name="connsiteX135" fmla="*/ 1728788 w 1831181"/>
              <a:gd name="connsiteY135" fmla="*/ 1162334 h 1229009"/>
              <a:gd name="connsiteX136" fmla="*/ 1735931 w 1831181"/>
              <a:gd name="connsiteY136" fmla="*/ 1169478 h 1229009"/>
              <a:gd name="connsiteX137" fmla="*/ 1754981 w 1831181"/>
              <a:gd name="connsiteY137" fmla="*/ 1186147 h 1229009"/>
              <a:gd name="connsiteX138" fmla="*/ 1776413 w 1831181"/>
              <a:gd name="connsiteY138" fmla="*/ 1190909 h 1229009"/>
              <a:gd name="connsiteX139" fmla="*/ 1783556 w 1831181"/>
              <a:gd name="connsiteY139" fmla="*/ 1195672 h 1229009"/>
              <a:gd name="connsiteX140" fmla="*/ 1797844 w 1831181"/>
              <a:gd name="connsiteY140" fmla="*/ 1200434 h 1229009"/>
              <a:gd name="connsiteX141" fmla="*/ 1809750 w 1831181"/>
              <a:gd name="connsiteY141" fmla="*/ 1212341 h 1229009"/>
              <a:gd name="connsiteX142" fmla="*/ 1826419 w 1831181"/>
              <a:gd name="connsiteY142" fmla="*/ 1224247 h 1229009"/>
              <a:gd name="connsiteX143" fmla="*/ 1831181 w 1831181"/>
              <a:gd name="connsiteY143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26331 w 1831181"/>
              <a:gd name="connsiteY73" fmla="*/ 557497 h 1229009"/>
              <a:gd name="connsiteX74" fmla="*/ 1145381 w 1831181"/>
              <a:gd name="connsiteY74" fmla="*/ 574166 h 1229009"/>
              <a:gd name="connsiteX75" fmla="*/ 1150144 w 1831181"/>
              <a:gd name="connsiteY75" fmla="*/ 581309 h 1229009"/>
              <a:gd name="connsiteX76" fmla="*/ 1164431 w 1831181"/>
              <a:gd name="connsiteY76" fmla="*/ 588453 h 1229009"/>
              <a:gd name="connsiteX77" fmla="*/ 1173956 w 1831181"/>
              <a:gd name="connsiteY77" fmla="*/ 600359 h 1229009"/>
              <a:gd name="connsiteX78" fmla="*/ 1176338 w 1831181"/>
              <a:gd name="connsiteY78" fmla="*/ 607503 h 1229009"/>
              <a:gd name="connsiteX79" fmla="*/ 1190625 w 1831181"/>
              <a:gd name="connsiteY79" fmla="*/ 628934 h 1229009"/>
              <a:gd name="connsiteX80" fmla="*/ 1195388 w 1831181"/>
              <a:gd name="connsiteY80" fmla="*/ 636078 h 1229009"/>
              <a:gd name="connsiteX81" fmla="*/ 1200150 w 1831181"/>
              <a:gd name="connsiteY81" fmla="*/ 643222 h 1229009"/>
              <a:gd name="connsiteX82" fmla="*/ 1207294 w 1831181"/>
              <a:gd name="connsiteY82" fmla="*/ 650366 h 1229009"/>
              <a:gd name="connsiteX83" fmla="*/ 1221581 w 1831181"/>
              <a:gd name="connsiteY83" fmla="*/ 671797 h 1229009"/>
              <a:gd name="connsiteX84" fmla="*/ 1226344 w 1831181"/>
              <a:gd name="connsiteY84" fmla="*/ 678941 h 1229009"/>
              <a:gd name="connsiteX85" fmla="*/ 1233488 w 1831181"/>
              <a:gd name="connsiteY85" fmla="*/ 683703 h 1229009"/>
              <a:gd name="connsiteX86" fmla="*/ 1240631 w 1831181"/>
              <a:gd name="connsiteY86" fmla="*/ 697991 h 1229009"/>
              <a:gd name="connsiteX87" fmla="*/ 1243013 w 1831181"/>
              <a:gd name="connsiteY87" fmla="*/ 705134 h 1229009"/>
              <a:gd name="connsiteX88" fmla="*/ 1250156 w 1831181"/>
              <a:gd name="connsiteY88" fmla="*/ 709897 h 1229009"/>
              <a:gd name="connsiteX89" fmla="*/ 1254919 w 1831181"/>
              <a:gd name="connsiteY89" fmla="*/ 717041 h 1229009"/>
              <a:gd name="connsiteX90" fmla="*/ 1259681 w 1831181"/>
              <a:gd name="connsiteY90" fmla="*/ 731328 h 1229009"/>
              <a:gd name="connsiteX91" fmla="*/ 1271588 w 1831181"/>
              <a:gd name="connsiteY91" fmla="*/ 752759 h 1229009"/>
              <a:gd name="connsiteX92" fmla="*/ 1285875 w 1831181"/>
              <a:gd name="connsiteY92" fmla="*/ 762284 h 1229009"/>
              <a:gd name="connsiteX93" fmla="*/ 1290638 w 1831181"/>
              <a:gd name="connsiteY93" fmla="*/ 771809 h 1229009"/>
              <a:gd name="connsiteX94" fmla="*/ 1293019 w 1831181"/>
              <a:gd name="connsiteY94" fmla="*/ 778953 h 1229009"/>
              <a:gd name="connsiteX95" fmla="*/ 1307306 w 1831181"/>
              <a:gd name="connsiteY95" fmla="*/ 790859 h 1229009"/>
              <a:gd name="connsiteX96" fmla="*/ 1321594 w 1831181"/>
              <a:gd name="connsiteY96" fmla="*/ 795622 h 1229009"/>
              <a:gd name="connsiteX97" fmla="*/ 1328738 w 1831181"/>
              <a:gd name="connsiteY97" fmla="*/ 798003 h 1229009"/>
              <a:gd name="connsiteX98" fmla="*/ 1335881 w 1831181"/>
              <a:gd name="connsiteY98" fmla="*/ 802766 h 1229009"/>
              <a:gd name="connsiteX99" fmla="*/ 1357313 w 1831181"/>
              <a:gd name="connsiteY99" fmla="*/ 807528 h 1229009"/>
              <a:gd name="connsiteX100" fmla="*/ 1364456 w 1831181"/>
              <a:gd name="connsiteY100" fmla="*/ 812291 h 1229009"/>
              <a:gd name="connsiteX101" fmla="*/ 1366838 w 1831181"/>
              <a:gd name="connsiteY101" fmla="*/ 824197 h 1229009"/>
              <a:gd name="connsiteX102" fmla="*/ 1369219 w 1831181"/>
              <a:gd name="connsiteY102" fmla="*/ 840866 h 1229009"/>
              <a:gd name="connsiteX103" fmla="*/ 1378744 w 1831181"/>
              <a:gd name="connsiteY103" fmla="*/ 862297 h 1229009"/>
              <a:gd name="connsiteX104" fmla="*/ 1390650 w 1831181"/>
              <a:gd name="connsiteY104" fmla="*/ 883728 h 1229009"/>
              <a:gd name="connsiteX105" fmla="*/ 1397794 w 1831181"/>
              <a:gd name="connsiteY105" fmla="*/ 886109 h 1229009"/>
              <a:gd name="connsiteX106" fmla="*/ 1409700 w 1831181"/>
              <a:gd name="connsiteY106" fmla="*/ 907541 h 1229009"/>
              <a:gd name="connsiteX107" fmla="*/ 1416844 w 1831181"/>
              <a:gd name="connsiteY107" fmla="*/ 912303 h 1229009"/>
              <a:gd name="connsiteX108" fmla="*/ 1428750 w 1831181"/>
              <a:gd name="connsiteY108" fmla="*/ 924209 h 1229009"/>
              <a:gd name="connsiteX109" fmla="*/ 1443038 w 1831181"/>
              <a:gd name="connsiteY109" fmla="*/ 938497 h 1229009"/>
              <a:gd name="connsiteX110" fmla="*/ 1450181 w 1831181"/>
              <a:gd name="connsiteY110" fmla="*/ 943259 h 1229009"/>
              <a:gd name="connsiteX111" fmla="*/ 1457325 w 1831181"/>
              <a:gd name="connsiteY111" fmla="*/ 950403 h 1229009"/>
              <a:gd name="connsiteX112" fmla="*/ 1481138 w 1831181"/>
              <a:gd name="connsiteY112" fmla="*/ 957547 h 1229009"/>
              <a:gd name="connsiteX113" fmla="*/ 1490663 w 1831181"/>
              <a:gd name="connsiteY113" fmla="*/ 967072 h 1229009"/>
              <a:gd name="connsiteX114" fmla="*/ 1497806 w 1831181"/>
              <a:gd name="connsiteY114" fmla="*/ 974216 h 1229009"/>
              <a:gd name="connsiteX115" fmla="*/ 1519238 w 1831181"/>
              <a:gd name="connsiteY115" fmla="*/ 986122 h 1229009"/>
              <a:gd name="connsiteX116" fmla="*/ 1533525 w 1831181"/>
              <a:gd name="connsiteY116" fmla="*/ 995647 h 1229009"/>
              <a:gd name="connsiteX117" fmla="*/ 1554956 w 1831181"/>
              <a:gd name="connsiteY117" fmla="*/ 1012316 h 1229009"/>
              <a:gd name="connsiteX118" fmla="*/ 1569244 w 1831181"/>
              <a:gd name="connsiteY118" fmla="*/ 1019459 h 1229009"/>
              <a:gd name="connsiteX119" fmla="*/ 1578769 w 1831181"/>
              <a:gd name="connsiteY119" fmla="*/ 1033747 h 1229009"/>
              <a:gd name="connsiteX120" fmla="*/ 1583531 w 1831181"/>
              <a:gd name="connsiteY120" fmla="*/ 1040891 h 1229009"/>
              <a:gd name="connsiteX121" fmla="*/ 1590675 w 1831181"/>
              <a:gd name="connsiteY121" fmla="*/ 1048034 h 1229009"/>
              <a:gd name="connsiteX122" fmla="*/ 1600200 w 1831181"/>
              <a:gd name="connsiteY122" fmla="*/ 1059941 h 1229009"/>
              <a:gd name="connsiteX123" fmla="*/ 1607344 w 1831181"/>
              <a:gd name="connsiteY123" fmla="*/ 1074228 h 1229009"/>
              <a:gd name="connsiteX124" fmla="*/ 1614488 w 1831181"/>
              <a:gd name="connsiteY124" fmla="*/ 1076609 h 1229009"/>
              <a:gd name="connsiteX125" fmla="*/ 1621631 w 1831181"/>
              <a:gd name="connsiteY125" fmla="*/ 1083753 h 1229009"/>
              <a:gd name="connsiteX126" fmla="*/ 1624013 w 1831181"/>
              <a:gd name="connsiteY126" fmla="*/ 1090897 h 1229009"/>
              <a:gd name="connsiteX127" fmla="*/ 1633538 w 1831181"/>
              <a:gd name="connsiteY127" fmla="*/ 1093278 h 1229009"/>
              <a:gd name="connsiteX128" fmla="*/ 1643063 w 1831181"/>
              <a:gd name="connsiteY128" fmla="*/ 1105184 h 1229009"/>
              <a:gd name="connsiteX129" fmla="*/ 1652588 w 1831181"/>
              <a:gd name="connsiteY129" fmla="*/ 1117091 h 1229009"/>
              <a:gd name="connsiteX130" fmla="*/ 1664494 w 1831181"/>
              <a:gd name="connsiteY130" fmla="*/ 1131378 h 1229009"/>
              <a:gd name="connsiteX131" fmla="*/ 1671638 w 1831181"/>
              <a:gd name="connsiteY131" fmla="*/ 1133759 h 1229009"/>
              <a:gd name="connsiteX132" fmla="*/ 1685925 w 1831181"/>
              <a:gd name="connsiteY132" fmla="*/ 1145666 h 1229009"/>
              <a:gd name="connsiteX133" fmla="*/ 1700213 w 1831181"/>
              <a:gd name="connsiteY133" fmla="*/ 1150428 h 1229009"/>
              <a:gd name="connsiteX134" fmla="*/ 1721644 w 1831181"/>
              <a:gd name="connsiteY134" fmla="*/ 1159953 h 1229009"/>
              <a:gd name="connsiteX135" fmla="*/ 1728788 w 1831181"/>
              <a:gd name="connsiteY135" fmla="*/ 1162334 h 1229009"/>
              <a:gd name="connsiteX136" fmla="*/ 1735931 w 1831181"/>
              <a:gd name="connsiteY136" fmla="*/ 1169478 h 1229009"/>
              <a:gd name="connsiteX137" fmla="*/ 1754981 w 1831181"/>
              <a:gd name="connsiteY137" fmla="*/ 1186147 h 1229009"/>
              <a:gd name="connsiteX138" fmla="*/ 1776413 w 1831181"/>
              <a:gd name="connsiteY138" fmla="*/ 1190909 h 1229009"/>
              <a:gd name="connsiteX139" fmla="*/ 1783556 w 1831181"/>
              <a:gd name="connsiteY139" fmla="*/ 1195672 h 1229009"/>
              <a:gd name="connsiteX140" fmla="*/ 1797844 w 1831181"/>
              <a:gd name="connsiteY140" fmla="*/ 1200434 h 1229009"/>
              <a:gd name="connsiteX141" fmla="*/ 1809750 w 1831181"/>
              <a:gd name="connsiteY141" fmla="*/ 1212341 h 1229009"/>
              <a:gd name="connsiteX142" fmla="*/ 1826419 w 1831181"/>
              <a:gd name="connsiteY142" fmla="*/ 1224247 h 1229009"/>
              <a:gd name="connsiteX143" fmla="*/ 1831181 w 1831181"/>
              <a:gd name="connsiteY143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5381 w 1831181"/>
              <a:gd name="connsiteY73" fmla="*/ 574166 h 1229009"/>
              <a:gd name="connsiteX74" fmla="*/ 1150144 w 1831181"/>
              <a:gd name="connsiteY74" fmla="*/ 581309 h 1229009"/>
              <a:gd name="connsiteX75" fmla="*/ 1164431 w 1831181"/>
              <a:gd name="connsiteY75" fmla="*/ 588453 h 1229009"/>
              <a:gd name="connsiteX76" fmla="*/ 1173956 w 1831181"/>
              <a:gd name="connsiteY76" fmla="*/ 600359 h 1229009"/>
              <a:gd name="connsiteX77" fmla="*/ 1176338 w 1831181"/>
              <a:gd name="connsiteY77" fmla="*/ 607503 h 1229009"/>
              <a:gd name="connsiteX78" fmla="*/ 1190625 w 1831181"/>
              <a:gd name="connsiteY78" fmla="*/ 628934 h 1229009"/>
              <a:gd name="connsiteX79" fmla="*/ 1195388 w 1831181"/>
              <a:gd name="connsiteY79" fmla="*/ 636078 h 1229009"/>
              <a:gd name="connsiteX80" fmla="*/ 1200150 w 1831181"/>
              <a:gd name="connsiteY80" fmla="*/ 643222 h 1229009"/>
              <a:gd name="connsiteX81" fmla="*/ 1207294 w 1831181"/>
              <a:gd name="connsiteY81" fmla="*/ 650366 h 1229009"/>
              <a:gd name="connsiteX82" fmla="*/ 1221581 w 1831181"/>
              <a:gd name="connsiteY82" fmla="*/ 671797 h 1229009"/>
              <a:gd name="connsiteX83" fmla="*/ 1226344 w 1831181"/>
              <a:gd name="connsiteY83" fmla="*/ 678941 h 1229009"/>
              <a:gd name="connsiteX84" fmla="*/ 1233488 w 1831181"/>
              <a:gd name="connsiteY84" fmla="*/ 683703 h 1229009"/>
              <a:gd name="connsiteX85" fmla="*/ 1240631 w 1831181"/>
              <a:gd name="connsiteY85" fmla="*/ 697991 h 1229009"/>
              <a:gd name="connsiteX86" fmla="*/ 1243013 w 1831181"/>
              <a:gd name="connsiteY86" fmla="*/ 705134 h 1229009"/>
              <a:gd name="connsiteX87" fmla="*/ 1250156 w 1831181"/>
              <a:gd name="connsiteY87" fmla="*/ 709897 h 1229009"/>
              <a:gd name="connsiteX88" fmla="*/ 1254919 w 1831181"/>
              <a:gd name="connsiteY88" fmla="*/ 717041 h 1229009"/>
              <a:gd name="connsiteX89" fmla="*/ 1259681 w 1831181"/>
              <a:gd name="connsiteY89" fmla="*/ 731328 h 1229009"/>
              <a:gd name="connsiteX90" fmla="*/ 1271588 w 1831181"/>
              <a:gd name="connsiteY90" fmla="*/ 752759 h 1229009"/>
              <a:gd name="connsiteX91" fmla="*/ 1285875 w 1831181"/>
              <a:gd name="connsiteY91" fmla="*/ 762284 h 1229009"/>
              <a:gd name="connsiteX92" fmla="*/ 1290638 w 1831181"/>
              <a:gd name="connsiteY92" fmla="*/ 771809 h 1229009"/>
              <a:gd name="connsiteX93" fmla="*/ 1293019 w 1831181"/>
              <a:gd name="connsiteY93" fmla="*/ 778953 h 1229009"/>
              <a:gd name="connsiteX94" fmla="*/ 1307306 w 1831181"/>
              <a:gd name="connsiteY94" fmla="*/ 790859 h 1229009"/>
              <a:gd name="connsiteX95" fmla="*/ 1321594 w 1831181"/>
              <a:gd name="connsiteY95" fmla="*/ 795622 h 1229009"/>
              <a:gd name="connsiteX96" fmla="*/ 1328738 w 1831181"/>
              <a:gd name="connsiteY96" fmla="*/ 798003 h 1229009"/>
              <a:gd name="connsiteX97" fmla="*/ 1335881 w 1831181"/>
              <a:gd name="connsiteY97" fmla="*/ 802766 h 1229009"/>
              <a:gd name="connsiteX98" fmla="*/ 1357313 w 1831181"/>
              <a:gd name="connsiteY98" fmla="*/ 807528 h 1229009"/>
              <a:gd name="connsiteX99" fmla="*/ 1364456 w 1831181"/>
              <a:gd name="connsiteY99" fmla="*/ 812291 h 1229009"/>
              <a:gd name="connsiteX100" fmla="*/ 1366838 w 1831181"/>
              <a:gd name="connsiteY100" fmla="*/ 824197 h 1229009"/>
              <a:gd name="connsiteX101" fmla="*/ 1369219 w 1831181"/>
              <a:gd name="connsiteY101" fmla="*/ 840866 h 1229009"/>
              <a:gd name="connsiteX102" fmla="*/ 1378744 w 1831181"/>
              <a:gd name="connsiteY102" fmla="*/ 862297 h 1229009"/>
              <a:gd name="connsiteX103" fmla="*/ 1390650 w 1831181"/>
              <a:gd name="connsiteY103" fmla="*/ 883728 h 1229009"/>
              <a:gd name="connsiteX104" fmla="*/ 1397794 w 1831181"/>
              <a:gd name="connsiteY104" fmla="*/ 886109 h 1229009"/>
              <a:gd name="connsiteX105" fmla="*/ 1409700 w 1831181"/>
              <a:gd name="connsiteY105" fmla="*/ 907541 h 1229009"/>
              <a:gd name="connsiteX106" fmla="*/ 1416844 w 1831181"/>
              <a:gd name="connsiteY106" fmla="*/ 912303 h 1229009"/>
              <a:gd name="connsiteX107" fmla="*/ 1428750 w 1831181"/>
              <a:gd name="connsiteY107" fmla="*/ 924209 h 1229009"/>
              <a:gd name="connsiteX108" fmla="*/ 1443038 w 1831181"/>
              <a:gd name="connsiteY108" fmla="*/ 938497 h 1229009"/>
              <a:gd name="connsiteX109" fmla="*/ 1450181 w 1831181"/>
              <a:gd name="connsiteY109" fmla="*/ 943259 h 1229009"/>
              <a:gd name="connsiteX110" fmla="*/ 1457325 w 1831181"/>
              <a:gd name="connsiteY110" fmla="*/ 950403 h 1229009"/>
              <a:gd name="connsiteX111" fmla="*/ 1481138 w 1831181"/>
              <a:gd name="connsiteY111" fmla="*/ 957547 h 1229009"/>
              <a:gd name="connsiteX112" fmla="*/ 1490663 w 1831181"/>
              <a:gd name="connsiteY112" fmla="*/ 967072 h 1229009"/>
              <a:gd name="connsiteX113" fmla="*/ 1497806 w 1831181"/>
              <a:gd name="connsiteY113" fmla="*/ 974216 h 1229009"/>
              <a:gd name="connsiteX114" fmla="*/ 1519238 w 1831181"/>
              <a:gd name="connsiteY114" fmla="*/ 986122 h 1229009"/>
              <a:gd name="connsiteX115" fmla="*/ 1533525 w 1831181"/>
              <a:gd name="connsiteY115" fmla="*/ 995647 h 1229009"/>
              <a:gd name="connsiteX116" fmla="*/ 1554956 w 1831181"/>
              <a:gd name="connsiteY116" fmla="*/ 1012316 h 1229009"/>
              <a:gd name="connsiteX117" fmla="*/ 1569244 w 1831181"/>
              <a:gd name="connsiteY117" fmla="*/ 1019459 h 1229009"/>
              <a:gd name="connsiteX118" fmla="*/ 1578769 w 1831181"/>
              <a:gd name="connsiteY118" fmla="*/ 1033747 h 1229009"/>
              <a:gd name="connsiteX119" fmla="*/ 1583531 w 1831181"/>
              <a:gd name="connsiteY119" fmla="*/ 1040891 h 1229009"/>
              <a:gd name="connsiteX120" fmla="*/ 1590675 w 1831181"/>
              <a:gd name="connsiteY120" fmla="*/ 1048034 h 1229009"/>
              <a:gd name="connsiteX121" fmla="*/ 1600200 w 1831181"/>
              <a:gd name="connsiteY121" fmla="*/ 1059941 h 1229009"/>
              <a:gd name="connsiteX122" fmla="*/ 1607344 w 1831181"/>
              <a:gd name="connsiteY122" fmla="*/ 1074228 h 1229009"/>
              <a:gd name="connsiteX123" fmla="*/ 1614488 w 1831181"/>
              <a:gd name="connsiteY123" fmla="*/ 1076609 h 1229009"/>
              <a:gd name="connsiteX124" fmla="*/ 1621631 w 1831181"/>
              <a:gd name="connsiteY124" fmla="*/ 1083753 h 1229009"/>
              <a:gd name="connsiteX125" fmla="*/ 1624013 w 1831181"/>
              <a:gd name="connsiteY125" fmla="*/ 1090897 h 1229009"/>
              <a:gd name="connsiteX126" fmla="*/ 1633538 w 1831181"/>
              <a:gd name="connsiteY126" fmla="*/ 1093278 h 1229009"/>
              <a:gd name="connsiteX127" fmla="*/ 1643063 w 1831181"/>
              <a:gd name="connsiteY127" fmla="*/ 1105184 h 1229009"/>
              <a:gd name="connsiteX128" fmla="*/ 1652588 w 1831181"/>
              <a:gd name="connsiteY128" fmla="*/ 1117091 h 1229009"/>
              <a:gd name="connsiteX129" fmla="*/ 1664494 w 1831181"/>
              <a:gd name="connsiteY129" fmla="*/ 1131378 h 1229009"/>
              <a:gd name="connsiteX130" fmla="*/ 1671638 w 1831181"/>
              <a:gd name="connsiteY130" fmla="*/ 1133759 h 1229009"/>
              <a:gd name="connsiteX131" fmla="*/ 1685925 w 1831181"/>
              <a:gd name="connsiteY131" fmla="*/ 1145666 h 1229009"/>
              <a:gd name="connsiteX132" fmla="*/ 1700213 w 1831181"/>
              <a:gd name="connsiteY132" fmla="*/ 1150428 h 1229009"/>
              <a:gd name="connsiteX133" fmla="*/ 1721644 w 1831181"/>
              <a:gd name="connsiteY133" fmla="*/ 1159953 h 1229009"/>
              <a:gd name="connsiteX134" fmla="*/ 1728788 w 1831181"/>
              <a:gd name="connsiteY134" fmla="*/ 1162334 h 1229009"/>
              <a:gd name="connsiteX135" fmla="*/ 1735931 w 1831181"/>
              <a:gd name="connsiteY135" fmla="*/ 1169478 h 1229009"/>
              <a:gd name="connsiteX136" fmla="*/ 1754981 w 1831181"/>
              <a:gd name="connsiteY136" fmla="*/ 1186147 h 1229009"/>
              <a:gd name="connsiteX137" fmla="*/ 1776413 w 1831181"/>
              <a:gd name="connsiteY137" fmla="*/ 1190909 h 1229009"/>
              <a:gd name="connsiteX138" fmla="*/ 1783556 w 1831181"/>
              <a:gd name="connsiteY138" fmla="*/ 1195672 h 1229009"/>
              <a:gd name="connsiteX139" fmla="*/ 1797844 w 1831181"/>
              <a:gd name="connsiteY139" fmla="*/ 1200434 h 1229009"/>
              <a:gd name="connsiteX140" fmla="*/ 1809750 w 1831181"/>
              <a:gd name="connsiteY140" fmla="*/ 1212341 h 1229009"/>
              <a:gd name="connsiteX141" fmla="*/ 1826419 w 1831181"/>
              <a:gd name="connsiteY141" fmla="*/ 1224247 h 1229009"/>
              <a:gd name="connsiteX142" fmla="*/ 1831181 w 1831181"/>
              <a:gd name="connsiteY142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50144 w 1831181"/>
              <a:gd name="connsiteY73" fmla="*/ 581309 h 1229009"/>
              <a:gd name="connsiteX74" fmla="*/ 1164431 w 1831181"/>
              <a:gd name="connsiteY74" fmla="*/ 588453 h 1229009"/>
              <a:gd name="connsiteX75" fmla="*/ 1173956 w 1831181"/>
              <a:gd name="connsiteY75" fmla="*/ 600359 h 1229009"/>
              <a:gd name="connsiteX76" fmla="*/ 1176338 w 1831181"/>
              <a:gd name="connsiteY76" fmla="*/ 607503 h 1229009"/>
              <a:gd name="connsiteX77" fmla="*/ 1190625 w 1831181"/>
              <a:gd name="connsiteY77" fmla="*/ 628934 h 1229009"/>
              <a:gd name="connsiteX78" fmla="*/ 1195388 w 1831181"/>
              <a:gd name="connsiteY78" fmla="*/ 636078 h 1229009"/>
              <a:gd name="connsiteX79" fmla="*/ 1200150 w 1831181"/>
              <a:gd name="connsiteY79" fmla="*/ 643222 h 1229009"/>
              <a:gd name="connsiteX80" fmla="*/ 1207294 w 1831181"/>
              <a:gd name="connsiteY80" fmla="*/ 650366 h 1229009"/>
              <a:gd name="connsiteX81" fmla="*/ 1221581 w 1831181"/>
              <a:gd name="connsiteY81" fmla="*/ 671797 h 1229009"/>
              <a:gd name="connsiteX82" fmla="*/ 1226344 w 1831181"/>
              <a:gd name="connsiteY82" fmla="*/ 678941 h 1229009"/>
              <a:gd name="connsiteX83" fmla="*/ 1233488 w 1831181"/>
              <a:gd name="connsiteY83" fmla="*/ 683703 h 1229009"/>
              <a:gd name="connsiteX84" fmla="*/ 1240631 w 1831181"/>
              <a:gd name="connsiteY84" fmla="*/ 697991 h 1229009"/>
              <a:gd name="connsiteX85" fmla="*/ 1243013 w 1831181"/>
              <a:gd name="connsiteY85" fmla="*/ 705134 h 1229009"/>
              <a:gd name="connsiteX86" fmla="*/ 1250156 w 1831181"/>
              <a:gd name="connsiteY86" fmla="*/ 709897 h 1229009"/>
              <a:gd name="connsiteX87" fmla="*/ 1254919 w 1831181"/>
              <a:gd name="connsiteY87" fmla="*/ 717041 h 1229009"/>
              <a:gd name="connsiteX88" fmla="*/ 1259681 w 1831181"/>
              <a:gd name="connsiteY88" fmla="*/ 731328 h 1229009"/>
              <a:gd name="connsiteX89" fmla="*/ 1271588 w 1831181"/>
              <a:gd name="connsiteY89" fmla="*/ 752759 h 1229009"/>
              <a:gd name="connsiteX90" fmla="*/ 1285875 w 1831181"/>
              <a:gd name="connsiteY90" fmla="*/ 762284 h 1229009"/>
              <a:gd name="connsiteX91" fmla="*/ 1290638 w 1831181"/>
              <a:gd name="connsiteY91" fmla="*/ 771809 h 1229009"/>
              <a:gd name="connsiteX92" fmla="*/ 1293019 w 1831181"/>
              <a:gd name="connsiteY92" fmla="*/ 778953 h 1229009"/>
              <a:gd name="connsiteX93" fmla="*/ 1307306 w 1831181"/>
              <a:gd name="connsiteY93" fmla="*/ 790859 h 1229009"/>
              <a:gd name="connsiteX94" fmla="*/ 1321594 w 1831181"/>
              <a:gd name="connsiteY94" fmla="*/ 795622 h 1229009"/>
              <a:gd name="connsiteX95" fmla="*/ 1328738 w 1831181"/>
              <a:gd name="connsiteY95" fmla="*/ 798003 h 1229009"/>
              <a:gd name="connsiteX96" fmla="*/ 1335881 w 1831181"/>
              <a:gd name="connsiteY96" fmla="*/ 802766 h 1229009"/>
              <a:gd name="connsiteX97" fmla="*/ 1357313 w 1831181"/>
              <a:gd name="connsiteY97" fmla="*/ 807528 h 1229009"/>
              <a:gd name="connsiteX98" fmla="*/ 1364456 w 1831181"/>
              <a:gd name="connsiteY98" fmla="*/ 812291 h 1229009"/>
              <a:gd name="connsiteX99" fmla="*/ 1366838 w 1831181"/>
              <a:gd name="connsiteY99" fmla="*/ 824197 h 1229009"/>
              <a:gd name="connsiteX100" fmla="*/ 1369219 w 1831181"/>
              <a:gd name="connsiteY100" fmla="*/ 840866 h 1229009"/>
              <a:gd name="connsiteX101" fmla="*/ 1378744 w 1831181"/>
              <a:gd name="connsiteY101" fmla="*/ 862297 h 1229009"/>
              <a:gd name="connsiteX102" fmla="*/ 1390650 w 1831181"/>
              <a:gd name="connsiteY102" fmla="*/ 883728 h 1229009"/>
              <a:gd name="connsiteX103" fmla="*/ 1397794 w 1831181"/>
              <a:gd name="connsiteY103" fmla="*/ 886109 h 1229009"/>
              <a:gd name="connsiteX104" fmla="*/ 1409700 w 1831181"/>
              <a:gd name="connsiteY104" fmla="*/ 907541 h 1229009"/>
              <a:gd name="connsiteX105" fmla="*/ 1416844 w 1831181"/>
              <a:gd name="connsiteY105" fmla="*/ 912303 h 1229009"/>
              <a:gd name="connsiteX106" fmla="*/ 1428750 w 1831181"/>
              <a:gd name="connsiteY106" fmla="*/ 924209 h 1229009"/>
              <a:gd name="connsiteX107" fmla="*/ 1443038 w 1831181"/>
              <a:gd name="connsiteY107" fmla="*/ 938497 h 1229009"/>
              <a:gd name="connsiteX108" fmla="*/ 1450181 w 1831181"/>
              <a:gd name="connsiteY108" fmla="*/ 943259 h 1229009"/>
              <a:gd name="connsiteX109" fmla="*/ 1457325 w 1831181"/>
              <a:gd name="connsiteY109" fmla="*/ 950403 h 1229009"/>
              <a:gd name="connsiteX110" fmla="*/ 1481138 w 1831181"/>
              <a:gd name="connsiteY110" fmla="*/ 957547 h 1229009"/>
              <a:gd name="connsiteX111" fmla="*/ 1490663 w 1831181"/>
              <a:gd name="connsiteY111" fmla="*/ 967072 h 1229009"/>
              <a:gd name="connsiteX112" fmla="*/ 1497806 w 1831181"/>
              <a:gd name="connsiteY112" fmla="*/ 974216 h 1229009"/>
              <a:gd name="connsiteX113" fmla="*/ 1519238 w 1831181"/>
              <a:gd name="connsiteY113" fmla="*/ 986122 h 1229009"/>
              <a:gd name="connsiteX114" fmla="*/ 1533525 w 1831181"/>
              <a:gd name="connsiteY114" fmla="*/ 995647 h 1229009"/>
              <a:gd name="connsiteX115" fmla="*/ 1554956 w 1831181"/>
              <a:gd name="connsiteY115" fmla="*/ 1012316 h 1229009"/>
              <a:gd name="connsiteX116" fmla="*/ 1569244 w 1831181"/>
              <a:gd name="connsiteY116" fmla="*/ 1019459 h 1229009"/>
              <a:gd name="connsiteX117" fmla="*/ 1578769 w 1831181"/>
              <a:gd name="connsiteY117" fmla="*/ 1033747 h 1229009"/>
              <a:gd name="connsiteX118" fmla="*/ 1583531 w 1831181"/>
              <a:gd name="connsiteY118" fmla="*/ 1040891 h 1229009"/>
              <a:gd name="connsiteX119" fmla="*/ 1590675 w 1831181"/>
              <a:gd name="connsiteY119" fmla="*/ 1048034 h 1229009"/>
              <a:gd name="connsiteX120" fmla="*/ 1600200 w 1831181"/>
              <a:gd name="connsiteY120" fmla="*/ 1059941 h 1229009"/>
              <a:gd name="connsiteX121" fmla="*/ 1607344 w 1831181"/>
              <a:gd name="connsiteY121" fmla="*/ 1074228 h 1229009"/>
              <a:gd name="connsiteX122" fmla="*/ 1614488 w 1831181"/>
              <a:gd name="connsiteY122" fmla="*/ 1076609 h 1229009"/>
              <a:gd name="connsiteX123" fmla="*/ 1621631 w 1831181"/>
              <a:gd name="connsiteY123" fmla="*/ 1083753 h 1229009"/>
              <a:gd name="connsiteX124" fmla="*/ 1624013 w 1831181"/>
              <a:gd name="connsiteY124" fmla="*/ 1090897 h 1229009"/>
              <a:gd name="connsiteX125" fmla="*/ 1633538 w 1831181"/>
              <a:gd name="connsiteY125" fmla="*/ 1093278 h 1229009"/>
              <a:gd name="connsiteX126" fmla="*/ 1643063 w 1831181"/>
              <a:gd name="connsiteY126" fmla="*/ 1105184 h 1229009"/>
              <a:gd name="connsiteX127" fmla="*/ 1652588 w 1831181"/>
              <a:gd name="connsiteY127" fmla="*/ 1117091 h 1229009"/>
              <a:gd name="connsiteX128" fmla="*/ 1664494 w 1831181"/>
              <a:gd name="connsiteY128" fmla="*/ 1131378 h 1229009"/>
              <a:gd name="connsiteX129" fmla="*/ 1671638 w 1831181"/>
              <a:gd name="connsiteY129" fmla="*/ 1133759 h 1229009"/>
              <a:gd name="connsiteX130" fmla="*/ 1685925 w 1831181"/>
              <a:gd name="connsiteY130" fmla="*/ 1145666 h 1229009"/>
              <a:gd name="connsiteX131" fmla="*/ 1700213 w 1831181"/>
              <a:gd name="connsiteY131" fmla="*/ 1150428 h 1229009"/>
              <a:gd name="connsiteX132" fmla="*/ 1721644 w 1831181"/>
              <a:gd name="connsiteY132" fmla="*/ 1159953 h 1229009"/>
              <a:gd name="connsiteX133" fmla="*/ 1728788 w 1831181"/>
              <a:gd name="connsiteY133" fmla="*/ 1162334 h 1229009"/>
              <a:gd name="connsiteX134" fmla="*/ 1735931 w 1831181"/>
              <a:gd name="connsiteY134" fmla="*/ 1169478 h 1229009"/>
              <a:gd name="connsiteX135" fmla="*/ 1754981 w 1831181"/>
              <a:gd name="connsiteY135" fmla="*/ 1186147 h 1229009"/>
              <a:gd name="connsiteX136" fmla="*/ 1776413 w 1831181"/>
              <a:gd name="connsiteY136" fmla="*/ 1190909 h 1229009"/>
              <a:gd name="connsiteX137" fmla="*/ 1783556 w 1831181"/>
              <a:gd name="connsiteY137" fmla="*/ 1195672 h 1229009"/>
              <a:gd name="connsiteX138" fmla="*/ 1797844 w 1831181"/>
              <a:gd name="connsiteY138" fmla="*/ 1200434 h 1229009"/>
              <a:gd name="connsiteX139" fmla="*/ 1809750 w 1831181"/>
              <a:gd name="connsiteY139" fmla="*/ 1212341 h 1229009"/>
              <a:gd name="connsiteX140" fmla="*/ 1826419 w 1831181"/>
              <a:gd name="connsiteY140" fmla="*/ 1224247 h 1229009"/>
              <a:gd name="connsiteX141" fmla="*/ 1831181 w 1831181"/>
              <a:gd name="connsiteY141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64431 w 1831181"/>
              <a:gd name="connsiteY73" fmla="*/ 588453 h 1229009"/>
              <a:gd name="connsiteX74" fmla="*/ 1173956 w 1831181"/>
              <a:gd name="connsiteY74" fmla="*/ 600359 h 1229009"/>
              <a:gd name="connsiteX75" fmla="*/ 1176338 w 1831181"/>
              <a:gd name="connsiteY75" fmla="*/ 607503 h 1229009"/>
              <a:gd name="connsiteX76" fmla="*/ 1190625 w 1831181"/>
              <a:gd name="connsiteY76" fmla="*/ 628934 h 1229009"/>
              <a:gd name="connsiteX77" fmla="*/ 1195388 w 1831181"/>
              <a:gd name="connsiteY77" fmla="*/ 636078 h 1229009"/>
              <a:gd name="connsiteX78" fmla="*/ 1200150 w 1831181"/>
              <a:gd name="connsiteY78" fmla="*/ 643222 h 1229009"/>
              <a:gd name="connsiteX79" fmla="*/ 1207294 w 1831181"/>
              <a:gd name="connsiteY79" fmla="*/ 650366 h 1229009"/>
              <a:gd name="connsiteX80" fmla="*/ 1221581 w 1831181"/>
              <a:gd name="connsiteY80" fmla="*/ 671797 h 1229009"/>
              <a:gd name="connsiteX81" fmla="*/ 1226344 w 1831181"/>
              <a:gd name="connsiteY81" fmla="*/ 678941 h 1229009"/>
              <a:gd name="connsiteX82" fmla="*/ 1233488 w 1831181"/>
              <a:gd name="connsiteY82" fmla="*/ 683703 h 1229009"/>
              <a:gd name="connsiteX83" fmla="*/ 1240631 w 1831181"/>
              <a:gd name="connsiteY83" fmla="*/ 697991 h 1229009"/>
              <a:gd name="connsiteX84" fmla="*/ 1243013 w 1831181"/>
              <a:gd name="connsiteY84" fmla="*/ 705134 h 1229009"/>
              <a:gd name="connsiteX85" fmla="*/ 1250156 w 1831181"/>
              <a:gd name="connsiteY85" fmla="*/ 709897 h 1229009"/>
              <a:gd name="connsiteX86" fmla="*/ 1254919 w 1831181"/>
              <a:gd name="connsiteY86" fmla="*/ 717041 h 1229009"/>
              <a:gd name="connsiteX87" fmla="*/ 1259681 w 1831181"/>
              <a:gd name="connsiteY87" fmla="*/ 731328 h 1229009"/>
              <a:gd name="connsiteX88" fmla="*/ 1271588 w 1831181"/>
              <a:gd name="connsiteY88" fmla="*/ 752759 h 1229009"/>
              <a:gd name="connsiteX89" fmla="*/ 1285875 w 1831181"/>
              <a:gd name="connsiteY89" fmla="*/ 762284 h 1229009"/>
              <a:gd name="connsiteX90" fmla="*/ 1290638 w 1831181"/>
              <a:gd name="connsiteY90" fmla="*/ 771809 h 1229009"/>
              <a:gd name="connsiteX91" fmla="*/ 1293019 w 1831181"/>
              <a:gd name="connsiteY91" fmla="*/ 778953 h 1229009"/>
              <a:gd name="connsiteX92" fmla="*/ 1307306 w 1831181"/>
              <a:gd name="connsiteY92" fmla="*/ 790859 h 1229009"/>
              <a:gd name="connsiteX93" fmla="*/ 1321594 w 1831181"/>
              <a:gd name="connsiteY93" fmla="*/ 795622 h 1229009"/>
              <a:gd name="connsiteX94" fmla="*/ 1328738 w 1831181"/>
              <a:gd name="connsiteY94" fmla="*/ 798003 h 1229009"/>
              <a:gd name="connsiteX95" fmla="*/ 1335881 w 1831181"/>
              <a:gd name="connsiteY95" fmla="*/ 802766 h 1229009"/>
              <a:gd name="connsiteX96" fmla="*/ 1357313 w 1831181"/>
              <a:gd name="connsiteY96" fmla="*/ 807528 h 1229009"/>
              <a:gd name="connsiteX97" fmla="*/ 1364456 w 1831181"/>
              <a:gd name="connsiteY97" fmla="*/ 812291 h 1229009"/>
              <a:gd name="connsiteX98" fmla="*/ 1366838 w 1831181"/>
              <a:gd name="connsiteY98" fmla="*/ 824197 h 1229009"/>
              <a:gd name="connsiteX99" fmla="*/ 1369219 w 1831181"/>
              <a:gd name="connsiteY99" fmla="*/ 840866 h 1229009"/>
              <a:gd name="connsiteX100" fmla="*/ 1378744 w 1831181"/>
              <a:gd name="connsiteY100" fmla="*/ 862297 h 1229009"/>
              <a:gd name="connsiteX101" fmla="*/ 1390650 w 1831181"/>
              <a:gd name="connsiteY101" fmla="*/ 883728 h 1229009"/>
              <a:gd name="connsiteX102" fmla="*/ 1397794 w 1831181"/>
              <a:gd name="connsiteY102" fmla="*/ 886109 h 1229009"/>
              <a:gd name="connsiteX103" fmla="*/ 1409700 w 1831181"/>
              <a:gd name="connsiteY103" fmla="*/ 907541 h 1229009"/>
              <a:gd name="connsiteX104" fmla="*/ 1416844 w 1831181"/>
              <a:gd name="connsiteY104" fmla="*/ 912303 h 1229009"/>
              <a:gd name="connsiteX105" fmla="*/ 1428750 w 1831181"/>
              <a:gd name="connsiteY105" fmla="*/ 924209 h 1229009"/>
              <a:gd name="connsiteX106" fmla="*/ 1443038 w 1831181"/>
              <a:gd name="connsiteY106" fmla="*/ 938497 h 1229009"/>
              <a:gd name="connsiteX107" fmla="*/ 1450181 w 1831181"/>
              <a:gd name="connsiteY107" fmla="*/ 943259 h 1229009"/>
              <a:gd name="connsiteX108" fmla="*/ 1457325 w 1831181"/>
              <a:gd name="connsiteY108" fmla="*/ 950403 h 1229009"/>
              <a:gd name="connsiteX109" fmla="*/ 1481138 w 1831181"/>
              <a:gd name="connsiteY109" fmla="*/ 957547 h 1229009"/>
              <a:gd name="connsiteX110" fmla="*/ 1490663 w 1831181"/>
              <a:gd name="connsiteY110" fmla="*/ 967072 h 1229009"/>
              <a:gd name="connsiteX111" fmla="*/ 1497806 w 1831181"/>
              <a:gd name="connsiteY111" fmla="*/ 974216 h 1229009"/>
              <a:gd name="connsiteX112" fmla="*/ 1519238 w 1831181"/>
              <a:gd name="connsiteY112" fmla="*/ 986122 h 1229009"/>
              <a:gd name="connsiteX113" fmla="*/ 1533525 w 1831181"/>
              <a:gd name="connsiteY113" fmla="*/ 995647 h 1229009"/>
              <a:gd name="connsiteX114" fmla="*/ 1554956 w 1831181"/>
              <a:gd name="connsiteY114" fmla="*/ 1012316 h 1229009"/>
              <a:gd name="connsiteX115" fmla="*/ 1569244 w 1831181"/>
              <a:gd name="connsiteY115" fmla="*/ 1019459 h 1229009"/>
              <a:gd name="connsiteX116" fmla="*/ 1578769 w 1831181"/>
              <a:gd name="connsiteY116" fmla="*/ 1033747 h 1229009"/>
              <a:gd name="connsiteX117" fmla="*/ 1583531 w 1831181"/>
              <a:gd name="connsiteY117" fmla="*/ 1040891 h 1229009"/>
              <a:gd name="connsiteX118" fmla="*/ 1590675 w 1831181"/>
              <a:gd name="connsiteY118" fmla="*/ 1048034 h 1229009"/>
              <a:gd name="connsiteX119" fmla="*/ 1600200 w 1831181"/>
              <a:gd name="connsiteY119" fmla="*/ 1059941 h 1229009"/>
              <a:gd name="connsiteX120" fmla="*/ 1607344 w 1831181"/>
              <a:gd name="connsiteY120" fmla="*/ 1074228 h 1229009"/>
              <a:gd name="connsiteX121" fmla="*/ 1614488 w 1831181"/>
              <a:gd name="connsiteY121" fmla="*/ 1076609 h 1229009"/>
              <a:gd name="connsiteX122" fmla="*/ 1621631 w 1831181"/>
              <a:gd name="connsiteY122" fmla="*/ 1083753 h 1229009"/>
              <a:gd name="connsiteX123" fmla="*/ 1624013 w 1831181"/>
              <a:gd name="connsiteY123" fmla="*/ 1090897 h 1229009"/>
              <a:gd name="connsiteX124" fmla="*/ 1633538 w 1831181"/>
              <a:gd name="connsiteY124" fmla="*/ 1093278 h 1229009"/>
              <a:gd name="connsiteX125" fmla="*/ 1643063 w 1831181"/>
              <a:gd name="connsiteY125" fmla="*/ 1105184 h 1229009"/>
              <a:gd name="connsiteX126" fmla="*/ 1652588 w 1831181"/>
              <a:gd name="connsiteY126" fmla="*/ 1117091 h 1229009"/>
              <a:gd name="connsiteX127" fmla="*/ 1664494 w 1831181"/>
              <a:gd name="connsiteY127" fmla="*/ 1131378 h 1229009"/>
              <a:gd name="connsiteX128" fmla="*/ 1671638 w 1831181"/>
              <a:gd name="connsiteY128" fmla="*/ 1133759 h 1229009"/>
              <a:gd name="connsiteX129" fmla="*/ 1685925 w 1831181"/>
              <a:gd name="connsiteY129" fmla="*/ 1145666 h 1229009"/>
              <a:gd name="connsiteX130" fmla="*/ 1700213 w 1831181"/>
              <a:gd name="connsiteY130" fmla="*/ 1150428 h 1229009"/>
              <a:gd name="connsiteX131" fmla="*/ 1721644 w 1831181"/>
              <a:gd name="connsiteY131" fmla="*/ 1159953 h 1229009"/>
              <a:gd name="connsiteX132" fmla="*/ 1728788 w 1831181"/>
              <a:gd name="connsiteY132" fmla="*/ 1162334 h 1229009"/>
              <a:gd name="connsiteX133" fmla="*/ 1735931 w 1831181"/>
              <a:gd name="connsiteY133" fmla="*/ 1169478 h 1229009"/>
              <a:gd name="connsiteX134" fmla="*/ 1754981 w 1831181"/>
              <a:gd name="connsiteY134" fmla="*/ 1186147 h 1229009"/>
              <a:gd name="connsiteX135" fmla="*/ 1776413 w 1831181"/>
              <a:gd name="connsiteY135" fmla="*/ 1190909 h 1229009"/>
              <a:gd name="connsiteX136" fmla="*/ 1783556 w 1831181"/>
              <a:gd name="connsiteY136" fmla="*/ 1195672 h 1229009"/>
              <a:gd name="connsiteX137" fmla="*/ 1797844 w 1831181"/>
              <a:gd name="connsiteY137" fmla="*/ 1200434 h 1229009"/>
              <a:gd name="connsiteX138" fmla="*/ 1809750 w 1831181"/>
              <a:gd name="connsiteY138" fmla="*/ 1212341 h 1229009"/>
              <a:gd name="connsiteX139" fmla="*/ 1826419 w 1831181"/>
              <a:gd name="connsiteY139" fmla="*/ 1224247 h 1229009"/>
              <a:gd name="connsiteX140" fmla="*/ 1831181 w 1831181"/>
              <a:gd name="connsiteY140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73956 w 1831181"/>
              <a:gd name="connsiteY74" fmla="*/ 600359 h 1229009"/>
              <a:gd name="connsiteX75" fmla="*/ 1176338 w 1831181"/>
              <a:gd name="connsiteY75" fmla="*/ 607503 h 1229009"/>
              <a:gd name="connsiteX76" fmla="*/ 1190625 w 1831181"/>
              <a:gd name="connsiteY76" fmla="*/ 628934 h 1229009"/>
              <a:gd name="connsiteX77" fmla="*/ 1195388 w 1831181"/>
              <a:gd name="connsiteY77" fmla="*/ 636078 h 1229009"/>
              <a:gd name="connsiteX78" fmla="*/ 1200150 w 1831181"/>
              <a:gd name="connsiteY78" fmla="*/ 643222 h 1229009"/>
              <a:gd name="connsiteX79" fmla="*/ 1207294 w 1831181"/>
              <a:gd name="connsiteY79" fmla="*/ 650366 h 1229009"/>
              <a:gd name="connsiteX80" fmla="*/ 1221581 w 1831181"/>
              <a:gd name="connsiteY80" fmla="*/ 671797 h 1229009"/>
              <a:gd name="connsiteX81" fmla="*/ 1226344 w 1831181"/>
              <a:gd name="connsiteY81" fmla="*/ 678941 h 1229009"/>
              <a:gd name="connsiteX82" fmla="*/ 1233488 w 1831181"/>
              <a:gd name="connsiteY82" fmla="*/ 683703 h 1229009"/>
              <a:gd name="connsiteX83" fmla="*/ 1240631 w 1831181"/>
              <a:gd name="connsiteY83" fmla="*/ 697991 h 1229009"/>
              <a:gd name="connsiteX84" fmla="*/ 1243013 w 1831181"/>
              <a:gd name="connsiteY84" fmla="*/ 705134 h 1229009"/>
              <a:gd name="connsiteX85" fmla="*/ 1250156 w 1831181"/>
              <a:gd name="connsiteY85" fmla="*/ 709897 h 1229009"/>
              <a:gd name="connsiteX86" fmla="*/ 1254919 w 1831181"/>
              <a:gd name="connsiteY86" fmla="*/ 717041 h 1229009"/>
              <a:gd name="connsiteX87" fmla="*/ 1259681 w 1831181"/>
              <a:gd name="connsiteY87" fmla="*/ 731328 h 1229009"/>
              <a:gd name="connsiteX88" fmla="*/ 1271588 w 1831181"/>
              <a:gd name="connsiteY88" fmla="*/ 752759 h 1229009"/>
              <a:gd name="connsiteX89" fmla="*/ 1285875 w 1831181"/>
              <a:gd name="connsiteY89" fmla="*/ 762284 h 1229009"/>
              <a:gd name="connsiteX90" fmla="*/ 1290638 w 1831181"/>
              <a:gd name="connsiteY90" fmla="*/ 771809 h 1229009"/>
              <a:gd name="connsiteX91" fmla="*/ 1293019 w 1831181"/>
              <a:gd name="connsiteY91" fmla="*/ 778953 h 1229009"/>
              <a:gd name="connsiteX92" fmla="*/ 1307306 w 1831181"/>
              <a:gd name="connsiteY92" fmla="*/ 790859 h 1229009"/>
              <a:gd name="connsiteX93" fmla="*/ 1321594 w 1831181"/>
              <a:gd name="connsiteY93" fmla="*/ 795622 h 1229009"/>
              <a:gd name="connsiteX94" fmla="*/ 1328738 w 1831181"/>
              <a:gd name="connsiteY94" fmla="*/ 798003 h 1229009"/>
              <a:gd name="connsiteX95" fmla="*/ 1335881 w 1831181"/>
              <a:gd name="connsiteY95" fmla="*/ 802766 h 1229009"/>
              <a:gd name="connsiteX96" fmla="*/ 1357313 w 1831181"/>
              <a:gd name="connsiteY96" fmla="*/ 807528 h 1229009"/>
              <a:gd name="connsiteX97" fmla="*/ 1364456 w 1831181"/>
              <a:gd name="connsiteY97" fmla="*/ 812291 h 1229009"/>
              <a:gd name="connsiteX98" fmla="*/ 1366838 w 1831181"/>
              <a:gd name="connsiteY98" fmla="*/ 824197 h 1229009"/>
              <a:gd name="connsiteX99" fmla="*/ 1369219 w 1831181"/>
              <a:gd name="connsiteY99" fmla="*/ 840866 h 1229009"/>
              <a:gd name="connsiteX100" fmla="*/ 1378744 w 1831181"/>
              <a:gd name="connsiteY100" fmla="*/ 862297 h 1229009"/>
              <a:gd name="connsiteX101" fmla="*/ 1390650 w 1831181"/>
              <a:gd name="connsiteY101" fmla="*/ 883728 h 1229009"/>
              <a:gd name="connsiteX102" fmla="*/ 1397794 w 1831181"/>
              <a:gd name="connsiteY102" fmla="*/ 886109 h 1229009"/>
              <a:gd name="connsiteX103" fmla="*/ 1409700 w 1831181"/>
              <a:gd name="connsiteY103" fmla="*/ 907541 h 1229009"/>
              <a:gd name="connsiteX104" fmla="*/ 1416844 w 1831181"/>
              <a:gd name="connsiteY104" fmla="*/ 912303 h 1229009"/>
              <a:gd name="connsiteX105" fmla="*/ 1428750 w 1831181"/>
              <a:gd name="connsiteY105" fmla="*/ 924209 h 1229009"/>
              <a:gd name="connsiteX106" fmla="*/ 1443038 w 1831181"/>
              <a:gd name="connsiteY106" fmla="*/ 938497 h 1229009"/>
              <a:gd name="connsiteX107" fmla="*/ 1450181 w 1831181"/>
              <a:gd name="connsiteY107" fmla="*/ 943259 h 1229009"/>
              <a:gd name="connsiteX108" fmla="*/ 1457325 w 1831181"/>
              <a:gd name="connsiteY108" fmla="*/ 950403 h 1229009"/>
              <a:gd name="connsiteX109" fmla="*/ 1481138 w 1831181"/>
              <a:gd name="connsiteY109" fmla="*/ 957547 h 1229009"/>
              <a:gd name="connsiteX110" fmla="*/ 1490663 w 1831181"/>
              <a:gd name="connsiteY110" fmla="*/ 967072 h 1229009"/>
              <a:gd name="connsiteX111" fmla="*/ 1497806 w 1831181"/>
              <a:gd name="connsiteY111" fmla="*/ 974216 h 1229009"/>
              <a:gd name="connsiteX112" fmla="*/ 1519238 w 1831181"/>
              <a:gd name="connsiteY112" fmla="*/ 986122 h 1229009"/>
              <a:gd name="connsiteX113" fmla="*/ 1533525 w 1831181"/>
              <a:gd name="connsiteY113" fmla="*/ 995647 h 1229009"/>
              <a:gd name="connsiteX114" fmla="*/ 1554956 w 1831181"/>
              <a:gd name="connsiteY114" fmla="*/ 1012316 h 1229009"/>
              <a:gd name="connsiteX115" fmla="*/ 1569244 w 1831181"/>
              <a:gd name="connsiteY115" fmla="*/ 1019459 h 1229009"/>
              <a:gd name="connsiteX116" fmla="*/ 1578769 w 1831181"/>
              <a:gd name="connsiteY116" fmla="*/ 1033747 h 1229009"/>
              <a:gd name="connsiteX117" fmla="*/ 1583531 w 1831181"/>
              <a:gd name="connsiteY117" fmla="*/ 1040891 h 1229009"/>
              <a:gd name="connsiteX118" fmla="*/ 1590675 w 1831181"/>
              <a:gd name="connsiteY118" fmla="*/ 1048034 h 1229009"/>
              <a:gd name="connsiteX119" fmla="*/ 1600200 w 1831181"/>
              <a:gd name="connsiteY119" fmla="*/ 1059941 h 1229009"/>
              <a:gd name="connsiteX120" fmla="*/ 1607344 w 1831181"/>
              <a:gd name="connsiteY120" fmla="*/ 1074228 h 1229009"/>
              <a:gd name="connsiteX121" fmla="*/ 1614488 w 1831181"/>
              <a:gd name="connsiteY121" fmla="*/ 1076609 h 1229009"/>
              <a:gd name="connsiteX122" fmla="*/ 1621631 w 1831181"/>
              <a:gd name="connsiteY122" fmla="*/ 1083753 h 1229009"/>
              <a:gd name="connsiteX123" fmla="*/ 1624013 w 1831181"/>
              <a:gd name="connsiteY123" fmla="*/ 1090897 h 1229009"/>
              <a:gd name="connsiteX124" fmla="*/ 1633538 w 1831181"/>
              <a:gd name="connsiteY124" fmla="*/ 1093278 h 1229009"/>
              <a:gd name="connsiteX125" fmla="*/ 1643063 w 1831181"/>
              <a:gd name="connsiteY125" fmla="*/ 1105184 h 1229009"/>
              <a:gd name="connsiteX126" fmla="*/ 1652588 w 1831181"/>
              <a:gd name="connsiteY126" fmla="*/ 1117091 h 1229009"/>
              <a:gd name="connsiteX127" fmla="*/ 1664494 w 1831181"/>
              <a:gd name="connsiteY127" fmla="*/ 1131378 h 1229009"/>
              <a:gd name="connsiteX128" fmla="*/ 1671638 w 1831181"/>
              <a:gd name="connsiteY128" fmla="*/ 1133759 h 1229009"/>
              <a:gd name="connsiteX129" fmla="*/ 1685925 w 1831181"/>
              <a:gd name="connsiteY129" fmla="*/ 1145666 h 1229009"/>
              <a:gd name="connsiteX130" fmla="*/ 1700213 w 1831181"/>
              <a:gd name="connsiteY130" fmla="*/ 1150428 h 1229009"/>
              <a:gd name="connsiteX131" fmla="*/ 1721644 w 1831181"/>
              <a:gd name="connsiteY131" fmla="*/ 1159953 h 1229009"/>
              <a:gd name="connsiteX132" fmla="*/ 1728788 w 1831181"/>
              <a:gd name="connsiteY132" fmla="*/ 1162334 h 1229009"/>
              <a:gd name="connsiteX133" fmla="*/ 1735931 w 1831181"/>
              <a:gd name="connsiteY133" fmla="*/ 1169478 h 1229009"/>
              <a:gd name="connsiteX134" fmla="*/ 1754981 w 1831181"/>
              <a:gd name="connsiteY134" fmla="*/ 1186147 h 1229009"/>
              <a:gd name="connsiteX135" fmla="*/ 1776413 w 1831181"/>
              <a:gd name="connsiteY135" fmla="*/ 1190909 h 1229009"/>
              <a:gd name="connsiteX136" fmla="*/ 1783556 w 1831181"/>
              <a:gd name="connsiteY136" fmla="*/ 1195672 h 1229009"/>
              <a:gd name="connsiteX137" fmla="*/ 1797844 w 1831181"/>
              <a:gd name="connsiteY137" fmla="*/ 1200434 h 1229009"/>
              <a:gd name="connsiteX138" fmla="*/ 1809750 w 1831181"/>
              <a:gd name="connsiteY138" fmla="*/ 1212341 h 1229009"/>
              <a:gd name="connsiteX139" fmla="*/ 1826419 w 1831181"/>
              <a:gd name="connsiteY139" fmla="*/ 1224247 h 1229009"/>
              <a:gd name="connsiteX140" fmla="*/ 1831181 w 1831181"/>
              <a:gd name="connsiteY140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73956 w 1831181"/>
              <a:gd name="connsiteY74" fmla="*/ 600359 h 1229009"/>
              <a:gd name="connsiteX75" fmla="*/ 1190625 w 1831181"/>
              <a:gd name="connsiteY75" fmla="*/ 628934 h 1229009"/>
              <a:gd name="connsiteX76" fmla="*/ 1195388 w 1831181"/>
              <a:gd name="connsiteY76" fmla="*/ 636078 h 1229009"/>
              <a:gd name="connsiteX77" fmla="*/ 1200150 w 1831181"/>
              <a:gd name="connsiteY77" fmla="*/ 643222 h 1229009"/>
              <a:gd name="connsiteX78" fmla="*/ 1207294 w 1831181"/>
              <a:gd name="connsiteY78" fmla="*/ 650366 h 1229009"/>
              <a:gd name="connsiteX79" fmla="*/ 1221581 w 1831181"/>
              <a:gd name="connsiteY79" fmla="*/ 671797 h 1229009"/>
              <a:gd name="connsiteX80" fmla="*/ 1226344 w 1831181"/>
              <a:gd name="connsiteY80" fmla="*/ 678941 h 1229009"/>
              <a:gd name="connsiteX81" fmla="*/ 1233488 w 1831181"/>
              <a:gd name="connsiteY81" fmla="*/ 683703 h 1229009"/>
              <a:gd name="connsiteX82" fmla="*/ 1240631 w 1831181"/>
              <a:gd name="connsiteY82" fmla="*/ 697991 h 1229009"/>
              <a:gd name="connsiteX83" fmla="*/ 1243013 w 1831181"/>
              <a:gd name="connsiteY83" fmla="*/ 705134 h 1229009"/>
              <a:gd name="connsiteX84" fmla="*/ 1250156 w 1831181"/>
              <a:gd name="connsiteY84" fmla="*/ 709897 h 1229009"/>
              <a:gd name="connsiteX85" fmla="*/ 1254919 w 1831181"/>
              <a:gd name="connsiteY85" fmla="*/ 717041 h 1229009"/>
              <a:gd name="connsiteX86" fmla="*/ 1259681 w 1831181"/>
              <a:gd name="connsiteY86" fmla="*/ 731328 h 1229009"/>
              <a:gd name="connsiteX87" fmla="*/ 1271588 w 1831181"/>
              <a:gd name="connsiteY87" fmla="*/ 752759 h 1229009"/>
              <a:gd name="connsiteX88" fmla="*/ 1285875 w 1831181"/>
              <a:gd name="connsiteY88" fmla="*/ 762284 h 1229009"/>
              <a:gd name="connsiteX89" fmla="*/ 1290638 w 1831181"/>
              <a:gd name="connsiteY89" fmla="*/ 771809 h 1229009"/>
              <a:gd name="connsiteX90" fmla="*/ 1293019 w 1831181"/>
              <a:gd name="connsiteY90" fmla="*/ 778953 h 1229009"/>
              <a:gd name="connsiteX91" fmla="*/ 1307306 w 1831181"/>
              <a:gd name="connsiteY91" fmla="*/ 790859 h 1229009"/>
              <a:gd name="connsiteX92" fmla="*/ 1321594 w 1831181"/>
              <a:gd name="connsiteY92" fmla="*/ 795622 h 1229009"/>
              <a:gd name="connsiteX93" fmla="*/ 1328738 w 1831181"/>
              <a:gd name="connsiteY93" fmla="*/ 798003 h 1229009"/>
              <a:gd name="connsiteX94" fmla="*/ 1335881 w 1831181"/>
              <a:gd name="connsiteY94" fmla="*/ 802766 h 1229009"/>
              <a:gd name="connsiteX95" fmla="*/ 1357313 w 1831181"/>
              <a:gd name="connsiteY95" fmla="*/ 807528 h 1229009"/>
              <a:gd name="connsiteX96" fmla="*/ 1364456 w 1831181"/>
              <a:gd name="connsiteY96" fmla="*/ 812291 h 1229009"/>
              <a:gd name="connsiteX97" fmla="*/ 1366838 w 1831181"/>
              <a:gd name="connsiteY97" fmla="*/ 824197 h 1229009"/>
              <a:gd name="connsiteX98" fmla="*/ 1369219 w 1831181"/>
              <a:gd name="connsiteY98" fmla="*/ 840866 h 1229009"/>
              <a:gd name="connsiteX99" fmla="*/ 1378744 w 1831181"/>
              <a:gd name="connsiteY99" fmla="*/ 862297 h 1229009"/>
              <a:gd name="connsiteX100" fmla="*/ 1390650 w 1831181"/>
              <a:gd name="connsiteY100" fmla="*/ 883728 h 1229009"/>
              <a:gd name="connsiteX101" fmla="*/ 1397794 w 1831181"/>
              <a:gd name="connsiteY101" fmla="*/ 886109 h 1229009"/>
              <a:gd name="connsiteX102" fmla="*/ 1409700 w 1831181"/>
              <a:gd name="connsiteY102" fmla="*/ 907541 h 1229009"/>
              <a:gd name="connsiteX103" fmla="*/ 1416844 w 1831181"/>
              <a:gd name="connsiteY103" fmla="*/ 912303 h 1229009"/>
              <a:gd name="connsiteX104" fmla="*/ 1428750 w 1831181"/>
              <a:gd name="connsiteY104" fmla="*/ 924209 h 1229009"/>
              <a:gd name="connsiteX105" fmla="*/ 1443038 w 1831181"/>
              <a:gd name="connsiteY105" fmla="*/ 938497 h 1229009"/>
              <a:gd name="connsiteX106" fmla="*/ 1450181 w 1831181"/>
              <a:gd name="connsiteY106" fmla="*/ 943259 h 1229009"/>
              <a:gd name="connsiteX107" fmla="*/ 1457325 w 1831181"/>
              <a:gd name="connsiteY107" fmla="*/ 950403 h 1229009"/>
              <a:gd name="connsiteX108" fmla="*/ 1481138 w 1831181"/>
              <a:gd name="connsiteY108" fmla="*/ 957547 h 1229009"/>
              <a:gd name="connsiteX109" fmla="*/ 1490663 w 1831181"/>
              <a:gd name="connsiteY109" fmla="*/ 967072 h 1229009"/>
              <a:gd name="connsiteX110" fmla="*/ 1497806 w 1831181"/>
              <a:gd name="connsiteY110" fmla="*/ 974216 h 1229009"/>
              <a:gd name="connsiteX111" fmla="*/ 1519238 w 1831181"/>
              <a:gd name="connsiteY111" fmla="*/ 986122 h 1229009"/>
              <a:gd name="connsiteX112" fmla="*/ 1533525 w 1831181"/>
              <a:gd name="connsiteY112" fmla="*/ 995647 h 1229009"/>
              <a:gd name="connsiteX113" fmla="*/ 1554956 w 1831181"/>
              <a:gd name="connsiteY113" fmla="*/ 1012316 h 1229009"/>
              <a:gd name="connsiteX114" fmla="*/ 1569244 w 1831181"/>
              <a:gd name="connsiteY114" fmla="*/ 1019459 h 1229009"/>
              <a:gd name="connsiteX115" fmla="*/ 1578769 w 1831181"/>
              <a:gd name="connsiteY115" fmla="*/ 1033747 h 1229009"/>
              <a:gd name="connsiteX116" fmla="*/ 1583531 w 1831181"/>
              <a:gd name="connsiteY116" fmla="*/ 1040891 h 1229009"/>
              <a:gd name="connsiteX117" fmla="*/ 1590675 w 1831181"/>
              <a:gd name="connsiteY117" fmla="*/ 1048034 h 1229009"/>
              <a:gd name="connsiteX118" fmla="*/ 1600200 w 1831181"/>
              <a:gd name="connsiteY118" fmla="*/ 1059941 h 1229009"/>
              <a:gd name="connsiteX119" fmla="*/ 1607344 w 1831181"/>
              <a:gd name="connsiteY119" fmla="*/ 1074228 h 1229009"/>
              <a:gd name="connsiteX120" fmla="*/ 1614488 w 1831181"/>
              <a:gd name="connsiteY120" fmla="*/ 1076609 h 1229009"/>
              <a:gd name="connsiteX121" fmla="*/ 1621631 w 1831181"/>
              <a:gd name="connsiteY121" fmla="*/ 1083753 h 1229009"/>
              <a:gd name="connsiteX122" fmla="*/ 1624013 w 1831181"/>
              <a:gd name="connsiteY122" fmla="*/ 1090897 h 1229009"/>
              <a:gd name="connsiteX123" fmla="*/ 1633538 w 1831181"/>
              <a:gd name="connsiteY123" fmla="*/ 1093278 h 1229009"/>
              <a:gd name="connsiteX124" fmla="*/ 1643063 w 1831181"/>
              <a:gd name="connsiteY124" fmla="*/ 1105184 h 1229009"/>
              <a:gd name="connsiteX125" fmla="*/ 1652588 w 1831181"/>
              <a:gd name="connsiteY125" fmla="*/ 1117091 h 1229009"/>
              <a:gd name="connsiteX126" fmla="*/ 1664494 w 1831181"/>
              <a:gd name="connsiteY126" fmla="*/ 1131378 h 1229009"/>
              <a:gd name="connsiteX127" fmla="*/ 1671638 w 1831181"/>
              <a:gd name="connsiteY127" fmla="*/ 1133759 h 1229009"/>
              <a:gd name="connsiteX128" fmla="*/ 1685925 w 1831181"/>
              <a:gd name="connsiteY128" fmla="*/ 1145666 h 1229009"/>
              <a:gd name="connsiteX129" fmla="*/ 1700213 w 1831181"/>
              <a:gd name="connsiteY129" fmla="*/ 1150428 h 1229009"/>
              <a:gd name="connsiteX130" fmla="*/ 1721644 w 1831181"/>
              <a:gd name="connsiteY130" fmla="*/ 1159953 h 1229009"/>
              <a:gd name="connsiteX131" fmla="*/ 1728788 w 1831181"/>
              <a:gd name="connsiteY131" fmla="*/ 1162334 h 1229009"/>
              <a:gd name="connsiteX132" fmla="*/ 1735931 w 1831181"/>
              <a:gd name="connsiteY132" fmla="*/ 1169478 h 1229009"/>
              <a:gd name="connsiteX133" fmla="*/ 1754981 w 1831181"/>
              <a:gd name="connsiteY133" fmla="*/ 1186147 h 1229009"/>
              <a:gd name="connsiteX134" fmla="*/ 1776413 w 1831181"/>
              <a:gd name="connsiteY134" fmla="*/ 1190909 h 1229009"/>
              <a:gd name="connsiteX135" fmla="*/ 1783556 w 1831181"/>
              <a:gd name="connsiteY135" fmla="*/ 1195672 h 1229009"/>
              <a:gd name="connsiteX136" fmla="*/ 1797844 w 1831181"/>
              <a:gd name="connsiteY136" fmla="*/ 1200434 h 1229009"/>
              <a:gd name="connsiteX137" fmla="*/ 1809750 w 1831181"/>
              <a:gd name="connsiteY137" fmla="*/ 1212341 h 1229009"/>
              <a:gd name="connsiteX138" fmla="*/ 1826419 w 1831181"/>
              <a:gd name="connsiteY138" fmla="*/ 1224247 h 1229009"/>
              <a:gd name="connsiteX139" fmla="*/ 1831181 w 1831181"/>
              <a:gd name="connsiteY139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90625 w 1831181"/>
              <a:gd name="connsiteY74" fmla="*/ 628934 h 1229009"/>
              <a:gd name="connsiteX75" fmla="*/ 1195388 w 1831181"/>
              <a:gd name="connsiteY75" fmla="*/ 636078 h 1229009"/>
              <a:gd name="connsiteX76" fmla="*/ 1200150 w 1831181"/>
              <a:gd name="connsiteY76" fmla="*/ 643222 h 1229009"/>
              <a:gd name="connsiteX77" fmla="*/ 1207294 w 1831181"/>
              <a:gd name="connsiteY77" fmla="*/ 650366 h 1229009"/>
              <a:gd name="connsiteX78" fmla="*/ 1221581 w 1831181"/>
              <a:gd name="connsiteY78" fmla="*/ 671797 h 1229009"/>
              <a:gd name="connsiteX79" fmla="*/ 1226344 w 1831181"/>
              <a:gd name="connsiteY79" fmla="*/ 678941 h 1229009"/>
              <a:gd name="connsiteX80" fmla="*/ 1233488 w 1831181"/>
              <a:gd name="connsiteY80" fmla="*/ 683703 h 1229009"/>
              <a:gd name="connsiteX81" fmla="*/ 1240631 w 1831181"/>
              <a:gd name="connsiteY81" fmla="*/ 697991 h 1229009"/>
              <a:gd name="connsiteX82" fmla="*/ 1243013 w 1831181"/>
              <a:gd name="connsiteY82" fmla="*/ 705134 h 1229009"/>
              <a:gd name="connsiteX83" fmla="*/ 1250156 w 1831181"/>
              <a:gd name="connsiteY83" fmla="*/ 709897 h 1229009"/>
              <a:gd name="connsiteX84" fmla="*/ 1254919 w 1831181"/>
              <a:gd name="connsiteY84" fmla="*/ 717041 h 1229009"/>
              <a:gd name="connsiteX85" fmla="*/ 1259681 w 1831181"/>
              <a:gd name="connsiteY85" fmla="*/ 731328 h 1229009"/>
              <a:gd name="connsiteX86" fmla="*/ 1271588 w 1831181"/>
              <a:gd name="connsiteY86" fmla="*/ 752759 h 1229009"/>
              <a:gd name="connsiteX87" fmla="*/ 1285875 w 1831181"/>
              <a:gd name="connsiteY87" fmla="*/ 762284 h 1229009"/>
              <a:gd name="connsiteX88" fmla="*/ 1290638 w 1831181"/>
              <a:gd name="connsiteY88" fmla="*/ 771809 h 1229009"/>
              <a:gd name="connsiteX89" fmla="*/ 1293019 w 1831181"/>
              <a:gd name="connsiteY89" fmla="*/ 778953 h 1229009"/>
              <a:gd name="connsiteX90" fmla="*/ 1307306 w 1831181"/>
              <a:gd name="connsiteY90" fmla="*/ 790859 h 1229009"/>
              <a:gd name="connsiteX91" fmla="*/ 1321594 w 1831181"/>
              <a:gd name="connsiteY91" fmla="*/ 795622 h 1229009"/>
              <a:gd name="connsiteX92" fmla="*/ 1328738 w 1831181"/>
              <a:gd name="connsiteY92" fmla="*/ 798003 h 1229009"/>
              <a:gd name="connsiteX93" fmla="*/ 1335881 w 1831181"/>
              <a:gd name="connsiteY93" fmla="*/ 802766 h 1229009"/>
              <a:gd name="connsiteX94" fmla="*/ 1357313 w 1831181"/>
              <a:gd name="connsiteY94" fmla="*/ 807528 h 1229009"/>
              <a:gd name="connsiteX95" fmla="*/ 1364456 w 1831181"/>
              <a:gd name="connsiteY95" fmla="*/ 812291 h 1229009"/>
              <a:gd name="connsiteX96" fmla="*/ 1366838 w 1831181"/>
              <a:gd name="connsiteY96" fmla="*/ 824197 h 1229009"/>
              <a:gd name="connsiteX97" fmla="*/ 1369219 w 1831181"/>
              <a:gd name="connsiteY97" fmla="*/ 840866 h 1229009"/>
              <a:gd name="connsiteX98" fmla="*/ 1378744 w 1831181"/>
              <a:gd name="connsiteY98" fmla="*/ 862297 h 1229009"/>
              <a:gd name="connsiteX99" fmla="*/ 1390650 w 1831181"/>
              <a:gd name="connsiteY99" fmla="*/ 883728 h 1229009"/>
              <a:gd name="connsiteX100" fmla="*/ 1397794 w 1831181"/>
              <a:gd name="connsiteY100" fmla="*/ 886109 h 1229009"/>
              <a:gd name="connsiteX101" fmla="*/ 1409700 w 1831181"/>
              <a:gd name="connsiteY101" fmla="*/ 907541 h 1229009"/>
              <a:gd name="connsiteX102" fmla="*/ 1416844 w 1831181"/>
              <a:gd name="connsiteY102" fmla="*/ 912303 h 1229009"/>
              <a:gd name="connsiteX103" fmla="*/ 1428750 w 1831181"/>
              <a:gd name="connsiteY103" fmla="*/ 924209 h 1229009"/>
              <a:gd name="connsiteX104" fmla="*/ 1443038 w 1831181"/>
              <a:gd name="connsiteY104" fmla="*/ 938497 h 1229009"/>
              <a:gd name="connsiteX105" fmla="*/ 1450181 w 1831181"/>
              <a:gd name="connsiteY105" fmla="*/ 943259 h 1229009"/>
              <a:gd name="connsiteX106" fmla="*/ 1457325 w 1831181"/>
              <a:gd name="connsiteY106" fmla="*/ 950403 h 1229009"/>
              <a:gd name="connsiteX107" fmla="*/ 1481138 w 1831181"/>
              <a:gd name="connsiteY107" fmla="*/ 957547 h 1229009"/>
              <a:gd name="connsiteX108" fmla="*/ 1490663 w 1831181"/>
              <a:gd name="connsiteY108" fmla="*/ 967072 h 1229009"/>
              <a:gd name="connsiteX109" fmla="*/ 1497806 w 1831181"/>
              <a:gd name="connsiteY109" fmla="*/ 974216 h 1229009"/>
              <a:gd name="connsiteX110" fmla="*/ 1519238 w 1831181"/>
              <a:gd name="connsiteY110" fmla="*/ 986122 h 1229009"/>
              <a:gd name="connsiteX111" fmla="*/ 1533525 w 1831181"/>
              <a:gd name="connsiteY111" fmla="*/ 995647 h 1229009"/>
              <a:gd name="connsiteX112" fmla="*/ 1554956 w 1831181"/>
              <a:gd name="connsiteY112" fmla="*/ 1012316 h 1229009"/>
              <a:gd name="connsiteX113" fmla="*/ 1569244 w 1831181"/>
              <a:gd name="connsiteY113" fmla="*/ 1019459 h 1229009"/>
              <a:gd name="connsiteX114" fmla="*/ 1578769 w 1831181"/>
              <a:gd name="connsiteY114" fmla="*/ 1033747 h 1229009"/>
              <a:gd name="connsiteX115" fmla="*/ 1583531 w 1831181"/>
              <a:gd name="connsiteY115" fmla="*/ 1040891 h 1229009"/>
              <a:gd name="connsiteX116" fmla="*/ 1590675 w 1831181"/>
              <a:gd name="connsiteY116" fmla="*/ 1048034 h 1229009"/>
              <a:gd name="connsiteX117" fmla="*/ 1600200 w 1831181"/>
              <a:gd name="connsiteY117" fmla="*/ 1059941 h 1229009"/>
              <a:gd name="connsiteX118" fmla="*/ 1607344 w 1831181"/>
              <a:gd name="connsiteY118" fmla="*/ 1074228 h 1229009"/>
              <a:gd name="connsiteX119" fmla="*/ 1614488 w 1831181"/>
              <a:gd name="connsiteY119" fmla="*/ 1076609 h 1229009"/>
              <a:gd name="connsiteX120" fmla="*/ 1621631 w 1831181"/>
              <a:gd name="connsiteY120" fmla="*/ 1083753 h 1229009"/>
              <a:gd name="connsiteX121" fmla="*/ 1624013 w 1831181"/>
              <a:gd name="connsiteY121" fmla="*/ 1090897 h 1229009"/>
              <a:gd name="connsiteX122" fmla="*/ 1633538 w 1831181"/>
              <a:gd name="connsiteY122" fmla="*/ 1093278 h 1229009"/>
              <a:gd name="connsiteX123" fmla="*/ 1643063 w 1831181"/>
              <a:gd name="connsiteY123" fmla="*/ 1105184 h 1229009"/>
              <a:gd name="connsiteX124" fmla="*/ 1652588 w 1831181"/>
              <a:gd name="connsiteY124" fmla="*/ 1117091 h 1229009"/>
              <a:gd name="connsiteX125" fmla="*/ 1664494 w 1831181"/>
              <a:gd name="connsiteY125" fmla="*/ 1131378 h 1229009"/>
              <a:gd name="connsiteX126" fmla="*/ 1671638 w 1831181"/>
              <a:gd name="connsiteY126" fmla="*/ 1133759 h 1229009"/>
              <a:gd name="connsiteX127" fmla="*/ 1685925 w 1831181"/>
              <a:gd name="connsiteY127" fmla="*/ 1145666 h 1229009"/>
              <a:gd name="connsiteX128" fmla="*/ 1700213 w 1831181"/>
              <a:gd name="connsiteY128" fmla="*/ 1150428 h 1229009"/>
              <a:gd name="connsiteX129" fmla="*/ 1721644 w 1831181"/>
              <a:gd name="connsiteY129" fmla="*/ 1159953 h 1229009"/>
              <a:gd name="connsiteX130" fmla="*/ 1728788 w 1831181"/>
              <a:gd name="connsiteY130" fmla="*/ 1162334 h 1229009"/>
              <a:gd name="connsiteX131" fmla="*/ 1735931 w 1831181"/>
              <a:gd name="connsiteY131" fmla="*/ 1169478 h 1229009"/>
              <a:gd name="connsiteX132" fmla="*/ 1754981 w 1831181"/>
              <a:gd name="connsiteY132" fmla="*/ 1186147 h 1229009"/>
              <a:gd name="connsiteX133" fmla="*/ 1776413 w 1831181"/>
              <a:gd name="connsiteY133" fmla="*/ 1190909 h 1229009"/>
              <a:gd name="connsiteX134" fmla="*/ 1783556 w 1831181"/>
              <a:gd name="connsiteY134" fmla="*/ 1195672 h 1229009"/>
              <a:gd name="connsiteX135" fmla="*/ 1797844 w 1831181"/>
              <a:gd name="connsiteY135" fmla="*/ 1200434 h 1229009"/>
              <a:gd name="connsiteX136" fmla="*/ 1809750 w 1831181"/>
              <a:gd name="connsiteY136" fmla="*/ 1212341 h 1229009"/>
              <a:gd name="connsiteX137" fmla="*/ 1826419 w 1831181"/>
              <a:gd name="connsiteY137" fmla="*/ 1224247 h 1229009"/>
              <a:gd name="connsiteX138" fmla="*/ 1831181 w 1831181"/>
              <a:gd name="connsiteY138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59669 w 1831181"/>
              <a:gd name="connsiteY74" fmla="*/ 609884 h 1229009"/>
              <a:gd name="connsiteX75" fmla="*/ 1195388 w 1831181"/>
              <a:gd name="connsiteY75" fmla="*/ 636078 h 1229009"/>
              <a:gd name="connsiteX76" fmla="*/ 1200150 w 1831181"/>
              <a:gd name="connsiteY76" fmla="*/ 643222 h 1229009"/>
              <a:gd name="connsiteX77" fmla="*/ 1207294 w 1831181"/>
              <a:gd name="connsiteY77" fmla="*/ 650366 h 1229009"/>
              <a:gd name="connsiteX78" fmla="*/ 1221581 w 1831181"/>
              <a:gd name="connsiteY78" fmla="*/ 671797 h 1229009"/>
              <a:gd name="connsiteX79" fmla="*/ 1226344 w 1831181"/>
              <a:gd name="connsiteY79" fmla="*/ 678941 h 1229009"/>
              <a:gd name="connsiteX80" fmla="*/ 1233488 w 1831181"/>
              <a:gd name="connsiteY80" fmla="*/ 683703 h 1229009"/>
              <a:gd name="connsiteX81" fmla="*/ 1240631 w 1831181"/>
              <a:gd name="connsiteY81" fmla="*/ 697991 h 1229009"/>
              <a:gd name="connsiteX82" fmla="*/ 1243013 w 1831181"/>
              <a:gd name="connsiteY82" fmla="*/ 705134 h 1229009"/>
              <a:gd name="connsiteX83" fmla="*/ 1250156 w 1831181"/>
              <a:gd name="connsiteY83" fmla="*/ 709897 h 1229009"/>
              <a:gd name="connsiteX84" fmla="*/ 1254919 w 1831181"/>
              <a:gd name="connsiteY84" fmla="*/ 717041 h 1229009"/>
              <a:gd name="connsiteX85" fmla="*/ 1259681 w 1831181"/>
              <a:gd name="connsiteY85" fmla="*/ 731328 h 1229009"/>
              <a:gd name="connsiteX86" fmla="*/ 1271588 w 1831181"/>
              <a:gd name="connsiteY86" fmla="*/ 752759 h 1229009"/>
              <a:gd name="connsiteX87" fmla="*/ 1285875 w 1831181"/>
              <a:gd name="connsiteY87" fmla="*/ 762284 h 1229009"/>
              <a:gd name="connsiteX88" fmla="*/ 1290638 w 1831181"/>
              <a:gd name="connsiteY88" fmla="*/ 771809 h 1229009"/>
              <a:gd name="connsiteX89" fmla="*/ 1293019 w 1831181"/>
              <a:gd name="connsiteY89" fmla="*/ 778953 h 1229009"/>
              <a:gd name="connsiteX90" fmla="*/ 1307306 w 1831181"/>
              <a:gd name="connsiteY90" fmla="*/ 790859 h 1229009"/>
              <a:gd name="connsiteX91" fmla="*/ 1321594 w 1831181"/>
              <a:gd name="connsiteY91" fmla="*/ 795622 h 1229009"/>
              <a:gd name="connsiteX92" fmla="*/ 1328738 w 1831181"/>
              <a:gd name="connsiteY92" fmla="*/ 798003 h 1229009"/>
              <a:gd name="connsiteX93" fmla="*/ 1335881 w 1831181"/>
              <a:gd name="connsiteY93" fmla="*/ 802766 h 1229009"/>
              <a:gd name="connsiteX94" fmla="*/ 1357313 w 1831181"/>
              <a:gd name="connsiteY94" fmla="*/ 807528 h 1229009"/>
              <a:gd name="connsiteX95" fmla="*/ 1364456 w 1831181"/>
              <a:gd name="connsiteY95" fmla="*/ 812291 h 1229009"/>
              <a:gd name="connsiteX96" fmla="*/ 1366838 w 1831181"/>
              <a:gd name="connsiteY96" fmla="*/ 824197 h 1229009"/>
              <a:gd name="connsiteX97" fmla="*/ 1369219 w 1831181"/>
              <a:gd name="connsiteY97" fmla="*/ 840866 h 1229009"/>
              <a:gd name="connsiteX98" fmla="*/ 1378744 w 1831181"/>
              <a:gd name="connsiteY98" fmla="*/ 862297 h 1229009"/>
              <a:gd name="connsiteX99" fmla="*/ 1390650 w 1831181"/>
              <a:gd name="connsiteY99" fmla="*/ 883728 h 1229009"/>
              <a:gd name="connsiteX100" fmla="*/ 1397794 w 1831181"/>
              <a:gd name="connsiteY100" fmla="*/ 886109 h 1229009"/>
              <a:gd name="connsiteX101" fmla="*/ 1409700 w 1831181"/>
              <a:gd name="connsiteY101" fmla="*/ 907541 h 1229009"/>
              <a:gd name="connsiteX102" fmla="*/ 1416844 w 1831181"/>
              <a:gd name="connsiteY102" fmla="*/ 912303 h 1229009"/>
              <a:gd name="connsiteX103" fmla="*/ 1428750 w 1831181"/>
              <a:gd name="connsiteY103" fmla="*/ 924209 h 1229009"/>
              <a:gd name="connsiteX104" fmla="*/ 1443038 w 1831181"/>
              <a:gd name="connsiteY104" fmla="*/ 938497 h 1229009"/>
              <a:gd name="connsiteX105" fmla="*/ 1450181 w 1831181"/>
              <a:gd name="connsiteY105" fmla="*/ 943259 h 1229009"/>
              <a:gd name="connsiteX106" fmla="*/ 1457325 w 1831181"/>
              <a:gd name="connsiteY106" fmla="*/ 950403 h 1229009"/>
              <a:gd name="connsiteX107" fmla="*/ 1481138 w 1831181"/>
              <a:gd name="connsiteY107" fmla="*/ 957547 h 1229009"/>
              <a:gd name="connsiteX108" fmla="*/ 1490663 w 1831181"/>
              <a:gd name="connsiteY108" fmla="*/ 967072 h 1229009"/>
              <a:gd name="connsiteX109" fmla="*/ 1497806 w 1831181"/>
              <a:gd name="connsiteY109" fmla="*/ 974216 h 1229009"/>
              <a:gd name="connsiteX110" fmla="*/ 1519238 w 1831181"/>
              <a:gd name="connsiteY110" fmla="*/ 986122 h 1229009"/>
              <a:gd name="connsiteX111" fmla="*/ 1533525 w 1831181"/>
              <a:gd name="connsiteY111" fmla="*/ 995647 h 1229009"/>
              <a:gd name="connsiteX112" fmla="*/ 1554956 w 1831181"/>
              <a:gd name="connsiteY112" fmla="*/ 1012316 h 1229009"/>
              <a:gd name="connsiteX113" fmla="*/ 1569244 w 1831181"/>
              <a:gd name="connsiteY113" fmla="*/ 1019459 h 1229009"/>
              <a:gd name="connsiteX114" fmla="*/ 1578769 w 1831181"/>
              <a:gd name="connsiteY114" fmla="*/ 1033747 h 1229009"/>
              <a:gd name="connsiteX115" fmla="*/ 1583531 w 1831181"/>
              <a:gd name="connsiteY115" fmla="*/ 1040891 h 1229009"/>
              <a:gd name="connsiteX116" fmla="*/ 1590675 w 1831181"/>
              <a:gd name="connsiteY116" fmla="*/ 1048034 h 1229009"/>
              <a:gd name="connsiteX117" fmla="*/ 1600200 w 1831181"/>
              <a:gd name="connsiteY117" fmla="*/ 1059941 h 1229009"/>
              <a:gd name="connsiteX118" fmla="*/ 1607344 w 1831181"/>
              <a:gd name="connsiteY118" fmla="*/ 1074228 h 1229009"/>
              <a:gd name="connsiteX119" fmla="*/ 1614488 w 1831181"/>
              <a:gd name="connsiteY119" fmla="*/ 1076609 h 1229009"/>
              <a:gd name="connsiteX120" fmla="*/ 1621631 w 1831181"/>
              <a:gd name="connsiteY120" fmla="*/ 1083753 h 1229009"/>
              <a:gd name="connsiteX121" fmla="*/ 1624013 w 1831181"/>
              <a:gd name="connsiteY121" fmla="*/ 1090897 h 1229009"/>
              <a:gd name="connsiteX122" fmla="*/ 1633538 w 1831181"/>
              <a:gd name="connsiteY122" fmla="*/ 1093278 h 1229009"/>
              <a:gd name="connsiteX123" fmla="*/ 1643063 w 1831181"/>
              <a:gd name="connsiteY123" fmla="*/ 1105184 h 1229009"/>
              <a:gd name="connsiteX124" fmla="*/ 1652588 w 1831181"/>
              <a:gd name="connsiteY124" fmla="*/ 1117091 h 1229009"/>
              <a:gd name="connsiteX125" fmla="*/ 1664494 w 1831181"/>
              <a:gd name="connsiteY125" fmla="*/ 1131378 h 1229009"/>
              <a:gd name="connsiteX126" fmla="*/ 1671638 w 1831181"/>
              <a:gd name="connsiteY126" fmla="*/ 1133759 h 1229009"/>
              <a:gd name="connsiteX127" fmla="*/ 1685925 w 1831181"/>
              <a:gd name="connsiteY127" fmla="*/ 1145666 h 1229009"/>
              <a:gd name="connsiteX128" fmla="*/ 1700213 w 1831181"/>
              <a:gd name="connsiteY128" fmla="*/ 1150428 h 1229009"/>
              <a:gd name="connsiteX129" fmla="*/ 1721644 w 1831181"/>
              <a:gd name="connsiteY129" fmla="*/ 1159953 h 1229009"/>
              <a:gd name="connsiteX130" fmla="*/ 1728788 w 1831181"/>
              <a:gd name="connsiteY130" fmla="*/ 1162334 h 1229009"/>
              <a:gd name="connsiteX131" fmla="*/ 1735931 w 1831181"/>
              <a:gd name="connsiteY131" fmla="*/ 1169478 h 1229009"/>
              <a:gd name="connsiteX132" fmla="*/ 1754981 w 1831181"/>
              <a:gd name="connsiteY132" fmla="*/ 1186147 h 1229009"/>
              <a:gd name="connsiteX133" fmla="*/ 1776413 w 1831181"/>
              <a:gd name="connsiteY133" fmla="*/ 1190909 h 1229009"/>
              <a:gd name="connsiteX134" fmla="*/ 1783556 w 1831181"/>
              <a:gd name="connsiteY134" fmla="*/ 1195672 h 1229009"/>
              <a:gd name="connsiteX135" fmla="*/ 1797844 w 1831181"/>
              <a:gd name="connsiteY135" fmla="*/ 1200434 h 1229009"/>
              <a:gd name="connsiteX136" fmla="*/ 1809750 w 1831181"/>
              <a:gd name="connsiteY136" fmla="*/ 1212341 h 1229009"/>
              <a:gd name="connsiteX137" fmla="*/ 1826419 w 1831181"/>
              <a:gd name="connsiteY137" fmla="*/ 1224247 h 1229009"/>
              <a:gd name="connsiteX138" fmla="*/ 1831181 w 1831181"/>
              <a:gd name="connsiteY138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59669 w 1831181"/>
              <a:gd name="connsiteY74" fmla="*/ 609884 h 1229009"/>
              <a:gd name="connsiteX75" fmla="*/ 1195388 w 1831181"/>
              <a:gd name="connsiteY75" fmla="*/ 636078 h 1229009"/>
              <a:gd name="connsiteX76" fmla="*/ 1200150 w 1831181"/>
              <a:gd name="connsiteY76" fmla="*/ 643222 h 1229009"/>
              <a:gd name="connsiteX77" fmla="*/ 1207294 w 1831181"/>
              <a:gd name="connsiteY77" fmla="*/ 650366 h 1229009"/>
              <a:gd name="connsiteX78" fmla="*/ 1221581 w 1831181"/>
              <a:gd name="connsiteY78" fmla="*/ 671797 h 1229009"/>
              <a:gd name="connsiteX79" fmla="*/ 1226344 w 1831181"/>
              <a:gd name="connsiteY79" fmla="*/ 678941 h 1229009"/>
              <a:gd name="connsiteX80" fmla="*/ 1233488 w 1831181"/>
              <a:gd name="connsiteY80" fmla="*/ 683703 h 1229009"/>
              <a:gd name="connsiteX81" fmla="*/ 1240631 w 1831181"/>
              <a:gd name="connsiteY81" fmla="*/ 697991 h 1229009"/>
              <a:gd name="connsiteX82" fmla="*/ 1243013 w 1831181"/>
              <a:gd name="connsiteY82" fmla="*/ 705134 h 1229009"/>
              <a:gd name="connsiteX83" fmla="*/ 1250156 w 1831181"/>
              <a:gd name="connsiteY83" fmla="*/ 709897 h 1229009"/>
              <a:gd name="connsiteX84" fmla="*/ 1254919 w 1831181"/>
              <a:gd name="connsiteY84" fmla="*/ 717041 h 1229009"/>
              <a:gd name="connsiteX85" fmla="*/ 1259681 w 1831181"/>
              <a:gd name="connsiteY85" fmla="*/ 731328 h 1229009"/>
              <a:gd name="connsiteX86" fmla="*/ 1271588 w 1831181"/>
              <a:gd name="connsiteY86" fmla="*/ 752759 h 1229009"/>
              <a:gd name="connsiteX87" fmla="*/ 1285875 w 1831181"/>
              <a:gd name="connsiteY87" fmla="*/ 762284 h 1229009"/>
              <a:gd name="connsiteX88" fmla="*/ 1290638 w 1831181"/>
              <a:gd name="connsiteY88" fmla="*/ 771809 h 1229009"/>
              <a:gd name="connsiteX89" fmla="*/ 1293019 w 1831181"/>
              <a:gd name="connsiteY89" fmla="*/ 778953 h 1229009"/>
              <a:gd name="connsiteX90" fmla="*/ 1307306 w 1831181"/>
              <a:gd name="connsiteY90" fmla="*/ 790859 h 1229009"/>
              <a:gd name="connsiteX91" fmla="*/ 1321594 w 1831181"/>
              <a:gd name="connsiteY91" fmla="*/ 795622 h 1229009"/>
              <a:gd name="connsiteX92" fmla="*/ 1328738 w 1831181"/>
              <a:gd name="connsiteY92" fmla="*/ 798003 h 1229009"/>
              <a:gd name="connsiteX93" fmla="*/ 1335881 w 1831181"/>
              <a:gd name="connsiteY93" fmla="*/ 802766 h 1229009"/>
              <a:gd name="connsiteX94" fmla="*/ 1357313 w 1831181"/>
              <a:gd name="connsiteY94" fmla="*/ 807528 h 1229009"/>
              <a:gd name="connsiteX95" fmla="*/ 1366838 w 1831181"/>
              <a:gd name="connsiteY95" fmla="*/ 824197 h 1229009"/>
              <a:gd name="connsiteX96" fmla="*/ 1369219 w 1831181"/>
              <a:gd name="connsiteY96" fmla="*/ 840866 h 1229009"/>
              <a:gd name="connsiteX97" fmla="*/ 1378744 w 1831181"/>
              <a:gd name="connsiteY97" fmla="*/ 862297 h 1229009"/>
              <a:gd name="connsiteX98" fmla="*/ 1390650 w 1831181"/>
              <a:gd name="connsiteY98" fmla="*/ 883728 h 1229009"/>
              <a:gd name="connsiteX99" fmla="*/ 1397794 w 1831181"/>
              <a:gd name="connsiteY99" fmla="*/ 886109 h 1229009"/>
              <a:gd name="connsiteX100" fmla="*/ 1409700 w 1831181"/>
              <a:gd name="connsiteY100" fmla="*/ 907541 h 1229009"/>
              <a:gd name="connsiteX101" fmla="*/ 1416844 w 1831181"/>
              <a:gd name="connsiteY101" fmla="*/ 912303 h 1229009"/>
              <a:gd name="connsiteX102" fmla="*/ 1428750 w 1831181"/>
              <a:gd name="connsiteY102" fmla="*/ 924209 h 1229009"/>
              <a:gd name="connsiteX103" fmla="*/ 1443038 w 1831181"/>
              <a:gd name="connsiteY103" fmla="*/ 938497 h 1229009"/>
              <a:gd name="connsiteX104" fmla="*/ 1450181 w 1831181"/>
              <a:gd name="connsiteY104" fmla="*/ 943259 h 1229009"/>
              <a:gd name="connsiteX105" fmla="*/ 1457325 w 1831181"/>
              <a:gd name="connsiteY105" fmla="*/ 950403 h 1229009"/>
              <a:gd name="connsiteX106" fmla="*/ 1481138 w 1831181"/>
              <a:gd name="connsiteY106" fmla="*/ 957547 h 1229009"/>
              <a:gd name="connsiteX107" fmla="*/ 1490663 w 1831181"/>
              <a:gd name="connsiteY107" fmla="*/ 967072 h 1229009"/>
              <a:gd name="connsiteX108" fmla="*/ 1497806 w 1831181"/>
              <a:gd name="connsiteY108" fmla="*/ 974216 h 1229009"/>
              <a:gd name="connsiteX109" fmla="*/ 1519238 w 1831181"/>
              <a:gd name="connsiteY109" fmla="*/ 986122 h 1229009"/>
              <a:gd name="connsiteX110" fmla="*/ 1533525 w 1831181"/>
              <a:gd name="connsiteY110" fmla="*/ 995647 h 1229009"/>
              <a:gd name="connsiteX111" fmla="*/ 1554956 w 1831181"/>
              <a:gd name="connsiteY111" fmla="*/ 1012316 h 1229009"/>
              <a:gd name="connsiteX112" fmla="*/ 1569244 w 1831181"/>
              <a:gd name="connsiteY112" fmla="*/ 1019459 h 1229009"/>
              <a:gd name="connsiteX113" fmla="*/ 1578769 w 1831181"/>
              <a:gd name="connsiteY113" fmla="*/ 1033747 h 1229009"/>
              <a:gd name="connsiteX114" fmla="*/ 1583531 w 1831181"/>
              <a:gd name="connsiteY114" fmla="*/ 1040891 h 1229009"/>
              <a:gd name="connsiteX115" fmla="*/ 1590675 w 1831181"/>
              <a:gd name="connsiteY115" fmla="*/ 1048034 h 1229009"/>
              <a:gd name="connsiteX116" fmla="*/ 1600200 w 1831181"/>
              <a:gd name="connsiteY116" fmla="*/ 1059941 h 1229009"/>
              <a:gd name="connsiteX117" fmla="*/ 1607344 w 1831181"/>
              <a:gd name="connsiteY117" fmla="*/ 1074228 h 1229009"/>
              <a:gd name="connsiteX118" fmla="*/ 1614488 w 1831181"/>
              <a:gd name="connsiteY118" fmla="*/ 1076609 h 1229009"/>
              <a:gd name="connsiteX119" fmla="*/ 1621631 w 1831181"/>
              <a:gd name="connsiteY119" fmla="*/ 1083753 h 1229009"/>
              <a:gd name="connsiteX120" fmla="*/ 1624013 w 1831181"/>
              <a:gd name="connsiteY120" fmla="*/ 1090897 h 1229009"/>
              <a:gd name="connsiteX121" fmla="*/ 1633538 w 1831181"/>
              <a:gd name="connsiteY121" fmla="*/ 1093278 h 1229009"/>
              <a:gd name="connsiteX122" fmla="*/ 1643063 w 1831181"/>
              <a:gd name="connsiteY122" fmla="*/ 1105184 h 1229009"/>
              <a:gd name="connsiteX123" fmla="*/ 1652588 w 1831181"/>
              <a:gd name="connsiteY123" fmla="*/ 1117091 h 1229009"/>
              <a:gd name="connsiteX124" fmla="*/ 1664494 w 1831181"/>
              <a:gd name="connsiteY124" fmla="*/ 1131378 h 1229009"/>
              <a:gd name="connsiteX125" fmla="*/ 1671638 w 1831181"/>
              <a:gd name="connsiteY125" fmla="*/ 1133759 h 1229009"/>
              <a:gd name="connsiteX126" fmla="*/ 1685925 w 1831181"/>
              <a:gd name="connsiteY126" fmla="*/ 1145666 h 1229009"/>
              <a:gd name="connsiteX127" fmla="*/ 1700213 w 1831181"/>
              <a:gd name="connsiteY127" fmla="*/ 1150428 h 1229009"/>
              <a:gd name="connsiteX128" fmla="*/ 1721644 w 1831181"/>
              <a:gd name="connsiteY128" fmla="*/ 1159953 h 1229009"/>
              <a:gd name="connsiteX129" fmla="*/ 1728788 w 1831181"/>
              <a:gd name="connsiteY129" fmla="*/ 1162334 h 1229009"/>
              <a:gd name="connsiteX130" fmla="*/ 1735931 w 1831181"/>
              <a:gd name="connsiteY130" fmla="*/ 1169478 h 1229009"/>
              <a:gd name="connsiteX131" fmla="*/ 1754981 w 1831181"/>
              <a:gd name="connsiteY131" fmla="*/ 1186147 h 1229009"/>
              <a:gd name="connsiteX132" fmla="*/ 1776413 w 1831181"/>
              <a:gd name="connsiteY132" fmla="*/ 1190909 h 1229009"/>
              <a:gd name="connsiteX133" fmla="*/ 1783556 w 1831181"/>
              <a:gd name="connsiteY133" fmla="*/ 1195672 h 1229009"/>
              <a:gd name="connsiteX134" fmla="*/ 1797844 w 1831181"/>
              <a:gd name="connsiteY134" fmla="*/ 1200434 h 1229009"/>
              <a:gd name="connsiteX135" fmla="*/ 1809750 w 1831181"/>
              <a:gd name="connsiteY135" fmla="*/ 1212341 h 1229009"/>
              <a:gd name="connsiteX136" fmla="*/ 1826419 w 1831181"/>
              <a:gd name="connsiteY136" fmla="*/ 1224247 h 1229009"/>
              <a:gd name="connsiteX137" fmla="*/ 1831181 w 1831181"/>
              <a:gd name="connsiteY137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59669 w 1831181"/>
              <a:gd name="connsiteY74" fmla="*/ 609884 h 1229009"/>
              <a:gd name="connsiteX75" fmla="*/ 1195388 w 1831181"/>
              <a:gd name="connsiteY75" fmla="*/ 636078 h 1229009"/>
              <a:gd name="connsiteX76" fmla="*/ 1200150 w 1831181"/>
              <a:gd name="connsiteY76" fmla="*/ 643222 h 1229009"/>
              <a:gd name="connsiteX77" fmla="*/ 1207294 w 1831181"/>
              <a:gd name="connsiteY77" fmla="*/ 650366 h 1229009"/>
              <a:gd name="connsiteX78" fmla="*/ 1221581 w 1831181"/>
              <a:gd name="connsiteY78" fmla="*/ 671797 h 1229009"/>
              <a:gd name="connsiteX79" fmla="*/ 1226344 w 1831181"/>
              <a:gd name="connsiteY79" fmla="*/ 678941 h 1229009"/>
              <a:gd name="connsiteX80" fmla="*/ 1233488 w 1831181"/>
              <a:gd name="connsiteY80" fmla="*/ 683703 h 1229009"/>
              <a:gd name="connsiteX81" fmla="*/ 1240631 w 1831181"/>
              <a:gd name="connsiteY81" fmla="*/ 697991 h 1229009"/>
              <a:gd name="connsiteX82" fmla="*/ 1243013 w 1831181"/>
              <a:gd name="connsiteY82" fmla="*/ 705134 h 1229009"/>
              <a:gd name="connsiteX83" fmla="*/ 1250156 w 1831181"/>
              <a:gd name="connsiteY83" fmla="*/ 709897 h 1229009"/>
              <a:gd name="connsiteX84" fmla="*/ 1254919 w 1831181"/>
              <a:gd name="connsiteY84" fmla="*/ 717041 h 1229009"/>
              <a:gd name="connsiteX85" fmla="*/ 1259681 w 1831181"/>
              <a:gd name="connsiteY85" fmla="*/ 731328 h 1229009"/>
              <a:gd name="connsiteX86" fmla="*/ 1271588 w 1831181"/>
              <a:gd name="connsiteY86" fmla="*/ 752759 h 1229009"/>
              <a:gd name="connsiteX87" fmla="*/ 1285875 w 1831181"/>
              <a:gd name="connsiteY87" fmla="*/ 762284 h 1229009"/>
              <a:gd name="connsiteX88" fmla="*/ 1290638 w 1831181"/>
              <a:gd name="connsiteY88" fmla="*/ 771809 h 1229009"/>
              <a:gd name="connsiteX89" fmla="*/ 1293019 w 1831181"/>
              <a:gd name="connsiteY89" fmla="*/ 778953 h 1229009"/>
              <a:gd name="connsiteX90" fmla="*/ 1307306 w 1831181"/>
              <a:gd name="connsiteY90" fmla="*/ 790859 h 1229009"/>
              <a:gd name="connsiteX91" fmla="*/ 1321594 w 1831181"/>
              <a:gd name="connsiteY91" fmla="*/ 795622 h 1229009"/>
              <a:gd name="connsiteX92" fmla="*/ 1328738 w 1831181"/>
              <a:gd name="connsiteY92" fmla="*/ 798003 h 1229009"/>
              <a:gd name="connsiteX93" fmla="*/ 1335881 w 1831181"/>
              <a:gd name="connsiteY93" fmla="*/ 802766 h 1229009"/>
              <a:gd name="connsiteX94" fmla="*/ 1366838 w 1831181"/>
              <a:gd name="connsiteY94" fmla="*/ 824197 h 1229009"/>
              <a:gd name="connsiteX95" fmla="*/ 1369219 w 1831181"/>
              <a:gd name="connsiteY95" fmla="*/ 840866 h 1229009"/>
              <a:gd name="connsiteX96" fmla="*/ 1378744 w 1831181"/>
              <a:gd name="connsiteY96" fmla="*/ 862297 h 1229009"/>
              <a:gd name="connsiteX97" fmla="*/ 1390650 w 1831181"/>
              <a:gd name="connsiteY97" fmla="*/ 883728 h 1229009"/>
              <a:gd name="connsiteX98" fmla="*/ 1397794 w 1831181"/>
              <a:gd name="connsiteY98" fmla="*/ 886109 h 1229009"/>
              <a:gd name="connsiteX99" fmla="*/ 1409700 w 1831181"/>
              <a:gd name="connsiteY99" fmla="*/ 907541 h 1229009"/>
              <a:gd name="connsiteX100" fmla="*/ 1416844 w 1831181"/>
              <a:gd name="connsiteY100" fmla="*/ 912303 h 1229009"/>
              <a:gd name="connsiteX101" fmla="*/ 1428750 w 1831181"/>
              <a:gd name="connsiteY101" fmla="*/ 924209 h 1229009"/>
              <a:gd name="connsiteX102" fmla="*/ 1443038 w 1831181"/>
              <a:gd name="connsiteY102" fmla="*/ 938497 h 1229009"/>
              <a:gd name="connsiteX103" fmla="*/ 1450181 w 1831181"/>
              <a:gd name="connsiteY103" fmla="*/ 943259 h 1229009"/>
              <a:gd name="connsiteX104" fmla="*/ 1457325 w 1831181"/>
              <a:gd name="connsiteY104" fmla="*/ 950403 h 1229009"/>
              <a:gd name="connsiteX105" fmla="*/ 1481138 w 1831181"/>
              <a:gd name="connsiteY105" fmla="*/ 957547 h 1229009"/>
              <a:gd name="connsiteX106" fmla="*/ 1490663 w 1831181"/>
              <a:gd name="connsiteY106" fmla="*/ 967072 h 1229009"/>
              <a:gd name="connsiteX107" fmla="*/ 1497806 w 1831181"/>
              <a:gd name="connsiteY107" fmla="*/ 974216 h 1229009"/>
              <a:gd name="connsiteX108" fmla="*/ 1519238 w 1831181"/>
              <a:gd name="connsiteY108" fmla="*/ 986122 h 1229009"/>
              <a:gd name="connsiteX109" fmla="*/ 1533525 w 1831181"/>
              <a:gd name="connsiteY109" fmla="*/ 995647 h 1229009"/>
              <a:gd name="connsiteX110" fmla="*/ 1554956 w 1831181"/>
              <a:gd name="connsiteY110" fmla="*/ 1012316 h 1229009"/>
              <a:gd name="connsiteX111" fmla="*/ 1569244 w 1831181"/>
              <a:gd name="connsiteY111" fmla="*/ 1019459 h 1229009"/>
              <a:gd name="connsiteX112" fmla="*/ 1578769 w 1831181"/>
              <a:gd name="connsiteY112" fmla="*/ 1033747 h 1229009"/>
              <a:gd name="connsiteX113" fmla="*/ 1583531 w 1831181"/>
              <a:gd name="connsiteY113" fmla="*/ 1040891 h 1229009"/>
              <a:gd name="connsiteX114" fmla="*/ 1590675 w 1831181"/>
              <a:gd name="connsiteY114" fmla="*/ 1048034 h 1229009"/>
              <a:gd name="connsiteX115" fmla="*/ 1600200 w 1831181"/>
              <a:gd name="connsiteY115" fmla="*/ 1059941 h 1229009"/>
              <a:gd name="connsiteX116" fmla="*/ 1607344 w 1831181"/>
              <a:gd name="connsiteY116" fmla="*/ 1074228 h 1229009"/>
              <a:gd name="connsiteX117" fmla="*/ 1614488 w 1831181"/>
              <a:gd name="connsiteY117" fmla="*/ 1076609 h 1229009"/>
              <a:gd name="connsiteX118" fmla="*/ 1621631 w 1831181"/>
              <a:gd name="connsiteY118" fmla="*/ 1083753 h 1229009"/>
              <a:gd name="connsiteX119" fmla="*/ 1624013 w 1831181"/>
              <a:gd name="connsiteY119" fmla="*/ 1090897 h 1229009"/>
              <a:gd name="connsiteX120" fmla="*/ 1633538 w 1831181"/>
              <a:gd name="connsiteY120" fmla="*/ 1093278 h 1229009"/>
              <a:gd name="connsiteX121" fmla="*/ 1643063 w 1831181"/>
              <a:gd name="connsiteY121" fmla="*/ 1105184 h 1229009"/>
              <a:gd name="connsiteX122" fmla="*/ 1652588 w 1831181"/>
              <a:gd name="connsiteY122" fmla="*/ 1117091 h 1229009"/>
              <a:gd name="connsiteX123" fmla="*/ 1664494 w 1831181"/>
              <a:gd name="connsiteY123" fmla="*/ 1131378 h 1229009"/>
              <a:gd name="connsiteX124" fmla="*/ 1671638 w 1831181"/>
              <a:gd name="connsiteY124" fmla="*/ 1133759 h 1229009"/>
              <a:gd name="connsiteX125" fmla="*/ 1685925 w 1831181"/>
              <a:gd name="connsiteY125" fmla="*/ 1145666 h 1229009"/>
              <a:gd name="connsiteX126" fmla="*/ 1700213 w 1831181"/>
              <a:gd name="connsiteY126" fmla="*/ 1150428 h 1229009"/>
              <a:gd name="connsiteX127" fmla="*/ 1721644 w 1831181"/>
              <a:gd name="connsiteY127" fmla="*/ 1159953 h 1229009"/>
              <a:gd name="connsiteX128" fmla="*/ 1728788 w 1831181"/>
              <a:gd name="connsiteY128" fmla="*/ 1162334 h 1229009"/>
              <a:gd name="connsiteX129" fmla="*/ 1735931 w 1831181"/>
              <a:gd name="connsiteY129" fmla="*/ 1169478 h 1229009"/>
              <a:gd name="connsiteX130" fmla="*/ 1754981 w 1831181"/>
              <a:gd name="connsiteY130" fmla="*/ 1186147 h 1229009"/>
              <a:gd name="connsiteX131" fmla="*/ 1776413 w 1831181"/>
              <a:gd name="connsiteY131" fmla="*/ 1190909 h 1229009"/>
              <a:gd name="connsiteX132" fmla="*/ 1783556 w 1831181"/>
              <a:gd name="connsiteY132" fmla="*/ 1195672 h 1229009"/>
              <a:gd name="connsiteX133" fmla="*/ 1797844 w 1831181"/>
              <a:gd name="connsiteY133" fmla="*/ 1200434 h 1229009"/>
              <a:gd name="connsiteX134" fmla="*/ 1809750 w 1831181"/>
              <a:gd name="connsiteY134" fmla="*/ 1212341 h 1229009"/>
              <a:gd name="connsiteX135" fmla="*/ 1826419 w 1831181"/>
              <a:gd name="connsiteY135" fmla="*/ 1224247 h 1229009"/>
              <a:gd name="connsiteX136" fmla="*/ 1831181 w 1831181"/>
              <a:gd name="connsiteY136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59669 w 1831181"/>
              <a:gd name="connsiteY74" fmla="*/ 609884 h 1229009"/>
              <a:gd name="connsiteX75" fmla="*/ 1195388 w 1831181"/>
              <a:gd name="connsiteY75" fmla="*/ 636078 h 1229009"/>
              <a:gd name="connsiteX76" fmla="*/ 1200150 w 1831181"/>
              <a:gd name="connsiteY76" fmla="*/ 643222 h 1229009"/>
              <a:gd name="connsiteX77" fmla="*/ 1207294 w 1831181"/>
              <a:gd name="connsiteY77" fmla="*/ 650366 h 1229009"/>
              <a:gd name="connsiteX78" fmla="*/ 1221581 w 1831181"/>
              <a:gd name="connsiteY78" fmla="*/ 671797 h 1229009"/>
              <a:gd name="connsiteX79" fmla="*/ 1226344 w 1831181"/>
              <a:gd name="connsiteY79" fmla="*/ 678941 h 1229009"/>
              <a:gd name="connsiteX80" fmla="*/ 1233488 w 1831181"/>
              <a:gd name="connsiteY80" fmla="*/ 683703 h 1229009"/>
              <a:gd name="connsiteX81" fmla="*/ 1240631 w 1831181"/>
              <a:gd name="connsiteY81" fmla="*/ 697991 h 1229009"/>
              <a:gd name="connsiteX82" fmla="*/ 1243013 w 1831181"/>
              <a:gd name="connsiteY82" fmla="*/ 705134 h 1229009"/>
              <a:gd name="connsiteX83" fmla="*/ 1250156 w 1831181"/>
              <a:gd name="connsiteY83" fmla="*/ 709897 h 1229009"/>
              <a:gd name="connsiteX84" fmla="*/ 1254919 w 1831181"/>
              <a:gd name="connsiteY84" fmla="*/ 717041 h 1229009"/>
              <a:gd name="connsiteX85" fmla="*/ 1259681 w 1831181"/>
              <a:gd name="connsiteY85" fmla="*/ 731328 h 1229009"/>
              <a:gd name="connsiteX86" fmla="*/ 1271588 w 1831181"/>
              <a:gd name="connsiteY86" fmla="*/ 752759 h 1229009"/>
              <a:gd name="connsiteX87" fmla="*/ 1285875 w 1831181"/>
              <a:gd name="connsiteY87" fmla="*/ 762284 h 1229009"/>
              <a:gd name="connsiteX88" fmla="*/ 1290638 w 1831181"/>
              <a:gd name="connsiteY88" fmla="*/ 771809 h 1229009"/>
              <a:gd name="connsiteX89" fmla="*/ 1293019 w 1831181"/>
              <a:gd name="connsiteY89" fmla="*/ 778953 h 1229009"/>
              <a:gd name="connsiteX90" fmla="*/ 1307306 w 1831181"/>
              <a:gd name="connsiteY90" fmla="*/ 790859 h 1229009"/>
              <a:gd name="connsiteX91" fmla="*/ 1321594 w 1831181"/>
              <a:gd name="connsiteY91" fmla="*/ 795622 h 1229009"/>
              <a:gd name="connsiteX92" fmla="*/ 1328738 w 1831181"/>
              <a:gd name="connsiteY92" fmla="*/ 798003 h 1229009"/>
              <a:gd name="connsiteX93" fmla="*/ 1335881 w 1831181"/>
              <a:gd name="connsiteY93" fmla="*/ 802766 h 1229009"/>
              <a:gd name="connsiteX94" fmla="*/ 1357313 w 1831181"/>
              <a:gd name="connsiteY94" fmla="*/ 812291 h 1229009"/>
              <a:gd name="connsiteX95" fmla="*/ 1369219 w 1831181"/>
              <a:gd name="connsiteY95" fmla="*/ 840866 h 1229009"/>
              <a:gd name="connsiteX96" fmla="*/ 1378744 w 1831181"/>
              <a:gd name="connsiteY96" fmla="*/ 862297 h 1229009"/>
              <a:gd name="connsiteX97" fmla="*/ 1390650 w 1831181"/>
              <a:gd name="connsiteY97" fmla="*/ 883728 h 1229009"/>
              <a:gd name="connsiteX98" fmla="*/ 1397794 w 1831181"/>
              <a:gd name="connsiteY98" fmla="*/ 886109 h 1229009"/>
              <a:gd name="connsiteX99" fmla="*/ 1409700 w 1831181"/>
              <a:gd name="connsiteY99" fmla="*/ 907541 h 1229009"/>
              <a:gd name="connsiteX100" fmla="*/ 1416844 w 1831181"/>
              <a:gd name="connsiteY100" fmla="*/ 912303 h 1229009"/>
              <a:gd name="connsiteX101" fmla="*/ 1428750 w 1831181"/>
              <a:gd name="connsiteY101" fmla="*/ 924209 h 1229009"/>
              <a:gd name="connsiteX102" fmla="*/ 1443038 w 1831181"/>
              <a:gd name="connsiteY102" fmla="*/ 938497 h 1229009"/>
              <a:gd name="connsiteX103" fmla="*/ 1450181 w 1831181"/>
              <a:gd name="connsiteY103" fmla="*/ 943259 h 1229009"/>
              <a:gd name="connsiteX104" fmla="*/ 1457325 w 1831181"/>
              <a:gd name="connsiteY104" fmla="*/ 950403 h 1229009"/>
              <a:gd name="connsiteX105" fmla="*/ 1481138 w 1831181"/>
              <a:gd name="connsiteY105" fmla="*/ 957547 h 1229009"/>
              <a:gd name="connsiteX106" fmla="*/ 1490663 w 1831181"/>
              <a:gd name="connsiteY106" fmla="*/ 967072 h 1229009"/>
              <a:gd name="connsiteX107" fmla="*/ 1497806 w 1831181"/>
              <a:gd name="connsiteY107" fmla="*/ 974216 h 1229009"/>
              <a:gd name="connsiteX108" fmla="*/ 1519238 w 1831181"/>
              <a:gd name="connsiteY108" fmla="*/ 986122 h 1229009"/>
              <a:gd name="connsiteX109" fmla="*/ 1533525 w 1831181"/>
              <a:gd name="connsiteY109" fmla="*/ 995647 h 1229009"/>
              <a:gd name="connsiteX110" fmla="*/ 1554956 w 1831181"/>
              <a:gd name="connsiteY110" fmla="*/ 1012316 h 1229009"/>
              <a:gd name="connsiteX111" fmla="*/ 1569244 w 1831181"/>
              <a:gd name="connsiteY111" fmla="*/ 1019459 h 1229009"/>
              <a:gd name="connsiteX112" fmla="*/ 1578769 w 1831181"/>
              <a:gd name="connsiteY112" fmla="*/ 1033747 h 1229009"/>
              <a:gd name="connsiteX113" fmla="*/ 1583531 w 1831181"/>
              <a:gd name="connsiteY113" fmla="*/ 1040891 h 1229009"/>
              <a:gd name="connsiteX114" fmla="*/ 1590675 w 1831181"/>
              <a:gd name="connsiteY114" fmla="*/ 1048034 h 1229009"/>
              <a:gd name="connsiteX115" fmla="*/ 1600200 w 1831181"/>
              <a:gd name="connsiteY115" fmla="*/ 1059941 h 1229009"/>
              <a:gd name="connsiteX116" fmla="*/ 1607344 w 1831181"/>
              <a:gd name="connsiteY116" fmla="*/ 1074228 h 1229009"/>
              <a:gd name="connsiteX117" fmla="*/ 1614488 w 1831181"/>
              <a:gd name="connsiteY117" fmla="*/ 1076609 h 1229009"/>
              <a:gd name="connsiteX118" fmla="*/ 1621631 w 1831181"/>
              <a:gd name="connsiteY118" fmla="*/ 1083753 h 1229009"/>
              <a:gd name="connsiteX119" fmla="*/ 1624013 w 1831181"/>
              <a:gd name="connsiteY119" fmla="*/ 1090897 h 1229009"/>
              <a:gd name="connsiteX120" fmla="*/ 1633538 w 1831181"/>
              <a:gd name="connsiteY120" fmla="*/ 1093278 h 1229009"/>
              <a:gd name="connsiteX121" fmla="*/ 1643063 w 1831181"/>
              <a:gd name="connsiteY121" fmla="*/ 1105184 h 1229009"/>
              <a:gd name="connsiteX122" fmla="*/ 1652588 w 1831181"/>
              <a:gd name="connsiteY122" fmla="*/ 1117091 h 1229009"/>
              <a:gd name="connsiteX123" fmla="*/ 1664494 w 1831181"/>
              <a:gd name="connsiteY123" fmla="*/ 1131378 h 1229009"/>
              <a:gd name="connsiteX124" fmla="*/ 1671638 w 1831181"/>
              <a:gd name="connsiteY124" fmla="*/ 1133759 h 1229009"/>
              <a:gd name="connsiteX125" fmla="*/ 1685925 w 1831181"/>
              <a:gd name="connsiteY125" fmla="*/ 1145666 h 1229009"/>
              <a:gd name="connsiteX126" fmla="*/ 1700213 w 1831181"/>
              <a:gd name="connsiteY126" fmla="*/ 1150428 h 1229009"/>
              <a:gd name="connsiteX127" fmla="*/ 1721644 w 1831181"/>
              <a:gd name="connsiteY127" fmla="*/ 1159953 h 1229009"/>
              <a:gd name="connsiteX128" fmla="*/ 1728788 w 1831181"/>
              <a:gd name="connsiteY128" fmla="*/ 1162334 h 1229009"/>
              <a:gd name="connsiteX129" fmla="*/ 1735931 w 1831181"/>
              <a:gd name="connsiteY129" fmla="*/ 1169478 h 1229009"/>
              <a:gd name="connsiteX130" fmla="*/ 1754981 w 1831181"/>
              <a:gd name="connsiteY130" fmla="*/ 1186147 h 1229009"/>
              <a:gd name="connsiteX131" fmla="*/ 1776413 w 1831181"/>
              <a:gd name="connsiteY131" fmla="*/ 1190909 h 1229009"/>
              <a:gd name="connsiteX132" fmla="*/ 1783556 w 1831181"/>
              <a:gd name="connsiteY132" fmla="*/ 1195672 h 1229009"/>
              <a:gd name="connsiteX133" fmla="*/ 1797844 w 1831181"/>
              <a:gd name="connsiteY133" fmla="*/ 1200434 h 1229009"/>
              <a:gd name="connsiteX134" fmla="*/ 1809750 w 1831181"/>
              <a:gd name="connsiteY134" fmla="*/ 1212341 h 1229009"/>
              <a:gd name="connsiteX135" fmla="*/ 1826419 w 1831181"/>
              <a:gd name="connsiteY135" fmla="*/ 1224247 h 1229009"/>
              <a:gd name="connsiteX136" fmla="*/ 1831181 w 1831181"/>
              <a:gd name="connsiteY136" fmla="*/ 1229009 h 1229009"/>
              <a:gd name="connsiteX0" fmla="*/ 0 w 1826419"/>
              <a:gd name="connsiteY0" fmla="*/ 2666 h 1224247"/>
              <a:gd name="connsiteX1" fmla="*/ 128588 w 1826419"/>
              <a:gd name="connsiteY1" fmla="*/ 2666 h 1224247"/>
              <a:gd name="connsiteX2" fmla="*/ 142875 w 1826419"/>
              <a:gd name="connsiteY2" fmla="*/ 12191 h 1224247"/>
              <a:gd name="connsiteX3" fmla="*/ 157163 w 1826419"/>
              <a:gd name="connsiteY3" fmla="*/ 21716 h 1224247"/>
              <a:gd name="connsiteX4" fmla="*/ 164306 w 1826419"/>
              <a:gd name="connsiteY4" fmla="*/ 26478 h 1224247"/>
              <a:gd name="connsiteX5" fmla="*/ 178594 w 1826419"/>
              <a:gd name="connsiteY5" fmla="*/ 31241 h 1224247"/>
              <a:gd name="connsiteX6" fmla="*/ 192881 w 1826419"/>
              <a:gd name="connsiteY6" fmla="*/ 40766 h 1224247"/>
              <a:gd name="connsiteX7" fmla="*/ 207169 w 1826419"/>
              <a:gd name="connsiteY7" fmla="*/ 45528 h 1224247"/>
              <a:gd name="connsiteX8" fmla="*/ 221456 w 1826419"/>
              <a:gd name="connsiteY8" fmla="*/ 57434 h 1224247"/>
              <a:gd name="connsiteX9" fmla="*/ 235744 w 1826419"/>
              <a:gd name="connsiteY9" fmla="*/ 66959 h 1224247"/>
              <a:gd name="connsiteX10" fmla="*/ 242888 w 1826419"/>
              <a:gd name="connsiteY10" fmla="*/ 71722 h 1224247"/>
              <a:gd name="connsiteX11" fmla="*/ 247650 w 1826419"/>
              <a:gd name="connsiteY11" fmla="*/ 78866 h 1224247"/>
              <a:gd name="connsiteX12" fmla="*/ 254794 w 1826419"/>
              <a:gd name="connsiteY12" fmla="*/ 81247 h 1224247"/>
              <a:gd name="connsiteX13" fmla="*/ 261938 w 1826419"/>
              <a:gd name="connsiteY13" fmla="*/ 86009 h 1224247"/>
              <a:gd name="connsiteX14" fmla="*/ 269081 w 1826419"/>
              <a:gd name="connsiteY14" fmla="*/ 88391 h 1224247"/>
              <a:gd name="connsiteX15" fmla="*/ 276225 w 1826419"/>
              <a:gd name="connsiteY15" fmla="*/ 93153 h 1224247"/>
              <a:gd name="connsiteX16" fmla="*/ 309563 w 1826419"/>
              <a:gd name="connsiteY16" fmla="*/ 100297 h 1224247"/>
              <a:gd name="connsiteX17" fmla="*/ 316706 w 1826419"/>
              <a:gd name="connsiteY17" fmla="*/ 102678 h 1224247"/>
              <a:gd name="connsiteX18" fmla="*/ 328613 w 1826419"/>
              <a:gd name="connsiteY18" fmla="*/ 105059 h 1224247"/>
              <a:gd name="connsiteX19" fmla="*/ 366713 w 1826419"/>
              <a:gd name="connsiteY19" fmla="*/ 109822 h 1224247"/>
              <a:gd name="connsiteX20" fmla="*/ 388144 w 1826419"/>
              <a:gd name="connsiteY20" fmla="*/ 124109 h 1224247"/>
              <a:gd name="connsiteX21" fmla="*/ 395288 w 1826419"/>
              <a:gd name="connsiteY21" fmla="*/ 128872 h 1224247"/>
              <a:gd name="connsiteX22" fmla="*/ 409575 w 1826419"/>
              <a:gd name="connsiteY22" fmla="*/ 140778 h 1224247"/>
              <a:gd name="connsiteX23" fmla="*/ 416719 w 1826419"/>
              <a:gd name="connsiteY23" fmla="*/ 147922 h 1224247"/>
              <a:gd name="connsiteX24" fmla="*/ 431006 w 1826419"/>
              <a:gd name="connsiteY24" fmla="*/ 157447 h 1224247"/>
              <a:gd name="connsiteX25" fmla="*/ 438150 w 1826419"/>
              <a:gd name="connsiteY25" fmla="*/ 162209 h 1224247"/>
              <a:gd name="connsiteX26" fmla="*/ 452438 w 1826419"/>
              <a:gd name="connsiteY26" fmla="*/ 166972 h 1224247"/>
              <a:gd name="connsiteX27" fmla="*/ 459581 w 1826419"/>
              <a:gd name="connsiteY27" fmla="*/ 171734 h 1224247"/>
              <a:gd name="connsiteX28" fmla="*/ 473869 w 1826419"/>
              <a:gd name="connsiteY28" fmla="*/ 176497 h 1224247"/>
              <a:gd name="connsiteX29" fmla="*/ 481013 w 1826419"/>
              <a:gd name="connsiteY29" fmla="*/ 181259 h 1224247"/>
              <a:gd name="connsiteX30" fmla="*/ 507206 w 1826419"/>
              <a:gd name="connsiteY30" fmla="*/ 186022 h 1224247"/>
              <a:gd name="connsiteX31" fmla="*/ 519113 w 1826419"/>
              <a:gd name="connsiteY31" fmla="*/ 188403 h 1224247"/>
              <a:gd name="connsiteX32" fmla="*/ 535781 w 1826419"/>
              <a:gd name="connsiteY32" fmla="*/ 190784 h 1224247"/>
              <a:gd name="connsiteX33" fmla="*/ 566738 w 1826419"/>
              <a:gd name="connsiteY33" fmla="*/ 195547 h 1224247"/>
              <a:gd name="connsiteX34" fmla="*/ 583406 w 1826419"/>
              <a:gd name="connsiteY34" fmla="*/ 214597 h 1224247"/>
              <a:gd name="connsiteX35" fmla="*/ 590550 w 1826419"/>
              <a:gd name="connsiteY35" fmla="*/ 228884 h 1224247"/>
              <a:gd name="connsiteX36" fmla="*/ 611981 w 1826419"/>
              <a:gd name="connsiteY36" fmla="*/ 238409 h 1224247"/>
              <a:gd name="connsiteX37" fmla="*/ 626269 w 1826419"/>
              <a:gd name="connsiteY37" fmla="*/ 243172 h 1224247"/>
              <a:gd name="connsiteX38" fmla="*/ 642938 w 1826419"/>
              <a:gd name="connsiteY38" fmla="*/ 247934 h 1224247"/>
              <a:gd name="connsiteX39" fmla="*/ 650081 w 1826419"/>
              <a:gd name="connsiteY39" fmla="*/ 252697 h 1224247"/>
              <a:gd name="connsiteX40" fmla="*/ 688182 w 1826419"/>
              <a:gd name="connsiteY40" fmla="*/ 259841 h 1224247"/>
              <a:gd name="connsiteX41" fmla="*/ 721519 w 1826419"/>
              <a:gd name="connsiteY41" fmla="*/ 274128 h 1224247"/>
              <a:gd name="connsiteX42" fmla="*/ 726281 w 1826419"/>
              <a:gd name="connsiteY42" fmla="*/ 281272 h 1224247"/>
              <a:gd name="connsiteX43" fmla="*/ 733425 w 1826419"/>
              <a:gd name="connsiteY43" fmla="*/ 283653 h 1224247"/>
              <a:gd name="connsiteX44" fmla="*/ 754856 w 1826419"/>
              <a:gd name="connsiteY44" fmla="*/ 293178 h 1224247"/>
              <a:gd name="connsiteX45" fmla="*/ 762000 w 1826419"/>
              <a:gd name="connsiteY45" fmla="*/ 295559 h 1224247"/>
              <a:gd name="connsiteX46" fmla="*/ 776288 w 1826419"/>
              <a:gd name="connsiteY46" fmla="*/ 302703 h 1224247"/>
              <a:gd name="connsiteX47" fmla="*/ 783431 w 1826419"/>
              <a:gd name="connsiteY47" fmla="*/ 307466 h 1224247"/>
              <a:gd name="connsiteX48" fmla="*/ 790575 w 1826419"/>
              <a:gd name="connsiteY48" fmla="*/ 309847 h 1224247"/>
              <a:gd name="connsiteX49" fmla="*/ 804863 w 1826419"/>
              <a:gd name="connsiteY49" fmla="*/ 316991 h 1224247"/>
              <a:gd name="connsiteX50" fmla="*/ 809625 w 1826419"/>
              <a:gd name="connsiteY50" fmla="*/ 324134 h 1224247"/>
              <a:gd name="connsiteX51" fmla="*/ 823913 w 1826419"/>
              <a:gd name="connsiteY51" fmla="*/ 333659 h 1224247"/>
              <a:gd name="connsiteX52" fmla="*/ 838200 w 1826419"/>
              <a:gd name="connsiteY52" fmla="*/ 340803 h 1224247"/>
              <a:gd name="connsiteX53" fmla="*/ 842963 w 1826419"/>
              <a:gd name="connsiteY53" fmla="*/ 347947 h 1224247"/>
              <a:gd name="connsiteX54" fmla="*/ 850106 w 1826419"/>
              <a:gd name="connsiteY54" fmla="*/ 350328 h 1224247"/>
              <a:gd name="connsiteX55" fmla="*/ 864394 w 1826419"/>
              <a:gd name="connsiteY55" fmla="*/ 357472 h 1224247"/>
              <a:gd name="connsiteX56" fmla="*/ 878681 w 1826419"/>
              <a:gd name="connsiteY56" fmla="*/ 371759 h 1224247"/>
              <a:gd name="connsiteX57" fmla="*/ 892969 w 1826419"/>
              <a:gd name="connsiteY57" fmla="*/ 400334 h 1224247"/>
              <a:gd name="connsiteX58" fmla="*/ 907256 w 1826419"/>
              <a:gd name="connsiteY58" fmla="*/ 409859 h 1224247"/>
              <a:gd name="connsiteX59" fmla="*/ 921544 w 1826419"/>
              <a:gd name="connsiteY59" fmla="*/ 421766 h 1224247"/>
              <a:gd name="connsiteX60" fmla="*/ 935831 w 1826419"/>
              <a:gd name="connsiteY60" fmla="*/ 431291 h 1224247"/>
              <a:gd name="connsiteX61" fmla="*/ 942975 w 1826419"/>
              <a:gd name="connsiteY61" fmla="*/ 436053 h 1224247"/>
              <a:gd name="connsiteX62" fmla="*/ 947738 w 1826419"/>
              <a:gd name="connsiteY62" fmla="*/ 443197 h 1224247"/>
              <a:gd name="connsiteX63" fmla="*/ 969169 w 1826419"/>
              <a:gd name="connsiteY63" fmla="*/ 457484 h 1224247"/>
              <a:gd name="connsiteX64" fmla="*/ 990600 w 1826419"/>
              <a:gd name="connsiteY64" fmla="*/ 471772 h 1224247"/>
              <a:gd name="connsiteX65" fmla="*/ 997744 w 1826419"/>
              <a:gd name="connsiteY65" fmla="*/ 476534 h 1224247"/>
              <a:gd name="connsiteX66" fmla="*/ 1004888 w 1826419"/>
              <a:gd name="connsiteY66" fmla="*/ 478916 h 1224247"/>
              <a:gd name="connsiteX67" fmla="*/ 1026319 w 1826419"/>
              <a:gd name="connsiteY67" fmla="*/ 490822 h 1224247"/>
              <a:gd name="connsiteX68" fmla="*/ 1038225 w 1826419"/>
              <a:gd name="connsiteY68" fmla="*/ 500347 h 1224247"/>
              <a:gd name="connsiteX69" fmla="*/ 1045369 w 1826419"/>
              <a:gd name="connsiteY69" fmla="*/ 507491 h 1224247"/>
              <a:gd name="connsiteX70" fmla="*/ 1052513 w 1826419"/>
              <a:gd name="connsiteY70" fmla="*/ 509872 h 1224247"/>
              <a:gd name="connsiteX71" fmla="*/ 1064419 w 1826419"/>
              <a:gd name="connsiteY71" fmla="*/ 517016 h 1224247"/>
              <a:gd name="connsiteX72" fmla="*/ 1102519 w 1826419"/>
              <a:gd name="connsiteY72" fmla="*/ 557497 h 1224247"/>
              <a:gd name="connsiteX73" fmla="*/ 1140619 w 1826419"/>
              <a:gd name="connsiteY73" fmla="*/ 590834 h 1224247"/>
              <a:gd name="connsiteX74" fmla="*/ 1159669 w 1826419"/>
              <a:gd name="connsiteY74" fmla="*/ 609884 h 1224247"/>
              <a:gd name="connsiteX75" fmla="*/ 1195388 w 1826419"/>
              <a:gd name="connsiteY75" fmla="*/ 636078 h 1224247"/>
              <a:gd name="connsiteX76" fmla="*/ 1200150 w 1826419"/>
              <a:gd name="connsiteY76" fmla="*/ 643222 h 1224247"/>
              <a:gd name="connsiteX77" fmla="*/ 1207294 w 1826419"/>
              <a:gd name="connsiteY77" fmla="*/ 650366 h 1224247"/>
              <a:gd name="connsiteX78" fmla="*/ 1221581 w 1826419"/>
              <a:gd name="connsiteY78" fmla="*/ 671797 h 1224247"/>
              <a:gd name="connsiteX79" fmla="*/ 1226344 w 1826419"/>
              <a:gd name="connsiteY79" fmla="*/ 678941 h 1224247"/>
              <a:gd name="connsiteX80" fmla="*/ 1233488 w 1826419"/>
              <a:gd name="connsiteY80" fmla="*/ 683703 h 1224247"/>
              <a:gd name="connsiteX81" fmla="*/ 1240631 w 1826419"/>
              <a:gd name="connsiteY81" fmla="*/ 697991 h 1224247"/>
              <a:gd name="connsiteX82" fmla="*/ 1243013 w 1826419"/>
              <a:gd name="connsiteY82" fmla="*/ 705134 h 1224247"/>
              <a:gd name="connsiteX83" fmla="*/ 1250156 w 1826419"/>
              <a:gd name="connsiteY83" fmla="*/ 709897 h 1224247"/>
              <a:gd name="connsiteX84" fmla="*/ 1254919 w 1826419"/>
              <a:gd name="connsiteY84" fmla="*/ 717041 h 1224247"/>
              <a:gd name="connsiteX85" fmla="*/ 1259681 w 1826419"/>
              <a:gd name="connsiteY85" fmla="*/ 731328 h 1224247"/>
              <a:gd name="connsiteX86" fmla="*/ 1271588 w 1826419"/>
              <a:gd name="connsiteY86" fmla="*/ 752759 h 1224247"/>
              <a:gd name="connsiteX87" fmla="*/ 1285875 w 1826419"/>
              <a:gd name="connsiteY87" fmla="*/ 762284 h 1224247"/>
              <a:gd name="connsiteX88" fmla="*/ 1290638 w 1826419"/>
              <a:gd name="connsiteY88" fmla="*/ 771809 h 1224247"/>
              <a:gd name="connsiteX89" fmla="*/ 1293019 w 1826419"/>
              <a:gd name="connsiteY89" fmla="*/ 778953 h 1224247"/>
              <a:gd name="connsiteX90" fmla="*/ 1307306 w 1826419"/>
              <a:gd name="connsiteY90" fmla="*/ 790859 h 1224247"/>
              <a:gd name="connsiteX91" fmla="*/ 1321594 w 1826419"/>
              <a:gd name="connsiteY91" fmla="*/ 795622 h 1224247"/>
              <a:gd name="connsiteX92" fmla="*/ 1328738 w 1826419"/>
              <a:gd name="connsiteY92" fmla="*/ 798003 h 1224247"/>
              <a:gd name="connsiteX93" fmla="*/ 1335881 w 1826419"/>
              <a:gd name="connsiteY93" fmla="*/ 802766 h 1224247"/>
              <a:gd name="connsiteX94" fmla="*/ 1357313 w 1826419"/>
              <a:gd name="connsiteY94" fmla="*/ 812291 h 1224247"/>
              <a:gd name="connsiteX95" fmla="*/ 1369219 w 1826419"/>
              <a:gd name="connsiteY95" fmla="*/ 840866 h 1224247"/>
              <a:gd name="connsiteX96" fmla="*/ 1378744 w 1826419"/>
              <a:gd name="connsiteY96" fmla="*/ 862297 h 1224247"/>
              <a:gd name="connsiteX97" fmla="*/ 1390650 w 1826419"/>
              <a:gd name="connsiteY97" fmla="*/ 883728 h 1224247"/>
              <a:gd name="connsiteX98" fmla="*/ 1397794 w 1826419"/>
              <a:gd name="connsiteY98" fmla="*/ 886109 h 1224247"/>
              <a:gd name="connsiteX99" fmla="*/ 1409700 w 1826419"/>
              <a:gd name="connsiteY99" fmla="*/ 907541 h 1224247"/>
              <a:gd name="connsiteX100" fmla="*/ 1416844 w 1826419"/>
              <a:gd name="connsiteY100" fmla="*/ 912303 h 1224247"/>
              <a:gd name="connsiteX101" fmla="*/ 1428750 w 1826419"/>
              <a:gd name="connsiteY101" fmla="*/ 924209 h 1224247"/>
              <a:gd name="connsiteX102" fmla="*/ 1443038 w 1826419"/>
              <a:gd name="connsiteY102" fmla="*/ 938497 h 1224247"/>
              <a:gd name="connsiteX103" fmla="*/ 1450181 w 1826419"/>
              <a:gd name="connsiteY103" fmla="*/ 943259 h 1224247"/>
              <a:gd name="connsiteX104" fmla="*/ 1457325 w 1826419"/>
              <a:gd name="connsiteY104" fmla="*/ 950403 h 1224247"/>
              <a:gd name="connsiteX105" fmla="*/ 1481138 w 1826419"/>
              <a:gd name="connsiteY105" fmla="*/ 957547 h 1224247"/>
              <a:gd name="connsiteX106" fmla="*/ 1490663 w 1826419"/>
              <a:gd name="connsiteY106" fmla="*/ 967072 h 1224247"/>
              <a:gd name="connsiteX107" fmla="*/ 1497806 w 1826419"/>
              <a:gd name="connsiteY107" fmla="*/ 974216 h 1224247"/>
              <a:gd name="connsiteX108" fmla="*/ 1519238 w 1826419"/>
              <a:gd name="connsiteY108" fmla="*/ 986122 h 1224247"/>
              <a:gd name="connsiteX109" fmla="*/ 1533525 w 1826419"/>
              <a:gd name="connsiteY109" fmla="*/ 995647 h 1224247"/>
              <a:gd name="connsiteX110" fmla="*/ 1554956 w 1826419"/>
              <a:gd name="connsiteY110" fmla="*/ 1012316 h 1224247"/>
              <a:gd name="connsiteX111" fmla="*/ 1569244 w 1826419"/>
              <a:gd name="connsiteY111" fmla="*/ 1019459 h 1224247"/>
              <a:gd name="connsiteX112" fmla="*/ 1578769 w 1826419"/>
              <a:gd name="connsiteY112" fmla="*/ 1033747 h 1224247"/>
              <a:gd name="connsiteX113" fmla="*/ 1583531 w 1826419"/>
              <a:gd name="connsiteY113" fmla="*/ 1040891 h 1224247"/>
              <a:gd name="connsiteX114" fmla="*/ 1590675 w 1826419"/>
              <a:gd name="connsiteY114" fmla="*/ 1048034 h 1224247"/>
              <a:gd name="connsiteX115" fmla="*/ 1600200 w 1826419"/>
              <a:gd name="connsiteY115" fmla="*/ 1059941 h 1224247"/>
              <a:gd name="connsiteX116" fmla="*/ 1607344 w 1826419"/>
              <a:gd name="connsiteY116" fmla="*/ 1074228 h 1224247"/>
              <a:gd name="connsiteX117" fmla="*/ 1614488 w 1826419"/>
              <a:gd name="connsiteY117" fmla="*/ 1076609 h 1224247"/>
              <a:gd name="connsiteX118" fmla="*/ 1621631 w 1826419"/>
              <a:gd name="connsiteY118" fmla="*/ 1083753 h 1224247"/>
              <a:gd name="connsiteX119" fmla="*/ 1624013 w 1826419"/>
              <a:gd name="connsiteY119" fmla="*/ 1090897 h 1224247"/>
              <a:gd name="connsiteX120" fmla="*/ 1633538 w 1826419"/>
              <a:gd name="connsiteY120" fmla="*/ 1093278 h 1224247"/>
              <a:gd name="connsiteX121" fmla="*/ 1643063 w 1826419"/>
              <a:gd name="connsiteY121" fmla="*/ 1105184 h 1224247"/>
              <a:gd name="connsiteX122" fmla="*/ 1652588 w 1826419"/>
              <a:gd name="connsiteY122" fmla="*/ 1117091 h 1224247"/>
              <a:gd name="connsiteX123" fmla="*/ 1664494 w 1826419"/>
              <a:gd name="connsiteY123" fmla="*/ 1131378 h 1224247"/>
              <a:gd name="connsiteX124" fmla="*/ 1671638 w 1826419"/>
              <a:gd name="connsiteY124" fmla="*/ 1133759 h 1224247"/>
              <a:gd name="connsiteX125" fmla="*/ 1685925 w 1826419"/>
              <a:gd name="connsiteY125" fmla="*/ 1145666 h 1224247"/>
              <a:gd name="connsiteX126" fmla="*/ 1700213 w 1826419"/>
              <a:gd name="connsiteY126" fmla="*/ 1150428 h 1224247"/>
              <a:gd name="connsiteX127" fmla="*/ 1721644 w 1826419"/>
              <a:gd name="connsiteY127" fmla="*/ 1159953 h 1224247"/>
              <a:gd name="connsiteX128" fmla="*/ 1728788 w 1826419"/>
              <a:gd name="connsiteY128" fmla="*/ 1162334 h 1224247"/>
              <a:gd name="connsiteX129" fmla="*/ 1735931 w 1826419"/>
              <a:gd name="connsiteY129" fmla="*/ 1169478 h 1224247"/>
              <a:gd name="connsiteX130" fmla="*/ 1754981 w 1826419"/>
              <a:gd name="connsiteY130" fmla="*/ 1186147 h 1224247"/>
              <a:gd name="connsiteX131" fmla="*/ 1776413 w 1826419"/>
              <a:gd name="connsiteY131" fmla="*/ 1190909 h 1224247"/>
              <a:gd name="connsiteX132" fmla="*/ 1783556 w 1826419"/>
              <a:gd name="connsiteY132" fmla="*/ 1195672 h 1224247"/>
              <a:gd name="connsiteX133" fmla="*/ 1797844 w 1826419"/>
              <a:gd name="connsiteY133" fmla="*/ 1200434 h 1224247"/>
              <a:gd name="connsiteX134" fmla="*/ 1809750 w 1826419"/>
              <a:gd name="connsiteY134" fmla="*/ 1212341 h 1224247"/>
              <a:gd name="connsiteX135" fmla="*/ 1826419 w 1826419"/>
              <a:gd name="connsiteY135" fmla="*/ 1224247 h 1224247"/>
              <a:gd name="connsiteX0" fmla="*/ 0 w 1857375"/>
              <a:gd name="connsiteY0" fmla="*/ 2666 h 1264728"/>
              <a:gd name="connsiteX1" fmla="*/ 128588 w 1857375"/>
              <a:gd name="connsiteY1" fmla="*/ 2666 h 1264728"/>
              <a:gd name="connsiteX2" fmla="*/ 142875 w 1857375"/>
              <a:gd name="connsiteY2" fmla="*/ 12191 h 1264728"/>
              <a:gd name="connsiteX3" fmla="*/ 157163 w 1857375"/>
              <a:gd name="connsiteY3" fmla="*/ 21716 h 1264728"/>
              <a:gd name="connsiteX4" fmla="*/ 164306 w 1857375"/>
              <a:gd name="connsiteY4" fmla="*/ 26478 h 1264728"/>
              <a:gd name="connsiteX5" fmla="*/ 178594 w 1857375"/>
              <a:gd name="connsiteY5" fmla="*/ 31241 h 1264728"/>
              <a:gd name="connsiteX6" fmla="*/ 192881 w 1857375"/>
              <a:gd name="connsiteY6" fmla="*/ 40766 h 1264728"/>
              <a:gd name="connsiteX7" fmla="*/ 207169 w 1857375"/>
              <a:gd name="connsiteY7" fmla="*/ 45528 h 1264728"/>
              <a:gd name="connsiteX8" fmla="*/ 221456 w 1857375"/>
              <a:gd name="connsiteY8" fmla="*/ 57434 h 1264728"/>
              <a:gd name="connsiteX9" fmla="*/ 235744 w 1857375"/>
              <a:gd name="connsiteY9" fmla="*/ 66959 h 1264728"/>
              <a:gd name="connsiteX10" fmla="*/ 242888 w 1857375"/>
              <a:gd name="connsiteY10" fmla="*/ 71722 h 1264728"/>
              <a:gd name="connsiteX11" fmla="*/ 247650 w 1857375"/>
              <a:gd name="connsiteY11" fmla="*/ 78866 h 1264728"/>
              <a:gd name="connsiteX12" fmla="*/ 254794 w 1857375"/>
              <a:gd name="connsiteY12" fmla="*/ 81247 h 1264728"/>
              <a:gd name="connsiteX13" fmla="*/ 261938 w 1857375"/>
              <a:gd name="connsiteY13" fmla="*/ 86009 h 1264728"/>
              <a:gd name="connsiteX14" fmla="*/ 269081 w 1857375"/>
              <a:gd name="connsiteY14" fmla="*/ 88391 h 1264728"/>
              <a:gd name="connsiteX15" fmla="*/ 276225 w 1857375"/>
              <a:gd name="connsiteY15" fmla="*/ 93153 h 1264728"/>
              <a:gd name="connsiteX16" fmla="*/ 309563 w 1857375"/>
              <a:gd name="connsiteY16" fmla="*/ 100297 h 1264728"/>
              <a:gd name="connsiteX17" fmla="*/ 316706 w 1857375"/>
              <a:gd name="connsiteY17" fmla="*/ 102678 h 1264728"/>
              <a:gd name="connsiteX18" fmla="*/ 328613 w 1857375"/>
              <a:gd name="connsiteY18" fmla="*/ 105059 h 1264728"/>
              <a:gd name="connsiteX19" fmla="*/ 366713 w 1857375"/>
              <a:gd name="connsiteY19" fmla="*/ 109822 h 1264728"/>
              <a:gd name="connsiteX20" fmla="*/ 388144 w 1857375"/>
              <a:gd name="connsiteY20" fmla="*/ 124109 h 1264728"/>
              <a:gd name="connsiteX21" fmla="*/ 395288 w 1857375"/>
              <a:gd name="connsiteY21" fmla="*/ 128872 h 1264728"/>
              <a:gd name="connsiteX22" fmla="*/ 409575 w 1857375"/>
              <a:gd name="connsiteY22" fmla="*/ 140778 h 1264728"/>
              <a:gd name="connsiteX23" fmla="*/ 416719 w 1857375"/>
              <a:gd name="connsiteY23" fmla="*/ 147922 h 1264728"/>
              <a:gd name="connsiteX24" fmla="*/ 431006 w 1857375"/>
              <a:gd name="connsiteY24" fmla="*/ 157447 h 1264728"/>
              <a:gd name="connsiteX25" fmla="*/ 438150 w 1857375"/>
              <a:gd name="connsiteY25" fmla="*/ 162209 h 1264728"/>
              <a:gd name="connsiteX26" fmla="*/ 452438 w 1857375"/>
              <a:gd name="connsiteY26" fmla="*/ 166972 h 1264728"/>
              <a:gd name="connsiteX27" fmla="*/ 459581 w 1857375"/>
              <a:gd name="connsiteY27" fmla="*/ 171734 h 1264728"/>
              <a:gd name="connsiteX28" fmla="*/ 473869 w 1857375"/>
              <a:gd name="connsiteY28" fmla="*/ 176497 h 1264728"/>
              <a:gd name="connsiteX29" fmla="*/ 481013 w 1857375"/>
              <a:gd name="connsiteY29" fmla="*/ 181259 h 1264728"/>
              <a:gd name="connsiteX30" fmla="*/ 507206 w 1857375"/>
              <a:gd name="connsiteY30" fmla="*/ 186022 h 1264728"/>
              <a:gd name="connsiteX31" fmla="*/ 519113 w 1857375"/>
              <a:gd name="connsiteY31" fmla="*/ 188403 h 1264728"/>
              <a:gd name="connsiteX32" fmla="*/ 535781 w 1857375"/>
              <a:gd name="connsiteY32" fmla="*/ 190784 h 1264728"/>
              <a:gd name="connsiteX33" fmla="*/ 566738 w 1857375"/>
              <a:gd name="connsiteY33" fmla="*/ 195547 h 1264728"/>
              <a:gd name="connsiteX34" fmla="*/ 583406 w 1857375"/>
              <a:gd name="connsiteY34" fmla="*/ 214597 h 1264728"/>
              <a:gd name="connsiteX35" fmla="*/ 590550 w 1857375"/>
              <a:gd name="connsiteY35" fmla="*/ 228884 h 1264728"/>
              <a:gd name="connsiteX36" fmla="*/ 611981 w 1857375"/>
              <a:gd name="connsiteY36" fmla="*/ 238409 h 1264728"/>
              <a:gd name="connsiteX37" fmla="*/ 626269 w 1857375"/>
              <a:gd name="connsiteY37" fmla="*/ 243172 h 1264728"/>
              <a:gd name="connsiteX38" fmla="*/ 642938 w 1857375"/>
              <a:gd name="connsiteY38" fmla="*/ 247934 h 1264728"/>
              <a:gd name="connsiteX39" fmla="*/ 650081 w 1857375"/>
              <a:gd name="connsiteY39" fmla="*/ 252697 h 1264728"/>
              <a:gd name="connsiteX40" fmla="*/ 688182 w 1857375"/>
              <a:gd name="connsiteY40" fmla="*/ 259841 h 1264728"/>
              <a:gd name="connsiteX41" fmla="*/ 721519 w 1857375"/>
              <a:gd name="connsiteY41" fmla="*/ 274128 h 1264728"/>
              <a:gd name="connsiteX42" fmla="*/ 726281 w 1857375"/>
              <a:gd name="connsiteY42" fmla="*/ 281272 h 1264728"/>
              <a:gd name="connsiteX43" fmla="*/ 733425 w 1857375"/>
              <a:gd name="connsiteY43" fmla="*/ 283653 h 1264728"/>
              <a:gd name="connsiteX44" fmla="*/ 754856 w 1857375"/>
              <a:gd name="connsiteY44" fmla="*/ 293178 h 1264728"/>
              <a:gd name="connsiteX45" fmla="*/ 762000 w 1857375"/>
              <a:gd name="connsiteY45" fmla="*/ 295559 h 1264728"/>
              <a:gd name="connsiteX46" fmla="*/ 776288 w 1857375"/>
              <a:gd name="connsiteY46" fmla="*/ 302703 h 1264728"/>
              <a:gd name="connsiteX47" fmla="*/ 783431 w 1857375"/>
              <a:gd name="connsiteY47" fmla="*/ 307466 h 1264728"/>
              <a:gd name="connsiteX48" fmla="*/ 790575 w 1857375"/>
              <a:gd name="connsiteY48" fmla="*/ 309847 h 1264728"/>
              <a:gd name="connsiteX49" fmla="*/ 804863 w 1857375"/>
              <a:gd name="connsiteY49" fmla="*/ 316991 h 1264728"/>
              <a:gd name="connsiteX50" fmla="*/ 809625 w 1857375"/>
              <a:gd name="connsiteY50" fmla="*/ 324134 h 1264728"/>
              <a:gd name="connsiteX51" fmla="*/ 823913 w 1857375"/>
              <a:gd name="connsiteY51" fmla="*/ 333659 h 1264728"/>
              <a:gd name="connsiteX52" fmla="*/ 838200 w 1857375"/>
              <a:gd name="connsiteY52" fmla="*/ 340803 h 1264728"/>
              <a:gd name="connsiteX53" fmla="*/ 842963 w 1857375"/>
              <a:gd name="connsiteY53" fmla="*/ 347947 h 1264728"/>
              <a:gd name="connsiteX54" fmla="*/ 850106 w 1857375"/>
              <a:gd name="connsiteY54" fmla="*/ 350328 h 1264728"/>
              <a:gd name="connsiteX55" fmla="*/ 864394 w 1857375"/>
              <a:gd name="connsiteY55" fmla="*/ 357472 h 1264728"/>
              <a:gd name="connsiteX56" fmla="*/ 878681 w 1857375"/>
              <a:gd name="connsiteY56" fmla="*/ 371759 h 1264728"/>
              <a:gd name="connsiteX57" fmla="*/ 892969 w 1857375"/>
              <a:gd name="connsiteY57" fmla="*/ 400334 h 1264728"/>
              <a:gd name="connsiteX58" fmla="*/ 907256 w 1857375"/>
              <a:gd name="connsiteY58" fmla="*/ 409859 h 1264728"/>
              <a:gd name="connsiteX59" fmla="*/ 921544 w 1857375"/>
              <a:gd name="connsiteY59" fmla="*/ 421766 h 1264728"/>
              <a:gd name="connsiteX60" fmla="*/ 935831 w 1857375"/>
              <a:gd name="connsiteY60" fmla="*/ 431291 h 1264728"/>
              <a:gd name="connsiteX61" fmla="*/ 942975 w 1857375"/>
              <a:gd name="connsiteY61" fmla="*/ 436053 h 1264728"/>
              <a:gd name="connsiteX62" fmla="*/ 947738 w 1857375"/>
              <a:gd name="connsiteY62" fmla="*/ 443197 h 1264728"/>
              <a:gd name="connsiteX63" fmla="*/ 969169 w 1857375"/>
              <a:gd name="connsiteY63" fmla="*/ 457484 h 1264728"/>
              <a:gd name="connsiteX64" fmla="*/ 990600 w 1857375"/>
              <a:gd name="connsiteY64" fmla="*/ 471772 h 1264728"/>
              <a:gd name="connsiteX65" fmla="*/ 997744 w 1857375"/>
              <a:gd name="connsiteY65" fmla="*/ 476534 h 1264728"/>
              <a:gd name="connsiteX66" fmla="*/ 1004888 w 1857375"/>
              <a:gd name="connsiteY66" fmla="*/ 478916 h 1264728"/>
              <a:gd name="connsiteX67" fmla="*/ 1026319 w 1857375"/>
              <a:gd name="connsiteY67" fmla="*/ 490822 h 1264728"/>
              <a:gd name="connsiteX68" fmla="*/ 1038225 w 1857375"/>
              <a:gd name="connsiteY68" fmla="*/ 500347 h 1264728"/>
              <a:gd name="connsiteX69" fmla="*/ 1045369 w 1857375"/>
              <a:gd name="connsiteY69" fmla="*/ 507491 h 1264728"/>
              <a:gd name="connsiteX70" fmla="*/ 1052513 w 1857375"/>
              <a:gd name="connsiteY70" fmla="*/ 509872 h 1264728"/>
              <a:gd name="connsiteX71" fmla="*/ 1064419 w 1857375"/>
              <a:gd name="connsiteY71" fmla="*/ 517016 h 1264728"/>
              <a:gd name="connsiteX72" fmla="*/ 1102519 w 1857375"/>
              <a:gd name="connsiteY72" fmla="*/ 557497 h 1264728"/>
              <a:gd name="connsiteX73" fmla="*/ 1140619 w 1857375"/>
              <a:gd name="connsiteY73" fmla="*/ 590834 h 1264728"/>
              <a:gd name="connsiteX74" fmla="*/ 1159669 w 1857375"/>
              <a:gd name="connsiteY74" fmla="*/ 609884 h 1264728"/>
              <a:gd name="connsiteX75" fmla="*/ 1195388 w 1857375"/>
              <a:gd name="connsiteY75" fmla="*/ 636078 h 1264728"/>
              <a:gd name="connsiteX76" fmla="*/ 1200150 w 1857375"/>
              <a:gd name="connsiteY76" fmla="*/ 643222 h 1264728"/>
              <a:gd name="connsiteX77" fmla="*/ 1207294 w 1857375"/>
              <a:gd name="connsiteY77" fmla="*/ 650366 h 1264728"/>
              <a:gd name="connsiteX78" fmla="*/ 1221581 w 1857375"/>
              <a:gd name="connsiteY78" fmla="*/ 671797 h 1264728"/>
              <a:gd name="connsiteX79" fmla="*/ 1226344 w 1857375"/>
              <a:gd name="connsiteY79" fmla="*/ 678941 h 1264728"/>
              <a:gd name="connsiteX80" fmla="*/ 1233488 w 1857375"/>
              <a:gd name="connsiteY80" fmla="*/ 683703 h 1264728"/>
              <a:gd name="connsiteX81" fmla="*/ 1240631 w 1857375"/>
              <a:gd name="connsiteY81" fmla="*/ 697991 h 1264728"/>
              <a:gd name="connsiteX82" fmla="*/ 1243013 w 1857375"/>
              <a:gd name="connsiteY82" fmla="*/ 705134 h 1264728"/>
              <a:gd name="connsiteX83" fmla="*/ 1250156 w 1857375"/>
              <a:gd name="connsiteY83" fmla="*/ 709897 h 1264728"/>
              <a:gd name="connsiteX84" fmla="*/ 1254919 w 1857375"/>
              <a:gd name="connsiteY84" fmla="*/ 717041 h 1264728"/>
              <a:gd name="connsiteX85" fmla="*/ 1259681 w 1857375"/>
              <a:gd name="connsiteY85" fmla="*/ 731328 h 1264728"/>
              <a:gd name="connsiteX86" fmla="*/ 1271588 w 1857375"/>
              <a:gd name="connsiteY86" fmla="*/ 752759 h 1264728"/>
              <a:gd name="connsiteX87" fmla="*/ 1285875 w 1857375"/>
              <a:gd name="connsiteY87" fmla="*/ 762284 h 1264728"/>
              <a:gd name="connsiteX88" fmla="*/ 1290638 w 1857375"/>
              <a:gd name="connsiteY88" fmla="*/ 771809 h 1264728"/>
              <a:gd name="connsiteX89" fmla="*/ 1293019 w 1857375"/>
              <a:gd name="connsiteY89" fmla="*/ 778953 h 1264728"/>
              <a:gd name="connsiteX90" fmla="*/ 1307306 w 1857375"/>
              <a:gd name="connsiteY90" fmla="*/ 790859 h 1264728"/>
              <a:gd name="connsiteX91" fmla="*/ 1321594 w 1857375"/>
              <a:gd name="connsiteY91" fmla="*/ 795622 h 1264728"/>
              <a:gd name="connsiteX92" fmla="*/ 1328738 w 1857375"/>
              <a:gd name="connsiteY92" fmla="*/ 798003 h 1264728"/>
              <a:gd name="connsiteX93" fmla="*/ 1335881 w 1857375"/>
              <a:gd name="connsiteY93" fmla="*/ 802766 h 1264728"/>
              <a:gd name="connsiteX94" fmla="*/ 1357313 w 1857375"/>
              <a:gd name="connsiteY94" fmla="*/ 812291 h 1264728"/>
              <a:gd name="connsiteX95" fmla="*/ 1369219 w 1857375"/>
              <a:gd name="connsiteY95" fmla="*/ 840866 h 1264728"/>
              <a:gd name="connsiteX96" fmla="*/ 1378744 w 1857375"/>
              <a:gd name="connsiteY96" fmla="*/ 862297 h 1264728"/>
              <a:gd name="connsiteX97" fmla="*/ 1390650 w 1857375"/>
              <a:gd name="connsiteY97" fmla="*/ 883728 h 1264728"/>
              <a:gd name="connsiteX98" fmla="*/ 1397794 w 1857375"/>
              <a:gd name="connsiteY98" fmla="*/ 886109 h 1264728"/>
              <a:gd name="connsiteX99" fmla="*/ 1409700 w 1857375"/>
              <a:gd name="connsiteY99" fmla="*/ 907541 h 1264728"/>
              <a:gd name="connsiteX100" fmla="*/ 1416844 w 1857375"/>
              <a:gd name="connsiteY100" fmla="*/ 912303 h 1264728"/>
              <a:gd name="connsiteX101" fmla="*/ 1428750 w 1857375"/>
              <a:gd name="connsiteY101" fmla="*/ 924209 h 1264728"/>
              <a:gd name="connsiteX102" fmla="*/ 1443038 w 1857375"/>
              <a:gd name="connsiteY102" fmla="*/ 938497 h 1264728"/>
              <a:gd name="connsiteX103" fmla="*/ 1450181 w 1857375"/>
              <a:gd name="connsiteY103" fmla="*/ 943259 h 1264728"/>
              <a:gd name="connsiteX104" fmla="*/ 1457325 w 1857375"/>
              <a:gd name="connsiteY104" fmla="*/ 950403 h 1264728"/>
              <a:gd name="connsiteX105" fmla="*/ 1481138 w 1857375"/>
              <a:gd name="connsiteY105" fmla="*/ 957547 h 1264728"/>
              <a:gd name="connsiteX106" fmla="*/ 1490663 w 1857375"/>
              <a:gd name="connsiteY106" fmla="*/ 967072 h 1264728"/>
              <a:gd name="connsiteX107" fmla="*/ 1497806 w 1857375"/>
              <a:gd name="connsiteY107" fmla="*/ 974216 h 1264728"/>
              <a:gd name="connsiteX108" fmla="*/ 1519238 w 1857375"/>
              <a:gd name="connsiteY108" fmla="*/ 986122 h 1264728"/>
              <a:gd name="connsiteX109" fmla="*/ 1533525 w 1857375"/>
              <a:gd name="connsiteY109" fmla="*/ 995647 h 1264728"/>
              <a:gd name="connsiteX110" fmla="*/ 1554956 w 1857375"/>
              <a:gd name="connsiteY110" fmla="*/ 1012316 h 1264728"/>
              <a:gd name="connsiteX111" fmla="*/ 1569244 w 1857375"/>
              <a:gd name="connsiteY111" fmla="*/ 1019459 h 1264728"/>
              <a:gd name="connsiteX112" fmla="*/ 1578769 w 1857375"/>
              <a:gd name="connsiteY112" fmla="*/ 1033747 h 1264728"/>
              <a:gd name="connsiteX113" fmla="*/ 1583531 w 1857375"/>
              <a:gd name="connsiteY113" fmla="*/ 1040891 h 1264728"/>
              <a:gd name="connsiteX114" fmla="*/ 1590675 w 1857375"/>
              <a:gd name="connsiteY114" fmla="*/ 1048034 h 1264728"/>
              <a:gd name="connsiteX115" fmla="*/ 1600200 w 1857375"/>
              <a:gd name="connsiteY115" fmla="*/ 1059941 h 1264728"/>
              <a:gd name="connsiteX116" fmla="*/ 1607344 w 1857375"/>
              <a:gd name="connsiteY116" fmla="*/ 1074228 h 1264728"/>
              <a:gd name="connsiteX117" fmla="*/ 1614488 w 1857375"/>
              <a:gd name="connsiteY117" fmla="*/ 1076609 h 1264728"/>
              <a:gd name="connsiteX118" fmla="*/ 1621631 w 1857375"/>
              <a:gd name="connsiteY118" fmla="*/ 1083753 h 1264728"/>
              <a:gd name="connsiteX119" fmla="*/ 1624013 w 1857375"/>
              <a:gd name="connsiteY119" fmla="*/ 1090897 h 1264728"/>
              <a:gd name="connsiteX120" fmla="*/ 1633538 w 1857375"/>
              <a:gd name="connsiteY120" fmla="*/ 1093278 h 1264728"/>
              <a:gd name="connsiteX121" fmla="*/ 1643063 w 1857375"/>
              <a:gd name="connsiteY121" fmla="*/ 1105184 h 1264728"/>
              <a:gd name="connsiteX122" fmla="*/ 1652588 w 1857375"/>
              <a:gd name="connsiteY122" fmla="*/ 1117091 h 1264728"/>
              <a:gd name="connsiteX123" fmla="*/ 1664494 w 1857375"/>
              <a:gd name="connsiteY123" fmla="*/ 1131378 h 1264728"/>
              <a:gd name="connsiteX124" fmla="*/ 1671638 w 1857375"/>
              <a:gd name="connsiteY124" fmla="*/ 1133759 h 1264728"/>
              <a:gd name="connsiteX125" fmla="*/ 1685925 w 1857375"/>
              <a:gd name="connsiteY125" fmla="*/ 1145666 h 1264728"/>
              <a:gd name="connsiteX126" fmla="*/ 1700213 w 1857375"/>
              <a:gd name="connsiteY126" fmla="*/ 1150428 h 1264728"/>
              <a:gd name="connsiteX127" fmla="*/ 1721644 w 1857375"/>
              <a:gd name="connsiteY127" fmla="*/ 1159953 h 1264728"/>
              <a:gd name="connsiteX128" fmla="*/ 1728788 w 1857375"/>
              <a:gd name="connsiteY128" fmla="*/ 1162334 h 1264728"/>
              <a:gd name="connsiteX129" fmla="*/ 1735931 w 1857375"/>
              <a:gd name="connsiteY129" fmla="*/ 1169478 h 1264728"/>
              <a:gd name="connsiteX130" fmla="*/ 1754981 w 1857375"/>
              <a:gd name="connsiteY130" fmla="*/ 1186147 h 1264728"/>
              <a:gd name="connsiteX131" fmla="*/ 1776413 w 1857375"/>
              <a:gd name="connsiteY131" fmla="*/ 1190909 h 1264728"/>
              <a:gd name="connsiteX132" fmla="*/ 1783556 w 1857375"/>
              <a:gd name="connsiteY132" fmla="*/ 1195672 h 1264728"/>
              <a:gd name="connsiteX133" fmla="*/ 1797844 w 1857375"/>
              <a:gd name="connsiteY133" fmla="*/ 1200434 h 1264728"/>
              <a:gd name="connsiteX134" fmla="*/ 1809750 w 1857375"/>
              <a:gd name="connsiteY134" fmla="*/ 1212341 h 1264728"/>
              <a:gd name="connsiteX135" fmla="*/ 1857375 w 1857375"/>
              <a:gd name="connsiteY135" fmla="*/ 1264728 h 1264728"/>
              <a:gd name="connsiteX0" fmla="*/ 0 w 1857375"/>
              <a:gd name="connsiteY0" fmla="*/ 2666 h 1264728"/>
              <a:gd name="connsiteX1" fmla="*/ 128588 w 1857375"/>
              <a:gd name="connsiteY1" fmla="*/ 2666 h 1264728"/>
              <a:gd name="connsiteX2" fmla="*/ 142875 w 1857375"/>
              <a:gd name="connsiteY2" fmla="*/ 12191 h 1264728"/>
              <a:gd name="connsiteX3" fmla="*/ 157163 w 1857375"/>
              <a:gd name="connsiteY3" fmla="*/ 21716 h 1264728"/>
              <a:gd name="connsiteX4" fmla="*/ 164306 w 1857375"/>
              <a:gd name="connsiteY4" fmla="*/ 26478 h 1264728"/>
              <a:gd name="connsiteX5" fmla="*/ 178594 w 1857375"/>
              <a:gd name="connsiteY5" fmla="*/ 31241 h 1264728"/>
              <a:gd name="connsiteX6" fmla="*/ 192881 w 1857375"/>
              <a:gd name="connsiteY6" fmla="*/ 40766 h 1264728"/>
              <a:gd name="connsiteX7" fmla="*/ 207169 w 1857375"/>
              <a:gd name="connsiteY7" fmla="*/ 45528 h 1264728"/>
              <a:gd name="connsiteX8" fmla="*/ 221456 w 1857375"/>
              <a:gd name="connsiteY8" fmla="*/ 57434 h 1264728"/>
              <a:gd name="connsiteX9" fmla="*/ 235744 w 1857375"/>
              <a:gd name="connsiteY9" fmla="*/ 66959 h 1264728"/>
              <a:gd name="connsiteX10" fmla="*/ 242888 w 1857375"/>
              <a:gd name="connsiteY10" fmla="*/ 71722 h 1264728"/>
              <a:gd name="connsiteX11" fmla="*/ 247650 w 1857375"/>
              <a:gd name="connsiteY11" fmla="*/ 78866 h 1264728"/>
              <a:gd name="connsiteX12" fmla="*/ 254794 w 1857375"/>
              <a:gd name="connsiteY12" fmla="*/ 81247 h 1264728"/>
              <a:gd name="connsiteX13" fmla="*/ 261938 w 1857375"/>
              <a:gd name="connsiteY13" fmla="*/ 86009 h 1264728"/>
              <a:gd name="connsiteX14" fmla="*/ 269081 w 1857375"/>
              <a:gd name="connsiteY14" fmla="*/ 88391 h 1264728"/>
              <a:gd name="connsiteX15" fmla="*/ 276225 w 1857375"/>
              <a:gd name="connsiteY15" fmla="*/ 93153 h 1264728"/>
              <a:gd name="connsiteX16" fmla="*/ 309563 w 1857375"/>
              <a:gd name="connsiteY16" fmla="*/ 100297 h 1264728"/>
              <a:gd name="connsiteX17" fmla="*/ 316706 w 1857375"/>
              <a:gd name="connsiteY17" fmla="*/ 102678 h 1264728"/>
              <a:gd name="connsiteX18" fmla="*/ 328613 w 1857375"/>
              <a:gd name="connsiteY18" fmla="*/ 105059 h 1264728"/>
              <a:gd name="connsiteX19" fmla="*/ 366713 w 1857375"/>
              <a:gd name="connsiteY19" fmla="*/ 109822 h 1264728"/>
              <a:gd name="connsiteX20" fmla="*/ 388144 w 1857375"/>
              <a:gd name="connsiteY20" fmla="*/ 124109 h 1264728"/>
              <a:gd name="connsiteX21" fmla="*/ 395288 w 1857375"/>
              <a:gd name="connsiteY21" fmla="*/ 128872 h 1264728"/>
              <a:gd name="connsiteX22" fmla="*/ 409575 w 1857375"/>
              <a:gd name="connsiteY22" fmla="*/ 140778 h 1264728"/>
              <a:gd name="connsiteX23" fmla="*/ 416719 w 1857375"/>
              <a:gd name="connsiteY23" fmla="*/ 147922 h 1264728"/>
              <a:gd name="connsiteX24" fmla="*/ 431006 w 1857375"/>
              <a:gd name="connsiteY24" fmla="*/ 157447 h 1264728"/>
              <a:gd name="connsiteX25" fmla="*/ 438150 w 1857375"/>
              <a:gd name="connsiteY25" fmla="*/ 162209 h 1264728"/>
              <a:gd name="connsiteX26" fmla="*/ 452438 w 1857375"/>
              <a:gd name="connsiteY26" fmla="*/ 166972 h 1264728"/>
              <a:gd name="connsiteX27" fmla="*/ 459581 w 1857375"/>
              <a:gd name="connsiteY27" fmla="*/ 171734 h 1264728"/>
              <a:gd name="connsiteX28" fmla="*/ 473869 w 1857375"/>
              <a:gd name="connsiteY28" fmla="*/ 176497 h 1264728"/>
              <a:gd name="connsiteX29" fmla="*/ 481013 w 1857375"/>
              <a:gd name="connsiteY29" fmla="*/ 181259 h 1264728"/>
              <a:gd name="connsiteX30" fmla="*/ 507206 w 1857375"/>
              <a:gd name="connsiteY30" fmla="*/ 186022 h 1264728"/>
              <a:gd name="connsiteX31" fmla="*/ 519113 w 1857375"/>
              <a:gd name="connsiteY31" fmla="*/ 188403 h 1264728"/>
              <a:gd name="connsiteX32" fmla="*/ 535781 w 1857375"/>
              <a:gd name="connsiteY32" fmla="*/ 190784 h 1264728"/>
              <a:gd name="connsiteX33" fmla="*/ 566738 w 1857375"/>
              <a:gd name="connsiteY33" fmla="*/ 195547 h 1264728"/>
              <a:gd name="connsiteX34" fmla="*/ 583406 w 1857375"/>
              <a:gd name="connsiteY34" fmla="*/ 214597 h 1264728"/>
              <a:gd name="connsiteX35" fmla="*/ 590550 w 1857375"/>
              <a:gd name="connsiteY35" fmla="*/ 228884 h 1264728"/>
              <a:gd name="connsiteX36" fmla="*/ 611981 w 1857375"/>
              <a:gd name="connsiteY36" fmla="*/ 238409 h 1264728"/>
              <a:gd name="connsiteX37" fmla="*/ 626269 w 1857375"/>
              <a:gd name="connsiteY37" fmla="*/ 243172 h 1264728"/>
              <a:gd name="connsiteX38" fmla="*/ 642938 w 1857375"/>
              <a:gd name="connsiteY38" fmla="*/ 247934 h 1264728"/>
              <a:gd name="connsiteX39" fmla="*/ 650081 w 1857375"/>
              <a:gd name="connsiteY39" fmla="*/ 252697 h 1264728"/>
              <a:gd name="connsiteX40" fmla="*/ 688182 w 1857375"/>
              <a:gd name="connsiteY40" fmla="*/ 259841 h 1264728"/>
              <a:gd name="connsiteX41" fmla="*/ 721519 w 1857375"/>
              <a:gd name="connsiteY41" fmla="*/ 274128 h 1264728"/>
              <a:gd name="connsiteX42" fmla="*/ 726281 w 1857375"/>
              <a:gd name="connsiteY42" fmla="*/ 281272 h 1264728"/>
              <a:gd name="connsiteX43" fmla="*/ 733425 w 1857375"/>
              <a:gd name="connsiteY43" fmla="*/ 283653 h 1264728"/>
              <a:gd name="connsiteX44" fmla="*/ 754856 w 1857375"/>
              <a:gd name="connsiteY44" fmla="*/ 293178 h 1264728"/>
              <a:gd name="connsiteX45" fmla="*/ 762000 w 1857375"/>
              <a:gd name="connsiteY45" fmla="*/ 295559 h 1264728"/>
              <a:gd name="connsiteX46" fmla="*/ 776288 w 1857375"/>
              <a:gd name="connsiteY46" fmla="*/ 302703 h 1264728"/>
              <a:gd name="connsiteX47" fmla="*/ 783431 w 1857375"/>
              <a:gd name="connsiteY47" fmla="*/ 307466 h 1264728"/>
              <a:gd name="connsiteX48" fmla="*/ 790575 w 1857375"/>
              <a:gd name="connsiteY48" fmla="*/ 309847 h 1264728"/>
              <a:gd name="connsiteX49" fmla="*/ 804863 w 1857375"/>
              <a:gd name="connsiteY49" fmla="*/ 316991 h 1264728"/>
              <a:gd name="connsiteX50" fmla="*/ 809625 w 1857375"/>
              <a:gd name="connsiteY50" fmla="*/ 324134 h 1264728"/>
              <a:gd name="connsiteX51" fmla="*/ 823913 w 1857375"/>
              <a:gd name="connsiteY51" fmla="*/ 333659 h 1264728"/>
              <a:gd name="connsiteX52" fmla="*/ 838200 w 1857375"/>
              <a:gd name="connsiteY52" fmla="*/ 340803 h 1264728"/>
              <a:gd name="connsiteX53" fmla="*/ 842963 w 1857375"/>
              <a:gd name="connsiteY53" fmla="*/ 347947 h 1264728"/>
              <a:gd name="connsiteX54" fmla="*/ 850106 w 1857375"/>
              <a:gd name="connsiteY54" fmla="*/ 350328 h 1264728"/>
              <a:gd name="connsiteX55" fmla="*/ 864394 w 1857375"/>
              <a:gd name="connsiteY55" fmla="*/ 357472 h 1264728"/>
              <a:gd name="connsiteX56" fmla="*/ 878681 w 1857375"/>
              <a:gd name="connsiteY56" fmla="*/ 371759 h 1264728"/>
              <a:gd name="connsiteX57" fmla="*/ 892969 w 1857375"/>
              <a:gd name="connsiteY57" fmla="*/ 400334 h 1264728"/>
              <a:gd name="connsiteX58" fmla="*/ 907256 w 1857375"/>
              <a:gd name="connsiteY58" fmla="*/ 409859 h 1264728"/>
              <a:gd name="connsiteX59" fmla="*/ 921544 w 1857375"/>
              <a:gd name="connsiteY59" fmla="*/ 421766 h 1264728"/>
              <a:gd name="connsiteX60" fmla="*/ 935831 w 1857375"/>
              <a:gd name="connsiteY60" fmla="*/ 431291 h 1264728"/>
              <a:gd name="connsiteX61" fmla="*/ 942975 w 1857375"/>
              <a:gd name="connsiteY61" fmla="*/ 436053 h 1264728"/>
              <a:gd name="connsiteX62" fmla="*/ 947738 w 1857375"/>
              <a:gd name="connsiteY62" fmla="*/ 443197 h 1264728"/>
              <a:gd name="connsiteX63" fmla="*/ 969169 w 1857375"/>
              <a:gd name="connsiteY63" fmla="*/ 457484 h 1264728"/>
              <a:gd name="connsiteX64" fmla="*/ 990600 w 1857375"/>
              <a:gd name="connsiteY64" fmla="*/ 471772 h 1264728"/>
              <a:gd name="connsiteX65" fmla="*/ 997744 w 1857375"/>
              <a:gd name="connsiteY65" fmla="*/ 476534 h 1264728"/>
              <a:gd name="connsiteX66" fmla="*/ 1004888 w 1857375"/>
              <a:gd name="connsiteY66" fmla="*/ 478916 h 1264728"/>
              <a:gd name="connsiteX67" fmla="*/ 1026319 w 1857375"/>
              <a:gd name="connsiteY67" fmla="*/ 490822 h 1264728"/>
              <a:gd name="connsiteX68" fmla="*/ 1038225 w 1857375"/>
              <a:gd name="connsiteY68" fmla="*/ 500347 h 1264728"/>
              <a:gd name="connsiteX69" fmla="*/ 1045369 w 1857375"/>
              <a:gd name="connsiteY69" fmla="*/ 507491 h 1264728"/>
              <a:gd name="connsiteX70" fmla="*/ 1052513 w 1857375"/>
              <a:gd name="connsiteY70" fmla="*/ 509872 h 1264728"/>
              <a:gd name="connsiteX71" fmla="*/ 1064419 w 1857375"/>
              <a:gd name="connsiteY71" fmla="*/ 517016 h 1264728"/>
              <a:gd name="connsiteX72" fmla="*/ 1102519 w 1857375"/>
              <a:gd name="connsiteY72" fmla="*/ 557497 h 1264728"/>
              <a:gd name="connsiteX73" fmla="*/ 1140619 w 1857375"/>
              <a:gd name="connsiteY73" fmla="*/ 590834 h 1264728"/>
              <a:gd name="connsiteX74" fmla="*/ 1159669 w 1857375"/>
              <a:gd name="connsiteY74" fmla="*/ 609884 h 1264728"/>
              <a:gd name="connsiteX75" fmla="*/ 1195388 w 1857375"/>
              <a:gd name="connsiteY75" fmla="*/ 636078 h 1264728"/>
              <a:gd name="connsiteX76" fmla="*/ 1200150 w 1857375"/>
              <a:gd name="connsiteY76" fmla="*/ 643222 h 1264728"/>
              <a:gd name="connsiteX77" fmla="*/ 1207294 w 1857375"/>
              <a:gd name="connsiteY77" fmla="*/ 650366 h 1264728"/>
              <a:gd name="connsiteX78" fmla="*/ 1221581 w 1857375"/>
              <a:gd name="connsiteY78" fmla="*/ 671797 h 1264728"/>
              <a:gd name="connsiteX79" fmla="*/ 1226344 w 1857375"/>
              <a:gd name="connsiteY79" fmla="*/ 678941 h 1264728"/>
              <a:gd name="connsiteX80" fmla="*/ 1233488 w 1857375"/>
              <a:gd name="connsiteY80" fmla="*/ 683703 h 1264728"/>
              <a:gd name="connsiteX81" fmla="*/ 1240631 w 1857375"/>
              <a:gd name="connsiteY81" fmla="*/ 697991 h 1264728"/>
              <a:gd name="connsiteX82" fmla="*/ 1243013 w 1857375"/>
              <a:gd name="connsiteY82" fmla="*/ 705134 h 1264728"/>
              <a:gd name="connsiteX83" fmla="*/ 1250156 w 1857375"/>
              <a:gd name="connsiteY83" fmla="*/ 709897 h 1264728"/>
              <a:gd name="connsiteX84" fmla="*/ 1254919 w 1857375"/>
              <a:gd name="connsiteY84" fmla="*/ 717041 h 1264728"/>
              <a:gd name="connsiteX85" fmla="*/ 1259681 w 1857375"/>
              <a:gd name="connsiteY85" fmla="*/ 731328 h 1264728"/>
              <a:gd name="connsiteX86" fmla="*/ 1271588 w 1857375"/>
              <a:gd name="connsiteY86" fmla="*/ 752759 h 1264728"/>
              <a:gd name="connsiteX87" fmla="*/ 1285875 w 1857375"/>
              <a:gd name="connsiteY87" fmla="*/ 762284 h 1264728"/>
              <a:gd name="connsiteX88" fmla="*/ 1290638 w 1857375"/>
              <a:gd name="connsiteY88" fmla="*/ 771809 h 1264728"/>
              <a:gd name="connsiteX89" fmla="*/ 1293019 w 1857375"/>
              <a:gd name="connsiteY89" fmla="*/ 778953 h 1264728"/>
              <a:gd name="connsiteX90" fmla="*/ 1307306 w 1857375"/>
              <a:gd name="connsiteY90" fmla="*/ 790859 h 1264728"/>
              <a:gd name="connsiteX91" fmla="*/ 1321594 w 1857375"/>
              <a:gd name="connsiteY91" fmla="*/ 795622 h 1264728"/>
              <a:gd name="connsiteX92" fmla="*/ 1328738 w 1857375"/>
              <a:gd name="connsiteY92" fmla="*/ 798003 h 1264728"/>
              <a:gd name="connsiteX93" fmla="*/ 1335881 w 1857375"/>
              <a:gd name="connsiteY93" fmla="*/ 802766 h 1264728"/>
              <a:gd name="connsiteX94" fmla="*/ 1357313 w 1857375"/>
              <a:gd name="connsiteY94" fmla="*/ 812291 h 1264728"/>
              <a:gd name="connsiteX95" fmla="*/ 1369219 w 1857375"/>
              <a:gd name="connsiteY95" fmla="*/ 840866 h 1264728"/>
              <a:gd name="connsiteX96" fmla="*/ 1378744 w 1857375"/>
              <a:gd name="connsiteY96" fmla="*/ 862297 h 1264728"/>
              <a:gd name="connsiteX97" fmla="*/ 1390650 w 1857375"/>
              <a:gd name="connsiteY97" fmla="*/ 883728 h 1264728"/>
              <a:gd name="connsiteX98" fmla="*/ 1397794 w 1857375"/>
              <a:gd name="connsiteY98" fmla="*/ 886109 h 1264728"/>
              <a:gd name="connsiteX99" fmla="*/ 1409700 w 1857375"/>
              <a:gd name="connsiteY99" fmla="*/ 907541 h 1264728"/>
              <a:gd name="connsiteX100" fmla="*/ 1416844 w 1857375"/>
              <a:gd name="connsiteY100" fmla="*/ 912303 h 1264728"/>
              <a:gd name="connsiteX101" fmla="*/ 1428750 w 1857375"/>
              <a:gd name="connsiteY101" fmla="*/ 924209 h 1264728"/>
              <a:gd name="connsiteX102" fmla="*/ 1443038 w 1857375"/>
              <a:gd name="connsiteY102" fmla="*/ 938497 h 1264728"/>
              <a:gd name="connsiteX103" fmla="*/ 1450181 w 1857375"/>
              <a:gd name="connsiteY103" fmla="*/ 943259 h 1264728"/>
              <a:gd name="connsiteX104" fmla="*/ 1457325 w 1857375"/>
              <a:gd name="connsiteY104" fmla="*/ 950403 h 1264728"/>
              <a:gd name="connsiteX105" fmla="*/ 1481138 w 1857375"/>
              <a:gd name="connsiteY105" fmla="*/ 957547 h 1264728"/>
              <a:gd name="connsiteX106" fmla="*/ 1490663 w 1857375"/>
              <a:gd name="connsiteY106" fmla="*/ 967072 h 1264728"/>
              <a:gd name="connsiteX107" fmla="*/ 1497806 w 1857375"/>
              <a:gd name="connsiteY107" fmla="*/ 974216 h 1264728"/>
              <a:gd name="connsiteX108" fmla="*/ 1519238 w 1857375"/>
              <a:gd name="connsiteY108" fmla="*/ 986122 h 1264728"/>
              <a:gd name="connsiteX109" fmla="*/ 1533525 w 1857375"/>
              <a:gd name="connsiteY109" fmla="*/ 995647 h 1264728"/>
              <a:gd name="connsiteX110" fmla="*/ 1554956 w 1857375"/>
              <a:gd name="connsiteY110" fmla="*/ 1012316 h 1264728"/>
              <a:gd name="connsiteX111" fmla="*/ 1569244 w 1857375"/>
              <a:gd name="connsiteY111" fmla="*/ 1019459 h 1264728"/>
              <a:gd name="connsiteX112" fmla="*/ 1578769 w 1857375"/>
              <a:gd name="connsiteY112" fmla="*/ 1033747 h 1264728"/>
              <a:gd name="connsiteX113" fmla="*/ 1583531 w 1857375"/>
              <a:gd name="connsiteY113" fmla="*/ 1040891 h 1264728"/>
              <a:gd name="connsiteX114" fmla="*/ 1590675 w 1857375"/>
              <a:gd name="connsiteY114" fmla="*/ 1048034 h 1264728"/>
              <a:gd name="connsiteX115" fmla="*/ 1600200 w 1857375"/>
              <a:gd name="connsiteY115" fmla="*/ 1059941 h 1264728"/>
              <a:gd name="connsiteX116" fmla="*/ 1607344 w 1857375"/>
              <a:gd name="connsiteY116" fmla="*/ 1074228 h 1264728"/>
              <a:gd name="connsiteX117" fmla="*/ 1614488 w 1857375"/>
              <a:gd name="connsiteY117" fmla="*/ 1076609 h 1264728"/>
              <a:gd name="connsiteX118" fmla="*/ 1621631 w 1857375"/>
              <a:gd name="connsiteY118" fmla="*/ 1083753 h 1264728"/>
              <a:gd name="connsiteX119" fmla="*/ 1624013 w 1857375"/>
              <a:gd name="connsiteY119" fmla="*/ 1090897 h 1264728"/>
              <a:gd name="connsiteX120" fmla="*/ 1633538 w 1857375"/>
              <a:gd name="connsiteY120" fmla="*/ 1093278 h 1264728"/>
              <a:gd name="connsiteX121" fmla="*/ 1643063 w 1857375"/>
              <a:gd name="connsiteY121" fmla="*/ 1105184 h 1264728"/>
              <a:gd name="connsiteX122" fmla="*/ 1652588 w 1857375"/>
              <a:gd name="connsiteY122" fmla="*/ 1117091 h 1264728"/>
              <a:gd name="connsiteX123" fmla="*/ 1664494 w 1857375"/>
              <a:gd name="connsiteY123" fmla="*/ 1131378 h 1264728"/>
              <a:gd name="connsiteX124" fmla="*/ 1671638 w 1857375"/>
              <a:gd name="connsiteY124" fmla="*/ 1133759 h 1264728"/>
              <a:gd name="connsiteX125" fmla="*/ 1685925 w 1857375"/>
              <a:gd name="connsiteY125" fmla="*/ 1145666 h 1264728"/>
              <a:gd name="connsiteX126" fmla="*/ 1700213 w 1857375"/>
              <a:gd name="connsiteY126" fmla="*/ 1150428 h 1264728"/>
              <a:gd name="connsiteX127" fmla="*/ 1721644 w 1857375"/>
              <a:gd name="connsiteY127" fmla="*/ 1159953 h 1264728"/>
              <a:gd name="connsiteX128" fmla="*/ 1728788 w 1857375"/>
              <a:gd name="connsiteY128" fmla="*/ 1162334 h 1264728"/>
              <a:gd name="connsiteX129" fmla="*/ 1735931 w 1857375"/>
              <a:gd name="connsiteY129" fmla="*/ 1169478 h 1264728"/>
              <a:gd name="connsiteX130" fmla="*/ 1754981 w 1857375"/>
              <a:gd name="connsiteY130" fmla="*/ 1186147 h 1264728"/>
              <a:gd name="connsiteX131" fmla="*/ 1776413 w 1857375"/>
              <a:gd name="connsiteY131" fmla="*/ 1190909 h 1264728"/>
              <a:gd name="connsiteX132" fmla="*/ 1783556 w 1857375"/>
              <a:gd name="connsiteY132" fmla="*/ 1195672 h 1264728"/>
              <a:gd name="connsiteX133" fmla="*/ 1809750 w 1857375"/>
              <a:gd name="connsiteY133" fmla="*/ 1212341 h 1264728"/>
              <a:gd name="connsiteX134" fmla="*/ 1857375 w 1857375"/>
              <a:gd name="connsiteY134" fmla="*/ 1264728 h 1264728"/>
              <a:gd name="connsiteX0" fmla="*/ 0 w 1857375"/>
              <a:gd name="connsiteY0" fmla="*/ 2666 h 1264728"/>
              <a:gd name="connsiteX1" fmla="*/ 128588 w 1857375"/>
              <a:gd name="connsiteY1" fmla="*/ 2666 h 1264728"/>
              <a:gd name="connsiteX2" fmla="*/ 142875 w 1857375"/>
              <a:gd name="connsiteY2" fmla="*/ 12191 h 1264728"/>
              <a:gd name="connsiteX3" fmla="*/ 157163 w 1857375"/>
              <a:gd name="connsiteY3" fmla="*/ 21716 h 1264728"/>
              <a:gd name="connsiteX4" fmla="*/ 164306 w 1857375"/>
              <a:gd name="connsiteY4" fmla="*/ 26478 h 1264728"/>
              <a:gd name="connsiteX5" fmla="*/ 178594 w 1857375"/>
              <a:gd name="connsiteY5" fmla="*/ 31241 h 1264728"/>
              <a:gd name="connsiteX6" fmla="*/ 192881 w 1857375"/>
              <a:gd name="connsiteY6" fmla="*/ 40766 h 1264728"/>
              <a:gd name="connsiteX7" fmla="*/ 207169 w 1857375"/>
              <a:gd name="connsiteY7" fmla="*/ 45528 h 1264728"/>
              <a:gd name="connsiteX8" fmla="*/ 221456 w 1857375"/>
              <a:gd name="connsiteY8" fmla="*/ 57434 h 1264728"/>
              <a:gd name="connsiteX9" fmla="*/ 235744 w 1857375"/>
              <a:gd name="connsiteY9" fmla="*/ 66959 h 1264728"/>
              <a:gd name="connsiteX10" fmla="*/ 242888 w 1857375"/>
              <a:gd name="connsiteY10" fmla="*/ 71722 h 1264728"/>
              <a:gd name="connsiteX11" fmla="*/ 247650 w 1857375"/>
              <a:gd name="connsiteY11" fmla="*/ 78866 h 1264728"/>
              <a:gd name="connsiteX12" fmla="*/ 254794 w 1857375"/>
              <a:gd name="connsiteY12" fmla="*/ 81247 h 1264728"/>
              <a:gd name="connsiteX13" fmla="*/ 261938 w 1857375"/>
              <a:gd name="connsiteY13" fmla="*/ 86009 h 1264728"/>
              <a:gd name="connsiteX14" fmla="*/ 269081 w 1857375"/>
              <a:gd name="connsiteY14" fmla="*/ 88391 h 1264728"/>
              <a:gd name="connsiteX15" fmla="*/ 276225 w 1857375"/>
              <a:gd name="connsiteY15" fmla="*/ 93153 h 1264728"/>
              <a:gd name="connsiteX16" fmla="*/ 309563 w 1857375"/>
              <a:gd name="connsiteY16" fmla="*/ 100297 h 1264728"/>
              <a:gd name="connsiteX17" fmla="*/ 316706 w 1857375"/>
              <a:gd name="connsiteY17" fmla="*/ 102678 h 1264728"/>
              <a:gd name="connsiteX18" fmla="*/ 328613 w 1857375"/>
              <a:gd name="connsiteY18" fmla="*/ 105059 h 1264728"/>
              <a:gd name="connsiteX19" fmla="*/ 366713 w 1857375"/>
              <a:gd name="connsiteY19" fmla="*/ 109822 h 1264728"/>
              <a:gd name="connsiteX20" fmla="*/ 388144 w 1857375"/>
              <a:gd name="connsiteY20" fmla="*/ 124109 h 1264728"/>
              <a:gd name="connsiteX21" fmla="*/ 395288 w 1857375"/>
              <a:gd name="connsiteY21" fmla="*/ 128872 h 1264728"/>
              <a:gd name="connsiteX22" fmla="*/ 409575 w 1857375"/>
              <a:gd name="connsiteY22" fmla="*/ 140778 h 1264728"/>
              <a:gd name="connsiteX23" fmla="*/ 416719 w 1857375"/>
              <a:gd name="connsiteY23" fmla="*/ 147922 h 1264728"/>
              <a:gd name="connsiteX24" fmla="*/ 431006 w 1857375"/>
              <a:gd name="connsiteY24" fmla="*/ 157447 h 1264728"/>
              <a:gd name="connsiteX25" fmla="*/ 438150 w 1857375"/>
              <a:gd name="connsiteY25" fmla="*/ 162209 h 1264728"/>
              <a:gd name="connsiteX26" fmla="*/ 452438 w 1857375"/>
              <a:gd name="connsiteY26" fmla="*/ 166972 h 1264728"/>
              <a:gd name="connsiteX27" fmla="*/ 459581 w 1857375"/>
              <a:gd name="connsiteY27" fmla="*/ 171734 h 1264728"/>
              <a:gd name="connsiteX28" fmla="*/ 473869 w 1857375"/>
              <a:gd name="connsiteY28" fmla="*/ 176497 h 1264728"/>
              <a:gd name="connsiteX29" fmla="*/ 481013 w 1857375"/>
              <a:gd name="connsiteY29" fmla="*/ 181259 h 1264728"/>
              <a:gd name="connsiteX30" fmla="*/ 507206 w 1857375"/>
              <a:gd name="connsiteY30" fmla="*/ 186022 h 1264728"/>
              <a:gd name="connsiteX31" fmla="*/ 519113 w 1857375"/>
              <a:gd name="connsiteY31" fmla="*/ 188403 h 1264728"/>
              <a:gd name="connsiteX32" fmla="*/ 535781 w 1857375"/>
              <a:gd name="connsiteY32" fmla="*/ 190784 h 1264728"/>
              <a:gd name="connsiteX33" fmla="*/ 566738 w 1857375"/>
              <a:gd name="connsiteY33" fmla="*/ 195547 h 1264728"/>
              <a:gd name="connsiteX34" fmla="*/ 583406 w 1857375"/>
              <a:gd name="connsiteY34" fmla="*/ 214597 h 1264728"/>
              <a:gd name="connsiteX35" fmla="*/ 590550 w 1857375"/>
              <a:gd name="connsiteY35" fmla="*/ 228884 h 1264728"/>
              <a:gd name="connsiteX36" fmla="*/ 611981 w 1857375"/>
              <a:gd name="connsiteY36" fmla="*/ 238409 h 1264728"/>
              <a:gd name="connsiteX37" fmla="*/ 626269 w 1857375"/>
              <a:gd name="connsiteY37" fmla="*/ 243172 h 1264728"/>
              <a:gd name="connsiteX38" fmla="*/ 642938 w 1857375"/>
              <a:gd name="connsiteY38" fmla="*/ 247934 h 1264728"/>
              <a:gd name="connsiteX39" fmla="*/ 650081 w 1857375"/>
              <a:gd name="connsiteY39" fmla="*/ 252697 h 1264728"/>
              <a:gd name="connsiteX40" fmla="*/ 688182 w 1857375"/>
              <a:gd name="connsiteY40" fmla="*/ 259841 h 1264728"/>
              <a:gd name="connsiteX41" fmla="*/ 721519 w 1857375"/>
              <a:gd name="connsiteY41" fmla="*/ 274128 h 1264728"/>
              <a:gd name="connsiteX42" fmla="*/ 726281 w 1857375"/>
              <a:gd name="connsiteY42" fmla="*/ 281272 h 1264728"/>
              <a:gd name="connsiteX43" fmla="*/ 733425 w 1857375"/>
              <a:gd name="connsiteY43" fmla="*/ 283653 h 1264728"/>
              <a:gd name="connsiteX44" fmla="*/ 754856 w 1857375"/>
              <a:gd name="connsiteY44" fmla="*/ 293178 h 1264728"/>
              <a:gd name="connsiteX45" fmla="*/ 762000 w 1857375"/>
              <a:gd name="connsiteY45" fmla="*/ 295559 h 1264728"/>
              <a:gd name="connsiteX46" fmla="*/ 776288 w 1857375"/>
              <a:gd name="connsiteY46" fmla="*/ 302703 h 1264728"/>
              <a:gd name="connsiteX47" fmla="*/ 783431 w 1857375"/>
              <a:gd name="connsiteY47" fmla="*/ 307466 h 1264728"/>
              <a:gd name="connsiteX48" fmla="*/ 790575 w 1857375"/>
              <a:gd name="connsiteY48" fmla="*/ 309847 h 1264728"/>
              <a:gd name="connsiteX49" fmla="*/ 804863 w 1857375"/>
              <a:gd name="connsiteY49" fmla="*/ 316991 h 1264728"/>
              <a:gd name="connsiteX50" fmla="*/ 809625 w 1857375"/>
              <a:gd name="connsiteY50" fmla="*/ 324134 h 1264728"/>
              <a:gd name="connsiteX51" fmla="*/ 823913 w 1857375"/>
              <a:gd name="connsiteY51" fmla="*/ 333659 h 1264728"/>
              <a:gd name="connsiteX52" fmla="*/ 838200 w 1857375"/>
              <a:gd name="connsiteY52" fmla="*/ 340803 h 1264728"/>
              <a:gd name="connsiteX53" fmla="*/ 842963 w 1857375"/>
              <a:gd name="connsiteY53" fmla="*/ 347947 h 1264728"/>
              <a:gd name="connsiteX54" fmla="*/ 850106 w 1857375"/>
              <a:gd name="connsiteY54" fmla="*/ 350328 h 1264728"/>
              <a:gd name="connsiteX55" fmla="*/ 864394 w 1857375"/>
              <a:gd name="connsiteY55" fmla="*/ 357472 h 1264728"/>
              <a:gd name="connsiteX56" fmla="*/ 878681 w 1857375"/>
              <a:gd name="connsiteY56" fmla="*/ 371759 h 1264728"/>
              <a:gd name="connsiteX57" fmla="*/ 892969 w 1857375"/>
              <a:gd name="connsiteY57" fmla="*/ 400334 h 1264728"/>
              <a:gd name="connsiteX58" fmla="*/ 907256 w 1857375"/>
              <a:gd name="connsiteY58" fmla="*/ 409859 h 1264728"/>
              <a:gd name="connsiteX59" fmla="*/ 921544 w 1857375"/>
              <a:gd name="connsiteY59" fmla="*/ 421766 h 1264728"/>
              <a:gd name="connsiteX60" fmla="*/ 935831 w 1857375"/>
              <a:gd name="connsiteY60" fmla="*/ 431291 h 1264728"/>
              <a:gd name="connsiteX61" fmla="*/ 942975 w 1857375"/>
              <a:gd name="connsiteY61" fmla="*/ 436053 h 1264728"/>
              <a:gd name="connsiteX62" fmla="*/ 947738 w 1857375"/>
              <a:gd name="connsiteY62" fmla="*/ 443197 h 1264728"/>
              <a:gd name="connsiteX63" fmla="*/ 969169 w 1857375"/>
              <a:gd name="connsiteY63" fmla="*/ 457484 h 1264728"/>
              <a:gd name="connsiteX64" fmla="*/ 990600 w 1857375"/>
              <a:gd name="connsiteY64" fmla="*/ 471772 h 1264728"/>
              <a:gd name="connsiteX65" fmla="*/ 997744 w 1857375"/>
              <a:gd name="connsiteY65" fmla="*/ 476534 h 1264728"/>
              <a:gd name="connsiteX66" fmla="*/ 1004888 w 1857375"/>
              <a:gd name="connsiteY66" fmla="*/ 478916 h 1264728"/>
              <a:gd name="connsiteX67" fmla="*/ 1026319 w 1857375"/>
              <a:gd name="connsiteY67" fmla="*/ 490822 h 1264728"/>
              <a:gd name="connsiteX68" fmla="*/ 1038225 w 1857375"/>
              <a:gd name="connsiteY68" fmla="*/ 500347 h 1264728"/>
              <a:gd name="connsiteX69" fmla="*/ 1045369 w 1857375"/>
              <a:gd name="connsiteY69" fmla="*/ 507491 h 1264728"/>
              <a:gd name="connsiteX70" fmla="*/ 1052513 w 1857375"/>
              <a:gd name="connsiteY70" fmla="*/ 509872 h 1264728"/>
              <a:gd name="connsiteX71" fmla="*/ 1064419 w 1857375"/>
              <a:gd name="connsiteY71" fmla="*/ 517016 h 1264728"/>
              <a:gd name="connsiteX72" fmla="*/ 1102519 w 1857375"/>
              <a:gd name="connsiteY72" fmla="*/ 557497 h 1264728"/>
              <a:gd name="connsiteX73" fmla="*/ 1140619 w 1857375"/>
              <a:gd name="connsiteY73" fmla="*/ 590834 h 1264728"/>
              <a:gd name="connsiteX74" fmla="*/ 1159669 w 1857375"/>
              <a:gd name="connsiteY74" fmla="*/ 609884 h 1264728"/>
              <a:gd name="connsiteX75" fmla="*/ 1195388 w 1857375"/>
              <a:gd name="connsiteY75" fmla="*/ 636078 h 1264728"/>
              <a:gd name="connsiteX76" fmla="*/ 1200150 w 1857375"/>
              <a:gd name="connsiteY76" fmla="*/ 643222 h 1264728"/>
              <a:gd name="connsiteX77" fmla="*/ 1207294 w 1857375"/>
              <a:gd name="connsiteY77" fmla="*/ 650366 h 1264728"/>
              <a:gd name="connsiteX78" fmla="*/ 1221581 w 1857375"/>
              <a:gd name="connsiteY78" fmla="*/ 671797 h 1264728"/>
              <a:gd name="connsiteX79" fmla="*/ 1226344 w 1857375"/>
              <a:gd name="connsiteY79" fmla="*/ 678941 h 1264728"/>
              <a:gd name="connsiteX80" fmla="*/ 1233488 w 1857375"/>
              <a:gd name="connsiteY80" fmla="*/ 683703 h 1264728"/>
              <a:gd name="connsiteX81" fmla="*/ 1240631 w 1857375"/>
              <a:gd name="connsiteY81" fmla="*/ 697991 h 1264728"/>
              <a:gd name="connsiteX82" fmla="*/ 1243013 w 1857375"/>
              <a:gd name="connsiteY82" fmla="*/ 705134 h 1264728"/>
              <a:gd name="connsiteX83" fmla="*/ 1250156 w 1857375"/>
              <a:gd name="connsiteY83" fmla="*/ 709897 h 1264728"/>
              <a:gd name="connsiteX84" fmla="*/ 1254919 w 1857375"/>
              <a:gd name="connsiteY84" fmla="*/ 717041 h 1264728"/>
              <a:gd name="connsiteX85" fmla="*/ 1259681 w 1857375"/>
              <a:gd name="connsiteY85" fmla="*/ 731328 h 1264728"/>
              <a:gd name="connsiteX86" fmla="*/ 1271588 w 1857375"/>
              <a:gd name="connsiteY86" fmla="*/ 752759 h 1264728"/>
              <a:gd name="connsiteX87" fmla="*/ 1285875 w 1857375"/>
              <a:gd name="connsiteY87" fmla="*/ 762284 h 1264728"/>
              <a:gd name="connsiteX88" fmla="*/ 1290638 w 1857375"/>
              <a:gd name="connsiteY88" fmla="*/ 771809 h 1264728"/>
              <a:gd name="connsiteX89" fmla="*/ 1293019 w 1857375"/>
              <a:gd name="connsiteY89" fmla="*/ 778953 h 1264728"/>
              <a:gd name="connsiteX90" fmla="*/ 1307306 w 1857375"/>
              <a:gd name="connsiteY90" fmla="*/ 790859 h 1264728"/>
              <a:gd name="connsiteX91" fmla="*/ 1321594 w 1857375"/>
              <a:gd name="connsiteY91" fmla="*/ 795622 h 1264728"/>
              <a:gd name="connsiteX92" fmla="*/ 1328738 w 1857375"/>
              <a:gd name="connsiteY92" fmla="*/ 798003 h 1264728"/>
              <a:gd name="connsiteX93" fmla="*/ 1335881 w 1857375"/>
              <a:gd name="connsiteY93" fmla="*/ 802766 h 1264728"/>
              <a:gd name="connsiteX94" fmla="*/ 1357313 w 1857375"/>
              <a:gd name="connsiteY94" fmla="*/ 812291 h 1264728"/>
              <a:gd name="connsiteX95" fmla="*/ 1369219 w 1857375"/>
              <a:gd name="connsiteY95" fmla="*/ 840866 h 1264728"/>
              <a:gd name="connsiteX96" fmla="*/ 1378744 w 1857375"/>
              <a:gd name="connsiteY96" fmla="*/ 862297 h 1264728"/>
              <a:gd name="connsiteX97" fmla="*/ 1390650 w 1857375"/>
              <a:gd name="connsiteY97" fmla="*/ 883728 h 1264728"/>
              <a:gd name="connsiteX98" fmla="*/ 1397794 w 1857375"/>
              <a:gd name="connsiteY98" fmla="*/ 886109 h 1264728"/>
              <a:gd name="connsiteX99" fmla="*/ 1409700 w 1857375"/>
              <a:gd name="connsiteY99" fmla="*/ 907541 h 1264728"/>
              <a:gd name="connsiteX100" fmla="*/ 1416844 w 1857375"/>
              <a:gd name="connsiteY100" fmla="*/ 912303 h 1264728"/>
              <a:gd name="connsiteX101" fmla="*/ 1428750 w 1857375"/>
              <a:gd name="connsiteY101" fmla="*/ 924209 h 1264728"/>
              <a:gd name="connsiteX102" fmla="*/ 1443038 w 1857375"/>
              <a:gd name="connsiteY102" fmla="*/ 938497 h 1264728"/>
              <a:gd name="connsiteX103" fmla="*/ 1450181 w 1857375"/>
              <a:gd name="connsiteY103" fmla="*/ 943259 h 1264728"/>
              <a:gd name="connsiteX104" fmla="*/ 1457325 w 1857375"/>
              <a:gd name="connsiteY104" fmla="*/ 950403 h 1264728"/>
              <a:gd name="connsiteX105" fmla="*/ 1481138 w 1857375"/>
              <a:gd name="connsiteY105" fmla="*/ 957547 h 1264728"/>
              <a:gd name="connsiteX106" fmla="*/ 1490663 w 1857375"/>
              <a:gd name="connsiteY106" fmla="*/ 967072 h 1264728"/>
              <a:gd name="connsiteX107" fmla="*/ 1497806 w 1857375"/>
              <a:gd name="connsiteY107" fmla="*/ 974216 h 1264728"/>
              <a:gd name="connsiteX108" fmla="*/ 1519238 w 1857375"/>
              <a:gd name="connsiteY108" fmla="*/ 986122 h 1264728"/>
              <a:gd name="connsiteX109" fmla="*/ 1533525 w 1857375"/>
              <a:gd name="connsiteY109" fmla="*/ 995647 h 1264728"/>
              <a:gd name="connsiteX110" fmla="*/ 1554956 w 1857375"/>
              <a:gd name="connsiteY110" fmla="*/ 1012316 h 1264728"/>
              <a:gd name="connsiteX111" fmla="*/ 1569244 w 1857375"/>
              <a:gd name="connsiteY111" fmla="*/ 1019459 h 1264728"/>
              <a:gd name="connsiteX112" fmla="*/ 1578769 w 1857375"/>
              <a:gd name="connsiteY112" fmla="*/ 1033747 h 1264728"/>
              <a:gd name="connsiteX113" fmla="*/ 1583531 w 1857375"/>
              <a:gd name="connsiteY113" fmla="*/ 1040891 h 1264728"/>
              <a:gd name="connsiteX114" fmla="*/ 1590675 w 1857375"/>
              <a:gd name="connsiteY114" fmla="*/ 1048034 h 1264728"/>
              <a:gd name="connsiteX115" fmla="*/ 1600200 w 1857375"/>
              <a:gd name="connsiteY115" fmla="*/ 1059941 h 1264728"/>
              <a:gd name="connsiteX116" fmla="*/ 1607344 w 1857375"/>
              <a:gd name="connsiteY116" fmla="*/ 1074228 h 1264728"/>
              <a:gd name="connsiteX117" fmla="*/ 1614488 w 1857375"/>
              <a:gd name="connsiteY117" fmla="*/ 1076609 h 1264728"/>
              <a:gd name="connsiteX118" fmla="*/ 1621631 w 1857375"/>
              <a:gd name="connsiteY118" fmla="*/ 1083753 h 1264728"/>
              <a:gd name="connsiteX119" fmla="*/ 1624013 w 1857375"/>
              <a:gd name="connsiteY119" fmla="*/ 1090897 h 1264728"/>
              <a:gd name="connsiteX120" fmla="*/ 1633538 w 1857375"/>
              <a:gd name="connsiteY120" fmla="*/ 1093278 h 1264728"/>
              <a:gd name="connsiteX121" fmla="*/ 1643063 w 1857375"/>
              <a:gd name="connsiteY121" fmla="*/ 1105184 h 1264728"/>
              <a:gd name="connsiteX122" fmla="*/ 1652588 w 1857375"/>
              <a:gd name="connsiteY122" fmla="*/ 1117091 h 1264728"/>
              <a:gd name="connsiteX123" fmla="*/ 1664494 w 1857375"/>
              <a:gd name="connsiteY123" fmla="*/ 1131378 h 1264728"/>
              <a:gd name="connsiteX124" fmla="*/ 1671638 w 1857375"/>
              <a:gd name="connsiteY124" fmla="*/ 1133759 h 1264728"/>
              <a:gd name="connsiteX125" fmla="*/ 1685925 w 1857375"/>
              <a:gd name="connsiteY125" fmla="*/ 1145666 h 1264728"/>
              <a:gd name="connsiteX126" fmla="*/ 1700213 w 1857375"/>
              <a:gd name="connsiteY126" fmla="*/ 1150428 h 1264728"/>
              <a:gd name="connsiteX127" fmla="*/ 1721644 w 1857375"/>
              <a:gd name="connsiteY127" fmla="*/ 1159953 h 1264728"/>
              <a:gd name="connsiteX128" fmla="*/ 1728788 w 1857375"/>
              <a:gd name="connsiteY128" fmla="*/ 1162334 h 1264728"/>
              <a:gd name="connsiteX129" fmla="*/ 1735931 w 1857375"/>
              <a:gd name="connsiteY129" fmla="*/ 1169478 h 1264728"/>
              <a:gd name="connsiteX130" fmla="*/ 1754981 w 1857375"/>
              <a:gd name="connsiteY130" fmla="*/ 1186147 h 1264728"/>
              <a:gd name="connsiteX131" fmla="*/ 1776413 w 1857375"/>
              <a:gd name="connsiteY131" fmla="*/ 1190909 h 1264728"/>
              <a:gd name="connsiteX132" fmla="*/ 1783556 w 1857375"/>
              <a:gd name="connsiteY132" fmla="*/ 1195672 h 1264728"/>
              <a:gd name="connsiteX133" fmla="*/ 1812132 w 1857375"/>
              <a:gd name="connsiteY133" fmla="*/ 1224248 h 1264728"/>
              <a:gd name="connsiteX134" fmla="*/ 1857375 w 1857375"/>
              <a:gd name="connsiteY134" fmla="*/ 1264728 h 1264728"/>
              <a:gd name="connsiteX0" fmla="*/ 0 w 1857375"/>
              <a:gd name="connsiteY0" fmla="*/ 2666 h 1264728"/>
              <a:gd name="connsiteX1" fmla="*/ 128588 w 1857375"/>
              <a:gd name="connsiteY1" fmla="*/ 2666 h 1264728"/>
              <a:gd name="connsiteX2" fmla="*/ 142875 w 1857375"/>
              <a:gd name="connsiteY2" fmla="*/ 12191 h 1264728"/>
              <a:gd name="connsiteX3" fmla="*/ 157163 w 1857375"/>
              <a:gd name="connsiteY3" fmla="*/ 21716 h 1264728"/>
              <a:gd name="connsiteX4" fmla="*/ 164306 w 1857375"/>
              <a:gd name="connsiteY4" fmla="*/ 26478 h 1264728"/>
              <a:gd name="connsiteX5" fmla="*/ 178594 w 1857375"/>
              <a:gd name="connsiteY5" fmla="*/ 31241 h 1264728"/>
              <a:gd name="connsiteX6" fmla="*/ 192881 w 1857375"/>
              <a:gd name="connsiteY6" fmla="*/ 40766 h 1264728"/>
              <a:gd name="connsiteX7" fmla="*/ 207169 w 1857375"/>
              <a:gd name="connsiteY7" fmla="*/ 45528 h 1264728"/>
              <a:gd name="connsiteX8" fmla="*/ 221456 w 1857375"/>
              <a:gd name="connsiteY8" fmla="*/ 57434 h 1264728"/>
              <a:gd name="connsiteX9" fmla="*/ 235744 w 1857375"/>
              <a:gd name="connsiteY9" fmla="*/ 66959 h 1264728"/>
              <a:gd name="connsiteX10" fmla="*/ 242888 w 1857375"/>
              <a:gd name="connsiteY10" fmla="*/ 71722 h 1264728"/>
              <a:gd name="connsiteX11" fmla="*/ 247650 w 1857375"/>
              <a:gd name="connsiteY11" fmla="*/ 78866 h 1264728"/>
              <a:gd name="connsiteX12" fmla="*/ 254794 w 1857375"/>
              <a:gd name="connsiteY12" fmla="*/ 81247 h 1264728"/>
              <a:gd name="connsiteX13" fmla="*/ 261938 w 1857375"/>
              <a:gd name="connsiteY13" fmla="*/ 86009 h 1264728"/>
              <a:gd name="connsiteX14" fmla="*/ 269081 w 1857375"/>
              <a:gd name="connsiteY14" fmla="*/ 88391 h 1264728"/>
              <a:gd name="connsiteX15" fmla="*/ 276225 w 1857375"/>
              <a:gd name="connsiteY15" fmla="*/ 93153 h 1264728"/>
              <a:gd name="connsiteX16" fmla="*/ 309563 w 1857375"/>
              <a:gd name="connsiteY16" fmla="*/ 100297 h 1264728"/>
              <a:gd name="connsiteX17" fmla="*/ 316706 w 1857375"/>
              <a:gd name="connsiteY17" fmla="*/ 102678 h 1264728"/>
              <a:gd name="connsiteX18" fmla="*/ 328613 w 1857375"/>
              <a:gd name="connsiteY18" fmla="*/ 105059 h 1264728"/>
              <a:gd name="connsiteX19" fmla="*/ 366713 w 1857375"/>
              <a:gd name="connsiteY19" fmla="*/ 109822 h 1264728"/>
              <a:gd name="connsiteX20" fmla="*/ 388144 w 1857375"/>
              <a:gd name="connsiteY20" fmla="*/ 124109 h 1264728"/>
              <a:gd name="connsiteX21" fmla="*/ 395288 w 1857375"/>
              <a:gd name="connsiteY21" fmla="*/ 128872 h 1264728"/>
              <a:gd name="connsiteX22" fmla="*/ 409575 w 1857375"/>
              <a:gd name="connsiteY22" fmla="*/ 140778 h 1264728"/>
              <a:gd name="connsiteX23" fmla="*/ 416719 w 1857375"/>
              <a:gd name="connsiteY23" fmla="*/ 147922 h 1264728"/>
              <a:gd name="connsiteX24" fmla="*/ 431006 w 1857375"/>
              <a:gd name="connsiteY24" fmla="*/ 157447 h 1264728"/>
              <a:gd name="connsiteX25" fmla="*/ 438150 w 1857375"/>
              <a:gd name="connsiteY25" fmla="*/ 162209 h 1264728"/>
              <a:gd name="connsiteX26" fmla="*/ 452438 w 1857375"/>
              <a:gd name="connsiteY26" fmla="*/ 166972 h 1264728"/>
              <a:gd name="connsiteX27" fmla="*/ 459581 w 1857375"/>
              <a:gd name="connsiteY27" fmla="*/ 171734 h 1264728"/>
              <a:gd name="connsiteX28" fmla="*/ 473869 w 1857375"/>
              <a:gd name="connsiteY28" fmla="*/ 176497 h 1264728"/>
              <a:gd name="connsiteX29" fmla="*/ 481013 w 1857375"/>
              <a:gd name="connsiteY29" fmla="*/ 181259 h 1264728"/>
              <a:gd name="connsiteX30" fmla="*/ 507206 w 1857375"/>
              <a:gd name="connsiteY30" fmla="*/ 186022 h 1264728"/>
              <a:gd name="connsiteX31" fmla="*/ 519113 w 1857375"/>
              <a:gd name="connsiteY31" fmla="*/ 188403 h 1264728"/>
              <a:gd name="connsiteX32" fmla="*/ 535781 w 1857375"/>
              <a:gd name="connsiteY32" fmla="*/ 190784 h 1264728"/>
              <a:gd name="connsiteX33" fmla="*/ 566738 w 1857375"/>
              <a:gd name="connsiteY33" fmla="*/ 195547 h 1264728"/>
              <a:gd name="connsiteX34" fmla="*/ 583406 w 1857375"/>
              <a:gd name="connsiteY34" fmla="*/ 214597 h 1264728"/>
              <a:gd name="connsiteX35" fmla="*/ 590550 w 1857375"/>
              <a:gd name="connsiteY35" fmla="*/ 228884 h 1264728"/>
              <a:gd name="connsiteX36" fmla="*/ 611981 w 1857375"/>
              <a:gd name="connsiteY36" fmla="*/ 238409 h 1264728"/>
              <a:gd name="connsiteX37" fmla="*/ 626269 w 1857375"/>
              <a:gd name="connsiteY37" fmla="*/ 243172 h 1264728"/>
              <a:gd name="connsiteX38" fmla="*/ 642938 w 1857375"/>
              <a:gd name="connsiteY38" fmla="*/ 247934 h 1264728"/>
              <a:gd name="connsiteX39" fmla="*/ 650081 w 1857375"/>
              <a:gd name="connsiteY39" fmla="*/ 252697 h 1264728"/>
              <a:gd name="connsiteX40" fmla="*/ 688182 w 1857375"/>
              <a:gd name="connsiteY40" fmla="*/ 259841 h 1264728"/>
              <a:gd name="connsiteX41" fmla="*/ 721519 w 1857375"/>
              <a:gd name="connsiteY41" fmla="*/ 274128 h 1264728"/>
              <a:gd name="connsiteX42" fmla="*/ 726281 w 1857375"/>
              <a:gd name="connsiteY42" fmla="*/ 281272 h 1264728"/>
              <a:gd name="connsiteX43" fmla="*/ 733425 w 1857375"/>
              <a:gd name="connsiteY43" fmla="*/ 283653 h 1264728"/>
              <a:gd name="connsiteX44" fmla="*/ 754856 w 1857375"/>
              <a:gd name="connsiteY44" fmla="*/ 293178 h 1264728"/>
              <a:gd name="connsiteX45" fmla="*/ 762000 w 1857375"/>
              <a:gd name="connsiteY45" fmla="*/ 295559 h 1264728"/>
              <a:gd name="connsiteX46" fmla="*/ 776288 w 1857375"/>
              <a:gd name="connsiteY46" fmla="*/ 302703 h 1264728"/>
              <a:gd name="connsiteX47" fmla="*/ 783431 w 1857375"/>
              <a:gd name="connsiteY47" fmla="*/ 307466 h 1264728"/>
              <a:gd name="connsiteX48" fmla="*/ 790575 w 1857375"/>
              <a:gd name="connsiteY48" fmla="*/ 309847 h 1264728"/>
              <a:gd name="connsiteX49" fmla="*/ 804863 w 1857375"/>
              <a:gd name="connsiteY49" fmla="*/ 316991 h 1264728"/>
              <a:gd name="connsiteX50" fmla="*/ 809625 w 1857375"/>
              <a:gd name="connsiteY50" fmla="*/ 324134 h 1264728"/>
              <a:gd name="connsiteX51" fmla="*/ 823913 w 1857375"/>
              <a:gd name="connsiteY51" fmla="*/ 333659 h 1264728"/>
              <a:gd name="connsiteX52" fmla="*/ 838200 w 1857375"/>
              <a:gd name="connsiteY52" fmla="*/ 340803 h 1264728"/>
              <a:gd name="connsiteX53" fmla="*/ 842963 w 1857375"/>
              <a:gd name="connsiteY53" fmla="*/ 347947 h 1264728"/>
              <a:gd name="connsiteX54" fmla="*/ 850106 w 1857375"/>
              <a:gd name="connsiteY54" fmla="*/ 350328 h 1264728"/>
              <a:gd name="connsiteX55" fmla="*/ 864394 w 1857375"/>
              <a:gd name="connsiteY55" fmla="*/ 357472 h 1264728"/>
              <a:gd name="connsiteX56" fmla="*/ 878681 w 1857375"/>
              <a:gd name="connsiteY56" fmla="*/ 371759 h 1264728"/>
              <a:gd name="connsiteX57" fmla="*/ 892969 w 1857375"/>
              <a:gd name="connsiteY57" fmla="*/ 400334 h 1264728"/>
              <a:gd name="connsiteX58" fmla="*/ 907256 w 1857375"/>
              <a:gd name="connsiteY58" fmla="*/ 409859 h 1264728"/>
              <a:gd name="connsiteX59" fmla="*/ 921544 w 1857375"/>
              <a:gd name="connsiteY59" fmla="*/ 421766 h 1264728"/>
              <a:gd name="connsiteX60" fmla="*/ 935831 w 1857375"/>
              <a:gd name="connsiteY60" fmla="*/ 431291 h 1264728"/>
              <a:gd name="connsiteX61" fmla="*/ 942975 w 1857375"/>
              <a:gd name="connsiteY61" fmla="*/ 436053 h 1264728"/>
              <a:gd name="connsiteX62" fmla="*/ 947738 w 1857375"/>
              <a:gd name="connsiteY62" fmla="*/ 443197 h 1264728"/>
              <a:gd name="connsiteX63" fmla="*/ 969169 w 1857375"/>
              <a:gd name="connsiteY63" fmla="*/ 457484 h 1264728"/>
              <a:gd name="connsiteX64" fmla="*/ 990600 w 1857375"/>
              <a:gd name="connsiteY64" fmla="*/ 471772 h 1264728"/>
              <a:gd name="connsiteX65" fmla="*/ 997744 w 1857375"/>
              <a:gd name="connsiteY65" fmla="*/ 476534 h 1264728"/>
              <a:gd name="connsiteX66" fmla="*/ 1004888 w 1857375"/>
              <a:gd name="connsiteY66" fmla="*/ 478916 h 1264728"/>
              <a:gd name="connsiteX67" fmla="*/ 1026319 w 1857375"/>
              <a:gd name="connsiteY67" fmla="*/ 490822 h 1264728"/>
              <a:gd name="connsiteX68" fmla="*/ 1038225 w 1857375"/>
              <a:gd name="connsiteY68" fmla="*/ 500347 h 1264728"/>
              <a:gd name="connsiteX69" fmla="*/ 1045369 w 1857375"/>
              <a:gd name="connsiteY69" fmla="*/ 507491 h 1264728"/>
              <a:gd name="connsiteX70" fmla="*/ 1052513 w 1857375"/>
              <a:gd name="connsiteY70" fmla="*/ 509872 h 1264728"/>
              <a:gd name="connsiteX71" fmla="*/ 1064419 w 1857375"/>
              <a:gd name="connsiteY71" fmla="*/ 517016 h 1264728"/>
              <a:gd name="connsiteX72" fmla="*/ 1102519 w 1857375"/>
              <a:gd name="connsiteY72" fmla="*/ 557497 h 1264728"/>
              <a:gd name="connsiteX73" fmla="*/ 1140619 w 1857375"/>
              <a:gd name="connsiteY73" fmla="*/ 590834 h 1264728"/>
              <a:gd name="connsiteX74" fmla="*/ 1159669 w 1857375"/>
              <a:gd name="connsiteY74" fmla="*/ 609884 h 1264728"/>
              <a:gd name="connsiteX75" fmla="*/ 1195388 w 1857375"/>
              <a:gd name="connsiteY75" fmla="*/ 636078 h 1264728"/>
              <a:gd name="connsiteX76" fmla="*/ 1200150 w 1857375"/>
              <a:gd name="connsiteY76" fmla="*/ 643222 h 1264728"/>
              <a:gd name="connsiteX77" fmla="*/ 1207294 w 1857375"/>
              <a:gd name="connsiteY77" fmla="*/ 650366 h 1264728"/>
              <a:gd name="connsiteX78" fmla="*/ 1221581 w 1857375"/>
              <a:gd name="connsiteY78" fmla="*/ 671797 h 1264728"/>
              <a:gd name="connsiteX79" fmla="*/ 1226344 w 1857375"/>
              <a:gd name="connsiteY79" fmla="*/ 678941 h 1264728"/>
              <a:gd name="connsiteX80" fmla="*/ 1233488 w 1857375"/>
              <a:gd name="connsiteY80" fmla="*/ 683703 h 1264728"/>
              <a:gd name="connsiteX81" fmla="*/ 1240631 w 1857375"/>
              <a:gd name="connsiteY81" fmla="*/ 697991 h 1264728"/>
              <a:gd name="connsiteX82" fmla="*/ 1243013 w 1857375"/>
              <a:gd name="connsiteY82" fmla="*/ 705134 h 1264728"/>
              <a:gd name="connsiteX83" fmla="*/ 1250156 w 1857375"/>
              <a:gd name="connsiteY83" fmla="*/ 709897 h 1264728"/>
              <a:gd name="connsiteX84" fmla="*/ 1254919 w 1857375"/>
              <a:gd name="connsiteY84" fmla="*/ 717041 h 1264728"/>
              <a:gd name="connsiteX85" fmla="*/ 1259681 w 1857375"/>
              <a:gd name="connsiteY85" fmla="*/ 731328 h 1264728"/>
              <a:gd name="connsiteX86" fmla="*/ 1271588 w 1857375"/>
              <a:gd name="connsiteY86" fmla="*/ 752759 h 1264728"/>
              <a:gd name="connsiteX87" fmla="*/ 1285875 w 1857375"/>
              <a:gd name="connsiteY87" fmla="*/ 762284 h 1264728"/>
              <a:gd name="connsiteX88" fmla="*/ 1290638 w 1857375"/>
              <a:gd name="connsiteY88" fmla="*/ 771809 h 1264728"/>
              <a:gd name="connsiteX89" fmla="*/ 1293019 w 1857375"/>
              <a:gd name="connsiteY89" fmla="*/ 778953 h 1264728"/>
              <a:gd name="connsiteX90" fmla="*/ 1307306 w 1857375"/>
              <a:gd name="connsiteY90" fmla="*/ 790859 h 1264728"/>
              <a:gd name="connsiteX91" fmla="*/ 1321594 w 1857375"/>
              <a:gd name="connsiteY91" fmla="*/ 795622 h 1264728"/>
              <a:gd name="connsiteX92" fmla="*/ 1328738 w 1857375"/>
              <a:gd name="connsiteY92" fmla="*/ 798003 h 1264728"/>
              <a:gd name="connsiteX93" fmla="*/ 1335881 w 1857375"/>
              <a:gd name="connsiteY93" fmla="*/ 802766 h 1264728"/>
              <a:gd name="connsiteX94" fmla="*/ 1357313 w 1857375"/>
              <a:gd name="connsiteY94" fmla="*/ 812291 h 1264728"/>
              <a:gd name="connsiteX95" fmla="*/ 1369219 w 1857375"/>
              <a:gd name="connsiteY95" fmla="*/ 840866 h 1264728"/>
              <a:gd name="connsiteX96" fmla="*/ 1378744 w 1857375"/>
              <a:gd name="connsiteY96" fmla="*/ 862297 h 1264728"/>
              <a:gd name="connsiteX97" fmla="*/ 1390650 w 1857375"/>
              <a:gd name="connsiteY97" fmla="*/ 883728 h 1264728"/>
              <a:gd name="connsiteX98" fmla="*/ 1397794 w 1857375"/>
              <a:gd name="connsiteY98" fmla="*/ 886109 h 1264728"/>
              <a:gd name="connsiteX99" fmla="*/ 1409700 w 1857375"/>
              <a:gd name="connsiteY99" fmla="*/ 907541 h 1264728"/>
              <a:gd name="connsiteX100" fmla="*/ 1416844 w 1857375"/>
              <a:gd name="connsiteY100" fmla="*/ 912303 h 1264728"/>
              <a:gd name="connsiteX101" fmla="*/ 1428750 w 1857375"/>
              <a:gd name="connsiteY101" fmla="*/ 924209 h 1264728"/>
              <a:gd name="connsiteX102" fmla="*/ 1443038 w 1857375"/>
              <a:gd name="connsiteY102" fmla="*/ 938497 h 1264728"/>
              <a:gd name="connsiteX103" fmla="*/ 1450181 w 1857375"/>
              <a:gd name="connsiteY103" fmla="*/ 943259 h 1264728"/>
              <a:gd name="connsiteX104" fmla="*/ 1457325 w 1857375"/>
              <a:gd name="connsiteY104" fmla="*/ 950403 h 1264728"/>
              <a:gd name="connsiteX105" fmla="*/ 1481138 w 1857375"/>
              <a:gd name="connsiteY105" fmla="*/ 957547 h 1264728"/>
              <a:gd name="connsiteX106" fmla="*/ 1490663 w 1857375"/>
              <a:gd name="connsiteY106" fmla="*/ 967072 h 1264728"/>
              <a:gd name="connsiteX107" fmla="*/ 1497806 w 1857375"/>
              <a:gd name="connsiteY107" fmla="*/ 974216 h 1264728"/>
              <a:gd name="connsiteX108" fmla="*/ 1519238 w 1857375"/>
              <a:gd name="connsiteY108" fmla="*/ 986122 h 1264728"/>
              <a:gd name="connsiteX109" fmla="*/ 1533525 w 1857375"/>
              <a:gd name="connsiteY109" fmla="*/ 995647 h 1264728"/>
              <a:gd name="connsiteX110" fmla="*/ 1554956 w 1857375"/>
              <a:gd name="connsiteY110" fmla="*/ 1012316 h 1264728"/>
              <a:gd name="connsiteX111" fmla="*/ 1569244 w 1857375"/>
              <a:gd name="connsiteY111" fmla="*/ 1019459 h 1264728"/>
              <a:gd name="connsiteX112" fmla="*/ 1578769 w 1857375"/>
              <a:gd name="connsiteY112" fmla="*/ 1033747 h 1264728"/>
              <a:gd name="connsiteX113" fmla="*/ 1583531 w 1857375"/>
              <a:gd name="connsiteY113" fmla="*/ 1040891 h 1264728"/>
              <a:gd name="connsiteX114" fmla="*/ 1590675 w 1857375"/>
              <a:gd name="connsiteY114" fmla="*/ 1048034 h 1264728"/>
              <a:gd name="connsiteX115" fmla="*/ 1600200 w 1857375"/>
              <a:gd name="connsiteY115" fmla="*/ 1059941 h 1264728"/>
              <a:gd name="connsiteX116" fmla="*/ 1607344 w 1857375"/>
              <a:gd name="connsiteY116" fmla="*/ 1074228 h 1264728"/>
              <a:gd name="connsiteX117" fmla="*/ 1614488 w 1857375"/>
              <a:gd name="connsiteY117" fmla="*/ 1076609 h 1264728"/>
              <a:gd name="connsiteX118" fmla="*/ 1621631 w 1857375"/>
              <a:gd name="connsiteY118" fmla="*/ 1083753 h 1264728"/>
              <a:gd name="connsiteX119" fmla="*/ 1624013 w 1857375"/>
              <a:gd name="connsiteY119" fmla="*/ 1090897 h 1264728"/>
              <a:gd name="connsiteX120" fmla="*/ 1633538 w 1857375"/>
              <a:gd name="connsiteY120" fmla="*/ 1093278 h 1264728"/>
              <a:gd name="connsiteX121" fmla="*/ 1643063 w 1857375"/>
              <a:gd name="connsiteY121" fmla="*/ 1105184 h 1264728"/>
              <a:gd name="connsiteX122" fmla="*/ 1652588 w 1857375"/>
              <a:gd name="connsiteY122" fmla="*/ 1117091 h 1264728"/>
              <a:gd name="connsiteX123" fmla="*/ 1664494 w 1857375"/>
              <a:gd name="connsiteY123" fmla="*/ 1131378 h 1264728"/>
              <a:gd name="connsiteX124" fmla="*/ 1671638 w 1857375"/>
              <a:gd name="connsiteY124" fmla="*/ 1133759 h 1264728"/>
              <a:gd name="connsiteX125" fmla="*/ 1685925 w 1857375"/>
              <a:gd name="connsiteY125" fmla="*/ 1145666 h 1264728"/>
              <a:gd name="connsiteX126" fmla="*/ 1700213 w 1857375"/>
              <a:gd name="connsiteY126" fmla="*/ 1150428 h 1264728"/>
              <a:gd name="connsiteX127" fmla="*/ 1721644 w 1857375"/>
              <a:gd name="connsiteY127" fmla="*/ 1159953 h 1264728"/>
              <a:gd name="connsiteX128" fmla="*/ 1728788 w 1857375"/>
              <a:gd name="connsiteY128" fmla="*/ 1162334 h 1264728"/>
              <a:gd name="connsiteX129" fmla="*/ 1735931 w 1857375"/>
              <a:gd name="connsiteY129" fmla="*/ 1169478 h 1264728"/>
              <a:gd name="connsiteX130" fmla="*/ 1754981 w 1857375"/>
              <a:gd name="connsiteY130" fmla="*/ 1186147 h 1264728"/>
              <a:gd name="connsiteX131" fmla="*/ 1776413 w 1857375"/>
              <a:gd name="connsiteY131" fmla="*/ 1190909 h 1264728"/>
              <a:gd name="connsiteX132" fmla="*/ 1790700 w 1857375"/>
              <a:gd name="connsiteY132" fmla="*/ 1207578 h 1264728"/>
              <a:gd name="connsiteX133" fmla="*/ 1812132 w 1857375"/>
              <a:gd name="connsiteY133" fmla="*/ 1224248 h 1264728"/>
              <a:gd name="connsiteX134" fmla="*/ 1857375 w 1857375"/>
              <a:gd name="connsiteY134" fmla="*/ 1264728 h 1264728"/>
              <a:gd name="connsiteX0" fmla="*/ 0 w 1857375"/>
              <a:gd name="connsiteY0" fmla="*/ 2666 h 1264728"/>
              <a:gd name="connsiteX1" fmla="*/ 128588 w 1857375"/>
              <a:gd name="connsiteY1" fmla="*/ 2666 h 1264728"/>
              <a:gd name="connsiteX2" fmla="*/ 142875 w 1857375"/>
              <a:gd name="connsiteY2" fmla="*/ 12191 h 1264728"/>
              <a:gd name="connsiteX3" fmla="*/ 157163 w 1857375"/>
              <a:gd name="connsiteY3" fmla="*/ 21716 h 1264728"/>
              <a:gd name="connsiteX4" fmla="*/ 164306 w 1857375"/>
              <a:gd name="connsiteY4" fmla="*/ 26478 h 1264728"/>
              <a:gd name="connsiteX5" fmla="*/ 178594 w 1857375"/>
              <a:gd name="connsiteY5" fmla="*/ 31241 h 1264728"/>
              <a:gd name="connsiteX6" fmla="*/ 192881 w 1857375"/>
              <a:gd name="connsiteY6" fmla="*/ 40766 h 1264728"/>
              <a:gd name="connsiteX7" fmla="*/ 207169 w 1857375"/>
              <a:gd name="connsiteY7" fmla="*/ 45528 h 1264728"/>
              <a:gd name="connsiteX8" fmla="*/ 221456 w 1857375"/>
              <a:gd name="connsiteY8" fmla="*/ 57434 h 1264728"/>
              <a:gd name="connsiteX9" fmla="*/ 235744 w 1857375"/>
              <a:gd name="connsiteY9" fmla="*/ 66959 h 1264728"/>
              <a:gd name="connsiteX10" fmla="*/ 242888 w 1857375"/>
              <a:gd name="connsiteY10" fmla="*/ 71722 h 1264728"/>
              <a:gd name="connsiteX11" fmla="*/ 247650 w 1857375"/>
              <a:gd name="connsiteY11" fmla="*/ 78866 h 1264728"/>
              <a:gd name="connsiteX12" fmla="*/ 254794 w 1857375"/>
              <a:gd name="connsiteY12" fmla="*/ 81247 h 1264728"/>
              <a:gd name="connsiteX13" fmla="*/ 261938 w 1857375"/>
              <a:gd name="connsiteY13" fmla="*/ 86009 h 1264728"/>
              <a:gd name="connsiteX14" fmla="*/ 269081 w 1857375"/>
              <a:gd name="connsiteY14" fmla="*/ 88391 h 1264728"/>
              <a:gd name="connsiteX15" fmla="*/ 276225 w 1857375"/>
              <a:gd name="connsiteY15" fmla="*/ 93153 h 1264728"/>
              <a:gd name="connsiteX16" fmla="*/ 309563 w 1857375"/>
              <a:gd name="connsiteY16" fmla="*/ 100297 h 1264728"/>
              <a:gd name="connsiteX17" fmla="*/ 316706 w 1857375"/>
              <a:gd name="connsiteY17" fmla="*/ 102678 h 1264728"/>
              <a:gd name="connsiteX18" fmla="*/ 328613 w 1857375"/>
              <a:gd name="connsiteY18" fmla="*/ 105059 h 1264728"/>
              <a:gd name="connsiteX19" fmla="*/ 366713 w 1857375"/>
              <a:gd name="connsiteY19" fmla="*/ 109822 h 1264728"/>
              <a:gd name="connsiteX20" fmla="*/ 388144 w 1857375"/>
              <a:gd name="connsiteY20" fmla="*/ 124109 h 1264728"/>
              <a:gd name="connsiteX21" fmla="*/ 395288 w 1857375"/>
              <a:gd name="connsiteY21" fmla="*/ 128872 h 1264728"/>
              <a:gd name="connsiteX22" fmla="*/ 409575 w 1857375"/>
              <a:gd name="connsiteY22" fmla="*/ 140778 h 1264728"/>
              <a:gd name="connsiteX23" fmla="*/ 416719 w 1857375"/>
              <a:gd name="connsiteY23" fmla="*/ 147922 h 1264728"/>
              <a:gd name="connsiteX24" fmla="*/ 431006 w 1857375"/>
              <a:gd name="connsiteY24" fmla="*/ 157447 h 1264728"/>
              <a:gd name="connsiteX25" fmla="*/ 438150 w 1857375"/>
              <a:gd name="connsiteY25" fmla="*/ 162209 h 1264728"/>
              <a:gd name="connsiteX26" fmla="*/ 452438 w 1857375"/>
              <a:gd name="connsiteY26" fmla="*/ 166972 h 1264728"/>
              <a:gd name="connsiteX27" fmla="*/ 459581 w 1857375"/>
              <a:gd name="connsiteY27" fmla="*/ 171734 h 1264728"/>
              <a:gd name="connsiteX28" fmla="*/ 473869 w 1857375"/>
              <a:gd name="connsiteY28" fmla="*/ 176497 h 1264728"/>
              <a:gd name="connsiteX29" fmla="*/ 481013 w 1857375"/>
              <a:gd name="connsiteY29" fmla="*/ 181259 h 1264728"/>
              <a:gd name="connsiteX30" fmla="*/ 507206 w 1857375"/>
              <a:gd name="connsiteY30" fmla="*/ 186022 h 1264728"/>
              <a:gd name="connsiteX31" fmla="*/ 519113 w 1857375"/>
              <a:gd name="connsiteY31" fmla="*/ 188403 h 1264728"/>
              <a:gd name="connsiteX32" fmla="*/ 535781 w 1857375"/>
              <a:gd name="connsiteY32" fmla="*/ 190784 h 1264728"/>
              <a:gd name="connsiteX33" fmla="*/ 566738 w 1857375"/>
              <a:gd name="connsiteY33" fmla="*/ 195547 h 1264728"/>
              <a:gd name="connsiteX34" fmla="*/ 583406 w 1857375"/>
              <a:gd name="connsiteY34" fmla="*/ 214597 h 1264728"/>
              <a:gd name="connsiteX35" fmla="*/ 590550 w 1857375"/>
              <a:gd name="connsiteY35" fmla="*/ 228884 h 1264728"/>
              <a:gd name="connsiteX36" fmla="*/ 611981 w 1857375"/>
              <a:gd name="connsiteY36" fmla="*/ 238409 h 1264728"/>
              <a:gd name="connsiteX37" fmla="*/ 626269 w 1857375"/>
              <a:gd name="connsiteY37" fmla="*/ 243172 h 1264728"/>
              <a:gd name="connsiteX38" fmla="*/ 642938 w 1857375"/>
              <a:gd name="connsiteY38" fmla="*/ 247934 h 1264728"/>
              <a:gd name="connsiteX39" fmla="*/ 650081 w 1857375"/>
              <a:gd name="connsiteY39" fmla="*/ 252697 h 1264728"/>
              <a:gd name="connsiteX40" fmla="*/ 688182 w 1857375"/>
              <a:gd name="connsiteY40" fmla="*/ 259841 h 1264728"/>
              <a:gd name="connsiteX41" fmla="*/ 721519 w 1857375"/>
              <a:gd name="connsiteY41" fmla="*/ 274128 h 1264728"/>
              <a:gd name="connsiteX42" fmla="*/ 726281 w 1857375"/>
              <a:gd name="connsiteY42" fmla="*/ 281272 h 1264728"/>
              <a:gd name="connsiteX43" fmla="*/ 733425 w 1857375"/>
              <a:gd name="connsiteY43" fmla="*/ 283653 h 1264728"/>
              <a:gd name="connsiteX44" fmla="*/ 754856 w 1857375"/>
              <a:gd name="connsiteY44" fmla="*/ 293178 h 1264728"/>
              <a:gd name="connsiteX45" fmla="*/ 762000 w 1857375"/>
              <a:gd name="connsiteY45" fmla="*/ 295559 h 1264728"/>
              <a:gd name="connsiteX46" fmla="*/ 776288 w 1857375"/>
              <a:gd name="connsiteY46" fmla="*/ 302703 h 1264728"/>
              <a:gd name="connsiteX47" fmla="*/ 783431 w 1857375"/>
              <a:gd name="connsiteY47" fmla="*/ 307466 h 1264728"/>
              <a:gd name="connsiteX48" fmla="*/ 790575 w 1857375"/>
              <a:gd name="connsiteY48" fmla="*/ 309847 h 1264728"/>
              <a:gd name="connsiteX49" fmla="*/ 804863 w 1857375"/>
              <a:gd name="connsiteY49" fmla="*/ 316991 h 1264728"/>
              <a:gd name="connsiteX50" fmla="*/ 809625 w 1857375"/>
              <a:gd name="connsiteY50" fmla="*/ 324134 h 1264728"/>
              <a:gd name="connsiteX51" fmla="*/ 823913 w 1857375"/>
              <a:gd name="connsiteY51" fmla="*/ 333659 h 1264728"/>
              <a:gd name="connsiteX52" fmla="*/ 838200 w 1857375"/>
              <a:gd name="connsiteY52" fmla="*/ 340803 h 1264728"/>
              <a:gd name="connsiteX53" fmla="*/ 842963 w 1857375"/>
              <a:gd name="connsiteY53" fmla="*/ 347947 h 1264728"/>
              <a:gd name="connsiteX54" fmla="*/ 850106 w 1857375"/>
              <a:gd name="connsiteY54" fmla="*/ 350328 h 1264728"/>
              <a:gd name="connsiteX55" fmla="*/ 864394 w 1857375"/>
              <a:gd name="connsiteY55" fmla="*/ 357472 h 1264728"/>
              <a:gd name="connsiteX56" fmla="*/ 878681 w 1857375"/>
              <a:gd name="connsiteY56" fmla="*/ 371759 h 1264728"/>
              <a:gd name="connsiteX57" fmla="*/ 892969 w 1857375"/>
              <a:gd name="connsiteY57" fmla="*/ 400334 h 1264728"/>
              <a:gd name="connsiteX58" fmla="*/ 907256 w 1857375"/>
              <a:gd name="connsiteY58" fmla="*/ 409859 h 1264728"/>
              <a:gd name="connsiteX59" fmla="*/ 921544 w 1857375"/>
              <a:gd name="connsiteY59" fmla="*/ 421766 h 1264728"/>
              <a:gd name="connsiteX60" fmla="*/ 935831 w 1857375"/>
              <a:gd name="connsiteY60" fmla="*/ 431291 h 1264728"/>
              <a:gd name="connsiteX61" fmla="*/ 942975 w 1857375"/>
              <a:gd name="connsiteY61" fmla="*/ 436053 h 1264728"/>
              <a:gd name="connsiteX62" fmla="*/ 947738 w 1857375"/>
              <a:gd name="connsiteY62" fmla="*/ 443197 h 1264728"/>
              <a:gd name="connsiteX63" fmla="*/ 969169 w 1857375"/>
              <a:gd name="connsiteY63" fmla="*/ 457484 h 1264728"/>
              <a:gd name="connsiteX64" fmla="*/ 990600 w 1857375"/>
              <a:gd name="connsiteY64" fmla="*/ 471772 h 1264728"/>
              <a:gd name="connsiteX65" fmla="*/ 997744 w 1857375"/>
              <a:gd name="connsiteY65" fmla="*/ 476534 h 1264728"/>
              <a:gd name="connsiteX66" fmla="*/ 1004888 w 1857375"/>
              <a:gd name="connsiteY66" fmla="*/ 478916 h 1264728"/>
              <a:gd name="connsiteX67" fmla="*/ 1026319 w 1857375"/>
              <a:gd name="connsiteY67" fmla="*/ 490822 h 1264728"/>
              <a:gd name="connsiteX68" fmla="*/ 1038225 w 1857375"/>
              <a:gd name="connsiteY68" fmla="*/ 500347 h 1264728"/>
              <a:gd name="connsiteX69" fmla="*/ 1045369 w 1857375"/>
              <a:gd name="connsiteY69" fmla="*/ 507491 h 1264728"/>
              <a:gd name="connsiteX70" fmla="*/ 1052513 w 1857375"/>
              <a:gd name="connsiteY70" fmla="*/ 509872 h 1264728"/>
              <a:gd name="connsiteX71" fmla="*/ 1064419 w 1857375"/>
              <a:gd name="connsiteY71" fmla="*/ 517016 h 1264728"/>
              <a:gd name="connsiteX72" fmla="*/ 1102519 w 1857375"/>
              <a:gd name="connsiteY72" fmla="*/ 557497 h 1264728"/>
              <a:gd name="connsiteX73" fmla="*/ 1140619 w 1857375"/>
              <a:gd name="connsiteY73" fmla="*/ 590834 h 1264728"/>
              <a:gd name="connsiteX74" fmla="*/ 1159669 w 1857375"/>
              <a:gd name="connsiteY74" fmla="*/ 609884 h 1264728"/>
              <a:gd name="connsiteX75" fmla="*/ 1195388 w 1857375"/>
              <a:gd name="connsiteY75" fmla="*/ 636078 h 1264728"/>
              <a:gd name="connsiteX76" fmla="*/ 1200150 w 1857375"/>
              <a:gd name="connsiteY76" fmla="*/ 643222 h 1264728"/>
              <a:gd name="connsiteX77" fmla="*/ 1207294 w 1857375"/>
              <a:gd name="connsiteY77" fmla="*/ 650366 h 1264728"/>
              <a:gd name="connsiteX78" fmla="*/ 1221581 w 1857375"/>
              <a:gd name="connsiteY78" fmla="*/ 671797 h 1264728"/>
              <a:gd name="connsiteX79" fmla="*/ 1226344 w 1857375"/>
              <a:gd name="connsiteY79" fmla="*/ 678941 h 1264728"/>
              <a:gd name="connsiteX80" fmla="*/ 1233488 w 1857375"/>
              <a:gd name="connsiteY80" fmla="*/ 683703 h 1264728"/>
              <a:gd name="connsiteX81" fmla="*/ 1240631 w 1857375"/>
              <a:gd name="connsiteY81" fmla="*/ 697991 h 1264728"/>
              <a:gd name="connsiteX82" fmla="*/ 1243013 w 1857375"/>
              <a:gd name="connsiteY82" fmla="*/ 705134 h 1264728"/>
              <a:gd name="connsiteX83" fmla="*/ 1250156 w 1857375"/>
              <a:gd name="connsiteY83" fmla="*/ 709897 h 1264728"/>
              <a:gd name="connsiteX84" fmla="*/ 1254919 w 1857375"/>
              <a:gd name="connsiteY84" fmla="*/ 717041 h 1264728"/>
              <a:gd name="connsiteX85" fmla="*/ 1259681 w 1857375"/>
              <a:gd name="connsiteY85" fmla="*/ 731328 h 1264728"/>
              <a:gd name="connsiteX86" fmla="*/ 1271588 w 1857375"/>
              <a:gd name="connsiteY86" fmla="*/ 752759 h 1264728"/>
              <a:gd name="connsiteX87" fmla="*/ 1285875 w 1857375"/>
              <a:gd name="connsiteY87" fmla="*/ 762284 h 1264728"/>
              <a:gd name="connsiteX88" fmla="*/ 1290638 w 1857375"/>
              <a:gd name="connsiteY88" fmla="*/ 771809 h 1264728"/>
              <a:gd name="connsiteX89" fmla="*/ 1293019 w 1857375"/>
              <a:gd name="connsiteY89" fmla="*/ 778953 h 1264728"/>
              <a:gd name="connsiteX90" fmla="*/ 1307306 w 1857375"/>
              <a:gd name="connsiteY90" fmla="*/ 790859 h 1264728"/>
              <a:gd name="connsiteX91" fmla="*/ 1321594 w 1857375"/>
              <a:gd name="connsiteY91" fmla="*/ 795622 h 1264728"/>
              <a:gd name="connsiteX92" fmla="*/ 1328738 w 1857375"/>
              <a:gd name="connsiteY92" fmla="*/ 798003 h 1264728"/>
              <a:gd name="connsiteX93" fmla="*/ 1335881 w 1857375"/>
              <a:gd name="connsiteY93" fmla="*/ 802766 h 1264728"/>
              <a:gd name="connsiteX94" fmla="*/ 1357313 w 1857375"/>
              <a:gd name="connsiteY94" fmla="*/ 812291 h 1264728"/>
              <a:gd name="connsiteX95" fmla="*/ 1369219 w 1857375"/>
              <a:gd name="connsiteY95" fmla="*/ 840866 h 1264728"/>
              <a:gd name="connsiteX96" fmla="*/ 1378744 w 1857375"/>
              <a:gd name="connsiteY96" fmla="*/ 862297 h 1264728"/>
              <a:gd name="connsiteX97" fmla="*/ 1390650 w 1857375"/>
              <a:gd name="connsiteY97" fmla="*/ 883728 h 1264728"/>
              <a:gd name="connsiteX98" fmla="*/ 1409700 w 1857375"/>
              <a:gd name="connsiteY98" fmla="*/ 907541 h 1264728"/>
              <a:gd name="connsiteX99" fmla="*/ 1416844 w 1857375"/>
              <a:gd name="connsiteY99" fmla="*/ 912303 h 1264728"/>
              <a:gd name="connsiteX100" fmla="*/ 1428750 w 1857375"/>
              <a:gd name="connsiteY100" fmla="*/ 924209 h 1264728"/>
              <a:gd name="connsiteX101" fmla="*/ 1443038 w 1857375"/>
              <a:gd name="connsiteY101" fmla="*/ 938497 h 1264728"/>
              <a:gd name="connsiteX102" fmla="*/ 1450181 w 1857375"/>
              <a:gd name="connsiteY102" fmla="*/ 943259 h 1264728"/>
              <a:gd name="connsiteX103" fmla="*/ 1457325 w 1857375"/>
              <a:gd name="connsiteY103" fmla="*/ 950403 h 1264728"/>
              <a:gd name="connsiteX104" fmla="*/ 1481138 w 1857375"/>
              <a:gd name="connsiteY104" fmla="*/ 957547 h 1264728"/>
              <a:gd name="connsiteX105" fmla="*/ 1490663 w 1857375"/>
              <a:gd name="connsiteY105" fmla="*/ 967072 h 1264728"/>
              <a:gd name="connsiteX106" fmla="*/ 1497806 w 1857375"/>
              <a:gd name="connsiteY106" fmla="*/ 974216 h 1264728"/>
              <a:gd name="connsiteX107" fmla="*/ 1519238 w 1857375"/>
              <a:gd name="connsiteY107" fmla="*/ 986122 h 1264728"/>
              <a:gd name="connsiteX108" fmla="*/ 1533525 w 1857375"/>
              <a:gd name="connsiteY108" fmla="*/ 995647 h 1264728"/>
              <a:gd name="connsiteX109" fmla="*/ 1554956 w 1857375"/>
              <a:gd name="connsiteY109" fmla="*/ 1012316 h 1264728"/>
              <a:gd name="connsiteX110" fmla="*/ 1569244 w 1857375"/>
              <a:gd name="connsiteY110" fmla="*/ 1019459 h 1264728"/>
              <a:gd name="connsiteX111" fmla="*/ 1578769 w 1857375"/>
              <a:gd name="connsiteY111" fmla="*/ 1033747 h 1264728"/>
              <a:gd name="connsiteX112" fmla="*/ 1583531 w 1857375"/>
              <a:gd name="connsiteY112" fmla="*/ 1040891 h 1264728"/>
              <a:gd name="connsiteX113" fmla="*/ 1590675 w 1857375"/>
              <a:gd name="connsiteY113" fmla="*/ 1048034 h 1264728"/>
              <a:gd name="connsiteX114" fmla="*/ 1600200 w 1857375"/>
              <a:gd name="connsiteY114" fmla="*/ 1059941 h 1264728"/>
              <a:gd name="connsiteX115" fmla="*/ 1607344 w 1857375"/>
              <a:gd name="connsiteY115" fmla="*/ 1074228 h 1264728"/>
              <a:gd name="connsiteX116" fmla="*/ 1614488 w 1857375"/>
              <a:gd name="connsiteY116" fmla="*/ 1076609 h 1264728"/>
              <a:gd name="connsiteX117" fmla="*/ 1621631 w 1857375"/>
              <a:gd name="connsiteY117" fmla="*/ 1083753 h 1264728"/>
              <a:gd name="connsiteX118" fmla="*/ 1624013 w 1857375"/>
              <a:gd name="connsiteY118" fmla="*/ 1090897 h 1264728"/>
              <a:gd name="connsiteX119" fmla="*/ 1633538 w 1857375"/>
              <a:gd name="connsiteY119" fmla="*/ 1093278 h 1264728"/>
              <a:gd name="connsiteX120" fmla="*/ 1643063 w 1857375"/>
              <a:gd name="connsiteY120" fmla="*/ 1105184 h 1264728"/>
              <a:gd name="connsiteX121" fmla="*/ 1652588 w 1857375"/>
              <a:gd name="connsiteY121" fmla="*/ 1117091 h 1264728"/>
              <a:gd name="connsiteX122" fmla="*/ 1664494 w 1857375"/>
              <a:gd name="connsiteY122" fmla="*/ 1131378 h 1264728"/>
              <a:gd name="connsiteX123" fmla="*/ 1671638 w 1857375"/>
              <a:gd name="connsiteY123" fmla="*/ 1133759 h 1264728"/>
              <a:gd name="connsiteX124" fmla="*/ 1685925 w 1857375"/>
              <a:gd name="connsiteY124" fmla="*/ 1145666 h 1264728"/>
              <a:gd name="connsiteX125" fmla="*/ 1700213 w 1857375"/>
              <a:gd name="connsiteY125" fmla="*/ 1150428 h 1264728"/>
              <a:gd name="connsiteX126" fmla="*/ 1721644 w 1857375"/>
              <a:gd name="connsiteY126" fmla="*/ 1159953 h 1264728"/>
              <a:gd name="connsiteX127" fmla="*/ 1728788 w 1857375"/>
              <a:gd name="connsiteY127" fmla="*/ 1162334 h 1264728"/>
              <a:gd name="connsiteX128" fmla="*/ 1735931 w 1857375"/>
              <a:gd name="connsiteY128" fmla="*/ 1169478 h 1264728"/>
              <a:gd name="connsiteX129" fmla="*/ 1754981 w 1857375"/>
              <a:gd name="connsiteY129" fmla="*/ 1186147 h 1264728"/>
              <a:gd name="connsiteX130" fmla="*/ 1776413 w 1857375"/>
              <a:gd name="connsiteY130" fmla="*/ 1190909 h 1264728"/>
              <a:gd name="connsiteX131" fmla="*/ 1790700 w 1857375"/>
              <a:gd name="connsiteY131" fmla="*/ 1207578 h 1264728"/>
              <a:gd name="connsiteX132" fmla="*/ 1812132 w 1857375"/>
              <a:gd name="connsiteY132" fmla="*/ 1224248 h 1264728"/>
              <a:gd name="connsiteX133" fmla="*/ 1857375 w 1857375"/>
              <a:gd name="connsiteY133" fmla="*/ 1264728 h 12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857375" h="1264728">
                <a:moveTo>
                  <a:pt x="0" y="2666"/>
                </a:moveTo>
                <a:cubicBezTo>
                  <a:pt x="37119" y="1181"/>
                  <a:pt x="92368" y="-2509"/>
                  <a:pt x="128588" y="2666"/>
                </a:cubicBezTo>
                <a:cubicBezTo>
                  <a:pt x="134254" y="3475"/>
                  <a:pt x="138113" y="9016"/>
                  <a:pt x="142875" y="12191"/>
                </a:cubicBezTo>
                <a:lnTo>
                  <a:pt x="157163" y="21716"/>
                </a:lnTo>
                <a:cubicBezTo>
                  <a:pt x="159544" y="23303"/>
                  <a:pt x="161591" y="25573"/>
                  <a:pt x="164306" y="26478"/>
                </a:cubicBezTo>
                <a:cubicBezTo>
                  <a:pt x="169069" y="28066"/>
                  <a:pt x="174417" y="28456"/>
                  <a:pt x="178594" y="31241"/>
                </a:cubicBezTo>
                <a:cubicBezTo>
                  <a:pt x="183356" y="34416"/>
                  <a:pt x="187451" y="38956"/>
                  <a:pt x="192881" y="40766"/>
                </a:cubicBezTo>
                <a:lnTo>
                  <a:pt x="207169" y="45528"/>
                </a:lnTo>
                <a:cubicBezTo>
                  <a:pt x="232710" y="62556"/>
                  <a:pt x="193942" y="36035"/>
                  <a:pt x="221456" y="57434"/>
                </a:cubicBezTo>
                <a:cubicBezTo>
                  <a:pt x="225974" y="60948"/>
                  <a:pt x="230981" y="63784"/>
                  <a:pt x="235744" y="66959"/>
                </a:cubicBezTo>
                <a:lnTo>
                  <a:pt x="242888" y="71722"/>
                </a:lnTo>
                <a:cubicBezTo>
                  <a:pt x="244475" y="74103"/>
                  <a:pt x="245415" y="77078"/>
                  <a:pt x="247650" y="78866"/>
                </a:cubicBezTo>
                <a:cubicBezTo>
                  <a:pt x="249610" y="80434"/>
                  <a:pt x="252549" y="80125"/>
                  <a:pt x="254794" y="81247"/>
                </a:cubicBezTo>
                <a:cubicBezTo>
                  <a:pt x="257354" y="82527"/>
                  <a:pt x="259378" y="84729"/>
                  <a:pt x="261938" y="86009"/>
                </a:cubicBezTo>
                <a:cubicBezTo>
                  <a:pt x="264183" y="87132"/>
                  <a:pt x="266836" y="87268"/>
                  <a:pt x="269081" y="88391"/>
                </a:cubicBezTo>
                <a:cubicBezTo>
                  <a:pt x="271641" y="89671"/>
                  <a:pt x="273610" y="91991"/>
                  <a:pt x="276225" y="93153"/>
                </a:cubicBezTo>
                <a:cubicBezTo>
                  <a:pt x="289505" y="99055"/>
                  <a:pt x="294555" y="98421"/>
                  <a:pt x="309563" y="100297"/>
                </a:cubicBezTo>
                <a:cubicBezTo>
                  <a:pt x="311944" y="101091"/>
                  <a:pt x="314271" y="102069"/>
                  <a:pt x="316706" y="102678"/>
                </a:cubicBezTo>
                <a:cubicBezTo>
                  <a:pt x="320633" y="103660"/>
                  <a:pt x="324621" y="104394"/>
                  <a:pt x="328613" y="105059"/>
                </a:cubicBezTo>
                <a:cubicBezTo>
                  <a:pt x="342224" y="107328"/>
                  <a:pt x="352731" y="108269"/>
                  <a:pt x="366713" y="109822"/>
                </a:cubicBezTo>
                <a:lnTo>
                  <a:pt x="388144" y="124109"/>
                </a:lnTo>
                <a:cubicBezTo>
                  <a:pt x="390525" y="125697"/>
                  <a:pt x="393264" y="126848"/>
                  <a:pt x="395288" y="128872"/>
                </a:cubicBezTo>
                <a:cubicBezTo>
                  <a:pt x="416148" y="149735"/>
                  <a:pt x="389691" y="124209"/>
                  <a:pt x="409575" y="140778"/>
                </a:cubicBezTo>
                <a:cubicBezTo>
                  <a:pt x="412162" y="142934"/>
                  <a:pt x="414061" y="145854"/>
                  <a:pt x="416719" y="147922"/>
                </a:cubicBezTo>
                <a:cubicBezTo>
                  <a:pt x="421237" y="151436"/>
                  <a:pt x="426244" y="154272"/>
                  <a:pt x="431006" y="157447"/>
                </a:cubicBezTo>
                <a:cubicBezTo>
                  <a:pt x="433387" y="159034"/>
                  <a:pt x="435435" y="161304"/>
                  <a:pt x="438150" y="162209"/>
                </a:cubicBezTo>
                <a:lnTo>
                  <a:pt x="452438" y="166972"/>
                </a:lnTo>
                <a:cubicBezTo>
                  <a:pt x="454819" y="168559"/>
                  <a:pt x="456966" y="170572"/>
                  <a:pt x="459581" y="171734"/>
                </a:cubicBezTo>
                <a:cubicBezTo>
                  <a:pt x="464169" y="173773"/>
                  <a:pt x="469692" y="173712"/>
                  <a:pt x="473869" y="176497"/>
                </a:cubicBezTo>
                <a:cubicBezTo>
                  <a:pt x="476250" y="178084"/>
                  <a:pt x="478453" y="179979"/>
                  <a:pt x="481013" y="181259"/>
                </a:cubicBezTo>
                <a:cubicBezTo>
                  <a:pt x="488573" y="185039"/>
                  <a:pt x="500080" y="184926"/>
                  <a:pt x="507206" y="186022"/>
                </a:cubicBezTo>
                <a:cubicBezTo>
                  <a:pt x="511207" y="186637"/>
                  <a:pt x="515120" y="187738"/>
                  <a:pt x="519113" y="188403"/>
                </a:cubicBezTo>
                <a:cubicBezTo>
                  <a:pt x="524649" y="189326"/>
                  <a:pt x="530234" y="189930"/>
                  <a:pt x="535781" y="190784"/>
                </a:cubicBezTo>
                <a:cubicBezTo>
                  <a:pt x="578714" y="197390"/>
                  <a:pt x="518427" y="188646"/>
                  <a:pt x="566738" y="195547"/>
                </a:cubicBezTo>
                <a:cubicBezTo>
                  <a:pt x="577850" y="212215"/>
                  <a:pt x="571501" y="206659"/>
                  <a:pt x="583406" y="214597"/>
                </a:cubicBezTo>
                <a:cubicBezTo>
                  <a:pt x="585343" y="220406"/>
                  <a:pt x="585935" y="224269"/>
                  <a:pt x="590550" y="228884"/>
                </a:cubicBezTo>
                <a:cubicBezTo>
                  <a:pt x="596212" y="234546"/>
                  <a:pt x="604905" y="236050"/>
                  <a:pt x="611981" y="238409"/>
                </a:cubicBezTo>
                <a:lnTo>
                  <a:pt x="626269" y="243172"/>
                </a:lnTo>
                <a:cubicBezTo>
                  <a:pt x="638229" y="246162"/>
                  <a:pt x="632689" y="244518"/>
                  <a:pt x="642938" y="247934"/>
                </a:cubicBezTo>
                <a:cubicBezTo>
                  <a:pt x="645319" y="249522"/>
                  <a:pt x="642540" y="250713"/>
                  <a:pt x="650081" y="252697"/>
                </a:cubicBezTo>
                <a:cubicBezTo>
                  <a:pt x="657622" y="254681"/>
                  <a:pt x="675482" y="257460"/>
                  <a:pt x="688182" y="259841"/>
                </a:cubicBezTo>
                <a:cubicBezTo>
                  <a:pt x="699294" y="264603"/>
                  <a:pt x="715169" y="270556"/>
                  <a:pt x="721519" y="274128"/>
                </a:cubicBezTo>
                <a:cubicBezTo>
                  <a:pt x="727869" y="277700"/>
                  <a:pt x="723566" y="280367"/>
                  <a:pt x="726281" y="281272"/>
                </a:cubicBezTo>
                <a:lnTo>
                  <a:pt x="733425" y="283653"/>
                </a:lnTo>
                <a:cubicBezTo>
                  <a:pt x="744745" y="291201"/>
                  <a:pt x="737854" y="287511"/>
                  <a:pt x="754856" y="293178"/>
                </a:cubicBezTo>
                <a:lnTo>
                  <a:pt x="762000" y="295559"/>
                </a:lnTo>
                <a:cubicBezTo>
                  <a:pt x="782479" y="309213"/>
                  <a:pt x="756565" y="292841"/>
                  <a:pt x="776288" y="302703"/>
                </a:cubicBezTo>
                <a:cubicBezTo>
                  <a:pt x="778848" y="303983"/>
                  <a:pt x="780871" y="306186"/>
                  <a:pt x="783431" y="307466"/>
                </a:cubicBezTo>
                <a:cubicBezTo>
                  <a:pt x="785676" y="308589"/>
                  <a:pt x="788330" y="308725"/>
                  <a:pt x="790575" y="309847"/>
                </a:cubicBezTo>
                <a:cubicBezTo>
                  <a:pt x="809048" y="319082"/>
                  <a:pt x="786899" y="311001"/>
                  <a:pt x="804863" y="316991"/>
                </a:cubicBezTo>
                <a:cubicBezTo>
                  <a:pt x="806450" y="319372"/>
                  <a:pt x="807471" y="322250"/>
                  <a:pt x="809625" y="324134"/>
                </a:cubicBezTo>
                <a:cubicBezTo>
                  <a:pt x="813933" y="327903"/>
                  <a:pt x="819150" y="330484"/>
                  <a:pt x="823913" y="333659"/>
                </a:cubicBezTo>
                <a:cubicBezTo>
                  <a:pt x="833147" y="339816"/>
                  <a:pt x="828338" y="337516"/>
                  <a:pt x="838200" y="340803"/>
                </a:cubicBezTo>
                <a:cubicBezTo>
                  <a:pt x="839788" y="343184"/>
                  <a:pt x="840728" y="346159"/>
                  <a:pt x="842963" y="347947"/>
                </a:cubicBezTo>
                <a:cubicBezTo>
                  <a:pt x="844923" y="349515"/>
                  <a:pt x="847861" y="349206"/>
                  <a:pt x="850106" y="350328"/>
                </a:cubicBezTo>
                <a:cubicBezTo>
                  <a:pt x="868567" y="359559"/>
                  <a:pt x="846441" y="351489"/>
                  <a:pt x="864394" y="357472"/>
                </a:cubicBezTo>
                <a:cubicBezTo>
                  <a:pt x="871379" y="362711"/>
                  <a:pt x="875199" y="363925"/>
                  <a:pt x="878681" y="371759"/>
                </a:cubicBezTo>
                <a:cubicBezTo>
                  <a:pt x="882685" y="380767"/>
                  <a:pt x="883589" y="394080"/>
                  <a:pt x="892969" y="400334"/>
                </a:cubicBezTo>
                <a:lnTo>
                  <a:pt x="907256" y="409859"/>
                </a:lnTo>
                <a:cubicBezTo>
                  <a:pt x="932783" y="426878"/>
                  <a:pt x="894042" y="400375"/>
                  <a:pt x="921544" y="421766"/>
                </a:cubicBezTo>
                <a:cubicBezTo>
                  <a:pt x="926062" y="425280"/>
                  <a:pt x="931069" y="428116"/>
                  <a:pt x="935831" y="431291"/>
                </a:cubicBezTo>
                <a:lnTo>
                  <a:pt x="942975" y="436053"/>
                </a:lnTo>
                <a:cubicBezTo>
                  <a:pt x="944563" y="438434"/>
                  <a:pt x="945584" y="441312"/>
                  <a:pt x="947738" y="443197"/>
                </a:cubicBezTo>
                <a:cubicBezTo>
                  <a:pt x="947750" y="443207"/>
                  <a:pt x="965591" y="455099"/>
                  <a:pt x="969169" y="457484"/>
                </a:cubicBezTo>
                <a:lnTo>
                  <a:pt x="990600" y="471772"/>
                </a:lnTo>
                <a:cubicBezTo>
                  <a:pt x="992981" y="473359"/>
                  <a:pt x="995029" y="475629"/>
                  <a:pt x="997744" y="476534"/>
                </a:cubicBezTo>
                <a:cubicBezTo>
                  <a:pt x="1000125" y="477328"/>
                  <a:pt x="1002694" y="477697"/>
                  <a:pt x="1004888" y="478916"/>
                </a:cubicBezTo>
                <a:cubicBezTo>
                  <a:pt x="1029447" y="492561"/>
                  <a:pt x="1010156" y="485435"/>
                  <a:pt x="1026319" y="490822"/>
                </a:cubicBezTo>
                <a:cubicBezTo>
                  <a:pt x="1036969" y="506799"/>
                  <a:pt x="1024423" y="491146"/>
                  <a:pt x="1038225" y="500347"/>
                </a:cubicBezTo>
                <a:cubicBezTo>
                  <a:pt x="1041027" y="502215"/>
                  <a:pt x="1042567" y="505623"/>
                  <a:pt x="1045369" y="507491"/>
                </a:cubicBezTo>
                <a:cubicBezTo>
                  <a:pt x="1047458" y="508883"/>
                  <a:pt x="1050268" y="508749"/>
                  <a:pt x="1052513" y="509872"/>
                </a:cubicBezTo>
                <a:cubicBezTo>
                  <a:pt x="1056653" y="511942"/>
                  <a:pt x="1056085" y="509078"/>
                  <a:pt x="1064419" y="517016"/>
                </a:cubicBezTo>
                <a:cubicBezTo>
                  <a:pt x="1077119" y="530510"/>
                  <a:pt x="1089819" y="545194"/>
                  <a:pt x="1102519" y="557497"/>
                </a:cubicBezTo>
                <a:cubicBezTo>
                  <a:pt x="1115219" y="569800"/>
                  <a:pt x="1128713" y="583690"/>
                  <a:pt x="1140619" y="590834"/>
                </a:cubicBezTo>
                <a:cubicBezTo>
                  <a:pt x="1155303" y="602740"/>
                  <a:pt x="1150541" y="602343"/>
                  <a:pt x="1159669" y="609884"/>
                </a:cubicBezTo>
                <a:cubicBezTo>
                  <a:pt x="1168797" y="617425"/>
                  <a:pt x="1188641" y="630522"/>
                  <a:pt x="1195388" y="636078"/>
                </a:cubicBezTo>
                <a:cubicBezTo>
                  <a:pt x="1202135" y="641634"/>
                  <a:pt x="1198126" y="641198"/>
                  <a:pt x="1200150" y="643222"/>
                </a:cubicBezTo>
                <a:cubicBezTo>
                  <a:pt x="1202531" y="645603"/>
                  <a:pt x="1205226" y="647708"/>
                  <a:pt x="1207294" y="650366"/>
                </a:cubicBezTo>
                <a:cubicBezTo>
                  <a:pt x="1207311" y="650388"/>
                  <a:pt x="1219192" y="668214"/>
                  <a:pt x="1221581" y="671797"/>
                </a:cubicBezTo>
                <a:cubicBezTo>
                  <a:pt x="1223169" y="674178"/>
                  <a:pt x="1223963" y="677354"/>
                  <a:pt x="1226344" y="678941"/>
                </a:cubicBezTo>
                <a:lnTo>
                  <a:pt x="1233488" y="683703"/>
                </a:lnTo>
                <a:cubicBezTo>
                  <a:pt x="1239469" y="701650"/>
                  <a:pt x="1231404" y="679537"/>
                  <a:pt x="1240631" y="697991"/>
                </a:cubicBezTo>
                <a:cubicBezTo>
                  <a:pt x="1241754" y="700236"/>
                  <a:pt x="1241445" y="703174"/>
                  <a:pt x="1243013" y="705134"/>
                </a:cubicBezTo>
                <a:cubicBezTo>
                  <a:pt x="1244801" y="707369"/>
                  <a:pt x="1247775" y="708309"/>
                  <a:pt x="1250156" y="709897"/>
                </a:cubicBezTo>
                <a:cubicBezTo>
                  <a:pt x="1251744" y="712278"/>
                  <a:pt x="1253757" y="714426"/>
                  <a:pt x="1254919" y="717041"/>
                </a:cubicBezTo>
                <a:cubicBezTo>
                  <a:pt x="1256958" y="721628"/>
                  <a:pt x="1258094" y="726566"/>
                  <a:pt x="1259681" y="731328"/>
                </a:cubicBezTo>
                <a:cubicBezTo>
                  <a:pt x="1262162" y="738771"/>
                  <a:pt x="1264572" y="748082"/>
                  <a:pt x="1271588" y="752759"/>
                </a:cubicBezTo>
                <a:lnTo>
                  <a:pt x="1285875" y="762284"/>
                </a:lnTo>
                <a:cubicBezTo>
                  <a:pt x="1287463" y="765459"/>
                  <a:pt x="1289240" y="768546"/>
                  <a:pt x="1290638" y="771809"/>
                </a:cubicBezTo>
                <a:cubicBezTo>
                  <a:pt x="1291627" y="774116"/>
                  <a:pt x="1291627" y="776864"/>
                  <a:pt x="1293019" y="778953"/>
                </a:cubicBezTo>
                <a:cubicBezTo>
                  <a:pt x="1295380" y="782494"/>
                  <a:pt x="1303145" y="789009"/>
                  <a:pt x="1307306" y="790859"/>
                </a:cubicBezTo>
                <a:cubicBezTo>
                  <a:pt x="1311894" y="792898"/>
                  <a:pt x="1316831" y="794034"/>
                  <a:pt x="1321594" y="795622"/>
                </a:cubicBezTo>
                <a:lnTo>
                  <a:pt x="1328738" y="798003"/>
                </a:lnTo>
                <a:cubicBezTo>
                  <a:pt x="1331119" y="799591"/>
                  <a:pt x="1331119" y="800385"/>
                  <a:pt x="1335881" y="802766"/>
                </a:cubicBezTo>
                <a:cubicBezTo>
                  <a:pt x="1340643" y="805147"/>
                  <a:pt x="1351757" y="805941"/>
                  <a:pt x="1357313" y="812291"/>
                </a:cubicBezTo>
                <a:cubicBezTo>
                  <a:pt x="1362869" y="818641"/>
                  <a:pt x="1365647" y="832532"/>
                  <a:pt x="1369219" y="840866"/>
                </a:cubicBezTo>
                <a:cubicBezTo>
                  <a:pt x="1372791" y="849200"/>
                  <a:pt x="1372717" y="853257"/>
                  <a:pt x="1378744" y="862297"/>
                </a:cubicBezTo>
                <a:cubicBezTo>
                  <a:pt x="1380840" y="868587"/>
                  <a:pt x="1384508" y="881681"/>
                  <a:pt x="1390650" y="883728"/>
                </a:cubicBezTo>
                <a:lnTo>
                  <a:pt x="1409700" y="907541"/>
                </a:lnTo>
                <a:lnTo>
                  <a:pt x="1416844" y="912303"/>
                </a:lnTo>
                <a:cubicBezTo>
                  <a:pt x="1426657" y="927024"/>
                  <a:pt x="1415761" y="912664"/>
                  <a:pt x="1428750" y="924209"/>
                </a:cubicBezTo>
                <a:cubicBezTo>
                  <a:pt x="1433784" y="928684"/>
                  <a:pt x="1438275" y="933734"/>
                  <a:pt x="1443038" y="938497"/>
                </a:cubicBezTo>
                <a:cubicBezTo>
                  <a:pt x="1445061" y="940520"/>
                  <a:pt x="1447983" y="941427"/>
                  <a:pt x="1450181" y="943259"/>
                </a:cubicBezTo>
                <a:cubicBezTo>
                  <a:pt x="1452768" y="945415"/>
                  <a:pt x="1454381" y="948767"/>
                  <a:pt x="1457325" y="950403"/>
                </a:cubicBezTo>
                <a:cubicBezTo>
                  <a:pt x="1462071" y="953040"/>
                  <a:pt x="1474987" y="956009"/>
                  <a:pt x="1481138" y="957547"/>
                </a:cubicBezTo>
                <a:cubicBezTo>
                  <a:pt x="1485673" y="971155"/>
                  <a:pt x="1479777" y="959814"/>
                  <a:pt x="1490663" y="967072"/>
                </a:cubicBezTo>
                <a:cubicBezTo>
                  <a:pt x="1493465" y="968940"/>
                  <a:pt x="1495148" y="972149"/>
                  <a:pt x="1497806" y="974216"/>
                </a:cubicBezTo>
                <a:cubicBezTo>
                  <a:pt x="1510087" y="983768"/>
                  <a:pt x="1508460" y="982530"/>
                  <a:pt x="1519238" y="986122"/>
                </a:cubicBezTo>
                <a:cubicBezTo>
                  <a:pt x="1524000" y="989297"/>
                  <a:pt x="1529478" y="991600"/>
                  <a:pt x="1533525" y="995647"/>
                </a:cubicBezTo>
                <a:cubicBezTo>
                  <a:pt x="1544715" y="1006837"/>
                  <a:pt x="1537869" y="1000925"/>
                  <a:pt x="1554956" y="1012316"/>
                </a:cubicBezTo>
                <a:cubicBezTo>
                  <a:pt x="1564186" y="1018470"/>
                  <a:pt x="1559387" y="1016174"/>
                  <a:pt x="1569244" y="1019459"/>
                </a:cubicBezTo>
                <a:lnTo>
                  <a:pt x="1578769" y="1033747"/>
                </a:lnTo>
                <a:cubicBezTo>
                  <a:pt x="1580356" y="1036128"/>
                  <a:pt x="1581507" y="1038867"/>
                  <a:pt x="1583531" y="1040891"/>
                </a:cubicBezTo>
                <a:lnTo>
                  <a:pt x="1590675" y="1048034"/>
                </a:lnTo>
                <a:cubicBezTo>
                  <a:pt x="1596659" y="1065988"/>
                  <a:pt x="1587891" y="1044555"/>
                  <a:pt x="1600200" y="1059941"/>
                </a:cubicBezTo>
                <a:cubicBezTo>
                  <a:pt x="1607869" y="1069528"/>
                  <a:pt x="1596190" y="1065305"/>
                  <a:pt x="1607344" y="1074228"/>
                </a:cubicBezTo>
                <a:cubicBezTo>
                  <a:pt x="1609304" y="1075796"/>
                  <a:pt x="1612107" y="1075815"/>
                  <a:pt x="1614488" y="1076609"/>
                </a:cubicBezTo>
                <a:cubicBezTo>
                  <a:pt x="1616869" y="1078990"/>
                  <a:pt x="1619763" y="1080951"/>
                  <a:pt x="1621631" y="1083753"/>
                </a:cubicBezTo>
                <a:cubicBezTo>
                  <a:pt x="1623023" y="1085842"/>
                  <a:pt x="1622053" y="1089329"/>
                  <a:pt x="1624013" y="1090897"/>
                </a:cubicBezTo>
                <a:cubicBezTo>
                  <a:pt x="1626569" y="1092941"/>
                  <a:pt x="1630363" y="1092484"/>
                  <a:pt x="1633538" y="1093278"/>
                </a:cubicBezTo>
                <a:cubicBezTo>
                  <a:pt x="1639523" y="1111235"/>
                  <a:pt x="1630753" y="1089797"/>
                  <a:pt x="1643063" y="1105184"/>
                </a:cubicBezTo>
                <a:cubicBezTo>
                  <a:pt x="1656211" y="1121618"/>
                  <a:pt x="1632111" y="1103439"/>
                  <a:pt x="1652588" y="1117091"/>
                </a:cubicBezTo>
                <a:cubicBezTo>
                  <a:pt x="1656102" y="1122362"/>
                  <a:pt x="1658994" y="1127711"/>
                  <a:pt x="1664494" y="1131378"/>
                </a:cubicBezTo>
                <a:cubicBezTo>
                  <a:pt x="1666583" y="1132770"/>
                  <a:pt x="1669257" y="1132965"/>
                  <a:pt x="1671638" y="1133759"/>
                </a:cubicBezTo>
                <a:cubicBezTo>
                  <a:pt x="1676124" y="1138245"/>
                  <a:pt x="1679957" y="1143014"/>
                  <a:pt x="1685925" y="1145666"/>
                </a:cubicBezTo>
                <a:cubicBezTo>
                  <a:pt x="1690513" y="1147705"/>
                  <a:pt x="1700213" y="1150428"/>
                  <a:pt x="1700213" y="1150428"/>
                </a:cubicBezTo>
                <a:cubicBezTo>
                  <a:pt x="1711533" y="1157976"/>
                  <a:pt x="1704641" y="1154286"/>
                  <a:pt x="1721644" y="1159953"/>
                </a:cubicBezTo>
                <a:lnTo>
                  <a:pt x="1728788" y="1162334"/>
                </a:lnTo>
                <a:cubicBezTo>
                  <a:pt x="1731169" y="1164715"/>
                  <a:pt x="1733775" y="1166891"/>
                  <a:pt x="1735931" y="1169478"/>
                </a:cubicBezTo>
                <a:cubicBezTo>
                  <a:pt x="1742139" y="1176928"/>
                  <a:pt x="1741772" y="1183946"/>
                  <a:pt x="1754981" y="1186147"/>
                </a:cubicBezTo>
                <a:cubicBezTo>
                  <a:pt x="1771745" y="1188941"/>
                  <a:pt x="1764688" y="1187001"/>
                  <a:pt x="1776413" y="1190909"/>
                </a:cubicBezTo>
                <a:lnTo>
                  <a:pt x="1790700" y="1207578"/>
                </a:lnTo>
                <a:cubicBezTo>
                  <a:pt x="1796653" y="1213134"/>
                  <a:pt x="1801020" y="1214723"/>
                  <a:pt x="1812132" y="1224248"/>
                </a:cubicBezTo>
                <a:cubicBezTo>
                  <a:pt x="1823245" y="1233773"/>
                  <a:pt x="1850621" y="1259325"/>
                  <a:pt x="1857375" y="1264728"/>
                </a:cubicBezTo>
              </a:path>
            </a:pathLst>
          </a:custGeom>
          <a:noFill/>
          <a:ln w="1905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3175000" y="3272854"/>
            <a:ext cx="1073150" cy="385762"/>
          </a:xfrm>
          <a:custGeom>
            <a:avLst/>
            <a:gdLst>
              <a:gd name="connsiteX0" fmla="*/ 0 w 747713"/>
              <a:gd name="connsiteY0" fmla="*/ 0 h 321468"/>
              <a:gd name="connsiteX1" fmla="*/ 40482 w 747713"/>
              <a:gd name="connsiteY1" fmla="*/ 7143 h 321468"/>
              <a:gd name="connsiteX2" fmla="*/ 47625 w 747713"/>
              <a:gd name="connsiteY2" fmla="*/ 9525 h 321468"/>
              <a:gd name="connsiteX3" fmla="*/ 54769 w 747713"/>
              <a:gd name="connsiteY3" fmla="*/ 14287 h 321468"/>
              <a:gd name="connsiteX4" fmla="*/ 88107 w 747713"/>
              <a:gd name="connsiteY4" fmla="*/ 16668 h 321468"/>
              <a:gd name="connsiteX5" fmla="*/ 92869 w 747713"/>
              <a:gd name="connsiteY5" fmla="*/ 23812 h 321468"/>
              <a:gd name="connsiteX6" fmla="*/ 114300 w 747713"/>
              <a:gd name="connsiteY6" fmla="*/ 35718 h 321468"/>
              <a:gd name="connsiteX7" fmla="*/ 121444 w 747713"/>
              <a:gd name="connsiteY7" fmla="*/ 40481 h 321468"/>
              <a:gd name="connsiteX8" fmla="*/ 126207 w 747713"/>
              <a:gd name="connsiteY8" fmla="*/ 47625 h 321468"/>
              <a:gd name="connsiteX9" fmla="*/ 133350 w 747713"/>
              <a:gd name="connsiteY9" fmla="*/ 50006 h 321468"/>
              <a:gd name="connsiteX10" fmla="*/ 138113 w 747713"/>
              <a:gd name="connsiteY10" fmla="*/ 57150 h 321468"/>
              <a:gd name="connsiteX11" fmla="*/ 152400 w 747713"/>
              <a:gd name="connsiteY11" fmla="*/ 69056 h 321468"/>
              <a:gd name="connsiteX12" fmla="*/ 164307 w 747713"/>
              <a:gd name="connsiteY12" fmla="*/ 83343 h 321468"/>
              <a:gd name="connsiteX13" fmla="*/ 173832 w 747713"/>
              <a:gd name="connsiteY13" fmla="*/ 97631 h 321468"/>
              <a:gd name="connsiteX14" fmla="*/ 195263 w 747713"/>
              <a:gd name="connsiteY14" fmla="*/ 109537 h 321468"/>
              <a:gd name="connsiteX15" fmla="*/ 230982 w 747713"/>
              <a:gd name="connsiteY15" fmla="*/ 111918 h 321468"/>
              <a:gd name="connsiteX16" fmla="*/ 245269 w 747713"/>
              <a:gd name="connsiteY16" fmla="*/ 116681 h 321468"/>
              <a:gd name="connsiteX17" fmla="*/ 264319 w 747713"/>
              <a:gd name="connsiteY17" fmla="*/ 128587 h 321468"/>
              <a:gd name="connsiteX18" fmla="*/ 376238 w 747713"/>
              <a:gd name="connsiteY18" fmla="*/ 133350 h 321468"/>
              <a:gd name="connsiteX19" fmla="*/ 381000 w 747713"/>
              <a:gd name="connsiteY19" fmla="*/ 140493 h 321468"/>
              <a:gd name="connsiteX20" fmla="*/ 402432 w 747713"/>
              <a:gd name="connsiteY20" fmla="*/ 152400 h 321468"/>
              <a:gd name="connsiteX21" fmla="*/ 497682 w 747713"/>
              <a:gd name="connsiteY21" fmla="*/ 152400 h 321468"/>
              <a:gd name="connsiteX22" fmla="*/ 504825 w 747713"/>
              <a:gd name="connsiteY22" fmla="*/ 154781 h 321468"/>
              <a:gd name="connsiteX23" fmla="*/ 511969 w 747713"/>
              <a:gd name="connsiteY23" fmla="*/ 159543 h 321468"/>
              <a:gd name="connsiteX24" fmla="*/ 521494 w 747713"/>
              <a:gd name="connsiteY24" fmla="*/ 171450 h 321468"/>
              <a:gd name="connsiteX25" fmla="*/ 526257 w 747713"/>
              <a:gd name="connsiteY25" fmla="*/ 178593 h 321468"/>
              <a:gd name="connsiteX26" fmla="*/ 540544 w 747713"/>
              <a:gd name="connsiteY26" fmla="*/ 188118 h 321468"/>
              <a:gd name="connsiteX27" fmla="*/ 547688 w 747713"/>
              <a:gd name="connsiteY27" fmla="*/ 204787 h 321468"/>
              <a:gd name="connsiteX28" fmla="*/ 552450 w 747713"/>
              <a:gd name="connsiteY28" fmla="*/ 211931 h 321468"/>
              <a:gd name="connsiteX29" fmla="*/ 559594 w 747713"/>
              <a:gd name="connsiteY29" fmla="*/ 216693 h 321468"/>
              <a:gd name="connsiteX30" fmla="*/ 585788 w 747713"/>
              <a:gd name="connsiteY30" fmla="*/ 219075 h 321468"/>
              <a:gd name="connsiteX31" fmla="*/ 592932 w 747713"/>
              <a:gd name="connsiteY31" fmla="*/ 223837 h 321468"/>
              <a:gd name="connsiteX32" fmla="*/ 597694 w 747713"/>
              <a:gd name="connsiteY32" fmla="*/ 230981 h 321468"/>
              <a:gd name="connsiteX33" fmla="*/ 611982 w 747713"/>
              <a:gd name="connsiteY33" fmla="*/ 240506 h 321468"/>
              <a:gd name="connsiteX34" fmla="*/ 642938 w 747713"/>
              <a:gd name="connsiteY34" fmla="*/ 242887 h 321468"/>
              <a:gd name="connsiteX35" fmla="*/ 645319 w 747713"/>
              <a:gd name="connsiteY35" fmla="*/ 250031 h 321468"/>
              <a:gd name="connsiteX36" fmla="*/ 652463 w 747713"/>
              <a:gd name="connsiteY36" fmla="*/ 257175 h 321468"/>
              <a:gd name="connsiteX37" fmla="*/ 673894 w 747713"/>
              <a:gd name="connsiteY37" fmla="*/ 271462 h 321468"/>
              <a:gd name="connsiteX38" fmla="*/ 688182 w 747713"/>
              <a:gd name="connsiteY38" fmla="*/ 280987 h 321468"/>
              <a:gd name="connsiteX39" fmla="*/ 723900 w 747713"/>
              <a:gd name="connsiteY39" fmla="*/ 283368 h 321468"/>
              <a:gd name="connsiteX40" fmla="*/ 731044 w 747713"/>
              <a:gd name="connsiteY40" fmla="*/ 285750 h 321468"/>
              <a:gd name="connsiteX41" fmla="*/ 738188 w 747713"/>
              <a:gd name="connsiteY41" fmla="*/ 300037 h 321468"/>
              <a:gd name="connsiteX42" fmla="*/ 742950 w 747713"/>
              <a:gd name="connsiteY42" fmla="*/ 307181 h 321468"/>
              <a:gd name="connsiteX43" fmla="*/ 747713 w 747713"/>
              <a:gd name="connsiteY43" fmla="*/ 321468 h 321468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1078707 w 1078707"/>
              <a:gd name="connsiteY43" fmla="*/ 385761 h 385761"/>
              <a:gd name="connsiteX0" fmla="*/ 0 w 1083640"/>
              <a:gd name="connsiteY0" fmla="*/ 0 h 385761"/>
              <a:gd name="connsiteX1" fmla="*/ 40482 w 1083640"/>
              <a:gd name="connsiteY1" fmla="*/ 7143 h 385761"/>
              <a:gd name="connsiteX2" fmla="*/ 47625 w 1083640"/>
              <a:gd name="connsiteY2" fmla="*/ 9525 h 385761"/>
              <a:gd name="connsiteX3" fmla="*/ 54769 w 1083640"/>
              <a:gd name="connsiteY3" fmla="*/ 14287 h 385761"/>
              <a:gd name="connsiteX4" fmla="*/ 88107 w 1083640"/>
              <a:gd name="connsiteY4" fmla="*/ 16668 h 385761"/>
              <a:gd name="connsiteX5" fmla="*/ 92869 w 1083640"/>
              <a:gd name="connsiteY5" fmla="*/ 23812 h 385761"/>
              <a:gd name="connsiteX6" fmla="*/ 114300 w 1083640"/>
              <a:gd name="connsiteY6" fmla="*/ 35718 h 385761"/>
              <a:gd name="connsiteX7" fmla="*/ 121444 w 1083640"/>
              <a:gd name="connsiteY7" fmla="*/ 40481 h 385761"/>
              <a:gd name="connsiteX8" fmla="*/ 126207 w 1083640"/>
              <a:gd name="connsiteY8" fmla="*/ 47625 h 385761"/>
              <a:gd name="connsiteX9" fmla="*/ 133350 w 1083640"/>
              <a:gd name="connsiteY9" fmla="*/ 50006 h 385761"/>
              <a:gd name="connsiteX10" fmla="*/ 138113 w 1083640"/>
              <a:gd name="connsiteY10" fmla="*/ 57150 h 385761"/>
              <a:gd name="connsiteX11" fmla="*/ 152400 w 1083640"/>
              <a:gd name="connsiteY11" fmla="*/ 69056 h 385761"/>
              <a:gd name="connsiteX12" fmla="*/ 164307 w 1083640"/>
              <a:gd name="connsiteY12" fmla="*/ 83343 h 385761"/>
              <a:gd name="connsiteX13" fmla="*/ 173832 w 1083640"/>
              <a:gd name="connsiteY13" fmla="*/ 97631 h 385761"/>
              <a:gd name="connsiteX14" fmla="*/ 195263 w 1083640"/>
              <a:gd name="connsiteY14" fmla="*/ 109537 h 385761"/>
              <a:gd name="connsiteX15" fmla="*/ 230982 w 1083640"/>
              <a:gd name="connsiteY15" fmla="*/ 111918 h 385761"/>
              <a:gd name="connsiteX16" fmla="*/ 245269 w 1083640"/>
              <a:gd name="connsiteY16" fmla="*/ 116681 h 385761"/>
              <a:gd name="connsiteX17" fmla="*/ 264319 w 1083640"/>
              <a:gd name="connsiteY17" fmla="*/ 128587 h 385761"/>
              <a:gd name="connsiteX18" fmla="*/ 376238 w 1083640"/>
              <a:gd name="connsiteY18" fmla="*/ 133350 h 385761"/>
              <a:gd name="connsiteX19" fmla="*/ 381000 w 1083640"/>
              <a:gd name="connsiteY19" fmla="*/ 140493 h 385761"/>
              <a:gd name="connsiteX20" fmla="*/ 402432 w 1083640"/>
              <a:gd name="connsiteY20" fmla="*/ 152400 h 385761"/>
              <a:gd name="connsiteX21" fmla="*/ 497682 w 1083640"/>
              <a:gd name="connsiteY21" fmla="*/ 152400 h 385761"/>
              <a:gd name="connsiteX22" fmla="*/ 504825 w 1083640"/>
              <a:gd name="connsiteY22" fmla="*/ 154781 h 385761"/>
              <a:gd name="connsiteX23" fmla="*/ 511969 w 1083640"/>
              <a:gd name="connsiteY23" fmla="*/ 159543 h 385761"/>
              <a:gd name="connsiteX24" fmla="*/ 521494 w 1083640"/>
              <a:gd name="connsiteY24" fmla="*/ 171450 h 385761"/>
              <a:gd name="connsiteX25" fmla="*/ 526257 w 1083640"/>
              <a:gd name="connsiteY25" fmla="*/ 178593 h 385761"/>
              <a:gd name="connsiteX26" fmla="*/ 540544 w 1083640"/>
              <a:gd name="connsiteY26" fmla="*/ 188118 h 385761"/>
              <a:gd name="connsiteX27" fmla="*/ 547688 w 1083640"/>
              <a:gd name="connsiteY27" fmla="*/ 204787 h 385761"/>
              <a:gd name="connsiteX28" fmla="*/ 552450 w 1083640"/>
              <a:gd name="connsiteY28" fmla="*/ 211931 h 385761"/>
              <a:gd name="connsiteX29" fmla="*/ 559594 w 1083640"/>
              <a:gd name="connsiteY29" fmla="*/ 216693 h 385761"/>
              <a:gd name="connsiteX30" fmla="*/ 585788 w 1083640"/>
              <a:gd name="connsiteY30" fmla="*/ 219075 h 385761"/>
              <a:gd name="connsiteX31" fmla="*/ 592932 w 1083640"/>
              <a:gd name="connsiteY31" fmla="*/ 223837 h 385761"/>
              <a:gd name="connsiteX32" fmla="*/ 597694 w 1083640"/>
              <a:gd name="connsiteY32" fmla="*/ 230981 h 385761"/>
              <a:gd name="connsiteX33" fmla="*/ 611982 w 1083640"/>
              <a:gd name="connsiteY33" fmla="*/ 240506 h 385761"/>
              <a:gd name="connsiteX34" fmla="*/ 642938 w 1083640"/>
              <a:gd name="connsiteY34" fmla="*/ 242887 h 385761"/>
              <a:gd name="connsiteX35" fmla="*/ 645319 w 1083640"/>
              <a:gd name="connsiteY35" fmla="*/ 250031 h 385761"/>
              <a:gd name="connsiteX36" fmla="*/ 652463 w 1083640"/>
              <a:gd name="connsiteY36" fmla="*/ 257175 h 385761"/>
              <a:gd name="connsiteX37" fmla="*/ 673894 w 1083640"/>
              <a:gd name="connsiteY37" fmla="*/ 271462 h 385761"/>
              <a:gd name="connsiteX38" fmla="*/ 688182 w 1083640"/>
              <a:gd name="connsiteY38" fmla="*/ 280987 h 385761"/>
              <a:gd name="connsiteX39" fmla="*/ 723900 w 1083640"/>
              <a:gd name="connsiteY39" fmla="*/ 283368 h 385761"/>
              <a:gd name="connsiteX40" fmla="*/ 731044 w 1083640"/>
              <a:gd name="connsiteY40" fmla="*/ 285750 h 385761"/>
              <a:gd name="connsiteX41" fmla="*/ 738188 w 1083640"/>
              <a:gd name="connsiteY41" fmla="*/ 300037 h 385761"/>
              <a:gd name="connsiteX42" fmla="*/ 742950 w 1083640"/>
              <a:gd name="connsiteY42" fmla="*/ 307181 h 385761"/>
              <a:gd name="connsiteX43" fmla="*/ 1050132 w 1083640"/>
              <a:gd name="connsiteY43" fmla="*/ 345281 h 385761"/>
              <a:gd name="connsiteX44" fmla="*/ 1078707 w 1083640"/>
              <a:gd name="connsiteY44" fmla="*/ 385761 h 385761"/>
              <a:gd name="connsiteX0" fmla="*/ 0 w 1083640"/>
              <a:gd name="connsiteY0" fmla="*/ 0 h 385761"/>
              <a:gd name="connsiteX1" fmla="*/ 40482 w 1083640"/>
              <a:gd name="connsiteY1" fmla="*/ 7143 h 385761"/>
              <a:gd name="connsiteX2" fmla="*/ 47625 w 1083640"/>
              <a:gd name="connsiteY2" fmla="*/ 9525 h 385761"/>
              <a:gd name="connsiteX3" fmla="*/ 54769 w 1083640"/>
              <a:gd name="connsiteY3" fmla="*/ 14287 h 385761"/>
              <a:gd name="connsiteX4" fmla="*/ 88107 w 1083640"/>
              <a:gd name="connsiteY4" fmla="*/ 16668 h 385761"/>
              <a:gd name="connsiteX5" fmla="*/ 92869 w 1083640"/>
              <a:gd name="connsiteY5" fmla="*/ 23812 h 385761"/>
              <a:gd name="connsiteX6" fmla="*/ 114300 w 1083640"/>
              <a:gd name="connsiteY6" fmla="*/ 35718 h 385761"/>
              <a:gd name="connsiteX7" fmla="*/ 121444 w 1083640"/>
              <a:gd name="connsiteY7" fmla="*/ 40481 h 385761"/>
              <a:gd name="connsiteX8" fmla="*/ 126207 w 1083640"/>
              <a:gd name="connsiteY8" fmla="*/ 47625 h 385761"/>
              <a:gd name="connsiteX9" fmla="*/ 133350 w 1083640"/>
              <a:gd name="connsiteY9" fmla="*/ 50006 h 385761"/>
              <a:gd name="connsiteX10" fmla="*/ 138113 w 1083640"/>
              <a:gd name="connsiteY10" fmla="*/ 57150 h 385761"/>
              <a:gd name="connsiteX11" fmla="*/ 152400 w 1083640"/>
              <a:gd name="connsiteY11" fmla="*/ 69056 h 385761"/>
              <a:gd name="connsiteX12" fmla="*/ 164307 w 1083640"/>
              <a:gd name="connsiteY12" fmla="*/ 83343 h 385761"/>
              <a:gd name="connsiteX13" fmla="*/ 173832 w 1083640"/>
              <a:gd name="connsiteY13" fmla="*/ 97631 h 385761"/>
              <a:gd name="connsiteX14" fmla="*/ 195263 w 1083640"/>
              <a:gd name="connsiteY14" fmla="*/ 109537 h 385761"/>
              <a:gd name="connsiteX15" fmla="*/ 230982 w 1083640"/>
              <a:gd name="connsiteY15" fmla="*/ 111918 h 385761"/>
              <a:gd name="connsiteX16" fmla="*/ 245269 w 1083640"/>
              <a:gd name="connsiteY16" fmla="*/ 116681 h 385761"/>
              <a:gd name="connsiteX17" fmla="*/ 264319 w 1083640"/>
              <a:gd name="connsiteY17" fmla="*/ 128587 h 385761"/>
              <a:gd name="connsiteX18" fmla="*/ 376238 w 1083640"/>
              <a:gd name="connsiteY18" fmla="*/ 133350 h 385761"/>
              <a:gd name="connsiteX19" fmla="*/ 381000 w 1083640"/>
              <a:gd name="connsiteY19" fmla="*/ 140493 h 385761"/>
              <a:gd name="connsiteX20" fmla="*/ 402432 w 1083640"/>
              <a:gd name="connsiteY20" fmla="*/ 152400 h 385761"/>
              <a:gd name="connsiteX21" fmla="*/ 497682 w 1083640"/>
              <a:gd name="connsiteY21" fmla="*/ 152400 h 385761"/>
              <a:gd name="connsiteX22" fmla="*/ 504825 w 1083640"/>
              <a:gd name="connsiteY22" fmla="*/ 154781 h 385761"/>
              <a:gd name="connsiteX23" fmla="*/ 511969 w 1083640"/>
              <a:gd name="connsiteY23" fmla="*/ 159543 h 385761"/>
              <a:gd name="connsiteX24" fmla="*/ 521494 w 1083640"/>
              <a:gd name="connsiteY24" fmla="*/ 171450 h 385761"/>
              <a:gd name="connsiteX25" fmla="*/ 526257 w 1083640"/>
              <a:gd name="connsiteY25" fmla="*/ 178593 h 385761"/>
              <a:gd name="connsiteX26" fmla="*/ 540544 w 1083640"/>
              <a:gd name="connsiteY26" fmla="*/ 188118 h 385761"/>
              <a:gd name="connsiteX27" fmla="*/ 547688 w 1083640"/>
              <a:gd name="connsiteY27" fmla="*/ 204787 h 385761"/>
              <a:gd name="connsiteX28" fmla="*/ 552450 w 1083640"/>
              <a:gd name="connsiteY28" fmla="*/ 211931 h 385761"/>
              <a:gd name="connsiteX29" fmla="*/ 559594 w 1083640"/>
              <a:gd name="connsiteY29" fmla="*/ 216693 h 385761"/>
              <a:gd name="connsiteX30" fmla="*/ 585788 w 1083640"/>
              <a:gd name="connsiteY30" fmla="*/ 219075 h 385761"/>
              <a:gd name="connsiteX31" fmla="*/ 592932 w 1083640"/>
              <a:gd name="connsiteY31" fmla="*/ 223837 h 385761"/>
              <a:gd name="connsiteX32" fmla="*/ 597694 w 1083640"/>
              <a:gd name="connsiteY32" fmla="*/ 230981 h 385761"/>
              <a:gd name="connsiteX33" fmla="*/ 611982 w 1083640"/>
              <a:gd name="connsiteY33" fmla="*/ 240506 h 385761"/>
              <a:gd name="connsiteX34" fmla="*/ 642938 w 1083640"/>
              <a:gd name="connsiteY34" fmla="*/ 242887 h 385761"/>
              <a:gd name="connsiteX35" fmla="*/ 645319 w 1083640"/>
              <a:gd name="connsiteY35" fmla="*/ 250031 h 385761"/>
              <a:gd name="connsiteX36" fmla="*/ 652463 w 1083640"/>
              <a:gd name="connsiteY36" fmla="*/ 257175 h 385761"/>
              <a:gd name="connsiteX37" fmla="*/ 673894 w 1083640"/>
              <a:gd name="connsiteY37" fmla="*/ 271462 h 385761"/>
              <a:gd name="connsiteX38" fmla="*/ 688182 w 1083640"/>
              <a:gd name="connsiteY38" fmla="*/ 280987 h 385761"/>
              <a:gd name="connsiteX39" fmla="*/ 723900 w 1083640"/>
              <a:gd name="connsiteY39" fmla="*/ 283368 h 385761"/>
              <a:gd name="connsiteX40" fmla="*/ 731044 w 1083640"/>
              <a:gd name="connsiteY40" fmla="*/ 285750 h 385761"/>
              <a:gd name="connsiteX41" fmla="*/ 738188 w 1083640"/>
              <a:gd name="connsiteY41" fmla="*/ 300037 h 385761"/>
              <a:gd name="connsiteX42" fmla="*/ 742950 w 1083640"/>
              <a:gd name="connsiteY42" fmla="*/ 307181 h 385761"/>
              <a:gd name="connsiteX43" fmla="*/ 919162 w 1083640"/>
              <a:gd name="connsiteY43" fmla="*/ 340518 h 385761"/>
              <a:gd name="connsiteX44" fmla="*/ 1050132 w 1083640"/>
              <a:gd name="connsiteY44" fmla="*/ 345281 h 385761"/>
              <a:gd name="connsiteX45" fmla="*/ 1078707 w 1083640"/>
              <a:gd name="connsiteY45" fmla="*/ 385761 h 385761"/>
              <a:gd name="connsiteX0" fmla="*/ 0 w 1083640"/>
              <a:gd name="connsiteY0" fmla="*/ 0 h 385761"/>
              <a:gd name="connsiteX1" fmla="*/ 40482 w 1083640"/>
              <a:gd name="connsiteY1" fmla="*/ 7143 h 385761"/>
              <a:gd name="connsiteX2" fmla="*/ 47625 w 1083640"/>
              <a:gd name="connsiteY2" fmla="*/ 9525 h 385761"/>
              <a:gd name="connsiteX3" fmla="*/ 54769 w 1083640"/>
              <a:gd name="connsiteY3" fmla="*/ 14287 h 385761"/>
              <a:gd name="connsiteX4" fmla="*/ 88107 w 1083640"/>
              <a:gd name="connsiteY4" fmla="*/ 16668 h 385761"/>
              <a:gd name="connsiteX5" fmla="*/ 92869 w 1083640"/>
              <a:gd name="connsiteY5" fmla="*/ 23812 h 385761"/>
              <a:gd name="connsiteX6" fmla="*/ 114300 w 1083640"/>
              <a:gd name="connsiteY6" fmla="*/ 35718 h 385761"/>
              <a:gd name="connsiteX7" fmla="*/ 121444 w 1083640"/>
              <a:gd name="connsiteY7" fmla="*/ 40481 h 385761"/>
              <a:gd name="connsiteX8" fmla="*/ 126207 w 1083640"/>
              <a:gd name="connsiteY8" fmla="*/ 47625 h 385761"/>
              <a:gd name="connsiteX9" fmla="*/ 133350 w 1083640"/>
              <a:gd name="connsiteY9" fmla="*/ 50006 h 385761"/>
              <a:gd name="connsiteX10" fmla="*/ 138113 w 1083640"/>
              <a:gd name="connsiteY10" fmla="*/ 57150 h 385761"/>
              <a:gd name="connsiteX11" fmla="*/ 152400 w 1083640"/>
              <a:gd name="connsiteY11" fmla="*/ 69056 h 385761"/>
              <a:gd name="connsiteX12" fmla="*/ 164307 w 1083640"/>
              <a:gd name="connsiteY12" fmla="*/ 83343 h 385761"/>
              <a:gd name="connsiteX13" fmla="*/ 173832 w 1083640"/>
              <a:gd name="connsiteY13" fmla="*/ 97631 h 385761"/>
              <a:gd name="connsiteX14" fmla="*/ 195263 w 1083640"/>
              <a:gd name="connsiteY14" fmla="*/ 109537 h 385761"/>
              <a:gd name="connsiteX15" fmla="*/ 230982 w 1083640"/>
              <a:gd name="connsiteY15" fmla="*/ 111918 h 385761"/>
              <a:gd name="connsiteX16" fmla="*/ 245269 w 1083640"/>
              <a:gd name="connsiteY16" fmla="*/ 116681 h 385761"/>
              <a:gd name="connsiteX17" fmla="*/ 264319 w 1083640"/>
              <a:gd name="connsiteY17" fmla="*/ 128587 h 385761"/>
              <a:gd name="connsiteX18" fmla="*/ 376238 w 1083640"/>
              <a:gd name="connsiteY18" fmla="*/ 133350 h 385761"/>
              <a:gd name="connsiteX19" fmla="*/ 381000 w 1083640"/>
              <a:gd name="connsiteY19" fmla="*/ 140493 h 385761"/>
              <a:gd name="connsiteX20" fmla="*/ 402432 w 1083640"/>
              <a:gd name="connsiteY20" fmla="*/ 152400 h 385761"/>
              <a:gd name="connsiteX21" fmla="*/ 497682 w 1083640"/>
              <a:gd name="connsiteY21" fmla="*/ 152400 h 385761"/>
              <a:gd name="connsiteX22" fmla="*/ 504825 w 1083640"/>
              <a:gd name="connsiteY22" fmla="*/ 154781 h 385761"/>
              <a:gd name="connsiteX23" fmla="*/ 511969 w 1083640"/>
              <a:gd name="connsiteY23" fmla="*/ 159543 h 385761"/>
              <a:gd name="connsiteX24" fmla="*/ 521494 w 1083640"/>
              <a:gd name="connsiteY24" fmla="*/ 171450 h 385761"/>
              <a:gd name="connsiteX25" fmla="*/ 526257 w 1083640"/>
              <a:gd name="connsiteY25" fmla="*/ 178593 h 385761"/>
              <a:gd name="connsiteX26" fmla="*/ 540544 w 1083640"/>
              <a:gd name="connsiteY26" fmla="*/ 188118 h 385761"/>
              <a:gd name="connsiteX27" fmla="*/ 547688 w 1083640"/>
              <a:gd name="connsiteY27" fmla="*/ 204787 h 385761"/>
              <a:gd name="connsiteX28" fmla="*/ 552450 w 1083640"/>
              <a:gd name="connsiteY28" fmla="*/ 211931 h 385761"/>
              <a:gd name="connsiteX29" fmla="*/ 559594 w 1083640"/>
              <a:gd name="connsiteY29" fmla="*/ 216693 h 385761"/>
              <a:gd name="connsiteX30" fmla="*/ 585788 w 1083640"/>
              <a:gd name="connsiteY30" fmla="*/ 219075 h 385761"/>
              <a:gd name="connsiteX31" fmla="*/ 592932 w 1083640"/>
              <a:gd name="connsiteY31" fmla="*/ 223837 h 385761"/>
              <a:gd name="connsiteX32" fmla="*/ 597694 w 1083640"/>
              <a:gd name="connsiteY32" fmla="*/ 230981 h 385761"/>
              <a:gd name="connsiteX33" fmla="*/ 611982 w 1083640"/>
              <a:gd name="connsiteY33" fmla="*/ 240506 h 385761"/>
              <a:gd name="connsiteX34" fmla="*/ 642938 w 1083640"/>
              <a:gd name="connsiteY34" fmla="*/ 242887 h 385761"/>
              <a:gd name="connsiteX35" fmla="*/ 645319 w 1083640"/>
              <a:gd name="connsiteY35" fmla="*/ 250031 h 385761"/>
              <a:gd name="connsiteX36" fmla="*/ 652463 w 1083640"/>
              <a:gd name="connsiteY36" fmla="*/ 257175 h 385761"/>
              <a:gd name="connsiteX37" fmla="*/ 673894 w 1083640"/>
              <a:gd name="connsiteY37" fmla="*/ 271462 h 385761"/>
              <a:gd name="connsiteX38" fmla="*/ 688182 w 1083640"/>
              <a:gd name="connsiteY38" fmla="*/ 280987 h 385761"/>
              <a:gd name="connsiteX39" fmla="*/ 723900 w 1083640"/>
              <a:gd name="connsiteY39" fmla="*/ 283368 h 385761"/>
              <a:gd name="connsiteX40" fmla="*/ 731044 w 1083640"/>
              <a:gd name="connsiteY40" fmla="*/ 285750 h 385761"/>
              <a:gd name="connsiteX41" fmla="*/ 738188 w 1083640"/>
              <a:gd name="connsiteY41" fmla="*/ 300037 h 385761"/>
              <a:gd name="connsiteX42" fmla="*/ 742950 w 1083640"/>
              <a:gd name="connsiteY42" fmla="*/ 307181 h 385761"/>
              <a:gd name="connsiteX43" fmla="*/ 904874 w 1083640"/>
              <a:gd name="connsiteY43" fmla="*/ 321468 h 385761"/>
              <a:gd name="connsiteX44" fmla="*/ 919162 w 1083640"/>
              <a:gd name="connsiteY44" fmla="*/ 340518 h 385761"/>
              <a:gd name="connsiteX45" fmla="*/ 1050132 w 1083640"/>
              <a:gd name="connsiteY45" fmla="*/ 345281 h 385761"/>
              <a:gd name="connsiteX46" fmla="*/ 1078707 w 1083640"/>
              <a:gd name="connsiteY46" fmla="*/ 385761 h 385761"/>
              <a:gd name="connsiteX0" fmla="*/ 0 w 1083640"/>
              <a:gd name="connsiteY0" fmla="*/ 0 h 385761"/>
              <a:gd name="connsiteX1" fmla="*/ 40482 w 1083640"/>
              <a:gd name="connsiteY1" fmla="*/ 7143 h 385761"/>
              <a:gd name="connsiteX2" fmla="*/ 47625 w 1083640"/>
              <a:gd name="connsiteY2" fmla="*/ 9525 h 385761"/>
              <a:gd name="connsiteX3" fmla="*/ 54769 w 1083640"/>
              <a:gd name="connsiteY3" fmla="*/ 14287 h 385761"/>
              <a:gd name="connsiteX4" fmla="*/ 88107 w 1083640"/>
              <a:gd name="connsiteY4" fmla="*/ 16668 h 385761"/>
              <a:gd name="connsiteX5" fmla="*/ 92869 w 1083640"/>
              <a:gd name="connsiteY5" fmla="*/ 23812 h 385761"/>
              <a:gd name="connsiteX6" fmla="*/ 114300 w 1083640"/>
              <a:gd name="connsiteY6" fmla="*/ 35718 h 385761"/>
              <a:gd name="connsiteX7" fmla="*/ 121444 w 1083640"/>
              <a:gd name="connsiteY7" fmla="*/ 40481 h 385761"/>
              <a:gd name="connsiteX8" fmla="*/ 126207 w 1083640"/>
              <a:gd name="connsiteY8" fmla="*/ 47625 h 385761"/>
              <a:gd name="connsiteX9" fmla="*/ 133350 w 1083640"/>
              <a:gd name="connsiteY9" fmla="*/ 50006 h 385761"/>
              <a:gd name="connsiteX10" fmla="*/ 138113 w 1083640"/>
              <a:gd name="connsiteY10" fmla="*/ 57150 h 385761"/>
              <a:gd name="connsiteX11" fmla="*/ 152400 w 1083640"/>
              <a:gd name="connsiteY11" fmla="*/ 69056 h 385761"/>
              <a:gd name="connsiteX12" fmla="*/ 164307 w 1083640"/>
              <a:gd name="connsiteY12" fmla="*/ 83343 h 385761"/>
              <a:gd name="connsiteX13" fmla="*/ 173832 w 1083640"/>
              <a:gd name="connsiteY13" fmla="*/ 97631 h 385761"/>
              <a:gd name="connsiteX14" fmla="*/ 195263 w 1083640"/>
              <a:gd name="connsiteY14" fmla="*/ 109537 h 385761"/>
              <a:gd name="connsiteX15" fmla="*/ 230982 w 1083640"/>
              <a:gd name="connsiteY15" fmla="*/ 111918 h 385761"/>
              <a:gd name="connsiteX16" fmla="*/ 245269 w 1083640"/>
              <a:gd name="connsiteY16" fmla="*/ 116681 h 385761"/>
              <a:gd name="connsiteX17" fmla="*/ 264319 w 1083640"/>
              <a:gd name="connsiteY17" fmla="*/ 128587 h 385761"/>
              <a:gd name="connsiteX18" fmla="*/ 376238 w 1083640"/>
              <a:gd name="connsiteY18" fmla="*/ 133350 h 385761"/>
              <a:gd name="connsiteX19" fmla="*/ 381000 w 1083640"/>
              <a:gd name="connsiteY19" fmla="*/ 140493 h 385761"/>
              <a:gd name="connsiteX20" fmla="*/ 402432 w 1083640"/>
              <a:gd name="connsiteY20" fmla="*/ 152400 h 385761"/>
              <a:gd name="connsiteX21" fmla="*/ 497682 w 1083640"/>
              <a:gd name="connsiteY21" fmla="*/ 152400 h 385761"/>
              <a:gd name="connsiteX22" fmla="*/ 504825 w 1083640"/>
              <a:gd name="connsiteY22" fmla="*/ 154781 h 385761"/>
              <a:gd name="connsiteX23" fmla="*/ 511969 w 1083640"/>
              <a:gd name="connsiteY23" fmla="*/ 159543 h 385761"/>
              <a:gd name="connsiteX24" fmla="*/ 521494 w 1083640"/>
              <a:gd name="connsiteY24" fmla="*/ 171450 h 385761"/>
              <a:gd name="connsiteX25" fmla="*/ 526257 w 1083640"/>
              <a:gd name="connsiteY25" fmla="*/ 178593 h 385761"/>
              <a:gd name="connsiteX26" fmla="*/ 540544 w 1083640"/>
              <a:gd name="connsiteY26" fmla="*/ 188118 h 385761"/>
              <a:gd name="connsiteX27" fmla="*/ 547688 w 1083640"/>
              <a:gd name="connsiteY27" fmla="*/ 204787 h 385761"/>
              <a:gd name="connsiteX28" fmla="*/ 552450 w 1083640"/>
              <a:gd name="connsiteY28" fmla="*/ 211931 h 385761"/>
              <a:gd name="connsiteX29" fmla="*/ 559594 w 1083640"/>
              <a:gd name="connsiteY29" fmla="*/ 216693 h 385761"/>
              <a:gd name="connsiteX30" fmla="*/ 585788 w 1083640"/>
              <a:gd name="connsiteY30" fmla="*/ 219075 h 385761"/>
              <a:gd name="connsiteX31" fmla="*/ 592932 w 1083640"/>
              <a:gd name="connsiteY31" fmla="*/ 223837 h 385761"/>
              <a:gd name="connsiteX32" fmla="*/ 597694 w 1083640"/>
              <a:gd name="connsiteY32" fmla="*/ 230981 h 385761"/>
              <a:gd name="connsiteX33" fmla="*/ 611982 w 1083640"/>
              <a:gd name="connsiteY33" fmla="*/ 240506 h 385761"/>
              <a:gd name="connsiteX34" fmla="*/ 642938 w 1083640"/>
              <a:gd name="connsiteY34" fmla="*/ 242887 h 385761"/>
              <a:gd name="connsiteX35" fmla="*/ 645319 w 1083640"/>
              <a:gd name="connsiteY35" fmla="*/ 250031 h 385761"/>
              <a:gd name="connsiteX36" fmla="*/ 652463 w 1083640"/>
              <a:gd name="connsiteY36" fmla="*/ 257175 h 385761"/>
              <a:gd name="connsiteX37" fmla="*/ 673894 w 1083640"/>
              <a:gd name="connsiteY37" fmla="*/ 271462 h 385761"/>
              <a:gd name="connsiteX38" fmla="*/ 688182 w 1083640"/>
              <a:gd name="connsiteY38" fmla="*/ 280987 h 385761"/>
              <a:gd name="connsiteX39" fmla="*/ 723900 w 1083640"/>
              <a:gd name="connsiteY39" fmla="*/ 283368 h 385761"/>
              <a:gd name="connsiteX40" fmla="*/ 731044 w 1083640"/>
              <a:gd name="connsiteY40" fmla="*/ 285750 h 385761"/>
              <a:gd name="connsiteX41" fmla="*/ 738188 w 1083640"/>
              <a:gd name="connsiteY41" fmla="*/ 300037 h 385761"/>
              <a:gd name="connsiteX42" fmla="*/ 742950 w 1083640"/>
              <a:gd name="connsiteY42" fmla="*/ 307181 h 385761"/>
              <a:gd name="connsiteX43" fmla="*/ 738187 w 1083640"/>
              <a:gd name="connsiteY43" fmla="*/ 321468 h 385761"/>
              <a:gd name="connsiteX44" fmla="*/ 904874 w 1083640"/>
              <a:gd name="connsiteY44" fmla="*/ 321468 h 385761"/>
              <a:gd name="connsiteX45" fmla="*/ 919162 w 1083640"/>
              <a:gd name="connsiteY45" fmla="*/ 340518 h 385761"/>
              <a:gd name="connsiteX46" fmla="*/ 1050132 w 1083640"/>
              <a:gd name="connsiteY46" fmla="*/ 345281 h 385761"/>
              <a:gd name="connsiteX47" fmla="*/ 1078707 w 1083640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0132 w 1078707"/>
              <a:gd name="connsiteY46" fmla="*/ 345281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9657 w 1078707"/>
              <a:gd name="connsiteY46" fmla="*/ 347662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9657 w 1078707"/>
              <a:gd name="connsiteY46" fmla="*/ 345280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9657 w 1078707"/>
              <a:gd name="connsiteY46" fmla="*/ 345280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9657 w 1078707"/>
              <a:gd name="connsiteY46" fmla="*/ 345280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9657 w 1078707"/>
              <a:gd name="connsiteY46" fmla="*/ 345280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73945 w 1078707"/>
              <a:gd name="connsiteY46" fmla="*/ 345280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73945 w 1078707"/>
              <a:gd name="connsiteY46" fmla="*/ 345280 h 385761"/>
              <a:gd name="connsiteX47" fmla="*/ 1078707 w 1078707"/>
              <a:gd name="connsiteY47" fmla="*/ 385761 h 385761"/>
              <a:gd name="connsiteX0" fmla="*/ 0 w 1073945"/>
              <a:gd name="connsiteY0" fmla="*/ 0 h 385761"/>
              <a:gd name="connsiteX1" fmla="*/ 40482 w 1073945"/>
              <a:gd name="connsiteY1" fmla="*/ 7143 h 385761"/>
              <a:gd name="connsiteX2" fmla="*/ 47625 w 1073945"/>
              <a:gd name="connsiteY2" fmla="*/ 9525 h 385761"/>
              <a:gd name="connsiteX3" fmla="*/ 54769 w 1073945"/>
              <a:gd name="connsiteY3" fmla="*/ 14287 h 385761"/>
              <a:gd name="connsiteX4" fmla="*/ 88107 w 1073945"/>
              <a:gd name="connsiteY4" fmla="*/ 16668 h 385761"/>
              <a:gd name="connsiteX5" fmla="*/ 92869 w 1073945"/>
              <a:gd name="connsiteY5" fmla="*/ 23812 h 385761"/>
              <a:gd name="connsiteX6" fmla="*/ 114300 w 1073945"/>
              <a:gd name="connsiteY6" fmla="*/ 35718 h 385761"/>
              <a:gd name="connsiteX7" fmla="*/ 121444 w 1073945"/>
              <a:gd name="connsiteY7" fmla="*/ 40481 h 385761"/>
              <a:gd name="connsiteX8" fmla="*/ 126207 w 1073945"/>
              <a:gd name="connsiteY8" fmla="*/ 47625 h 385761"/>
              <a:gd name="connsiteX9" fmla="*/ 133350 w 1073945"/>
              <a:gd name="connsiteY9" fmla="*/ 50006 h 385761"/>
              <a:gd name="connsiteX10" fmla="*/ 138113 w 1073945"/>
              <a:gd name="connsiteY10" fmla="*/ 57150 h 385761"/>
              <a:gd name="connsiteX11" fmla="*/ 152400 w 1073945"/>
              <a:gd name="connsiteY11" fmla="*/ 69056 h 385761"/>
              <a:gd name="connsiteX12" fmla="*/ 164307 w 1073945"/>
              <a:gd name="connsiteY12" fmla="*/ 83343 h 385761"/>
              <a:gd name="connsiteX13" fmla="*/ 173832 w 1073945"/>
              <a:gd name="connsiteY13" fmla="*/ 97631 h 385761"/>
              <a:gd name="connsiteX14" fmla="*/ 195263 w 1073945"/>
              <a:gd name="connsiteY14" fmla="*/ 109537 h 385761"/>
              <a:gd name="connsiteX15" fmla="*/ 230982 w 1073945"/>
              <a:gd name="connsiteY15" fmla="*/ 111918 h 385761"/>
              <a:gd name="connsiteX16" fmla="*/ 245269 w 1073945"/>
              <a:gd name="connsiteY16" fmla="*/ 116681 h 385761"/>
              <a:gd name="connsiteX17" fmla="*/ 264319 w 1073945"/>
              <a:gd name="connsiteY17" fmla="*/ 128587 h 385761"/>
              <a:gd name="connsiteX18" fmla="*/ 376238 w 1073945"/>
              <a:gd name="connsiteY18" fmla="*/ 133350 h 385761"/>
              <a:gd name="connsiteX19" fmla="*/ 381000 w 1073945"/>
              <a:gd name="connsiteY19" fmla="*/ 140493 h 385761"/>
              <a:gd name="connsiteX20" fmla="*/ 402432 w 1073945"/>
              <a:gd name="connsiteY20" fmla="*/ 152400 h 385761"/>
              <a:gd name="connsiteX21" fmla="*/ 497682 w 1073945"/>
              <a:gd name="connsiteY21" fmla="*/ 152400 h 385761"/>
              <a:gd name="connsiteX22" fmla="*/ 504825 w 1073945"/>
              <a:gd name="connsiteY22" fmla="*/ 154781 h 385761"/>
              <a:gd name="connsiteX23" fmla="*/ 511969 w 1073945"/>
              <a:gd name="connsiteY23" fmla="*/ 159543 h 385761"/>
              <a:gd name="connsiteX24" fmla="*/ 521494 w 1073945"/>
              <a:gd name="connsiteY24" fmla="*/ 171450 h 385761"/>
              <a:gd name="connsiteX25" fmla="*/ 526257 w 1073945"/>
              <a:gd name="connsiteY25" fmla="*/ 178593 h 385761"/>
              <a:gd name="connsiteX26" fmla="*/ 540544 w 1073945"/>
              <a:gd name="connsiteY26" fmla="*/ 188118 h 385761"/>
              <a:gd name="connsiteX27" fmla="*/ 547688 w 1073945"/>
              <a:gd name="connsiteY27" fmla="*/ 204787 h 385761"/>
              <a:gd name="connsiteX28" fmla="*/ 552450 w 1073945"/>
              <a:gd name="connsiteY28" fmla="*/ 211931 h 385761"/>
              <a:gd name="connsiteX29" fmla="*/ 559594 w 1073945"/>
              <a:gd name="connsiteY29" fmla="*/ 216693 h 385761"/>
              <a:gd name="connsiteX30" fmla="*/ 585788 w 1073945"/>
              <a:gd name="connsiteY30" fmla="*/ 219075 h 385761"/>
              <a:gd name="connsiteX31" fmla="*/ 592932 w 1073945"/>
              <a:gd name="connsiteY31" fmla="*/ 223837 h 385761"/>
              <a:gd name="connsiteX32" fmla="*/ 597694 w 1073945"/>
              <a:gd name="connsiteY32" fmla="*/ 230981 h 385761"/>
              <a:gd name="connsiteX33" fmla="*/ 611982 w 1073945"/>
              <a:gd name="connsiteY33" fmla="*/ 240506 h 385761"/>
              <a:gd name="connsiteX34" fmla="*/ 642938 w 1073945"/>
              <a:gd name="connsiteY34" fmla="*/ 242887 h 385761"/>
              <a:gd name="connsiteX35" fmla="*/ 645319 w 1073945"/>
              <a:gd name="connsiteY35" fmla="*/ 250031 h 385761"/>
              <a:gd name="connsiteX36" fmla="*/ 652463 w 1073945"/>
              <a:gd name="connsiteY36" fmla="*/ 257175 h 385761"/>
              <a:gd name="connsiteX37" fmla="*/ 673894 w 1073945"/>
              <a:gd name="connsiteY37" fmla="*/ 271462 h 385761"/>
              <a:gd name="connsiteX38" fmla="*/ 688182 w 1073945"/>
              <a:gd name="connsiteY38" fmla="*/ 280987 h 385761"/>
              <a:gd name="connsiteX39" fmla="*/ 723900 w 1073945"/>
              <a:gd name="connsiteY39" fmla="*/ 283368 h 385761"/>
              <a:gd name="connsiteX40" fmla="*/ 731044 w 1073945"/>
              <a:gd name="connsiteY40" fmla="*/ 285750 h 385761"/>
              <a:gd name="connsiteX41" fmla="*/ 738188 w 1073945"/>
              <a:gd name="connsiteY41" fmla="*/ 300037 h 385761"/>
              <a:gd name="connsiteX42" fmla="*/ 742950 w 1073945"/>
              <a:gd name="connsiteY42" fmla="*/ 307181 h 385761"/>
              <a:gd name="connsiteX43" fmla="*/ 738187 w 1073945"/>
              <a:gd name="connsiteY43" fmla="*/ 321468 h 385761"/>
              <a:gd name="connsiteX44" fmla="*/ 904874 w 1073945"/>
              <a:gd name="connsiteY44" fmla="*/ 321468 h 385761"/>
              <a:gd name="connsiteX45" fmla="*/ 919162 w 1073945"/>
              <a:gd name="connsiteY45" fmla="*/ 340518 h 385761"/>
              <a:gd name="connsiteX46" fmla="*/ 1073945 w 1073945"/>
              <a:gd name="connsiteY46" fmla="*/ 345280 h 385761"/>
              <a:gd name="connsiteX47" fmla="*/ 1069182 w 1073945"/>
              <a:gd name="connsiteY47" fmla="*/ 385761 h 385761"/>
              <a:gd name="connsiteX0" fmla="*/ 0 w 1073945"/>
              <a:gd name="connsiteY0" fmla="*/ 0 h 385761"/>
              <a:gd name="connsiteX1" fmla="*/ 40482 w 1073945"/>
              <a:gd name="connsiteY1" fmla="*/ 7143 h 385761"/>
              <a:gd name="connsiteX2" fmla="*/ 47625 w 1073945"/>
              <a:gd name="connsiteY2" fmla="*/ 9525 h 385761"/>
              <a:gd name="connsiteX3" fmla="*/ 54769 w 1073945"/>
              <a:gd name="connsiteY3" fmla="*/ 14287 h 385761"/>
              <a:gd name="connsiteX4" fmla="*/ 88107 w 1073945"/>
              <a:gd name="connsiteY4" fmla="*/ 16668 h 385761"/>
              <a:gd name="connsiteX5" fmla="*/ 92869 w 1073945"/>
              <a:gd name="connsiteY5" fmla="*/ 23812 h 385761"/>
              <a:gd name="connsiteX6" fmla="*/ 114300 w 1073945"/>
              <a:gd name="connsiteY6" fmla="*/ 35718 h 385761"/>
              <a:gd name="connsiteX7" fmla="*/ 121444 w 1073945"/>
              <a:gd name="connsiteY7" fmla="*/ 40481 h 385761"/>
              <a:gd name="connsiteX8" fmla="*/ 126207 w 1073945"/>
              <a:gd name="connsiteY8" fmla="*/ 47625 h 385761"/>
              <a:gd name="connsiteX9" fmla="*/ 133350 w 1073945"/>
              <a:gd name="connsiteY9" fmla="*/ 50006 h 385761"/>
              <a:gd name="connsiteX10" fmla="*/ 138113 w 1073945"/>
              <a:gd name="connsiteY10" fmla="*/ 57150 h 385761"/>
              <a:gd name="connsiteX11" fmla="*/ 152400 w 1073945"/>
              <a:gd name="connsiteY11" fmla="*/ 69056 h 385761"/>
              <a:gd name="connsiteX12" fmla="*/ 164307 w 1073945"/>
              <a:gd name="connsiteY12" fmla="*/ 83343 h 385761"/>
              <a:gd name="connsiteX13" fmla="*/ 173832 w 1073945"/>
              <a:gd name="connsiteY13" fmla="*/ 97631 h 385761"/>
              <a:gd name="connsiteX14" fmla="*/ 195263 w 1073945"/>
              <a:gd name="connsiteY14" fmla="*/ 109537 h 385761"/>
              <a:gd name="connsiteX15" fmla="*/ 230982 w 1073945"/>
              <a:gd name="connsiteY15" fmla="*/ 111918 h 385761"/>
              <a:gd name="connsiteX16" fmla="*/ 245269 w 1073945"/>
              <a:gd name="connsiteY16" fmla="*/ 116681 h 385761"/>
              <a:gd name="connsiteX17" fmla="*/ 264319 w 1073945"/>
              <a:gd name="connsiteY17" fmla="*/ 128587 h 385761"/>
              <a:gd name="connsiteX18" fmla="*/ 376238 w 1073945"/>
              <a:gd name="connsiteY18" fmla="*/ 133350 h 385761"/>
              <a:gd name="connsiteX19" fmla="*/ 381000 w 1073945"/>
              <a:gd name="connsiteY19" fmla="*/ 140493 h 385761"/>
              <a:gd name="connsiteX20" fmla="*/ 402432 w 1073945"/>
              <a:gd name="connsiteY20" fmla="*/ 152400 h 385761"/>
              <a:gd name="connsiteX21" fmla="*/ 497682 w 1073945"/>
              <a:gd name="connsiteY21" fmla="*/ 152400 h 385761"/>
              <a:gd name="connsiteX22" fmla="*/ 504825 w 1073945"/>
              <a:gd name="connsiteY22" fmla="*/ 154781 h 385761"/>
              <a:gd name="connsiteX23" fmla="*/ 511969 w 1073945"/>
              <a:gd name="connsiteY23" fmla="*/ 159543 h 385761"/>
              <a:gd name="connsiteX24" fmla="*/ 521494 w 1073945"/>
              <a:gd name="connsiteY24" fmla="*/ 171450 h 385761"/>
              <a:gd name="connsiteX25" fmla="*/ 526257 w 1073945"/>
              <a:gd name="connsiteY25" fmla="*/ 178593 h 385761"/>
              <a:gd name="connsiteX26" fmla="*/ 540544 w 1073945"/>
              <a:gd name="connsiteY26" fmla="*/ 188118 h 385761"/>
              <a:gd name="connsiteX27" fmla="*/ 547688 w 1073945"/>
              <a:gd name="connsiteY27" fmla="*/ 204787 h 385761"/>
              <a:gd name="connsiteX28" fmla="*/ 552450 w 1073945"/>
              <a:gd name="connsiteY28" fmla="*/ 211931 h 385761"/>
              <a:gd name="connsiteX29" fmla="*/ 559594 w 1073945"/>
              <a:gd name="connsiteY29" fmla="*/ 216693 h 385761"/>
              <a:gd name="connsiteX30" fmla="*/ 585788 w 1073945"/>
              <a:gd name="connsiteY30" fmla="*/ 219075 h 385761"/>
              <a:gd name="connsiteX31" fmla="*/ 592932 w 1073945"/>
              <a:gd name="connsiteY31" fmla="*/ 223837 h 385761"/>
              <a:gd name="connsiteX32" fmla="*/ 597694 w 1073945"/>
              <a:gd name="connsiteY32" fmla="*/ 230981 h 385761"/>
              <a:gd name="connsiteX33" fmla="*/ 611982 w 1073945"/>
              <a:gd name="connsiteY33" fmla="*/ 240506 h 385761"/>
              <a:gd name="connsiteX34" fmla="*/ 642938 w 1073945"/>
              <a:gd name="connsiteY34" fmla="*/ 242887 h 385761"/>
              <a:gd name="connsiteX35" fmla="*/ 645319 w 1073945"/>
              <a:gd name="connsiteY35" fmla="*/ 250031 h 385761"/>
              <a:gd name="connsiteX36" fmla="*/ 652463 w 1073945"/>
              <a:gd name="connsiteY36" fmla="*/ 257175 h 385761"/>
              <a:gd name="connsiteX37" fmla="*/ 673894 w 1073945"/>
              <a:gd name="connsiteY37" fmla="*/ 271462 h 385761"/>
              <a:gd name="connsiteX38" fmla="*/ 688182 w 1073945"/>
              <a:gd name="connsiteY38" fmla="*/ 280987 h 385761"/>
              <a:gd name="connsiteX39" fmla="*/ 723900 w 1073945"/>
              <a:gd name="connsiteY39" fmla="*/ 283368 h 385761"/>
              <a:gd name="connsiteX40" fmla="*/ 731044 w 1073945"/>
              <a:gd name="connsiteY40" fmla="*/ 285750 h 385761"/>
              <a:gd name="connsiteX41" fmla="*/ 738188 w 1073945"/>
              <a:gd name="connsiteY41" fmla="*/ 300037 h 385761"/>
              <a:gd name="connsiteX42" fmla="*/ 738187 w 1073945"/>
              <a:gd name="connsiteY42" fmla="*/ 321468 h 385761"/>
              <a:gd name="connsiteX43" fmla="*/ 904874 w 1073945"/>
              <a:gd name="connsiteY43" fmla="*/ 321468 h 385761"/>
              <a:gd name="connsiteX44" fmla="*/ 919162 w 1073945"/>
              <a:gd name="connsiteY44" fmla="*/ 340518 h 385761"/>
              <a:gd name="connsiteX45" fmla="*/ 1073945 w 1073945"/>
              <a:gd name="connsiteY45" fmla="*/ 345280 h 385761"/>
              <a:gd name="connsiteX46" fmla="*/ 1069182 w 1073945"/>
              <a:gd name="connsiteY46" fmla="*/ 385761 h 385761"/>
              <a:gd name="connsiteX0" fmla="*/ 0 w 1073945"/>
              <a:gd name="connsiteY0" fmla="*/ 0 h 385761"/>
              <a:gd name="connsiteX1" fmla="*/ 40482 w 1073945"/>
              <a:gd name="connsiteY1" fmla="*/ 7143 h 385761"/>
              <a:gd name="connsiteX2" fmla="*/ 47625 w 1073945"/>
              <a:gd name="connsiteY2" fmla="*/ 9525 h 385761"/>
              <a:gd name="connsiteX3" fmla="*/ 54769 w 1073945"/>
              <a:gd name="connsiteY3" fmla="*/ 14287 h 385761"/>
              <a:gd name="connsiteX4" fmla="*/ 88107 w 1073945"/>
              <a:gd name="connsiteY4" fmla="*/ 16668 h 385761"/>
              <a:gd name="connsiteX5" fmla="*/ 92869 w 1073945"/>
              <a:gd name="connsiteY5" fmla="*/ 23812 h 385761"/>
              <a:gd name="connsiteX6" fmla="*/ 114300 w 1073945"/>
              <a:gd name="connsiteY6" fmla="*/ 35718 h 385761"/>
              <a:gd name="connsiteX7" fmla="*/ 121444 w 1073945"/>
              <a:gd name="connsiteY7" fmla="*/ 40481 h 385761"/>
              <a:gd name="connsiteX8" fmla="*/ 126207 w 1073945"/>
              <a:gd name="connsiteY8" fmla="*/ 47625 h 385761"/>
              <a:gd name="connsiteX9" fmla="*/ 133350 w 1073945"/>
              <a:gd name="connsiteY9" fmla="*/ 50006 h 385761"/>
              <a:gd name="connsiteX10" fmla="*/ 138113 w 1073945"/>
              <a:gd name="connsiteY10" fmla="*/ 57150 h 385761"/>
              <a:gd name="connsiteX11" fmla="*/ 152400 w 1073945"/>
              <a:gd name="connsiteY11" fmla="*/ 69056 h 385761"/>
              <a:gd name="connsiteX12" fmla="*/ 164307 w 1073945"/>
              <a:gd name="connsiteY12" fmla="*/ 83343 h 385761"/>
              <a:gd name="connsiteX13" fmla="*/ 173832 w 1073945"/>
              <a:gd name="connsiteY13" fmla="*/ 97631 h 385761"/>
              <a:gd name="connsiteX14" fmla="*/ 195263 w 1073945"/>
              <a:gd name="connsiteY14" fmla="*/ 109537 h 385761"/>
              <a:gd name="connsiteX15" fmla="*/ 230982 w 1073945"/>
              <a:gd name="connsiteY15" fmla="*/ 111918 h 385761"/>
              <a:gd name="connsiteX16" fmla="*/ 245269 w 1073945"/>
              <a:gd name="connsiteY16" fmla="*/ 116681 h 385761"/>
              <a:gd name="connsiteX17" fmla="*/ 264319 w 1073945"/>
              <a:gd name="connsiteY17" fmla="*/ 128587 h 385761"/>
              <a:gd name="connsiteX18" fmla="*/ 376238 w 1073945"/>
              <a:gd name="connsiteY18" fmla="*/ 133350 h 385761"/>
              <a:gd name="connsiteX19" fmla="*/ 381000 w 1073945"/>
              <a:gd name="connsiteY19" fmla="*/ 140493 h 385761"/>
              <a:gd name="connsiteX20" fmla="*/ 402432 w 1073945"/>
              <a:gd name="connsiteY20" fmla="*/ 152400 h 385761"/>
              <a:gd name="connsiteX21" fmla="*/ 497682 w 1073945"/>
              <a:gd name="connsiteY21" fmla="*/ 152400 h 385761"/>
              <a:gd name="connsiteX22" fmla="*/ 504825 w 1073945"/>
              <a:gd name="connsiteY22" fmla="*/ 154781 h 385761"/>
              <a:gd name="connsiteX23" fmla="*/ 511969 w 1073945"/>
              <a:gd name="connsiteY23" fmla="*/ 159543 h 385761"/>
              <a:gd name="connsiteX24" fmla="*/ 521494 w 1073945"/>
              <a:gd name="connsiteY24" fmla="*/ 171450 h 385761"/>
              <a:gd name="connsiteX25" fmla="*/ 526257 w 1073945"/>
              <a:gd name="connsiteY25" fmla="*/ 178593 h 385761"/>
              <a:gd name="connsiteX26" fmla="*/ 540544 w 1073945"/>
              <a:gd name="connsiteY26" fmla="*/ 188118 h 385761"/>
              <a:gd name="connsiteX27" fmla="*/ 547688 w 1073945"/>
              <a:gd name="connsiteY27" fmla="*/ 204787 h 385761"/>
              <a:gd name="connsiteX28" fmla="*/ 552450 w 1073945"/>
              <a:gd name="connsiteY28" fmla="*/ 211931 h 385761"/>
              <a:gd name="connsiteX29" fmla="*/ 559594 w 1073945"/>
              <a:gd name="connsiteY29" fmla="*/ 216693 h 385761"/>
              <a:gd name="connsiteX30" fmla="*/ 585788 w 1073945"/>
              <a:gd name="connsiteY30" fmla="*/ 219075 h 385761"/>
              <a:gd name="connsiteX31" fmla="*/ 592932 w 1073945"/>
              <a:gd name="connsiteY31" fmla="*/ 223837 h 385761"/>
              <a:gd name="connsiteX32" fmla="*/ 597694 w 1073945"/>
              <a:gd name="connsiteY32" fmla="*/ 230981 h 385761"/>
              <a:gd name="connsiteX33" fmla="*/ 611982 w 1073945"/>
              <a:gd name="connsiteY33" fmla="*/ 240506 h 385761"/>
              <a:gd name="connsiteX34" fmla="*/ 642938 w 1073945"/>
              <a:gd name="connsiteY34" fmla="*/ 242887 h 385761"/>
              <a:gd name="connsiteX35" fmla="*/ 645319 w 1073945"/>
              <a:gd name="connsiteY35" fmla="*/ 250031 h 385761"/>
              <a:gd name="connsiteX36" fmla="*/ 652463 w 1073945"/>
              <a:gd name="connsiteY36" fmla="*/ 257175 h 385761"/>
              <a:gd name="connsiteX37" fmla="*/ 673894 w 1073945"/>
              <a:gd name="connsiteY37" fmla="*/ 271462 h 385761"/>
              <a:gd name="connsiteX38" fmla="*/ 688182 w 1073945"/>
              <a:gd name="connsiteY38" fmla="*/ 280987 h 385761"/>
              <a:gd name="connsiteX39" fmla="*/ 723900 w 1073945"/>
              <a:gd name="connsiteY39" fmla="*/ 283368 h 385761"/>
              <a:gd name="connsiteX40" fmla="*/ 731044 w 1073945"/>
              <a:gd name="connsiteY40" fmla="*/ 285750 h 385761"/>
              <a:gd name="connsiteX41" fmla="*/ 738188 w 1073945"/>
              <a:gd name="connsiteY41" fmla="*/ 300037 h 385761"/>
              <a:gd name="connsiteX42" fmla="*/ 738187 w 1073945"/>
              <a:gd name="connsiteY42" fmla="*/ 321468 h 385761"/>
              <a:gd name="connsiteX43" fmla="*/ 904874 w 1073945"/>
              <a:gd name="connsiteY43" fmla="*/ 321468 h 385761"/>
              <a:gd name="connsiteX44" fmla="*/ 919162 w 1073945"/>
              <a:gd name="connsiteY44" fmla="*/ 340518 h 385761"/>
              <a:gd name="connsiteX45" fmla="*/ 1073945 w 1073945"/>
              <a:gd name="connsiteY45" fmla="*/ 345280 h 385761"/>
              <a:gd name="connsiteX46" fmla="*/ 1069182 w 1073945"/>
              <a:gd name="connsiteY46" fmla="*/ 385761 h 38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73945" h="385761">
                <a:moveTo>
                  <a:pt x="0" y="0"/>
                </a:moveTo>
                <a:cubicBezTo>
                  <a:pt x="23537" y="9413"/>
                  <a:pt x="1485" y="1943"/>
                  <a:pt x="40482" y="7143"/>
                </a:cubicBezTo>
                <a:cubicBezTo>
                  <a:pt x="42970" y="7475"/>
                  <a:pt x="45380" y="8402"/>
                  <a:pt x="47625" y="9525"/>
                </a:cubicBezTo>
                <a:cubicBezTo>
                  <a:pt x="50185" y="10805"/>
                  <a:pt x="51951" y="13790"/>
                  <a:pt x="54769" y="14287"/>
                </a:cubicBezTo>
                <a:cubicBezTo>
                  <a:pt x="65740" y="16223"/>
                  <a:pt x="76994" y="15874"/>
                  <a:pt x="88107" y="16668"/>
                </a:cubicBezTo>
                <a:cubicBezTo>
                  <a:pt x="89694" y="19049"/>
                  <a:pt x="90715" y="21927"/>
                  <a:pt x="92869" y="23812"/>
                </a:cubicBezTo>
                <a:cubicBezTo>
                  <a:pt x="102946" y="32629"/>
                  <a:pt x="104489" y="32448"/>
                  <a:pt x="114300" y="35718"/>
                </a:cubicBezTo>
                <a:cubicBezTo>
                  <a:pt x="116681" y="37306"/>
                  <a:pt x="119420" y="38457"/>
                  <a:pt x="121444" y="40481"/>
                </a:cubicBezTo>
                <a:cubicBezTo>
                  <a:pt x="123468" y="42505"/>
                  <a:pt x="123972" y="45837"/>
                  <a:pt x="126207" y="47625"/>
                </a:cubicBezTo>
                <a:cubicBezTo>
                  <a:pt x="128167" y="49193"/>
                  <a:pt x="130969" y="49212"/>
                  <a:pt x="133350" y="50006"/>
                </a:cubicBezTo>
                <a:cubicBezTo>
                  <a:pt x="134938" y="52387"/>
                  <a:pt x="136281" y="54951"/>
                  <a:pt x="138113" y="57150"/>
                </a:cubicBezTo>
                <a:cubicBezTo>
                  <a:pt x="143841" y="64023"/>
                  <a:pt x="145379" y="64374"/>
                  <a:pt x="152400" y="69056"/>
                </a:cubicBezTo>
                <a:cubicBezTo>
                  <a:pt x="169428" y="94596"/>
                  <a:pt x="142907" y="55829"/>
                  <a:pt x="164307" y="83343"/>
                </a:cubicBezTo>
                <a:cubicBezTo>
                  <a:pt x="167821" y="87861"/>
                  <a:pt x="169069" y="94456"/>
                  <a:pt x="173832" y="97631"/>
                </a:cubicBezTo>
                <a:cubicBezTo>
                  <a:pt x="178741" y="100904"/>
                  <a:pt x="187717" y="108699"/>
                  <a:pt x="195263" y="109537"/>
                </a:cubicBezTo>
                <a:cubicBezTo>
                  <a:pt x="207123" y="110855"/>
                  <a:pt x="219076" y="111124"/>
                  <a:pt x="230982" y="111918"/>
                </a:cubicBezTo>
                <a:cubicBezTo>
                  <a:pt x="235744" y="113506"/>
                  <a:pt x="242484" y="112504"/>
                  <a:pt x="245269" y="116681"/>
                </a:cubicBezTo>
                <a:cubicBezTo>
                  <a:pt x="250910" y="125141"/>
                  <a:pt x="250661" y="127937"/>
                  <a:pt x="264319" y="128587"/>
                </a:cubicBezTo>
                <a:lnTo>
                  <a:pt x="376238" y="133350"/>
                </a:lnTo>
                <a:cubicBezTo>
                  <a:pt x="377825" y="135731"/>
                  <a:pt x="378846" y="138609"/>
                  <a:pt x="381000" y="140493"/>
                </a:cubicBezTo>
                <a:cubicBezTo>
                  <a:pt x="391077" y="149310"/>
                  <a:pt x="392621" y="149129"/>
                  <a:pt x="402432" y="152400"/>
                </a:cubicBezTo>
                <a:lnTo>
                  <a:pt x="497682" y="152400"/>
                </a:lnTo>
                <a:cubicBezTo>
                  <a:pt x="500187" y="152552"/>
                  <a:pt x="502580" y="153659"/>
                  <a:pt x="504825" y="154781"/>
                </a:cubicBezTo>
                <a:cubicBezTo>
                  <a:pt x="507385" y="156061"/>
                  <a:pt x="509588" y="157956"/>
                  <a:pt x="511969" y="159543"/>
                </a:cubicBezTo>
                <a:cubicBezTo>
                  <a:pt x="516604" y="173449"/>
                  <a:pt x="510724" y="160681"/>
                  <a:pt x="521494" y="171450"/>
                </a:cubicBezTo>
                <a:cubicBezTo>
                  <a:pt x="523518" y="173474"/>
                  <a:pt x="524103" y="176709"/>
                  <a:pt x="526257" y="178593"/>
                </a:cubicBezTo>
                <a:cubicBezTo>
                  <a:pt x="530565" y="182362"/>
                  <a:pt x="540544" y="188118"/>
                  <a:pt x="540544" y="188118"/>
                </a:cubicBezTo>
                <a:cubicBezTo>
                  <a:pt x="543216" y="196135"/>
                  <a:pt x="542978" y="196544"/>
                  <a:pt x="547688" y="204787"/>
                </a:cubicBezTo>
                <a:cubicBezTo>
                  <a:pt x="549108" y="207272"/>
                  <a:pt x="550426" y="209907"/>
                  <a:pt x="552450" y="211931"/>
                </a:cubicBezTo>
                <a:cubicBezTo>
                  <a:pt x="554474" y="213955"/>
                  <a:pt x="556796" y="216093"/>
                  <a:pt x="559594" y="216693"/>
                </a:cubicBezTo>
                <a:cubicBezTo>
                  <a:pt x="568167" y="218530"/>
                  <a:pt x="577057" y="218281"/>
                  <a:pt x="585788" y="219075"/>
                </a:cubicBezTo>
                <a:cubicBezTo>
                  <a:pt x="588169" y="220662"/>
                  <a:pt x="590908" y="221813"/>
                  <a:pt x="592932" y="223837"/>
                </a:cubicBezTo>
                <a:cubicBezTo>
                  <a:pt x="594956" y="225861"/>
                  <a:pt x="595862" y="228782"/>
                  <a:pt x="597694" y="230981"/>
                </a:cubicBezTo>
                <a:cubicBezTo>
                  <a:pt x="602266" y="236467"/>
                  <a:pt x="604883" y="239619"/>
                  <a:pt x="611982" y="240506"/>
                </a:cubicBezTo>
                <a:cubicBezTo>
                  <a:pt x="622251" y="241790"/>
                  <a:pt x="632619" y="242093"/>
                  <a:pt x="642938" y="242887"/>
                </a:cubicBezTo>
                <a:cubicBezTo>
                  <a:pt x="643732" y="245268"/>
                  <a:pt x="643927" y="247942"/>
                  <a:pt x="645319" y="250031"/>
                </a:cubicBezTo>
                <a:cubicBezTo>
                  <a:pt x="647187" y="252833"/>
                  <a:pt x="649805" y="255107"/>
                  <a:pt x="652463" y="257175"/>
                </a:cubicBezTo>
                <a:cubicBezTo>
                  <a:pt x="652485" y="257192"/>
                  <a:pt x="670311" y="269073"/>
                  <a:pt x="673894" y="271462"/>
                </a:cubicBezTo>
                <a:cubicBezTo>
                  <a:pt x="673895" y="271463"/>
                  <a:pt x="688180" y="280987"/>
                  <a:pt x="688182" y="280987"/>
                </a:cubicBezTo>
                <a:lnTo>
                  <a:pt x="723900" y="283368"/>
                </a:lnTo>
                <a:cubicBezTo>
                  <a:pt x="726281" y="284162"/>
                  <a:pt x="729084" y="284182"/>
                  <a:pt x="731044" y="285750"/>
                </a:cubicBezTo>
                <a:cubicBezTo>
                  <a:pt x="736733" y="290301"/>
                  <a:pt x="736998" y="294084"/>
                  <a:pt x="738188" y="300037"/>
                </a:cubicBezTo>
                <a:cubicBezTo>
                  <a:pt x="738188" y="307181"/>
                  <a:pt x="738187" y="314324"/>
                  <a:pt x="738187" y="321468"/>
                </a:cubicBezTo>
                <a:cubicBezTo>
                  <a:pt x="765174" y="323849"/>
                  <a:pt x="879871" y="316706"/>
                  <a:pt x="904874" y="321468"/>
                </a:cubicBezTo>
                <a:lnTo>
                  <a:pt x="919162" y="340518"/>
                </a:lnTo>
                <a:lnTo>
                  <a:pt x="1073945" y="345280"/>
                </a:lnTo>
                <a:lnTo>
                  <a:pt x="1069182" y="385761"/>
                </a:lnTo>
              </a:path>
            </a:pathLst>
          </a:custGeom>
          <a:noFill/>
          <a:ln w="1905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 bwMode="auto">
          <a:xfrm>
            <a:off x="1323975" y="2017141"/>
            <a:ext cx="2928938" cy="1504950"/>
          </a:xfrm>
          <a:custGeom>
            <a:avLst/>
            <a:gdLst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07206 w 2936081"/>
              <a:gd name="connsiteY40" fmla="*/ 223837 h 1509712"/>
              <a:gd name="connsiteX41" fmla="*/ 531019 w 2936081"/>
              <a:gd name="connsiteY41" fmla="*/ 230981 h 1509712"/>
              <a:gd name="connsiteX42" fmla="*/ 550069 w 2936081"/>
              <a:gd name="connsiteY42" fmla="*/ 247650 h 1509712"/>
              <a:gd name="connsiteX43" fmla="*/ 585788 w 2936081"/>
              <a:gd name="connsiteY43" fmla="*/ 250031 h 1509712"/>
              <a:gd name="connsiteX44" fmla="*/ 592931 w 2936081"/>
              <a:gd name="connsiteY44" fmla="*/ 254794 h 1509712"/>
              <a:gd name="connsiteX45" fmla="*/ 597694 w 2936081"/>
              <a:gd name="connsiteY45" fmla="*/ 269081 h 1509712"/>
              <a:gd name="connsiteX46" fmla="*/ 642938 w 2936081"/>
              <a:gd name="connsiteY46" fmla="*/ 276225 h 1509712"/>
              <a:gd name="connsiteX47" fmla="*/ 664369 w 2936081"/>
              <a:gd name="connsiteY47" fmla="*/ 288131 h 1509712"/>
              <a:gd name="connsiteX48" fmla="*/ 671513 w 2936081"/>
              <a:gd name="connsiteY48" fmla="*/ 292894 h 1509712"/>
              <a:gd name="connsiteX49" fmla="*/ 697706 w 2936081"/>
              <a:gd name="connsiteY49" fmla="*/ 300037 h 1509712"/>
              <a:gd name="connsiteX50" fmla="*/ 704850 w 2936081"/>
              <a:gd name="connsiteY50" fmla="*/ 316706 h 1509712"/>
              <a:gd name="connsiteX51" fmla="*/ 709613 w 2936081"/>
              <a:gd name="connsiteY51" fmla="*/ 330994 h 1509712"/>
              <a:gd name="connsiteX52" fmla="*/ 716756 w 2936081"/>
              <a:gd name="connsiteY52" fmla="*/ 333375 h 1509712"/>
              <a:gd name="connsiteX53" fmla="*/ 721519 w 2936081"/>
              <a:gd name="connsiteY53" fmla="*/ 347662 h 1509712"/>
              <a:gd name="connsiteX54" fmla="*/ 731044 w 2936081"/>
              <a:gd name="connsiteY54" fmla="*/ 361950 h 1509712"/>
              <a:gd name="connsiteX55" fmla="*/ 795338 w 2936081"/>
              <a:gd name="connsiteY55" fmla="*/ 371475 h 1509712"/>
              <a:gd name="connsiteX56" fmla="*/ 802481 w 2936081"/>
              <a:gd name="connsiteY56" fmla="*/ 378619 h 1509712"/>
              <a:gd name="connsiteX57" fmla="*/ 809625 w 2936081"/>
              <a:gd name="connsiteY57" fmla="*/ 383381 h 1509712"/>
              <a:gd name="connsiteX58" fmla="*/ 812006 w 2936081"/>
              <a:gd name="connsiteY58" fmla="*/ 395287 h 1509712"/>
              <a:gd name="connsiteX59" fmla="*/ 814388 w 2936081"/>
              <a:gd name="connsiteY59" fmla="*/ 402431 h 1509712"/>
              <a:gd name="connsiteX60" fmla="*/ 828675 w 2936081"/>
              <a:gd name="connsiteY60" fmla="*/ 411956 h 1509712"/>
              <a:gd name="connsiteX61" fmla="*/ 838200 w 2936081"/>
              <a:gd name="connsiteY61" fmla="*/ 414337 h 1509712"/>
              <a:gd name="connsiteX62" fmla="*/ 852488 w 2936081"/>
              <a:gd name="connsiteY62" fmla="*/ 419100 h 1509712"/>
              <a:gd name="connsiteX63" fmla="*/ 862013 w 2936081"/>
              <a:gd name="connsiteY63" fmla="*/ 426244 h 1509712"/>
              <a:gd name="connsiteX64" fmla="*/ 878681 w 2936081"/>
              <a:gd name="connsiteY64" fmla="*/ 435769 h 1509712"/>
              <a:gd name="connsiteX65" fmla="*/ 890588 w 2936081"/>
              <a:gd name="connsiteY65" fmla="*/ 450056 h 1509712"/>
              <a:gd name="connsiteX66" fmla="*/ 897731 w 2936081"/>
              <a:gd name="connsiteY66" fmla="*/ 454819 h 1509712"/>
              <a:gd name="connsiteX67" fmla="*/ 900113 w 2936081"/>
              <a:gd name="connsiteY67" fmla="*/ 461962 h 1509712"/>
              <a:gd name="connsiteX68" fmla="*/ 914400 w 2936081"/>
              <a:gd name="connsiteY68" fmla="*/ 473869 h 1509712"/>
              <a:gd name="connsiteX69" fmla="*/ 931069 w 2936081"/>
              <a:gd name="connsiteY69" fmla="*/ 495300 h 1509712"/>
              <a:gd name="connsiteX70" fmla="*/ 933450 w 2936081"/>
              <a:gd name="connsiteY70" fmla="*/ 502444 h 1509712"/>
              <a:gd name="connsiteX71" fmla="*/ 940594 w 2936081"/>
              <a:gd name="connsiteY71" fmla="*/ 507206 h 1509712"/>
              <a:gd name="connsiteX72" fmla="*/ 947738 w 2936081"/>
              <a:gd name="connsiteY72" fmla="*/ 514350 h 1509712"/>
              <a:gd name="connsiteX73" fmla="*/ 962025 w 2936081"/>
              <a:gd name="connsiteY73" fmla="*/ 523875 h 1509712"/>
              <a:gd name="connsiteX74" fmla="*/ 969169 w 2936081"/>
              <a:gd name="connsiteY74" fmla="*/ 528637 h 1509712"/>
              <a:gd name="connsiteX75" fmla="*/ 973931 w 2936081"/>
              <a:gd name="connsiteY75" fmla="*/ 535781 h 1509712"/>
              <a:gd name="connsiteX76" fmla="*/ 981075 w 2936081"/>
              <a:gd name="connsiteY76" fmla="*/ 538162 h 1509712"/>
              <a:gd name="connsiteX77" fmla="*/ 988219 w 2936081"/>
              <a:gd name="connsiteY77" fmla="*/ 542925 h 1509712"/>
              <a:gd name="connsiteX78" fmla="*/ 995363 w 2936081"/>
              <a:gd name="connsiteY78" fmla="*/ 545306 h 1509712"/>
              <a:gd name="connsiteX79" fmla="*/ 1019175 w 2936081"/>
              <a:gd name="connsiteY79" fmla="*/ 550069 h 1509712"/>
              <a:gd name="connsiteX80" fmla="*/ 1026319 w 2936081"/>
              <a:gd name="connsiteY80" fmla="*/ 559594 h 1509712"/>
              <a:gd name="connsiteX81" fmla="*/ 1031081 w 2936081"/>
              <a:gd name="connsiteY81" fmla="*/ 566737 h 1509712"/>
              <a:gd name="connsiteX82" fmla="*/ 1038225 w 2936081"/>
              <a:gd name="connsiteY82" fmla="*/ 573881 h 1509712"/>
              <a:gd name="connsiteX83" fmla="*/ 1050131 w 2936081"/>
              <a:gd name="connsiteY83" fmla="*/ 583406 h 1509712"/>
              <a:gd name="connsiteX84" fmla="*/ 1078706 w 2936081"/>
              <a:gd name="connsiteY84" fmla="*/ 583406 h 1509712"/>
              <a:gd name="connsiteX85" fmla="*/ 1081088 w 2936081"/>
              <a:gd name="connsiteY85" fmla="*/ 590550 h 1509712"/>
              <a:gd name="connsiteX86" fmla="*/ 1102519 w 2936081"/>
              <a:gd name="connsiteY86" fmla="*/ 611981 h 1509712"/>
              <a:gd name="connsiteX87" fmla="*/ 1109663 w 2936081"/>
              <a:gd name="connsiteY87" fmla="*/ 619125 h 1509712"/>
              <a:gd name="connsiteX88" fmla="*/ 1131094 w 2936081"/>
              <a:gd name="connsiteY88" fmla="*/ 628650 h 1509712"/>
              <a:gd name="connsiteX89" fmla="*/ 1140619 w 2936081"/>
              <a:gd name="connsiteY89" fmla="*/ 633412 h 1509712"/>
              <a:gd name="connsiteX90" fmla="*/ 1147763 w 2936081"/>
              <a:gd name="connsiteY90" fmla="*/ 638175 h 1509712"/>
              <a:gd name="connsiteX91" fmla="*/ 1154906 w 2936081"/>
              <a:gd name="connsiteY91" fmla="*/ 640556 h 1509712"/>
              <a:gd name="connsiteX92" fmla="*/ 1166813 w 2936081"/>
              <a:gd name="connsiteY92" fmla="*/ 645319 h 1509712"/>
              <a:gd name="connsiteX93" fmla="*/ 1190625 w 2936081"/>
              <a:gd name="connsiteY93" fmla="*/ 647700 h 1509712"/>
              <a:gd name="connsiteX94" fmla="*/ 1207294 w 2936081"/>
              <a:gd name="connsiteY94" fmla="*/ 657225 h 1509712"/>
              <a:gd name="connsiteX95" fmla="*/ 1221581 w 2936081"/>
              <a:gd name="connsiteY95" fmla="*/ 669131 h 1509712"/>
              <a:gd name="connsiteX96" fmla="*/ 1231106 w 2936081"/>
              <a:gd name="connsiteY96" fmla="*/ 671512 h 1509712"/>
              <a:gd name="connsiteX97" fmla="*/ 1238250 w 2936081"/>
              <a:gd name="connsiteY97" fmla="*/ 678656 h 1509712"/>
              <a:gd name="connsiteX98" fmla="*/ 1247775 w 2936081"/>
              <a:gd name="connsiteY98" fmla="*/ 681037 h 1509712"/>
              <a:gd name="connsiteX99" fmla="*/ 1290638 w 2936081"/>
              <a:gd name="connsiteY99" fmla="*/ 690562 h 1509712"/>
              <a:gd name="connsiteX100" fmla="*/ 1295400 w 2936081"/>
              <a:gd name="connsiteY100" fmla="*/ 697706 h 1509712"/>
              <a:gd name="connsiteX101" fmla="*/ 1302544 w 2936081"/>
              <a:gd name="connsiteY101" fmla="*/ 700087 h 1509712"/>
              <a:gd name="connsiteX102" fmla="*/ 1316831 w 2936081"/>
              <a:gd name="connsiteY102" fmla="*/ 707231 h 1509712"/>
              <a:gd name="connsiteX103" fmla="*/ 1323975 w 2936081"/>
              <a:gd name="connsiteY103" fmla="*/ 714375 h 1509712"/>
              <a:gd name="connsiteX104" fmla="*/ 1328738 w 2936081"/>
              <a:gd name="connsiteY104" fmla="*/ 721519 h 1509712"/>
              <a:gd name="connsiteX105" fmla="*/ 1343025 w 2936081"/>
              <a:gd name="connsiteY105" fmla="*/ 731044 h 1509712"/>
              <a:gd name="connsiteX106" fmla="*/ 1350169 w 2936081"/>
              <a:gd name="connsiteY106" fmla="*/ 735806 h 1509712"/>
              <a:gd name="connsiteX107" fmla="*/ 1354931 w 2936081"/>
              <a:gd name="connsiteY107" fmla="*/ 742950 h 1509712"/>
              <a:gd name="connsiteX108" fmla="*/ 1364456 w 2936081"/>
              <a:gd name="connsiteY108" fmla="*/ 750094 h 1509712"/>
              <a:gd name="connsiteX109" fmla="*/ 1369219 w 2936081"/>
              <a:gd name="connsiteY109" fmla="*/ 764381 h 1509712"/>
              <a:gd name="connsiteX110" fmla="*/ 1371600 w 2936081"/>
              <a:gd name="connsiteY110" fmla="*/ 771525 h 1509712"/>
              <a:gd name="connsiteX111" fmla="*/ 1373981 w 2936081"/>
              <a:gd name="connsiteY111" fmla="*/ 788194 h 1509712"/>
              <a:gd name="connsiteX112" fmla="*/ 1393031 w 2936081"/>
              <a:gd name="connsiteY112" fmla="*/ 795337 h 1509712"/>
              <a:gd name="connsiteX113" fmla="*/ 1407319 w 2936081"/>
              <a:gd name="connsiteY113" fmla="*/ 804862 h 1509712"/>
              <a:gd name="connsiteX114" fmla="*/ 1414463 w 2936081"/>
              <a:gd name="connsiteY114" fmla="*/ 809625 h 1509712"/>
              <a:gd name="connsiteX115" fmla="*/ 1416844 w 2936081"/>
              <a:gd name="connsiteY115" fmla="*/ 816769 h 1509712"/>
              <a:gd name="connsiteX116" fmla="*/ 1426369 w 2936081"/>
              <a:gd name="connsiteY116" fmla="*/ 831056 h 1509712"/>
              <a:gd name="connsiteX117" fmla="*/ 1428750 w 2936081"/>
              <a:gd name="connsiteY117" fmla="*/ 838200 h 1509712"/>
              <a:gd name="connsiteX118" fmla="*/ 1435894 w 2936081"/>
              <a:gd name="connsiteY118" fmla="*/ 845344 h 1509712"/>
              <a:gd name="connsiteX119" fmla="*/ 1440656 w 2936081"/>
              <a:gd name="connsiteY119" fmla="*/ 852487 h 1509712"/>
              <a:gd name="connsiteX120" fmla="*/ 1447800 w 2936081"/>
              <a:gd name="connsiteY120" fmla="*/ 859631 h 1509712"/>
              <a:gd name="connsiteX121" fmla="*/ 1457325 w 2936081"/>
              <a:gd name="connsiteY121" fmla="*/ 873919 h 1509712"/>
              <a:gd name="connsiteX122" fmla="*/ 1462088 w 2936081"/>
              <a:gd name="connsiteY122" fmla="*/ 881062 h 1509712"/>
              <a:gd name="connsiteX123" fmla="*/ 1495425 w 2936081"/>
              <a:gd name="connsiteY123" fmla="*/ 885825 h 1509712"/>
              <a:gd name="connsiteX124" fmla="*/ 1504950 w 2936081"/>
              <a:gd name="connsiteY124" fmla="*/ 897731 h 1509712"/>
              <a:gd name="connsiteX125" fmla="*/ 1514475 w 2936081"/>
              <a:gd name="connsiteY125" fmla="*/ 912019 h 1509712"/>
              <a:gd name="connsiteX126" fmla="*/ 1521619 w 2936081"/>
              <a:gd name="connsiteY126" fmla="*/ 926306 h 1509712"/>
              <a:gd name="connsiteX127" fmla="*/ 1528763 w 2936081"/>
              <a:gd name="connsiteY127" fmla="*/ 947737 h 1509712"/>
              <a:gd name="connsiteX128" fmla="*/ 1531144 w 2936081"/>
              <a:gd name="connsiteY128" fmla="*/ 954881 h 1509712"/>
              <a:gd name="connsiteX129" fmla="*/ 1550194 w 2936081"/>
              <a:gd name="connsiteY129" fmla="*/ 957262 h 1509712"/>
              <a:gd name="connsiteX130" fmla="*/ 1569244 w 2936081"/>
              <a:gd name="connsiteY130" fmla="*/ 978694 h 1509712"/>
              <a:gd name="connsiteX131" fmla="*/ 1576388 w 2936081"/>
              <a:gd name="connsiteY131" fmla="*/ 985837 h 1509712"/>
              <a:gd name="connsiteX132" fmla="*/ 1585913 w 2936081"/>
              <a:gd name="connsiteY132" fmla="*/ 1000125 h 1509712"/>
              <a:gd name="connsiteX133" fmla="*/ 1597819 w 2936081"/>
              <a:gd name="connsiteY133" fmla="*/ 1014412 h 1509712"/>
              <a:gd name="connsiteX134" fmla="*/ 1621631 w 2936081"/>
              <a:gd name="connsiteY134" fmla="*/ 1019175 h 1509712"/>
              <a:gd name="connsiteX135" fmla="*/ 1628775 w 2936081"/>
              <a:gd name="connsiteY135" fmla="*/ 1023937 h 1509712"/>
              <a:gd name="connsiteX136" fmla="*/ 1645444 w 2936081"/>
              <a:gd name="connsiteY136" fmla="*/ 1028700 h 1509712"/>
              <a:gd name="connsiteX137" fmla="*/ 1652588 w 2936081"/>
              <a:gd name="connsiteY137" fmla="*/ 1031081 h 1509712"/>
              <a:gd name="connsiteX138" fmla="*/ 1659731 w 2936081"/>
              <a:gd name="connsiteY138" fmla="*/ 1035844 h 1509712"/>
              <a:gd name="connsiteX139" fmla="*/ 1674019 w 2936081"/>
              <a:gd name="connsiteY139" fmla="*/ 1040606 h 1509712"/>
              <a:gd name="connsiteX140" fmla="*/ 1693069 w 2936081"/>
              <a:gd name="connsiteY140" fmla="*/ 1062037 h 1509712"/>
              <a:gd name="connsiteX141" fmla="*/ 1707356 w 2936081"/>
              <a:gd name="connsiteY141" fmla="*/ 1066800 h 1509712"/>
              <a:gd name="connsiteX142" fmla="*/ 1714500 w 2936081"/>
              <a:gd name="connsiteY142" fmla="*/ 1069181 h 1509712"/>
              <a:gd name="connsiteX143" fmla="*/ 1743075 w 2936081"/>
              <a:gd name="connsiteY143" fmla="*/ 1071562 h 1509712"/>
              <a:gd name="connsiteX144" fmla="*/ 1764506 w 2936081"/>
              <a:gd name="connsiteY144" fmla="*/ 1083469 h 1509712"/>
              <a:gd name="connsiteX145" fmla="*/ 1774031 w 2936081"/>
              <a:gd name="connsiteY145" fmla="*/ 1085850 h 1509712"/>
              <a:gd name="connsiteX146" fmla="*/ 1781175 w 2936081"/>
              <a:gd name="connsiteY146" fmla="*/ 1090612 h 1509712"/>
              <a:gd name="connsiteX147" fmla="*/ 1790700 w 2936081"/>
              <a:gd name="connsiteY147" fmla="*/ 1092994 h 1509712"/>
              <a:gd name="connsiteX148" fmla="*/ 1812131 w 2936081"/>
              <a:gd name="connsiteY148" fmla="*/ 1100137 h 1509712"/>
              <a:gd name="connsiteX149" fmla="*/ 1819275 w 2936081"/>
              <a:gd name="connsiteY149" fmla="*/ 1102519 h 1509712"/>
              <a:gd name="connsiteX150" fmla="*/ 1826419 w 2936081"/>
              <a:gd name="connsiteY150" fmla="*/ 1107281 h 1509712"/>
              <a:gd name="connsiteX151" fmla="*/ 1843088 w 2936081"/>
              <a:gd name="connsiteY151" fmla="*/ 1123950 h 1509712"/>
              <a:gd name="connsiteX152" fmla="*/ 1881188 w 2936081"/>
              <a:gd name="connsiteY152" fmla="*/ 1133475 h 1509712"/>
              <a:gd name="connsiteX153" fmla="*/ 1883569 w 2936081"/>
              <a:gd name="connsiteY153" fmla="*/ 1140619 h 1509712"/>
              <a:gd name="connsiteX154" fmla="*/ 1885950 w 2936081"/>
              <a:gd name="connsiteY154" fmla="*/ 1150144 h 1509712"/>
              <a:gd name="connsiteX155" fmla="*/ 1893094 w 2936081"/>
              <a:gd name="connsiteY155" fmla="*/ 1152525 h 1509712"/>
              <a:gd name="connsiteX156" fmla="*/ 1907381 w 2936081"/>
              <a:gd name="connsiteY156" fmla="*/ 1162050 h 1509712"/>
              <a:gd name="connsiteX157" fmla="*/ 1914525 w 2936081"/>
              <a:gd name="connsiteY157" fmla="*/ 1166812 h 1509712"/>
              <a:gd name="connsiteX158" fmla="*/ 1928813 w 2936081"/>
              <a:gd name="connsiteY158" fmla="*/ 1181100 h 1509712"/>
              <a:gd name="connsiteX159" fmla="*/ 1950244 w 2936081"/>
              <a:gd name="connsiteY159" fmla="*/ 1197769 h 1509712"/>
              <a:gd name="connsiteX160" fmla="*/ 1957388 w 2936081"/>
              <a:gd name="connsiteY160" fmla="*/ 1200150 h 1509712"/>
              <a:gd name="connsiteX161" fmla="*/ 1974056 w 2936081"/>
              <a:gd name="connsiteY161" fmla="*/ 1212056 h 1509712"/>
              <a:gd name="connsiteX162" fmla="*/ 1981200 w 2936081"/>
              <a:gd name="connsiteY162" fmla="*/ 1214437 h 1509712"/>
              <a:gd name="connsiteX163" fmla="*/ 1988344 w 2936081"/>
              <a:gd name="connsiteY163" fmla="*/ 1219200 h 1509712"/>
              <a:gd name="connsiteX164" fmla="*/ 1995488 w 2936081"/>
              <a:gd name="connsiteY164" fmla="*/ 1221581 h 1509712"/>
              <a:gd name="connsiteX165" fmla="*/ 2016919 w 2936081"/>
              <a:gd name="connsiteY165" fmla="*/ 1233487 h 1509712"/>
              <a:gd name="connsiteX166" fmla="*/ 2024063 w 2936081"/>
              <a:gd name="connsiteY166" fmla="*/ 1238250 h 1509712"/>
              <a:gd name="connsiteX167" fmla="*/ 2062163 w 2936081"/>
              <a:gd name="connsiteY167" fmla="*/ 1245394 h 1509712"/>
              <a:gd name="connsiteX168" fmla="*/ 2083594 w 2936081"/>
              <a:gd name="connsiteY168" fmla="*/ 1262062 h 1509712"/>
              <a:gd name="connsiteX169" fmla="*/ 2088356 w 2936081"/>
              <a:gd name="connsiteY169" fmla="*/ 1269206 h 1509712"/>
              <a:gd name="connsiteX170" fmla="*/ 2119313 w 2936081"/>
              <a:gd name="connsiteY170" fmla="*/ 1276350 h 1509712"/>
              <a:gd name="connsiteX171" fmla="*/ 2126456 w 2936081"/>
              <a:gd name="connsiteY171" fmla="*/ 1278731 h 1509712"/>
              <a:gd name="connsiteX172" fmla="*/ 2135981 w 2936081"/>
              <a:gd name="connsiteY172" fmla="*/ 1281112 h 1509712"/>
              <a:gd name="connsiteX173" fmla="*/ 2143125 w 2936081"/>
              <a:gd name="connsiteY173" fmla="*/ 1285875 h 1509712"/>
              <a:gd name="connsiteX174" fmla="*/ 2152650 w 2936081"/>
              <a:gd name="connsiteY174" fmla="*/ 1300162 h 1509712"/>
              <a:gd name="connsiteX175" fmla="*/ 2178844 w 2936081"/>
              <a:gd name="connsiteY175" fmla="*/ 1304925 h 1509712"/>
              <a:gd name="connsiteX176" fmla="*/ 2257425 w 2936081"/>
              <a:gd name="connsiteY176" fmla="*/ 1307306 h 1509712"/>
              <a:gd name="connsiteX177" fmla="*/ 2264569 w 2936081"/>
              <a:gd name="connsiteY177" fmla="*/ 1321594 h 1509712"/>
              <a:gd name="connsiteX178" fmla="*/ 2271713 w 2936081"/>
              <a:gd name="connsiteY178" fmla="*/ 1323975 h 1509712"/>
              <a:gd name="connsiteX179" fmla="*/ 2331244 w 2936081"/>
              <a:gd name="connsiteY179" fmla="*/ 1326356 h 1509712"/>
              <a:gd name="connsiteX180" fmla="*/ 2343150 w 2936081"/>
              <a:gd name="connsiteY180" fmla="*/ 1338262 h 1509712"/>
              <a:gd name="connsiteX181" fmla="*/ 2350294 w 2936081"/>
              <a:gd name="connsiteY181" fmla="*/ 1343025 h 1509712"/>
              <a:gd name="connsiteX182" fmla="*/ 2357438 w 2936081"/>
              <a:gd name="connsiteY182" fmla="*/ 1350169 h 1509712"/>
              <a:gd name="connsiteX183" fmla="*/ 2364581 w 2936081"/>
              <a:gd name="connsiteY183" fmla="*/ 1352550 h 1509712"/>
              <a:gd name="connsiteX184" fmla="*/ 2371725 w 2936081"/>
              <a:gd name="connsiteY184" fmla="*/ 1357312 h 1509712"/>
              <a:gd name="connsiteX185" fmla="*/ 2378869 w 2936081"/>
              <a:gd name="connsiteY185" fmla="*/ 1359694 h 1509712"/>
              <a:gd name="connsiteX186" fmla="*/ 2386013 w 2936081"/>
              <a:gd name="connsiteY186" fmla="*/ 1364456 h 1509712"/>
              <a:gd name="connsiteX187" fmla="*/ 2428875 w 2936081"/>
              <a:gd name="connsiteY187" fmla="*/ 1369219 h 1509712"/>
              <a:gd name="connsiteX188" fmla="*/ 2436019 w 2936081"/>
              <a:gd name="connsiteY188" fmla="*/ 1376362 h 1509712"/>
              <a:gd name="connsiteX189" fmla="*/ 2452688 w 2936081"/>
              <a:gd name="connsiteY189" fmla="*/ 1383506 h 1509712"/>
              <a:gd name="connsiteX190" fmla="*/ 2466975 w 2936081"/>
              <a:gd name="connsiteY190" fmla="*/ 1393031 h 1509712"/>
              <a:gd name="connsiteX191" fmla="*/ 2474119 w 2936081"/>
              <a:gd name="connsiteY191" fmla="*/ 1397794 h 1509712"/>
              <a:gd name="connsiteX192" fmla="*/ 2488406 w 2936081"/>
              <a:gd name="connsiteY192" fmla="*/ 1407319 h 1509712"/>
              <a:gd name="connsiteX193" fmla="*/ 2569369 w 2936081"/>
              <a:gd name="connsiteY193" fmla="*/ 1402556 h 1509712"/>
              <a:gd name="connsiteX194" fmla="*/ 2669381 w 2936081"/>
              <a:gd name="connsiteY194" fmla="*/ 1404937 h 1509712"/>
              <a:gd name="connsiteX195" fmla="*/ 2678906 w 2936081"/>
              <a:gd name="connsiteY195" fmla="*/ 1407319 h 1509712"/>
              <a:gd name="connsiteX196" fmla="*/ 2697956 w 2936081"/>
              <a:gd name="connsiteY196" fmla="*/ 1416844 h 1509712"/>
              <a:gd name="connsiteX197" fmla="*/ 2707481 w 2936081"/>
              <a:gd name="connsiteY197" fmla="*/ 1431131 h 1509712"/>
              <a:gd name="connsiteX198" fmla="*/ 2714625 w 2936081"/>
              <a:gd name="connsiteY198" fmla="*/ 1433512 h 1509712"/>
              <a:gd name="connsiteX199" fmla="*/ 2726531 w 2936081"/>
              <a:gd name="connsiteY199" fmla="*/ 1443037 h 1509712"/>
              <a:gd name="connsiteX200" fmla="*/ 2728913 w 2936081"/>
              <a:gd name="connsiteY200" fmla="*/ 1450181 h 1509712"/>
              <a:gd name="connsiteX201" fmla="*/ 2788444 w 2936081"/>
              <a:gd name="connsiteY201" fmla="*/ 1452562 h 1509712"/>
              <a:gd name="connsiteX202" fmla="*/ 2793206 w 2936081"/>
              <a:gd name="connsiteY202" fmla="*/ 1466850 h 1509712"/>
              <a:gd name="connsiteX203" fmla="*/ 2800350 w 2936081"/>
              <a:gd name="connsiteY203" fmla="*/ 1469231 h 1509712"/>
              <a:gd name="connsiteX204" fmla="*/ 2814638 w 2936081"/>
              <a:gd name="connsiteY204" fmla="*/ 1471612 h 1509712"/>
              <a:gd name="connsiteX205" fmla="*/ 2850356 w 2936081"/>
              <a:gd name="connsiteY205" fmla="*/ 1473994 h 1509712"/>
              <a:gd name="connsiteX206" fmla="*/ 2864644 w 2936081"/>
              <a:gd name="connsiteY206" fmla="*/ 1483519 h 1509712"/>
              <a:gd name="connsiteX207" fmla="*/ 2881313 w 2936081"/>
              <a:gd name="connsiteY207" fmla="*/ 1495425 h 1509712"/>
              <a:gd name="connsiteX208" fmla="*/ 2886075 w 2936081"/>
              <a:gd name="connsiteY208" fmla="*/ 1502569 h 1509712"/>
              <a:gd name="connsiteX209" fmla="*/ 2893219 w 2936081"/>
              <a:gd name="connsiteY209" fmla="*/ 1504950 h 1509712"/>
              <a:gd name="connsiteX210" fmla="*/ 2936081 w 2936081"/>
              <a:gd name="connsiteY210" fmla="*/ 1502569 h 1509712"/>
              <a:gd name="connsiteX211" fmla="*/ 2933700 w 2936081"/>
              <a:gd name="connsiteY211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07206 w 2936081"/>
              <a:gd name="connsiteY40" fmla="*/ 223837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569369 w 2936081"/>
              <a:gd name="connsiteY192" fmla="*/ 1402556 h 1509712"/>
              <a:gd name="connsiteX193" fmla="*/ 2669381 w 2936081"/>
              <a:gd name="connsiteY193" fmla="*/ 1404937 h 1509712"/>
              <a:gd name="connsiteX194" fmla="*/ 2678906 w 2936081"/>
              <a:gd name="connsiteY194" fmla="*/ 1407319 h 1509712"/>
              <a:gd name="connsiteX195" fmla="*/ 2697956 w 2936081"/>
              <a:gd name="connsiteY195" fmla="*/ 1416844 h 1509712"/>
              <a:gd name="connsiteX196" fmla="*/ 2707481 w 2936081"/>
              <a:gd name="connsiteY196" fmla="*/ 1431131 h 1509712"/>
              <a:gd name="connsiteX197" fmla="*/ 2714625 w 2936081"/>
              <a:gd name="connsiteY197" fmla="*/ 1433512 h 1509712"/>
              <a:gd name="connsiteX198" fmla="*/ 2726531 w 2936081"/>
              <a:gd name="connsiteY198" fmla="*/ 1443037 h 1509712"/>
              <a:gd name="connsiteX199" fmla="*/ 2728913 w 2936081"/>
              <a:gd name="connsiteY199" fmla="*/ 1450181 h 1509712"/>
              <a:gd name="connsiteX200" fmla="*/ 2788444 w 2936081"/>
              <a:gd name="connsiteY200" fmla="*/ 1452562 h 1509712"/>
              <a:gd name="connsiteX201" fmla="*/ 2793206 w 2936081"/>
              <a:gd name="connsiteY201" fmla="*/ 1466850 h 1509712"/>
              <a:gd name="connsiteX202" fmla="*/ 2800350 w 2936081"/>
              <a:gd name="connsiteY202" fmla="*/ 1469231 h 1509712"/>
              <a:gd name="connsiteX203" fmla="*/ 2814638 w 2936081"/>
              <a:gd name="connsiteY203" fmla="*/ 1471612 h 1509712"/>
              <a:gd name="connsiteX204" fmla="*/ 2850356 w 2936081"/>
              <a:gd name="connsiteY204" fmla="*/ 1473994 h 1509712"/>
              <a:gd name="connsiteX205" fmla="*/ 2864644 w 2936081"/>
              <a:gd name="connsiteY205" fmla="*/ 1483519 h 1509712"/>
              <a:gd name="connsiteX206" fmla="*/ 2881313 w 2936081"/>
              <a:gd name="connsiteY206" fmla="*/ 1495425 h 1509712"/>
              <a:gd name="connsiteX207" fmla="*/ 2886075 w 2936081"/>
              <a:gd name="connsiteY207" fmla="*/ 1502569 h 1509712"/>
              <a:gd name="connsiteX208" fmla="*/ 2893219 w 2936081"/>
              <a:gd name="connsiteY208" fmla="*/ 1504950 h 1509712"/>
              <a:gd name="connsiteX209" fmla="*/ 2936081 w 2936081"/>
              <a:gd name="connsiteY209" fmla="*/ 1502569 h 1509712"/>
              <a:gd name="connsiteX210" fmla="*/ 2933700 w 2936081"/>
              <a:gd name="connsiteY210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569369 w 2936081"/>
              <a:gd name="connsiteY192" fmla="*/ 1402556 h 1509712"/>
              <a:gd name="connsiteX193" fmla="*/ 2669381 w 2936081"/>
              <a:gd name="connsiteY193" fmla="*/ 1404937 h 1509712"/>
              <a:gd name="connsiteX194" fmla="*/ 2678906 w 2936081"/>
              <a:gd name="connsiteY194" fmla="*/ 1407319 h 1509712"/>
              <a:gd name="connsiteX195" fmla="*/ 2697956 w 2936081"/>
              <a:gd name="connsiteY195" fmla="*/ 1416844 h 1509712"/>
              <a:gd name="connsiteX196" fmla="*/ 2707481 w 2936081"/>
              <a:gd name="connsiteY196" fmla="*/ 1431131 h 1509712"/>
              <a:gd name="connsiteX197" fmla="*/ 2714625 w 2936081"/>
              <a:gd name="connsiteY197" fmla="*/ 1433512 h 1509712"/>
              <a:gd name="connsiteX198" fmla="*/ 2726531 w 2936081"/>
              <a:gd name="connsiteY198" fmla="*/ 1443037 h 1509712"/>
              <a:gd name="connsiteX199" fmla="*/ 2728913 w 2936081"/>
              <a:gd name="connsiteY199" fmla="*/ 1450181 h 1509712"/>
              <a:gd name="connsiteX200" fmla="*/ 2788444 w 2936081"/>
              <a:gd name="connsiteY200" fmla="*/ 1452562 h 1509712"/>
              <a:gd name="connsiteX201" fmla="*/ 2793206 w 2936081"/>
              <a:gd name="connsiteY201" fmla="*/ 1466850 h 1509712"/>
              <a:gd name="connsiteX202" fmla="*/ 2800350 w 2936081"/>
              <a:gd name="connsiteY202" fmla="*/ 1469231 h 1509712"/>
              <a:gd name="connsiteX203" fmla="*/ 2814638 w 2936081"/>
              <a:gd name="connsiteY203" fmla="*/ 1471612 h 1509712"/>
              <a:gd name="connsiteX204" fmla="*/ 2850356 w 2936081"/>
              <a:gd name="connsiteY204" fmla="*/ 1473994 h 1509712"/>
              <a:gd name="connsiteX205" fmla="*/ 2864644 w 2936081"/>
              <a:gd name="connsiteY205" fmla="*/ 1483519 h 1509712"/>
              <a:gd name="connsiteX206" fmla="*/ 2881313 w 2936081"/>
              <a:gd name="connsiteY206" fmla="*/ 1495425 h 1509712"/>
              <a:gd name="connsiteX207" fmla="*/ 2886075 w 2936081"/>
              <a:gd name="connsiteY207" fmla="*/ 1502569 h 1509712"/>
              <a:gd name="connsiteX208" fmla="*/ 2893219 w 2936081"/>
              <a:gd name="connsiteY208" fmla="*/ 1504950 h 1509712"/>
              <a:gd name="connsiteX209" fmla="*/ 2936081 w 2936081"/>
              <a:gd name="connsiteY209" fmla="*/ 1502569 h 1509712"/>
              <a:gd name="connsiteX210" fmla="*/ 2933700 w 2936081"/>
              <a:gd name="connsiteY210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569369 w 2936081"/>
              <a:gd name="connsiteY192" fmla="*/ 1402556 h 1509712"/>
              <a:gd name="connsiteX193" fmla="*/ 2669381 w 2936081"/>
              <a:gd name="connsiteY193" fmla="*/ 1404937 h 1509712"/>
              <a:gd name="connsiteX194" fmla="*/ 2678906 w 2936081"/>
              <a:gd name="connsiteY194" fmla="*/ 1407319 h 1509712"/>
              <a:gd name="connsiteX195" fmla="*/ 2697956 w 2936081"/>
              <a:gd name="connsiteY195" fmla="*/ 1416844 h 1509712"/>
              <a:gd name="connsiteX196" fmla="*/ 2707481 w 2936081"/>
              <a:gd name="connsiteY196" fmla="*/ 1431131 h 1509712"/>
              <a:gd name="connsiteX197" fmla="*/ 2714625 w 2936081"/>
              <a:gd name="connsiteY197" fmla="*/ 1433512 h 1509712"/>
              <a:gd name="connsiteX198" fmla="*/ 2726531 w 2936081"/>
              <a:gd name="connsiteY198" fmla="*/ 1443037 h 1509712"/>
              <a:gd name="connsiteX199" fmla="*/ 2728913 w 2936081"/>
              <a:gd name="connsiteY199" fmla="*/ 1450181 h 1509712"/>
              <a:gd name="connsiteX200" fmla="*/ 2788444 w 2936081"/>
              <a:gd name="connsiteY200" fmla="*/ 1452562 h 1509712"/>
              <a:gd name="connsiteX201" fmla="*/ 2793206 w 2936081"/>
              <a:gd name="connsiteY201" fmla="*/ 1466850 h 1509712"/>
              <a:gd name="connsiteX202" fmla="*/ 2800350 w 2936081"/>
              <a:gd name="connsiteY202" fmla="*/ 1469231 h 1509712"/>
              <a:gd name="connsiteX203" fmla="*/ 2814638 w 2936081"/>
              <a:gd name="connsiteY203" fmla="*/ 1471612 h 1509712"/>
              <a:gd name="connsiteX204" fmla="*/ 2850356 w 2936081"/>
              <a:gd name="connsiteY204" fmla="*/ 1473994 h 1509712"/>
              <a:gd name="connsiteX205" fmla="*/ 2864644 w 2936081"/>
              <a:gd name="connsiteY205" fmla="*/ 1483519 h 1509712"/>
              <a:gd name="connsiteX206" fmla="*/ 2881313 w 2936081"/>
              <a:gd name="connsiteY206" fmla="*/ 1495425 h 1509712"/>
              <a:gd name="connsiteX207" fmla="*/ 2886075 w 2936081"/>
              <a:gd name="connsiteY207" fmla="*/ 1502569 h 1509712"/>
              <a:gd name="connsiteX208" fmla="*/ 2893219 w 2936081"/>
              <a:gd name="connsiteY208" fmla="*/ 1504950 h 1509712"/>
              <a:gd name="connsiteX209" fmla="*/ 2936081 w 2936081"/>
              <a:gd name="connsiteY209" fmla="*/ 1502569 h 1509712"/>
              <a:gd name="connsiteX210" fmla="*/ 2933700 w 2936081"/>
              <a:gd name="connsiteY210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569369 w 2936081"/>
              <a:gd name="connsiteY192" fmla="*/ 1402556 h 1509712"/>
              <a:gd name="connsiteX193" fmla="*/ 2669381 w 2936081"/>
              <a:gd name="connsiteY193" fmla="*/ 1404937 h 1509712"/>
              <a:gd name="connsiteX194" fmla="*/ 2678906 w 2936081"/>
              <a:gd name="connsiteY194" fmla="*/ 1407319 h 1509712"/>
              <a:gd name="connsiteX195" fmla="*/ 2697956 w 2936081"/>
              <a:gd name="connsiteY195" fmla="*/ 1416844 h 1509712"/>
              <a:gd name="connsiteX196" fmla="*/ 2707481 w 2936081"/>
              <a:gd name="connsiteY196" fmla="*/ 1431131 h 1509712"/>
              <a:gd name="connsiteX197" fmla="*/ 2714625 w 2936081"/>
              <a:gd name="connsiteY197" fmla="*/ 1433512 h 1509712"/>
              <a:gd name="connsiteX198" fmla="*/ 2726531 w 2936081"/>
              <a:gd name="connsiteY198" fmla="*/ 1443037 h 1509712"/>
              <a:gd name="connsiteX199" fmla="*/ 2728913 w 2936081"/>
              <a:gd name="connsiteY199" fmla="*/ 1450181 h 1509712"/>
              <a:gd name="connsiteX200" fmla="*/ 2788444 w 2936081"/>
              <a:gd name="connsiteY200" fmla="*/ 1452562 h 1509712"/>
              <a:gd name="connsiteX201" fmla="*/ 2793206 w 2936081"/>
              <a:gd name="connsiteY201" fmla="*/ 1466850 h 1509712"/>
              <a:gd name="connsiteX202" fmla="*/ 2800350 w 2936081"/>
              <a:gd name="connsiteY202" fmla="*/ 1469231 h 1509712"/>
              <a:gd name="connsiteX203" fmla="*/ 2814638 w 2936081"/>
              <a:gd name="connsiteY203" fmla="*/ 1471612 h 1509712"/>
              <a:gd name="connsiteX204" fmla="*/ 2850356 w 2936081"/>
              <a:gd name="connsiteY204" fmla="*/ 1473994 h 1509712"/>
              <a:gd name="connsiteX205" fmla="*/ 2864644 w 2936081"/>
              <a:gd name="connsiteY205" fmla="*/ 1483519 h 1509712"/>
              <a:gd name="connsiteX206" fmla="*/ 2881313 w 2936081"/>
              <a:gd name="connsiteY206" fmla="*/ 1495425 h 1509712"/>
              <a:gd name="connsiteX207" fmla="*/ 2886075 w 2936081"/>
              <a:gd name="connsiteY207" fmla="*/ 1502569 h 1509712"/>
              <a:gd name="connsiteX208" fmla="*/ 2893219 w 2936081"/>
              <a:gd name="connsiteY208" fmla="*/ 1504950 h 1509712"/>
              <a:gd name="connsiteX209" fmla="*/ 2936081 w 2936081"/>
              <a:gd name="connsiteY209" fmla="*/ 1502569 h 1509712"/>
              <a:gd name="connsiteX210" fmla="*/ 2933700 w 2936081"/>
              <a:gd name="connsiteY210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669381 w 2936081"/>
              <a:gd name="connsiteY192" fmla="*/ 1404937 h 1509712"/>
              <a:gd name="connsiteX193" fmla="*/ 2678906 w 2936081"/>
              <a:gd name="connsiteY193" fmla="*/ 1407319 h 1509712"/>
              <a:gd name="connsiteX194" fmla="*/ 2697956 w 2936081"/>
              <a:gd name="connsiteY194" fmla="*/ 1416844 h 1509712"/>
              <a:gd name="connsiteX195" fmla="*/ 2707481 w 2936081"/>
              <a:gd name="connsiteY195" fmla="*/ 1431131 h 1509712"/>
              <a:gd name="connsiteX196" fmla="*/ 2714625 w 2936081"/>
              <a:gd name="connsiteY196" fmla="*/ 1433512 h 1509712"/>
              <a:gd name="connsiteX197" fmla="*/ 2726531 w 2936081"/>
              <a:gd name="connsiteY197" fmla="*/ 1443037 h 1509712"/>
              <a:gd name="connsiteX198" fmla="*/ 2728913 w 2936081"/>
              <a:gd name="connsiteY198" fmla="*/ 1450181 h 1509712"/>
              <a:gd name="connsiteX199" fmla="*/ 2788444 w 2936081"/>
              <a:gd name="connsiteY199" fmla="*/ 1452562 h 1509712"/>
              <a:gd name="connsiteX200" fmla="*/ 2793206 w 2936081"/>
              <a:gd name="connsiteY200" fmla="*/ 1466850 h 1509712"/>
              <a:gd name="connsiteX201" fmla="*/ 2800350 w 2936081"/>
              <a:gd name="connsiteY201" fmla="*/ 1469231 h 1509712"/>
              <a:gd name="connsiteX202" fmla="*/ 2814638 w 2936081"/>
              <a:gd name="connsiteY202" fmla="*/ 1471612 h 1509712"/>
              <a:gd name="connsiteX203" fmla="*/ 2850356 w 2936081"/>
              <a:gd name="connsiteY203" fmla="*/ 1473994 h 1509712"/>
              <a:gd name="connsiteX204" fmla="*/ 2864644 w 2936081"/>
              <a:gd name="connsiteY204" fmla="*/ 1483519 h 1509712"/>
              <a:gd name="connsiteX205" fmla="*/ 2881313 w 2936081"/>
              <a:gd name="connsiteY205" fmla="*/ 1495425 h 1509712"/>
              <a:gd name="connsiteX206" fmla="*/ 2886075 w 2936081"/>
              <a:gd name="connsiteY206" fmla="*/ 1502569 h 1509712"/>
              <a:gd name="connsiteX207" fmla="*/ 2893219 w 2936081"/>
              <a:gd name="connsiteY207" fmla="*/ 1504950 h 1509712"/>
              <a:gd name="connsiteX208" fmla="*/ 2936081 w 2936081"/>
              <a:gd name="connsiteY208" fmla="*/ 1502569 h 1509712"/>
              <a:gd name="connsiteX209" fmla="*/ 2933700 w 2936081"/>
              <a:gd name="connsiteY209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678906 w 2936081"/>
              <a:gd name="connsiteY192" fmla="*/ 1407319 h 1509712"/>
              <a:gd name="connsiteX193" fmla="*/ 2697956 w 2936081"/>
              <a:gd name="connsiteY193" fmla="*/ 1416844 h 1509712"/>
              <a:gd name="connsiteX194" fmla="*/ 2707481 w 2936081"/>
              <a:gd name="connsiteY194" fmla="*/ 1431131 h 1509712"/>
              <a:gd name="connsiteX195" fmla="*/ 2714625 w 2936081"/>
              <a:gd name="connsiteY195" fmla="*/ 1433512 h 1509712"/>
              <a:gd name="connsiteX196" fmla="*/ 2726531 w 2936081"/>
              <a:gd name="connsiteY196" fmla="*/ 1443037 h 1509712"/>
              <a:gd name="connsiteX197" fmla="*/ 2728913 w 2936081"/>
              <a:gd name="connsiteY197" fmla="*/ 1450181 h 1509712"/>
              <a:gd name="connsiteX198" fmla="*/ 2788444 w 2936081"/>
              <a:gd name="connsiteY198" fmla="*/ 1452562 h 1509712"/>
              <a:gd name="connsiteX199" fmla="*/ 2793206 w 2936081"/>
              <a:gd name="connsiteY199" fmla="*/ 1466850 h 1509712"/>
              <a:gd name="connsiteX200" fmla="*/ 2800350 w 2936081"/>
              <a:gd name="connsiteY200" fmla="*/ 1469231 h 1509712"/>
              <a:gd name="connsiteX201" fmla="*/ 2814638 w 2936081"/>
              <a:gd name="connsiteY201" fmla="*/ 1471612 h 1509712"/>
              <a:gd name="connsiteX202" fmla="*/ 2850356 w 2936081"/>
              <a:gd name="connsiteY202" fmla="*/ 1473994 h 1509712"/>
              <a:gd name="connsiteX203" fmla="*/ 2864644 w 2936081"/>
              <a:gd name="connsiteY203" fmla="*/ 1483519 h 1509712"/>
              <a:gd name="connsiteX204" fmla="*/ 2881313 w 2936081"/>
              <a:gd name="connsiteY204" fmla="*/ 1495425 h 1509712"/>
              <a:gd name="connsiteX205" fmla="*/ 2886075 w 2936081"/>
              <a:gd name="connsiteY205" fmla="*/ 1502569 h 1509712"/>
              <a:gd name="connsiteX206" fmla="*/ 2893219 w 2936081"/>
              <a:gd name="connsiteY206" fmla="*/ 1504950 h 1509712"/>
              <a:gd name="connsiteX207" fmla="*/ 2936081 w 2936081"/>
              <a:gd name="connsiteY207" fmla="*/ 1502569 h 1509712"/>
              <a:gd name="connsiteX208" fmla="*/ 2933700 w 2936081"/>
              <a:gd name="connsiteY208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5456 w 2936081"/>
              <a:gd name="connsiteY142" fmla="*/ 1064418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678906 w 2936081"/>
              <a:gd name="connsiteY192" fmla="*/ 1407319 h 1509712"/>
              <a:gd name="connsiteX193" fmla="*/ 2697956 w 2936081"/>
              <a:gd name="connsiteY193" fmla="*/ 1416844 h 1509712"/>
              <a:gd name="connsiteX194" fmla="*/ 2707481 w 2936081"/>
              <a:gd name="connsiteY194" fmla="*/ 1431131 h 1509712"/>
              <a:gd name="connsiteX195" fmla="*/ 2714625 w 2936081"/>
              <a:gd name="connsiteY195" fmla="*/ 1433512 h 1509712"/>
              <a:gd name="connsiteX196" fmla="*/ 2726531 w 2936081"/>
              <a:gd name="connsiteY196" fmla="*/ 1443037 h 1509712"/>
              <a:gd name="connsiteX197" fmla="*/ 2728913 w 2936081"/>
              <a:gd name="connsiteY197" fmla="*/ 1450181 h 1509712"/>
              <a:gd name="connsiteX198" fmla="*/ 2788444 w 2936081"/>
              <a:gd name="connsiteY198" fmla="*/ 1452562 h 1509712"/>
              <a:gd name="connsiteX199" fmla="*/ 2793206 w 2936081"/>
              <a:gd name="connsiteY199" fmla="*/ 1466850 h 1509712"/>
              <a:gd name="connsiteX200" fmla="*/ 2800350 w 2936081"/>
              <a:gd name="connsiteY200" fmla="*/ 1469231 h 1509712"/>
              <a:gd name="connsiteX201" fmla="*/ 2814638 w 2936081"/>
              <a:gd name="connsiteY201" fmla="*/ 1471612 h 1509712"/>
              <a:gd name="connsiteX202" fmla="*/ 2850356 w 2936081"/>
              <a:gd name="connsiteY202" fmla="*/ 1473994 h 1509712"/>
              <a:gd name="connsiteX203" fmla="*/ 2864644 w 2936081"/>
              <a:gd name="connsiteY203" fmla="*/ 1483519 h 1509712"/>
              <a:gd name="connsiteX204" fmla="*/ 2881313 w 2936081"/>
              <a:gd name="connsiteY204" fmla="*/ 1495425 h 1509712"/>
              <a:gd name="connsiteX205" fmla="*/ 2886075 w 2936081"/>
              <a:gd name="connsiteY205" fmla="*/ 1502569 h 1509712"/>
              <a:gd name="connsiteX206" fmla="*/ 2893219 w 2936081"/>
              <a:gd name="connsiteY206" fmla="*/ 1504950 h 1509712"/>
              <a:gd name="connsiteX207" fmla="*/ 2936081 w 2936081"/>
              <a:gd name="connsiteY207" fmla="*/ 1502569 h 1509712"/>
              <a:gd name="connsiteX208" fmla="*/ 2933700 w 2936081"/>
              <a:gd name="connsiteY208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5456 w 2936081"/>
              <a:gd name="connsiteY142" fmla="*/ 1064418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95525 w 2936081"/>
              <a:gd name="connsiteY177" fmla="*/ 1321594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678906 w 2936081"/>
              <a:gd name="connsiteY192" fmla="*/ 1407319 h 1509712"/>
              <a:gd name="connsiteX193" fmla="*/ 2697956 w 2936081"/>
              <a:gd name="connsiteY193" fmla="*/ 1416844 h 1509712"/>
              <a:gd name="connsiteX194" fmla="*/ 2707481 w 2936081"/>
              <a:gd name="connsiteY194" fmla="*/ 1431131 h 1509712"/>
              <a:gd name="connsiteX195" fmla="*/ 2714625 w 2936081"/>
              <a:gd name="connsiteY195" fmla="*/ 1433512 h 1509712"/>
              <a:gd name="connsiteX196" fmla="*/ 2726531 w 2936081"/>
              <a:gd name="connsiteY196" fmla="*/ 1443037 h 1509712"/>
              <a:gd name="connsiteX197" fmla="*/ 2728913 w 2936081"/>
              <a:gd name="connsiteY197" fmla="*/ 1450181 h 1509712"/>
              <a:gd name="connsiteX198" fmla="*/ 2788444 w 2936081"/>
              <a:gd name="connsiteY198" fmla="*/ 1452562 h 1509712"/>
              <a:gd name="connsiteX199" fmla="*/ 2793206 w 2936081"/>
              <a:gd name="connsiteY199" fmla="*/ 1466850 h 1509712"/>
              <a:gd name="connsiteX200" fmla="*/ 2800350 w 2936081"/>
              <a:gd name="connsiteY200" fmla="*/ 1469231 h 1509712"/>
              <a:gd name="connsiteX201" fmla="*/ 2814638 w 2936081"/>
              <a:gd name="connsiteY201" fmla="*/ 1471612 h 1509712"/>
              <a:gd name="connsiteX202" fmla="*/ 2850356 w 2936081"/>
              <a:gd name="connsiteY202" fmla="*/ 1473994 h 1509712"/>
              <a:gd name="connsiteX203" fmla="*/ 2864644 w 2936081"/>
              <a:gd name="connsiteY203" fmla="*/ 1483519 h 1509712"/>
              <a:gd name="connsiteX204" fmla="*/ 2881313 w 2936081"/>
              <a:gd name="connsiteY204" fmla="*/ 1495425 h 1509712"/>
              <a:gd name="connsiteX205" fmla="*/ 2886075 w 2936081"/>
              <a:gd name="connsiteY205" fmla="*/ 1502569 h 1509712"/>
              <a:gd name="connsiteX206" fmla="*/ 2893219 w 2936081"/>
              <a:gd name="connsiteY206" fmla="*/ 1504950 h 1509712"/>
              <a:gd name="connsiteX207" fmla="*/ 2936081 w 2936081"/>
              <a:gd name="connsiteY207" fmla="*/ 1502569 h 1509712"/>
              <a:gd name="connsiteX208" fmla="*/ 2933700 w 2936081"/>
              <a:gd name="connsiteY208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42913 w 2936081"/>
              <a:gd name="connsiteY34" fmla="*/ 195262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5456 w 2936081"/>
              <a:gd name="connsiteY142" fmla="*/ 1064418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95525 w 2936081"/>
              <a:gd name="connsiteY177" fmla="*/ 1321594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678906 w 2936081"/>
              <a:gd name="connsiteY192" fmla="*/ 1407319 h 1509712"/>
              <a:gd name="connsiteX193" fmla="*/ 2697956 w 2936081"/>
              <a:gd name="connsiteY193" fmla="*/ 1416844 h 1509712"/>
              <a:gd name="connsiteX194" fmla="*/ 2707481 w 2936081"/>
              <a:gd name="connsiteY194" fmla="*/ 1431131 h 1509712"/>
              <a:gd name="connsiteX195" fmla="*/ 2714625 w 2936081"/>
              <a:gd name="connsiteY195" fmla="*/ 1433512 h 1509712"/>
              <a:gd name="connsiteX196" fmla="*/ 2726531 w 2936081"/>
              <a:gd name="connsiteY196" fmla="*/ 1443037 h 1509712"/>
              <a:gd name="connsiteX197" fmla="*/ 2728913 w 2936081"/>
              <a:gd name="connsiteY197" fmla="*/ 1450181 h 1509712"/>
              <a:gd name="connsiteX198" fmla="*/ 2788444 w 2936081"/>
              <a:gd name="connsiteY198" fmla="*/ 1452562 h 1509712"/>
              <a:gd name="connsiteX199" fmla="*/ 2793206 w 2936081"/>
              <a:gd name="connsiteY199" fmla="*/ 1466850 h 1509712"/>
              <a:gd name="connsiteX200" fmla="*/ 2800350 w 2936081"/>
              <a:gd name="connsiteY200" fmla="*/ 1469231 h 1509712"/>
              <a:gd name="connsiteX201" fmla="*/ 2814638 w 2936081"/>
              <a:gd name="connsiteY201" fmla="*/ 1471612 h 1509712"/>
              <a:gd name="connsiteX202" fmla="*/ 2850356 w 2936081"/>
              <a:gd name="connsiteY202" fmla="*/ 1473994 h 1509712"/>
              <a:gd name="connsiteX203" fmla="*/ 2864644 w 2936081"/>
              <a:gd name="connsiteY203" fmla="*/ 1483519 h 1509712"/>
              <a:gd name="connsiteX204" fmla="*/ 2881313 w 2936081"/>
              <a:gd name="connsiteY204" fmla="*/ 1495425 h 1509712"/>
              <a:gd name="connsiteX205" fmla="*/ 2886075 w 2936081"/>
              <a:gd name="connsiteY205" fmla="*/ 1502569 h 1509712"/>
              <a:gd name="connsiteX206" fmla="*/ 2893219 w 2936081"/>
              <a:gd name="connsiteY206" fmla="*/ 1504950 h 1509712"/>
              <a:gd name="connsiteX207" fmla="*/ 2936081 w 2936081"/>
              <a:gd name="connsiteY207" fmla="*/ 1502569 h 1509712"/>
              <a:gd name="connsiteX208" fmla="*/ 2933700 w 2936081"/>
              <a:gd name="connsiteY208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42913 w 2936081"/>
              <a:gd name="connsiteY34" fmla="*/ 195262 h 1509712"/>
              <a:gd name="connsiteX35" fmla="*/ 457200 w 2936081"/>
              <a:gd name="connsiteY35" fmla="*/ 207169 h 1509712"/>
              <a:gd name="connsiteX36" fmla="*/ 473869 w 2936081"/>
              <a:gd name="connsiteY36" fmla="*/ 228600 h 1509712"/>
              <a:gd name="connsiteX37" fmla="*/ 483394 w 2936081"/>
              <a:gd name="connsiteY37" fmla="*/ 230981 h 1509712"/>
              <a:gd name="connsiteX38" fmla="*/ 492919 w 2936081"/>
              <a:gd name="connsiteY38" fmla="*/ 228600 h 1509712"/>
              <a:gd name="connsiteX39" fmla="*/ 516731 w 2936081"/>
              <a:gd name="connsiteY39" fmla="*/ 226218 h 1509712"/>
              <a:gd name="connsiteX40" fmla="*/ 550069 w 2936081"/>
              <a:gd name="connsiteY40" fmla="*/ 247650 h 1509712"/>
              <a:gd name="connsiteX41" fmla="*/ 585788 w 2936081"/>
              <a:gd name="connsiteY41" fmla="*/ 250031 h 1509712"/>
              <a:gd name="connsiteX42" fmla="*/ 592931 w 2936081"/>
              <a:gd name="connsiteY42" fmla="*/ 254794 h 1509712"/>
              <a:gd name="connsiteX43" fmla="*/ 597694 w 2936081"/>
              <a:gd name="connsiteY43" fmla="*/ 269081 h 1509712"/>
              <a:gd name="connsiteX44" fmla="*/ 642938 w 2936081"/>
              <a:gd name="connsiteY44" fmla="*/ 276225 h 1509712"/>
              <a:gd name="connsiteX45" fmla="*/ 664369 w 2936081"/>
              <a:gd name="connsiteY45" fmla="*/ 288131 h 1509712"/>
              <a:gd name="connsiteX46" fmla="*/ 671513 w 2936081"/>
              <a:gd name="connsiteY46" fmla="*/ 292894 h 1509712"/>
              <a:gd name="connsiteX47" fmla="*/ 697706 w 2936081"/>
              <a:gd name="connsiteY47" fmla="*/ 300037 h 1509712"/>
              <a:gd name="connsiteX48" fmla="*/ 704850 w 2936081"/>
              <a:gd name="connsiteY48" fmla="*/ 316706 h 1509712"/>
              <a:gd name="connsiteX49" fmla="*/ 709613 w 2936081"/>
              <a:gd name="connsiteY49" fmla="*/ 330994 h 1509712"/>
              <a:gd name="connsiteX50" fmla="*/ 716756 w 2936081"/>
              <a:gd name="connsiteY50" fmla="*/ 333375 h 1509712"/>
              <a:gd name="connsiteX51" fmla="*/ 721519 w 2936081"/>
              <a:gd name="connsiteY51" fmla="*/ 347662 h 1509712"/>
              <a:gd name="connsiteX52" fmla="*/ 731044 w 2936081"/>
              <a:gd name="connsiteY52" fmla="*/ 361950 h 1509712"/>
              <a:gd name="connsiteX53" fmla="*/ 795338 w 2936081"/>
              <a:gd name="connsiteY53" fmla="*/ 371475 h 1509712"/>
              <a:gd name="connsiteX54" fmla="*/ 802481 w 2936081"/>
              <a:gd name="connsiteY54" fmla="*/ 378619 h 1509712"/>
              <a:gd name="connsiteX55" fmla="*/ 809625 w 2936081"/>
              <a:gd name="connsiteY55" fmla="*/ 383381 h 1509712"/>
              <a:gd name="connsiteX56" fmla="*/ 812006 w 2936081"/>
              <a:gd name="connsiteY56" fmla="*/ 395287 h 1509712"/>
              <a:gd name="connsiteX57" fmla="*/ 814388 w 2936081"/>
              <a:gd name="connsiteY57" fmla="*/ 402431 h 1509712"/>
              <a:gd name="connsiteX58" fmla="*/ 828675 w 2936081"/>
              <a:gd name="connsiteY58" fmla="*/ 411956 h 1509712"/>
              <a:gd name="connsiteX59" fmla="*/ 838200 w 2936081"/>
              <a:gd name="connsiteY59" fmla="*/ 414337 h 1509712"/>
              <a:gd name="connsiteX60" fmla="*/ 852488 w 2936081"/>
              <a:gd name="connsiteY60" fmla="*/ 419100 h 1509712"/>
              <a:gd name="connsiteX61" fmla="*/ 862013 w 2936081"/>
              <a:gd name="connsiteY61" fmla="*/ 426244 h 1509712"/>
              <a:gd name="connsiteX62" fmla="*/ 878681 w 2936081"/>
              <a:gd name="connsiteY62" fmla="*/ 435769 h 1509712"/>
              <a:gd name="connsiteX63" fmla="*/ 890588 w 2936081"/>
              <a:gd name="connsiteY63" fmla="*/ 450056 h 1509712"/>
              <a:gd name="connsiteX64" fmla="*/ 897731 w 2936081"/>
              <a:gd name="connsiteY64" fmla="*/ 454819 h 1509712"/>
              <a:gd name="connsiteX65" fmla="*/ 900113 w 2936081"/>
              <a:gd name="connsiteY65" fmla="*/ 461962 h 1509712"/>
              <a:gd name="connsiteX66" fmla="*/ 914400 w 2936081"/>
              <a:gd name="connsiteY66" fmla="*/ 473869 h 1509712"/>
              <a:gd name="connsiteX67" fmla="*/ 931069 w 2936081"/>
              <a:gd name="connsiteY67" fmla="*/ 495300 h 1509712"/>
              <a:gd name="connsiteX68" fmla="*/ 933450 w 2936081"/>
              <a:gd name="connsiteY68" fmla="*/ 502444 h 1509712"/>
              <a:gd name="connsiteX69" fmla="*/ 940594 w 2936081"/>
              <a:gd name="connsiteY69" fmla="*/ 507206 h 1509712"/>
              <a:gd name="connsiteX70" fmla="*/ 947738 w 2936081"/>
              <a:gd name="connsiteY70" fmla="*/ 514350 h 1509712"/>
              <a:gd name="connsiteX71" fmla="*/ 962025 w 2936081"/>
              <a:gd name="connsiteY71" fmla="*/ 523875 h 1509712"/>
              <a:gd name="connsiteX72" fmla="*/ 969169 w 2936081"/>
              <a:gd name="connsiteY72" fmla="*/ 528637 h 1509712"/>
              <a:gd name="connsiteX73" fmla="*/ 973931 w 2936081"/>
              <a:gd name="connsiteY73" fmla="*/ 535781 h 1509712"/>
              <a:gd name="connsiteX74" fmla="*/ 981075 w 2936081"/>
              <a:gd name="connsiteY74" fmla="*/ 538162 h 1509712"/>
              <a:gd name="connsiteX75" fmla="*/ 988219 w 2936081"/>
              <a:gd name="connsiteY75" fmla="*/ 542925 h 1509712"/>
              <a:gd name="connsiteX76" fmla="*/ 995363 w 2936081"/>
              <a:gd name="connsiteY76" fmla="*/ 545306 h 1509712"/>
              <a:gd name="connsiteX77" fmla="*/ 1019175 w 2936081"/>
              <a:gd name="connsiteY77" fmla="*/ 550069 h 1509712"/>
              <a:gd name="connsiteX78" fmla="*/ 1026319 w 2936081"/>
              <a:gd name="connsiteY78" fmla="*/ 559594 h 1509712"/>
              <a:gd name="connsiteX79" fmla="*/ 1031081 w 2936081"/>
              <a:gd name="connsiteY79" fmla="*/ 566737 h 1509712"/>
              <a:gd name="connsiteX80" fmla="*/ 1038225 w 2936081"/>
              <a:gd name="connsiteY80" fmla="*/ 573881 h 1509712"/>
              <a:gd name="connsiteX81" fmla="*/ 1050131 w 2936081"/>
              <a:gd name="connsiteY81" fmla="*/ 583406 h 1509712"/>
              <a:gd name="connsiteX82" fmla="*/ 1078706 w 2936081"/>
              <a:gd name="connsiteY82" fmla="*/ 583406 h 1509712"/>
              <a:gd name="connsiteX83" fmla="*/ 1081088 w 2936081"/>
              <a:gd name="connsiteY83" fmla="*/ 590550 h 1509712"/>
              <a:gd name="connsiteX84" fmla="*/ 1102519 w 2936081"/>
              <a:gd name="connsiteY84" fmla="*/ 611981 h 1509712"/>
              <a:gd name="connsiteX85" fmla="*/ 1109663 w 2936081"/>
              <a:gd name="connsiteY85" fmla="*/ 619125 h 1509712"/>
              <a:gd name="connsiteX86" fmla="*/ 1131094 w 2936081"/>
              <a:gd name="connsiteY86" fmla="*/ 628650 h 1509712"/>
              <a:gd name="connsiteX87" fmla="*/ 1140619 w 2936081"/>
              <a:gd name="connsiteY87" fmla="*/ 633412 h 1509712"/>
              <a:gd name="connsiteX88" fmla="*/ 1147763 w 2936081"/>
              <a:gd name="connsiteY88" fmla="*/ 638175 h 1509712"/>
              <a:gd name="connsiteX89" fmla="*/ 1154906 w 2936081"/>
              <a:gd name="connsiteY89" fmla="*/ 640556 h 1509712"/>
              <a:gd name="connsiteX90" fmla="*/ 1166813 w 2936081"/>
              <a:gd name="connsiteY90" fmla="*/ 645319 h 1509712"/>
              <a:gd name="connsiteX91" fmla="*/ 1190625 w 2936081"/>
              <a:gd name="connsiteY91" fmla="*/ 647700 h 1509712"/>
              <a:gd name="connsiteX92" fmla="*/ 1207294 w 2936081"/>
              <a:gd name="connsiteY92" fmla="*/ 657225 h 1509712"/>
              <a:gd name="connsiteX93" fmla="*/ 1221581 w 2936081"/>
              <a:gd name="connsiteY93" fmla="*/ 669131 h 1509712"/>
              <a:gd name="connsiteX94" fmla="*/ 1231106 w 2936081"/>
              <a:gd name="connsiteY94" fmla="*/ 671512 h 1509712"/>
              <a:gd name="connsiteX95" fmla="*/ 1238250 w 2936081"/>
              <a:gd name="connsiteY95" fmla="*/ 678656 h 1509712"/>
              <a:gd name="connsiteX96" fmla="*/ 1247775 w 2936081"/>
              <a:gd name="connsiteY96" fmla="*/ 681037 h 1509712"/>
              <a:gd name="connsiteX97" fmla="*/ 1290638 w 2936081"/>
              <a:gd name="connsiteY97" fmla="*/ 690562 h 1509712"/>
              <a:gd name="connsiteX98" fmla="*/ 1295400 w 2936081"/>
              <a:gd name="connsiteY98" fmla="*/ 697706 h 1509712"/>
              <a:gd name="connsiteX99" fmla="*/ 1302544 w 2936081"/>
              <a:gd name="connsiteY99" fmla="*/ 700087 h 1509712"/>
              <a:gd name="connsiteX100" fmla="*/ 1316831 w 2936081"/>
              <a:gd name="connsiteY100" fmla="*/ 707231 h 1509712"/>
              <a:gd name="connsiteX101" fmla="*/ 1323975 w 2936081"/>
              <a:gd name="connsiteY101" fmla="*/ 714375 h 1509712"/>
              <a:gd name="connsiteX102" fmla="*/ 1328738 w 2936081"/>
              <a:gd name="connsiteY102" fmla="*/ 721519 h 1509712"/>
              <a:gd name="connsiteX103" fmla="*/ 1343025 w 2936081"/>
              <a:gd name="connsiteY103" fmla="*/ 731044 h 1509712"/>
              <a:gd name="connsiteX104" fmla="*/ 1350169 w 2936081"/>
              <a:gd name="connsiteY104" fmla="*/ 735806 h 1509712"/>
              <a:gd name="connsiteX105" fmla="*/ 1354931 w 2936081"/>
              <a:gd name="connsiteY105" fmla="*/ 742950 h 1509712"/>
              <a:gd name="connsiteX106" fmla="*/ 1364456 w 2936081"/>
              <a:gd name="connsiteY106" fmla="*/ 750094 h 1509712"/>
              <a:gd name="connsiteX107" fmla="*/ 1369219 w 2936081"/>
              <a:gd name="connsiteY107" fmla="*/ 764381 h 1509712"/>
              <a:gd name="connsiteX108" fmla="*/ 1371600 w 2936081"/>
              <a:gd name="connsiteY108" fmla="*/ 771525 h 1509712"/>
              <a:gd name="connsiteX109" fmla="*/ 1373981 w 2936081"/>
              <a:gd name="connsiteY109" fmla="*/ 788194 h 1509712"/>
              <a:gd name="connsiteX110" fmla="*/ 1393031 w 2936081"/>
              <a:gd name="connsiteY110" fmla="*/ 795337 h 1509712"/>
              <a:gd name="connsiteX111" fmla="*/ 1407319 w 2936081"/>
              <a:gd name="connsiteY111" fmla="*/ 804862 h 1509712"/>
              <a:gd name="connsiteX112" fmla="*/ 1414463 w 2936081"/>
              <a:gd name="connsiteY112" fmla="*/ 809625 h 1509712"/>
              <a:gd name="connsiteX113" fmla="*/ 1416844 w 2936081"/>
              <a:gd name="connsiteY113" fmla="*/ 816769 h 1509712"/>
              <a:gd name="connsiteX114" fmla="*/ 1426369 w 2936081"/>
              <a:gd name="connsiteY114" fmla="*/ 831056 h 1509712"/>
              <a:gd name="connsiteX115" fmla="*/ 1428750 w 2936081"/>
              <a:gd name="connsiteY115" fmla="*/ 838200 h 1509712"/>
              <a:gd name="connsiteX116" fmla="*/ 1435894 w 2936081"/>
              <a:gd name="connsiteY116" fmla="*/ 845344 h 1509712"/>
              <a:gd name="connsiteX117" fmla="*/ 1440656 w 2936081"/>
              <a:gd name="connsiteY117" fmla="*/ 852487 h 1509712"/>
              <a:gd name="connsiteX118" fmla="*/ 1447800 w 2936081"/>
              <a:gd name="connsiteY118" fmla="*/ 859631 h 1509712"/>
              <a:gd name="connsiteX119" fmla="*/ 1457325 w 2936081"/>
              <a:gd name="connsiteY119" fmla="*/ 873919 h 1509712"/>
              <a:gd name="connsiteX120" fmla="*/ 1462088 w 2936081"/>
              <a:gd name="connsiteY120" fmla="*/ 881062 h 1509712"/>
              <a:gd name="connsiteX121" fmla="*/ 1495425 w 2936081"/>
              <a:gd name="connsiteY121" fmla="*/ 885825 h 1509712"/>
              <a:gd name="connsiteX122" fmla="*/ 1504950 w 2936081"/>
              <a:gd name="connsiteY122" fmla="*/ 897731 h 1509712"/>
              <a:gd name="connsiteX123" fmla="*/ 1514475 w 2936081"/>
              <a:gd name="connsiteY123" fmla="*/ 912019 h 1509712"/>
              <a:gd name="connsiteX124" fmla="*/ 1521619 w 2936081"/>
              <a:gd name="connsiteY124" fmla="*/ 926306 h 1509712"/>
              <a:gd name="connsiteX125" fmla="*/ 1528763 w 2936081"/>
              <a:gd name="connsiteY125" fmla="*/ 947737 h 1509712"/>
              <a:gd name="connsiteX126" fmla="*/ 1531144 w 2936081"/>
              <a:gd name="connsiteY126" fmla="*/ 954881 h 1509712"/>
              <a:gd name="connsiteX127" fmla="*/ 1550194 w 2936081"/>
              <a:gd name="connsiteY127" fmla="*/ 957262 h 1509712"/>
              <a:gd name="connsiteX128" fmla="*/ 1569244 w 2936081"/>
              <a:gd name="connsiteY128" fmla="*/ 978694 h 1509712"/>
              <a:gd name="connsiteX129" fmla="*/ 1576388 w 2936081"/>
              <a:gd name="connsiteY129" fmla="*/ 985837 h 1509712"/>
              <a:gd name="connsiteX130" fmla="*/ 1585913 w 2936081"/>
              <a:gd name="connsiteY130" fmla="*/ 1000125 h 1509712"/>
              <a:gd name="connsiteX131" fmla="*/ 1597819 w 2936081"/>
              <a:gd name="connsiteY131" fmla="*/ 1014412 h 1509712"/>
              <a:gd name="connsiteX132" fmla="*/ 1621631 w 2936081"/>
              <a:gd name="connsiteY132" fmla="*/ 1019175 h 1509712"/>
              <a:gd name="connsiteX133" fmla="*/ 1628775 w 2936081"/>
              <a:gd name="connsiteY133" fmla="*/ 1023937 h 1509712"/>
              <a:gd name="connsiteX134" fmla="*/ 1645444 w 2936081"/>
              <a:gd name="connsiteY134" fmla="*/ 1028700 h 1509712"/>
              <a:gd name="connsiteX135" fmla="*/ 1652588 w 2936081"/>
              <a:gd name="connsiteY135" fmla="*/ 1031081 h 1509712"/>
              <a:gd name="connsiteX136" fmla="*/ 1659731 w 2936081"/>
              <a:gd name="connsiteY136" fmla="*/ 1035844 h 1509712"/>
              <a:gd name="connsiteX137" fmla="*/ 1674019 w 2936081"/>
              <a:gd name="connsiteY137" fmla="*/ 1040606 h 1509712"/>
              <a:gd name="connsiteX138" fmla="*/ 1693069 w 2936081"/>
              <a:gd name="connsiteY138" fmla="*/ 1062037 h 1509712"/>
              <a:gd name="connsiteX139" fmla="*/ 1707356 w 2936081"/>
              <a:gd name="connsiteY139" fmla="*/ 1066800 h 1509712"/>
              <a:gd name="connsiteX140" fmla="*/ 1714500 w 2936081"/>
              <a:gd name="connsiteY140" fmla="*/ 1069181 h 1509712"/>
              <a:gd name="connsiteX141" fmla="*/ 1745456 w 2936081"/>
              <a:gd name="connsiteY141" fmla="*/ 1064418 h 1509712"/>
              <a:gd name="connsiteX142" fmla="*/ 1764506 w 2936081"/>
              <a:gd name="connsiteY142" fmla="*/ 1083469 h 1509712"/>
              <a:gd name="connsiteX143" fmla="*/ 1774031 w 2936081"/>
              <a:gd name="connsiteY143" fmla="*/ 1085850 h 1509712"/>
              <a:gd name="connsiteX144" fmla="*/ 1781175 w 2936081"/>
              <a:gd name="connsiteY144" fmla="*/ 1090612 h 1509712"/>
              <a:gd name="connsiteX145" fmla="*/ 1790700 w 2936081"/>
              <a:gd name="connsiteY145" fmla="*/ 1092994 h 1509712"/>
              <a:gd name="connsiteX146" fmla="*/ 1812131 w 2936081"/>
              <a:gd name="connsiteY146" fmla="*/ 1100137 h 1509712"/>
              <a:gd name="connsiteX147" fmla="*/ 1819275 w 2936081"/>
              <a:gd name="connsiteY147" fmla="*/ 1102519 h 1509712"/>
              <a:gd name="connsiteX148" fmla="*/ 1826419 w 2936081"/>
              <a:gd name="connsiteY148" fmla="*/ 1107281 h 1509712"/>
              <a:gd name="connsiteX149" fmla="*/ 1843088 w 2936081"/>
              <a:gd name="connsiteY149" fmla="*/ 1123950 h 1509712"/>
              <a:gd name="connsiteX150" fmla="*/ 1881188 w 2936081"/>
              <a:gd name="connsiteY150" fmla="*/ 1133475 h 1509712"/>
              <a:gd name="connsiteX151" fmla="*/ 1883569 w 2936081"/>
              <a:gd name="connsiteY151" fmla="*/ 1140619 h 1509712"/>
              <a:gd name="connsiteX152" fmla="*/ 1885950 w 2936081"/>
              <a:gd name="connsiteY152" fmla="*/ 1150144 h 1509712"/>
              <a:gd name="connsiteX153" fmla="*/ 1893094 w 2936081"/>
              <a:gd name="connsiteY153" fmla="*/ 1152525 h 1509712"/>
              <a:gd name="connsiteX154" fmla="*/ 1907381 w 2936081"/>
              <a:gd name="connsiteY154" fmla="*/ 1162050 h 1509712"/>
              <a:gd name="connsiteX155" fmla="*/ 1914525 w 2936081"/>
              <a:gd name="connsiteY155" fmla="*/ 1166812 h 1509712"/>
              <a:gd name="connsiteX156" fmla="*/ 1928813 w 2936081"/>
              <a:gd name="connsiteY156" fmla="*/ 1181100 h 1509712"/>
              <a:gd name="connsiteX157" fmla="*/ 1950244 w 2936081"/>
              <a:gd name="connsiteY157" fmla="*/ 1197769 h 1509712"/>
              <a:gd name="connsiteX158" fmla="*/ 1957388 w 2936081"/>
              <a:gd name="connsiteY158" fmla="*/ 1200150 h 1509712"/>
              <a:gd name="connsiteX159" fmla="*/ 1974056 w 2936081"/>
              <a:gd name="connsiteY159" fmla="*/ 1212056 h 1509712"/>
              <a:gd name="connsiteX160" fmla="*/ 1981200 w 2936081"/>
              <a:gd name="connsiteY160" fmla="*/ 1214437 h 1509712"/>
              <a:gd name="connsiteX161" fmla="*/ 1988344 w 2936081"/>
              <a:gd name="connsiteY161" fmla="*/ 1219200 h 1509712"/>
              <a:gd name="connsiteX162" fmla="*/ 1995488 w 2936081"/>
              <a:gd name="connsiteY162" fmla="*/ 1221581 h 1509712"/>
              <a:gd name="connsiteX163" fmla="*/ 2016919 w 2936081"/>
              <a:gd name="connsiteY163" fmla="*/ 1233487 h 1509712"/>
              <a:gd name="connsiteX164" fmla="*/ 2024063 w 2936081"/>
              <a:gd name="connsiteY164" fmla="*/ 1238250 h 1509712"/>
              <a:gd name="connsiteX165" fmla="*/ 2062163 w 2936081"/>
              <a:gd name="connsiteY165" fmla="*/ 1245394 h 1509712"/>
              <a:gd name="connsiteX166" fmla="*/ 2083594 w 2936081"/>
              <a:gd name="connsiteY166" fmla="*/ 1262062 h 1509712"/>
              <a:gd name="connsiteX167" fmla="*/ 2088356 w 2936081"/>
              <a:gd name="connsiteY167" fmla="*/ 1269206 h 1509712"/>
              <a:gd name="connsiteX168" fmla="*/ 2119313 w 2936081"/>
              <a:gd name="connsiteY168" fmla="*/ 1276350 h 1509712"/>
              <a:gd name="connsiteX169" fmla="*/ 2126456 w 2936081"/>
              <a:gd name="connsiteY169" fmla="*/ 1278731 h 1509712"/>
              <a:gd name="connsiteX170" fmla="*/ 2135981 w 2936081"/>
              <a:gd name="connsiteY170" fmla="*/ 1281112 h 1509712"/>
              <a:gd name="connsiteX171" fmla="*/ 2143125 w 2936081"/>
              <a:gd name="connsiteY171" fmla="*/ 1285875 h 1509712"/>
              <a:gd name="connsiteX172" fmla="*/ 2152650 w 2936081"/>
              <a:gd name="connsiteY172" fmla="*/ 1300162 h 1509712"/>
              <a:gd name="connsiteX173" fmla="*/ 2178844 w 2936081"/>
              <a:gd name="connsiteY173" fmla="*/ 1304925 h 1509712"/>
              <a:gd name="connsiteX174" fmla="*/ 2257425 w 2936081"/>
              <a:gd name="connsiteY174" fmla="*/ 1307306 h 1509712"/>
              <a:gd name="connsiteX175" fmla="*/ 2264569 w 2936081"/>
              <a:gd name="connsiteY175" fmla="*/ 1321594 h 1509712"/>
              <a:gd name="connsiteX176" fmla="*/ 2295525 w 2936081"/>
              <a:gd name="connsiteY176" fmla="*/ 1321594 h 1509712"/>
              <a:gd name="connsiteX177" fmla="*/ 2331244 w 2936081"/>
              <a:gd name="connsiteY177" fmla="*/ 1326356 h 1509712"/>
              <a:gd name="connsiteX178" fmla="*/ 2343150 w 2936081"/>
              <a:gd name="connsiteY178" fmla="*/ 1338262 h 1509712"/>
              <a:gd name="connsiteX179" fmla="*/ 2350294 w 2936081"/>
              <a:gd name="connsiteY179" fmla="*/ 1343025 h 1509712"/>
              <a:gd name="connsiteX180" fmla="*/ 2357438 w 2936081"/>
              <a:gd name="connsiteY180" fmla="*/ 1350169 h 1509712"/>
              <a:gd name="connsiteX181" fmla="*/ 2364581 w 2936081"/>
              <a:gd name="connsiteY181" fmla="*/ 1352550 h 1509712"/>
              <a:gd name="connsiteX182" fmla="*/ 2371725 w 2936081"/>
              <a:gd name="connsiteY182" fmla="*/ 1357312 h 1509712"/>
              <a:gd name="connsiteX183" fmla="*/ 2378869 w 2936081"/>
              <a:gd name="connsiteY183" fmla="*/ 1359694 h 1509712"/>
              <a:gd name="connsiteX184" fmla="*/ 2386013 w 2936081"/>
              <a:gd name="connsiteY184" fmla="*/ 1364456 h 1509712"/>
              <a:gd name="connsiteX185" fmla="*/ 2428875 w 2936081"/>
              <a:gd name="connsiteY185" fmla="*/ 1369219 h 1509712"/>
              <a:gd name="connsiteX186" fmla="*/ 2436019 w 2936081"/>
              <a:gd name="connsiteY186" fmla="*/ 1376362 h 1509712"/>
              <a:gd name="connsiteX187" fmla="*/ 2452688 w 2936081"/>
              <a:gd name="connsiteY187" fmla="*/ 1383506 h 1509712"/>
              <a:gd name="connsiteX188" fmla="*/ 2466975 w 2936081"/>
              <a:gd name="connsiteY188" fmla="*/ 1393031 h 1509712"/>
              <a:gd name="connsiteX189" fmla="*/ 2474119 w 2936081"/>
              <a:gd name="connsiteY189" fmla="*/ 1397794 h 1509712"/>
              <a:gd name="connsiteX190" fmla="*/ 2488406 w 2936081"/>
              <a:gd name="connsiteY190" fmla="*/ 1407319 h 1509712"/>
              <a:gd name="connsiteX191" fmla="*/ 2678906 w 2936081"/>
              <a:gd name="connsiteY191" fmla="*/ 1407319 h 1509712"/>
              <a:gd name="connsiteX192" fmla="*/ 2697956 w 2936081"/>
              <a:gd name="connsiteY192" fmla="*/ 1416844 h 1509712"/>
              <a:gd name="connsiteX193" fmla="*/ 2707481 w 2936081"/>
              <a:gd name="connsiteY193" fmla="*/ 1431131 h 1509712"/>
              <a:gd name="connsiteX194" fmla="*/ 2714625 w 2936081"/>
              <a:gd name="connsiteY194" fmla="*/ 1433512 h 1509712"/>
              <a:gd name="connsiteX195" fmla="*/ 2726531 w 2936081"/>
              <a:gd name="connsiteY195" fmla="*/ 1443037 h 1509712"/>
              <a:gd name="connsiteX196" fmla="*/ 2728913 w 2936081"/>
              <a:gd name="connsiteY196" fmla="*/ 1450181 h 1509712"/>
              <a:gd name="connsiteX197" fmla="*/ 2788444 w 2936081"/>
              <a:gd name="connsiteY197" fmla="*/ 1452562 h 1509712"/>
              <a:gd name="connsiteX198" fmla="*/ 2793206 w 2936081"/>
              <a:gd name="connsiteY198" fmla="*/ 1466850 h 1509712"/>
              <a:gd name="connsiteX199" fmla="*/ 2800350 w 2936081"/>
              <a:gd name="connsiteY199" fmla="*/ 1469231 h 1509712"/>
              <a:gd name="connsiteX200" fmla="*/ 2814638 w 2936081"/>
              <a:gd name="connsiteY200" fmla="*/ 1471612 h 1509712"/>
              <a:gd name="connsiteX201" fmla="*/ 2850356 w 2936081"/>
              <a:gd name="connsiteY201" fmla="*/ 1473994 h 1509712"/>
              <a:gd name="connsiteX202" fmla="*/ 2864644 w 2936081"/>
              <a:gd name="connsiteY202" fmla="*/ 1483519 h 1509712"/>
              <a:gd name="connsiteX203" fmla="*/ 2881313 w 2936081"/>
              <a:gd name="connsiteY203" fmla="*/ 1495425 h 1509712"/>
              <a:gd name="connsiteX204" fmla="*/ 2886075 w 2936081"/>
              <a:gd name="connsiteY204" fmla="*/ 1502569 h 1509712"/>
              <a:gd name="connsiteX205" fmla="*/ 2893219 w 2936081"/>
              <a:gd name="connsiteY205" fmla="*/ 1504950 h 1509712"/>
              <a:gd name="connsiteX206" fmla="*/ 2936081 w 2936081"/>
              <a:gd name="connsiteY206" fmla="*/ 1502569 h 1509712"/>
              <a:gd name="connsiteX207" fmla="*/ 2933700 w 2936081"/>
              <a:gd name="connsiteY207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42913 w 2936081"/>
              <a:gd name="connsiteY33" fmla="*/ 195262 h 1509712"/>
              <a:gd name="connsiteX34" fmla="*/ 457200 w 2936081"/>
              <a:gd name="connsiteY34" fmla="*/ 207169 h 1509712"/>
              <a:gd name="connsiteX35" fmla="*/ 473869 w 2936081"/>
              <a:gd name="connsiteY35" fmla="*/ 228600 h 1509712"/>
              <a:gd name="connsiteX36" fmla="*/ 483394 w 2936081"/>
              <a:gd name="connsiteY36" fmla="*/ 230981 h 1509712"/>
              <a:gd name="connsiteX37" fmla="*/ 492919 w 2936081"/>
              <a:gd name="connsiteY37" fmla="*/ 228600 h 1509712"/>
              <a:gd name="connsiteX38" fmla="*/ 516731 w 2936081"/>
              <a:gd name="connsiteY38" fmla="*/ 226218 h 1509712"/>
              <a:gd name="connsiteX39" fmla="*/ 550069 w 2936081"/>
              <a:gd name="connsiteY39" fmla="*/ 247650 h 1509712"/>
              <a:gd name="connsiteX40" fmla="*/ 585788 w 2936081"/>
              <a:gd name="connsiteY40" fmla="*/ 250031 h 1509712"/>
              <a:gd name="connsiteX41" fmla="*/ 592931 w 2936081"/>
              <a:gd name="connsiteY41" fmla="*/ 254794 h 1509712"/>
              <a:gd name="connsiteX42" fmla="*/ 597694 w 2936081"/>
              <a:gd name="connsiteY42" fmla="*/ 269081 h 1509712"/>
              <a:gd name="connsiteX43" fmla="*/ 642938 w 2936081"/>
              <a:gd name="connsiteY43" fmla="*/ 276225 h 1509712"/>
              <a:gd name="connsiteX44" fmla="*/ 664369 w 2936081"/>
              <a:gd name="connsiteY44" fmla="*/ 288131 h 1509712"/>
              <a:gd name="connsiteX45" fmla="*/ 671513 w 2936081"/>
              <a:gd name="connsiteY45" fmla="*/ 292894 h 1509712"/>
              <a:gd name="connsiteX46" fmla="*/ 697706 w 2936081"/>
              <a:gd name="connsiteY46" fmla="*/ 300037 h 1509712"/>
              <a:gd name="connsiteX47" fmla="*/ 704850 w 2936081"/>
              <a:gd name="connsiteY47" fmla="*/ 316706 h 1509712"/>
              <a:gd name="connsiteX48" fmla="*/ 709613 w 2936081"/>
              <a:gd name="connsiteY48" fmla="*/ 330994 h 1509712"/>
              <a:gd name="connsiteX49" fmla="*/ 716756 w 2936081"/>
              <a:gd name="connsiteY49" fmla="*/ 333375 h 1509712"/>
              <a:gd name="connsiteX50" fmla="*/ 721519 w 2936081"/>
              <a:gd name="connsiteY50" fmla="*/ 347662 h 1509712"/>
              <a:gd name="connsiteX51" fmla="*/ 731044 w 2936081"/>
              <a:gd name="connsiteY51" fmla="*/ 361950 h 1509712"/>
              <a:gd name="connsiteX52" fmla="*/ 795338 w 2936081"/>
              <a:gd name="connsiteY52" fmla="*/ 371475 h 1509712"/>
              <a:gd name="connsiteX53" fmla="*/ 802481 w 2936081"/>
              <a:gd name="connsiteY53" fmla="*/ 378619 h 1509712"/>
              <a:gd name="connsiteX54" fmla="*/ 809625 w 2936081"/>
              <a:gd name="connsiteY54" fmla="*/ 383381 h 1509712"/>
              <a:gd name="connsiteX55" fmla="*/ 812006 w 2936081"/>
              <a:gd name="connsiteY55" fmla="*/ 395287 h 1509712"/>
              <a:gd name="connsiteX56" fmla="*/ 814388 w 2936081"/>
              <a:gd name="connsiteY56" fmla="*/ 402431 h 1509712"/>
              <a:gd name="connsiteX57" fmla="*/ 828675 w 2936081"/>
              <a:gd name="connsiteY57" fmla="*/ 411956 h 1509712"/>
              <a:gd name="connsiteX58" fmla="*/ 838200 w 2936081"/>
              <a:gd name="connsiteY58" fmla="*/ 414337 h 1509712"/>
              <a:gd name="connsiteX59" fmla="*/ 852488 w 2936081"/>
              <a:gd name="connsiteY59" fmla="*/ 419100 h 1509712"/>
              <a:gd name="connsiteX60" fmla="*/ 862013 w 2936081"/>
              <a:gd name="connsiteY60" fmla="*/ 426244 h 1509712"/>
              <a:gd name="connsiteX61" fmla="*/ 878681 w 2936081"/>
              <a:gd name="connsiteY61" fmla="*/ 435769 h 1509712"/>
              <a:gd name="connsiteX62" fmla="*/ 890588 w 2936081"/>
              <a:gd name="connsiteY62" fmla="*/ 450056 h 1509712"/>
              <a:gd name="connsiteX63" fmla="*/ 897731 w 2936081"/>
              <a:gd name="connsiteY63" fmla="*/ 454819 h 1509712"/>
              <a:gd name="connsiteX64" fmla="*/ 900113 w 2936081"/>
              <a:gd name="connsiteY64" fmla="*/ 461962 h 1509712"/>
              <a:gd name="connsiteX65" fmla="*/ 914400 w 2936081"/>
              <a:gd name="connsiteY65" fmla="*/ 473869 h 1509712"/>
              <a:gd name="connsiteX66" fmla="*/ 931069 w 2936081"/>
              <a:gd name="connsiteY66" fmla="*/ 495300 h 1509712"/>
              <a:gd name="connsiteX67" fmla="*/ 933450 w 2936081"/>
              <a:gd name="connsiteY67" fmla="*/ 502444 h 1509712"/>
              <a:gd name="connsiteX68" fmla="*/ 940594 w 2936081"/>
              <a:gd name="connsiteY68" fmla="*/ 507206 h 1509712"/>
              <a:gd name="connsiteX69" fmla="*/ 947738 w 2936081"/>
              <a:gd name="connsiteY69" fmla="*/ 514350 h 1509712"/>
              <a:gd name="connsiteX70" fmla="*/ 962025 w 2936081"/>
              <a:gd name="connsiteY70" fmla="*/ 523875 h 1509712"/>
              <a:gd name="connsiteX71" fmla="*/ 969169 w 2936081"/>
              <a:gd name="connsiteY71" fmla="*/ 528637 h 1509712"/>
              <a:gd name="connsiteX72" fmla="*/ 973931 w 2936081"/>
              <a:gd name="connsiteY72" fmla="*/ 535781 h 1509712"/>
              <a:gd name="connsiteX73" fmla="*/ 981075 w 2936081"/>
              <a:gd name="connsiteY73" fmla="*/ 538162 h 1509712"/>
              <a:gd name="connsiteX74" fmla="*/ 988219 w 2936081"/>
              <a:gd name="connsiteY74" fmla="*/ 542925 h 1509712"/>
              <a:gd name="connsiteX75" fmla="*/ 995363 w 2936081"/>
              <a:gd name="connsiteY75" fmla="*/ 545306 h 1509712"/>
              <a:gd name="connsiteX76" fmla="*/ 1019175 w 2936081"/>
              <a:gd name="connsiteY76" fmla="*/ 550069 h 1509712"/>
              <a:gd name="connsiteX77" fmla="*/ 1026319 w 2936081"/>
              <a:gd name="connsiteY77" fmla="*/ 559594 h 1509712"/>
              <a:gd name="connsiteX78" fmla="*/ 1031081 w 2936081"/>
              <a:gd name="connsiteY78" fmla="*/ 566737 h 1509712"/>
              <a:gd name="connsiteX79" fmla="*/ 1038225 w 2936081"/>
              <a:gd name="connsiteY79" fmla="*/ 573881 h 1509712"/>
              <a:gd name="connsiteX80" fmla="*/ 1050131 w 2936081"/>
              <a:gd name="connsiteY80" fmla="*/ 583406 h 1509712"/>
              <a:gd name="connsiteX81" fmla="*/ 1078706 w 2936081"/>
              <a:gd name="connsiteY81" fmla="*/ 583406 h 1509712"/>
              <a:gd name="connsiteX82" fmla="*/ 1081088 w 2936081"/>
              <a:gd name="connsiteY82" fmla="*/ 590550 h 1509712"/>
              <a:gd name="connsiteX83" fmla="*/ 1102519 w 2936081"/>
              <a:gd name="connsiteY83" fmla="*/ 611981 h 1509712"/>
              <a:gd name="connsiteX84" fmla="*/ 1109663 w 2936081"/>
              <a:gd name="connsiteY84" fmla="*/ 619125 h 1509712"/>
              <a:gd name="connsiteX85" fmla="*/ 1131094 w 2936081"/>
              <a:gd name="connsiteY85" fmla="*/ 628650 h 1509712"/>
              <a:gd name="connsiteX86" fmla="*/ 1140619 w 2936081"/>
              <a:gd name="connsiteY86" fmla="*/ 633412 h 1509712"/>
              <a:gd name="connsiteX87" fmla="*/ 1147763 w 2936081"/>
              <a:gd name="connsiteY87" fmla="*/ 638175 h 1509712"/>
              <a:gd name="connsiteX88" fmla="*/ 1154906 w 2936081"/>
              <a:gd name="connsiteY88" fmla="*/ 640556 h 1509712"/>
              <a:gd name="connsiteX89" fmla="*/ 1166813 w 2936081"/>
              <a:gd name="connsiteY89" fmla="*/ 645319 h 1509712"/>
              <a:gd name="connsiteX90" fmla="*/ 1190625 w 2936081"/>
              <a:gd name="connsiteY90" fmla="*/ 647700 h 1509712"/>
              <a:gd name="connsiteX91" fmla="*/ 1207294 w 2936081"/>
              <a:gd name="connsiteY91" fmla="*/ 657225 h 1509712"/>
              <a:gd name="connsiteX92" fmla="*/ 1221581 w 2936081"/>
              <a:gd name="connsiteY92" fmla="*/ 669131 h 1509712"/>
              <a:gd name="connsiteX93" fmla="*/ 1231106 w 2936081"/>
              <a:gd name="connsiteY93" fmla="*/ 671512 h 1509712"/>
              <a:gd name="connsiteX94" fmla="*/ 1238250 w 2936081"/>
              <a:gd name="connsiteY94" fmla="*/ 678656 h 1509712"/>
              <a:gd name="connsiteX95" fmla="*/ 1247775 w 2936081"/>
              <a:gd name="connsiteY95" fmla="*/ 681037 h 1509712"/>
              <a:gd name="connsiteX96" fmla="*/ 1290638 w 2936081"/>
              <a:gd name="connsiteY96" fmla="*/ 690562 h 1509712"/>
              <a:gd name="connsiteX97" fmla="*/ 1295400 w 2936081"/>
              <a:gd name="connsiteY97" fmla="*/ 697706 h 1509712"/>
              <a:gd name="connsiteX98" fmla="*/ 1302544 w 2936081"/>
              <a:gd name="connsiteY98" fmla="*/ 700087 h 1509712"/>
              <a:gd name="connsiteX99" fmla="*/ 1316831 w 2936081"/>
              <a:gd name="connsiteY99" fmla="*/ 707231 h 1509712"/>
              <a:gd name="connsiteX100" fmla="*/ 1323975 w 2936081"/>
              <a:gd name="connsiteY100" fmla="*/ 714375 h 1509712"/>
              <a:gd name="connsiteX101" fmla="*/ 1328738 w 2936081"/>
              <a:gd name="connsiteY101" fmla="*/ 721519 h 1509712"/>
              <a:gd name="connsiteX102" fmla="*/ 1343025 w 2936081"/>
              <a:gd name="connsiteY102" fmla="*/ 731044 h 1509712"/>
              <a:gd name="connsiteX103" fmla="*/ 1350169 w 2936081"/>
              <a:gd name="connsiteY103" fmla="*/ 735806 h 1509712"/>
              <a:gd name="connsiteX104" fmla="*/ 1354931 w 2936081"/>
              <a:gd name="connsiteY104" fmla="*/ 742950 h 1509712"/>
              <a:gd name="connsiteX105" fmla="*/ 1364456 w 2936081"/>
              <a:gd name="connsiteY105" fmla="*/ 750094 h 1509712"/>
              <a:gd name="connsiteX106" fmla="*/ 1369219 w 2936081"/>
              <a:gd name="connsiteY106" fmla="*/ 764381 h 1509712"/>
              <a:gd name="connsiteX107" fmla="*/ 1371600 w 2936081"/>
              <a:gd name="connsiteY107" fmla="*/ 771525 h 1509712"/>
              <a:gd name="connsiteX108" fmla="*/ 1373981 w 2936081"/>
              <a:gd name="connsiteY108" fmla="*/ 788194 h 1509712"/>
              <a:gd name="connsiteX109" fmla="*/ 1393031 w 2936081"/>
              <a:gd name="connsiteY109" fmla="*/ 795337 h 1509712"/>
              <a:gd name="connsiteX110" fmla="*/ 1407319 w 2936081"/>
              <a:gd name="connsiteY110" fmla="*/ 804862 h 1509712"/>
              <a:gd name="connsiteX111" fmla="*/ 1414463 w 2936081"/>
              <a:gd name="connsiteY111" fmla="*/ 809625 h 1509712"/>
              <a:gd name="connsiteX112" fmla="*/ 1416844 w 2936081"/>
              <a:gd name="connsiteY112" fmla="*/ 816769 h 1509712"/>
              <a:gd name="connsiteX113" fmla="*/ 1426369 w 2936081"/>
              <a:gd name="connsiteY113" fmla="*/ 831056 h 1509712"/>
              <a:gd name="connsiteX114" fmla="*/ 1428750 w 2936081"/>
              <a:gd name="connsiteY114" fmla="*/ 838200 h 1509712"/>
              <a:gd name="connsiteX115" fmla="*/ 1435894 w 2936081"/>
              <a:gd name="connsiteY115" fmla="*/ 845344 h 1509712"/>
              <a:gd name="connsiteX116" fmla="*/ 1440656 w 2936081"/>
              <a:gd name="connsiteY116" fmla="*/ 852487 h 1509712"/>
              <a:gd name="connsiteX117" fmla="*/ 1447800 w 2936081"/>
              <a:gd name="connsiteY117" fmla="*/ 859631 h 1509712"/>
              <a:gd name="connsiteX118" fmla="*/ 1457325 w 2936081"/>
              <a:gd name="connsiteY118" fmla="*/ 873919 h 1509712"/>
              <a:gd name="connsiteX119" fmla="*/ 1462088 w 2936081"/>
              <a:gd name="connsiteY119" fmla="*/ 881062 h 1509712"/>
              <a:gd name="connsiteX120" fmla="*/ 1495425 w 2936081"/>
              <a:gd name="connsiteY120" fmla="*/ 885825 h 1509712"/>
              <a:gd name="connsiteX121" fmla="*/ 1504950 w 2936081"/>
              <a:gd name="connsiteY121" fmla="*/ 897731 h 1509712"/>
              <a:gd name="connsiteX122" fmla="*/ 1514475 w 2936081"/>
              <a:gd name="connsiteY122" fmla="*/ 912019 h 1509712"/>
              <a:gd name="connsiteX123" fmla="*/ 1521619 w 2936081"/>
              <a:gd name="connsiteY123" fmla="*/ 926306 h 1509712"/>
              <a:gd name="connsiteX124" fmla="*/ 1528763 w 2936081"/>
              <a:gd name="connsiteY124" fmla="*/ 947737 h 1509712"/>
              <a:gd name="connsiteX125" fmla="*/ 1531144 w 2936081"/>
              <a:gd name="connsiteY125" fmla="*/ 954881 h 1509712"/>
              <a:gd name="connsiteX126" fmla="*/ 1550194 w 2936081"/>
              <a:gd name="connsiteY126" fmla="*/ 957262 h 1509712"/>
              <a:gd name="connsiteX127" fmla="*/ 1569244 w 2936081"/>
              <a:gd name="connsiteY127" fmla="*/ 978694 h 1509712"/>
              <a:gd name="connsiteX128" fmla="*/ 1576388 w 2936081"/>
              <a:gd name="connsiteY128" fmla="*/ 985837 h 1509712"/>
              <a:gd name="connsiteX129" fmla="*/ 1585913 w 2936081"/>
              <a:gd name="connsiteY129" fmla="*/ 1000125 h 1509712"/>
              <a:gd name="connsiteX130" fmla="*/ 1597819 w 2936081"/>
              <a:gd name="connsiteY130" fmla="*/ 1014412 h 1509712"/>
              <a:gd name="connsiteX131" fmla="*/ 1621631 w 2936081"/>
              <a:gd name="connsiteY131" fmla="*/ 1019175 h 1509712"/>
              <a:gd name="connsiteX132" fmla="*/ 1628775 w 2936081"/>
              <a:gd name="connsiteY132" fmla="*/ 1023937 h 1509712"/>
              <a:gd name="connsiteX133" fmla="*/ 1645444 w 2936081"/>
              <a:gd name="connsiteY133" fmla="*/ 1028700 h 1509712"/>
              <a:gd name="connsiteX134" fmla="*/ 1652588 w 2936081"/>
              <a:gd name="connsiteY134" fmla="*/ 1031081 h 1509712"/>
              <a:gd name="connsiteX135" fmla="*/ 1659731 w 2936081"/>
              <a:gd name="connsiteY135" fmla="*/ 1035844 h 1509712"/>
              <a:gd name="connsiteX136" fmla="*/ 1674019 w 2936081"/>
              <a:gd name="connsiteY136" fmla="*/ 1040606 h 1509712"/>
              <a:gd name="connsiteX137" fmla="*/ 1693069 w 2936081"/>
              <a:gd name="connsiteY137" fmla="*/ 1062037 h 1509712"/>
              <a:gd name="connsiteX138" fmla="*/ 1707356 w 2936081"/>
              <a:gd name="connsiteY138" fmla="*/ 1066800 h 1509712"/>
              <a:gd name="connsiteX139" fmla="*/ 1714500 w 2936081"/>
              <a:gd name="connsiteY139" fmla="*/ 1069181 h 1509712"/>
              <a:gd name="connsiteX140" fmla="*/ 1745456 w 2936081"/>
              <a:gd name="connsiteY140" fmla="*/ 1064418 h 1509712"/>
              <a:gd name="connsiteX141" fmla="*/ 1764506 w 2936081"/>
              <a:gd name="connsiteY141" fmla="*/ 1083469 h 1509712"/>
              <a:gd name="connsiteX142" fmla="*/ 1774031 w 2936081"/>
              <a:gd name="connsiteY142" fmla="*/ 1085850 h 1509712"/>
              <a:gd name="connsiteX143" fmla="*/ 1781175 w 2936081"/>
              <a:gd name="connsiteY143" fmla="*/ 1090612 h 1509712"/>
              <a:gd name="connsiteX144" fmla="*/ 1790700 w 2936081"/>
              <a:gd name="connsiteY144" fmla="*/ 1092994 h 1509712"/>
              <a:gd name="connsiteX145" fmla="*/ 1812131 w 2936081"/>
              <a:gd name="connsiteY145" fmla="*/ 1100137 h 1509712"/>
              <a:gd name="connsiteX146" fmla="*/ 1819275 w 2936081"/>
              <a:gd name="connsiteY146" fmla="*/ 1102519 h 1509712"/>
              <a:gd name="connsiteX147" fmla="*/ 1826419 w 2936081"/>
              <a:gd name="connsiteY147" fmla="*/ 1107281 h 1509712"/>
              <a:gd name="connsiteX148" fmla="*/ 1843088 w 2936081"/>
              <a:gd name="connsiteY148" fmla="*/ 1123950 h 1509712"/>
              <a:gd name="connsiteX149" fmla="*/ 1881188 w 2936081"/>
              <a:gd name="connsiteY149" fmla="*/ 1133475 h 1509712"/>
              <a:gd name="connsiteX150" fmla="*/ 1883569 w 2936081"/>
              <a:gd name="connsiteY150" fmla="*/ 1140619 h 1509712"/>
              <a:gd name="connsiteX151" fmla="*/ 1885950 w 2936081"/>
              <a:gd name="connsiteY151" fmla="*/ 1150144 h 1509712"/>
              <a:gd name="connsiteX152" fmla="*/ 1893094 w 2936081"/>
              <a:gd name="connsiteY152" fmla="*/ 1152525 h 1509712"/>
              <a:gd name="connsiteX153" fmla="*/ 1907381 w 2936081"/>
              <a:gd name="connsiteY153" fmla="*/ 1162050 h 1509712"/>
              <a:gd name="connsiteX154" fmla="*/ 1914525 w 2936081"/>
              <a:gd name="connsiteY154" fmla="*/ 1166812 h 1509712"/>
              <a:gd name="connsiteX155" fmla="*/ 1928813 w 2936081"/>
              <a:gd name="connsiteY155" fmla="*/ 1181100 h 1509712"/>
              <a:gd name="connsiteX156" fmla="*/ 1950244 w 2936081"/>
              <a:gd name="connsiteY156" fmla="*/ 1197769 h 1509712"/>
              <a:gd name="connsiteX157" fmla="*/ 1957388 w 2936081"/>
              <a:gd name="connsiteY157" fmla="*/ 1200150 h 1509712"/>
              <a:gd name="connsiteX158" fmla="*/ 1974056 w 2936081"/>
              <a:gd name="connsiteY158" fmla="*/ 1212056 h 1509712"/>
              <a:gd name="connsiteX159" fmla="*/ 1981200 w 2936081"/>
              <a:gd name="connsiteY159" fmla="*/ 1214437 h 1509712"/>
              <a:gd name="connsiteX160" fmla="*/ 1988344 w 2936081"/>
              <a:gd name="connsiteY160" fmla="*/ 1219200 h 1509712"/>
              <a:gd name="connsiteX161" fmla="*/ 1995488 w 2936081"/>
              <a:gd name="connsiteY161" fmla="*/ 1221581 h 1509712"/>
              <a:gd name="connsiteX162" fmla="*/ 2016919 w 2936081"/>
              <a:gd name="connsiteY162" fmla="*/ 1233487 h 1509712"/>
              <a:gd name="connsiteX163" fmla="*/ 2024063 w 2936081"/>
              <a:gd name="connsiteY163" fmla="*/ 1238250 h 1509712"/>
              <a:gd name="connsiteX164" fmla="*/ 2062163 w 2936081"/>
              <a:gd name="connsiteY164" fmla="*/ 1245394 h 1509712"/>
              <a:gd name="connsiteX165" fmla="*/ 2083594 w 2936081"/>
              <a:gd name="connsiteY165" fmla="*/ 1262062 h 1509712"/>
              <a:gd name="connsiteX166" fmla="*/ 2088356 w 2936081"/>
              <a:gd name="connsiteY166" fmla="*/ 1269206 h 1509712"/>
              <a:gd name="connsiteX167" fmla="*/ 2119313 w 2936081"/>
              <a:gd name="connsiteY167" fmla="*/ 1276350 h 1509712"/>
              <a:gd name="connsiteX168" fmla="*/ 2126456 w 2936081"/>
              <a:gd name="connsiteY168" fmla="*/ 1278731 h 1509712"/>
              <a:gd name="connsiteX169" fmla="*/ 2135981 w 2936081"/>
              <a:gd name="connsiteY169" fmla="*/ 1281112 h 1509712"/>
              <a:gd name="connsiteX170" fmla="*/ 2143125 w 2936081"/>
              <a:gd name="connsiteY170" fmla="*/ 1285875 h 1509712"/>
              <a:gd name="connsiteX171" fmla="*/ 2152650 w 2936081"/>
              <a:gd name="connsiteY171" fmla="*/ 1300162 h 1509712"/>
              <a:gd name="connsiteX172" fmla="*/ 2178844 w 2936081"/>
              <a:gd name="connsiteY172" fmla="*/ 1304925 h 1509712"/>
              <a:gd name="connsiteX173" fmla="*/ 2257425 w 2936081"/>
              <a:gd name="connsiteY173" fmla="*/ 1307306 h 1509712"/>
              <a:gd name="connsiteX174" fmla="*/ 2264569 w 2936081"/>
              <a:gd name="connsiteY174" fmla="*/ 1321594 h 1509712"/>
              <a:gd name="connsiteX175" fmla="*/ 2295525 w 2936081"/>
              <a:gd name="connsiteY175" fmla="*/ 1321594 h 1509712"/>
              <a:gd name="connsiteX176" fmla="*/ 2331244 w 2936081"/>
              <a:gd name="connsiteY176" fmla="*/ 1326356 h 1509712"/>
              <a:gd name="connsiteX177" fmla="*/ 2343150 w 2936081"/>
              <a:gd name="connsiteY177" fmla="*/ 1338262 h 1509712"/>
              <a:gd name="connsiteX178" fmla="*/ 2350294 w 2936081"/>
              <a:gd name="connsiteY178" fmla="*/ 1343025 h 1509712"/>
              <a:gd name="connsiteX179" fmla="*/ 2357438 w 2936081"/>
              <a:gd name="connsiteY179" fmla="*/ 1350169 h 1509712"/>
              <a:gd name="connsiteX180" fmla="*/ 2364581 w 2936081"/>
              <a:gd name="connsiteY180" fmla="*/ 1352550 h 1509712"/>
              <a:gd name="connsiteX181" fmla="*/ 2371725 w 2936081"/>
              <a:gd name="connsiteY181" fmla="*/ 1357312 h 1509712"/>
              <a:gd name="connsiteX182" fmla="*/ 2378869 w 2936081"/>
              <a:gd name="connsiteY182" fmla="*/ 1359694 h 1509712"/>
              <a:gd name="connsiteX183" fmla="*/ 2386013 w 2936081"/>
              <a:gd name="connsiteY183" fmla="*/ 1364456 h 1509712"/>
              <a:gd name="connsiteX184" fmla="*/ 2428875 w 2936081"/>
              <a:gd name="connsiteY184" fmla="*/ 1369219 h 1509712"/>
              <a:gd name="connsiteX185" fmla="*/ 2436019 w 2936081"/>
              <a:gd name="connsiteY185" fmla="*/ 1376362 h 1509712"/>
              <a:gd name="connsiteX186" fmla="*/ 2452688 w 2936081"/>
              <a:gd name="connsiteY186" fmla="*/ 1383506 h 1509712"/>
              <a:gd name="connsiteX187" fmla="*/ 2466975 w 2936081"/>
              <a:gd name="connsiteY187" fmla="*/ 1393031 h 1509712"/>
              <a:gd name="connsiteX188" fmla="*/ 2474119 w 2936081"/>
              <a:gd name="connsiteY188" fmla="*/ 1397794 h 1509712"/>
              <a:gd name="connsiteX189" fmla="*/ 2488406 w 2936081"/>
              <a:gd name="connsiteY189" fmla="*/ 1407319 h 1509712"/>
              <a:gd name="connsiteX190" fmla="*/ 2678906 w 2936081"/>
              <a:gd name="connsiteY190" fmla="*/ 1407319 h 1509712"/>
              <a:gd name="connsiteX191" fmla="*/ 2697956 w 2936081"/>
              <a:gd name="connsiteY191" fmla="*/ 1416844 h 1509712"/>
              <a:gd name="connsiteX192" fmla="*/ 2707481 w 2936081"/>
              <a:gd name="connsiteY192" fmla="*/ 1431131 h 1509712"/>
              <a:gd name="connsiteX193" fmla="*/ 2714625 w 2936081"/>
              <a:gd name="connsiteY193" fmla="*/ 1433512 h 1509712"/>
              <a:gd name="connsiteX194" fmla="*/ 2726531 w 2936081"/>
              <a:gd name="connsiteY194" fmla="*/ 1443037 h 1509712"/>
              <a:gd name="connsiteX195" fmla="*/ 2728913 w 2936081"/>
              <a:gd name="connsiteY195" fmla="*/ 1450181 h 1509712"/>
              <a:gd name="connsiteX196" fmla="*/ 2788444 w 2936081"/>
              <a:gd name="connsiteY196" fmla="*/ 1452562 h 1509712"/>
              <a:gd name="connsiteX197" fmla="*/ 2793206 w 2936081"/>
              <a:gd name="connsiteY197" fmla="*/ 1466850 h 1509712"/>
              <a:gd name="connsiteX198" fmla="*/ 2800350 w 2936081"/>
              <a:gd name="connsiteY198" fmla="*/ 1469231 h 1509712"/>
              <a:gd name="connsiteX199" fmla="*/ 2814638 w 2936081"/>
              <a:gd name="connsiteY199" fmla="*/ 1471612 h 1509712"/>
              <a:gd name="connsiteX200" fmla="*/ 2850356 w 2936081"/>
              <a:gd name="connsiteY200" fmla="*/ 1473994 h 1509712"/>
              <a:gd name="connsiteX201" fmla="*/ 2864644 w 2936081"/>
              <a:gd name="connsiteY201" fmla="*/ 1483519 h 1509712"/>
              <a:gd name="connsiteX202" fmla="*/ 2881313 w 2936081"/>
              <a:gd name="connsiteY202" fmla="*/ 1495425 h 1509712"/>
              <a:gd name="connsiteX203" fmla="*/ 2886075 w 2936081"/>
              <a:gd name="connsiteY203" fmla="*/ 1502569 h 1509712"/>
              <a:gd name="connsiteX204" fmla="*/ 2893219 w 2936081"/>
              <a:gd name="connsiteY204" fmla="*/ 1504950 h 1509712"/>
              <a:gd name="connsiteX205" fmla="*/ 2936081 w 2936081"/>
              <a:gd name="connsiteY205" fmla="*/ 1502569 h 1509712"/>
              <a:gd name="connsiteX206" fmla="*/ 2933700 w 2936081"/>
              <a:gd name="connsiteY206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42913 w 2936081"/>
              <a:gd name="connsiteY33" fmla="*/ 195262 h 1509712"/>
              <a:gd name="connsiteX34" fmla="*/ 459581 w 2936081"/>
              <a:gd name="connsiteY34" fmla="*/ 214313 h 1509712"/>
              <a:gd name="connsiteX35" fmla="*/ 473869 w 2936081"/>
              <a:gd name="connsiteY35" fmla="*/ 228600 h 1509712"/>
              <a:gd name="connsiteX36" fmla="*/ 483394 w 2936081"/>
              <a:gd name="connsiteY36" fmla="*/ 230981 h 1509712"/>
              <a:gd name="connsiteX37" fmla="*/ 492919 w 2936081"/>
              <a:gd name="connsiteY37" fmla="*/ 228600 h 1509712"/>
              <a:gd name="connsiteX38" fmla="*/ 516731 w 2936081"/>
              <a:gd name="connsiteY38" fmla="*/ 226218 h 1509712"/>
              <a:gd name="connsiteX39" fmla="*/ 550069 w 2936081"/>
              <a:gd name="connsiteY39" fmla="*/ 247650 h 1509712"/>
              <a:gd name="connsiteX40" fmla="*/ 585788 w 2936081"/>
              <a:gd name="connsiteY40" fmla="*/ 250031 h 1509712"/>
              <a:gd name="connsiteX41" fmla="*/ 592931 w 2936081"/>
              <a:gd name="connsiteY41" fmla="*/ 254794 h 1509712"/>
              <a:gd name="connsiteX42" fmla="*/ 597694 w 2936081"/>
              <a:gd name="connsiteY42" fmla="*/ 269081 h 1509712"/>
              <a:gd name="connsiteX43" fmla="*/ 642938 w 2936081"/>
              <a:gd name="connsiteY43" fmla="*/ 276225 h 1509712"/>
              <a:gd name="connsiteX44" fmla="*/ 664369 w 2936081"/>
              <a:gd name="connsiteY44" fmla="*/ 288131 h 1509712"/>
              <a:gd name="connsiteX45" fmla="*/ 671513 w 2936081"/>
              <a:gd name="connsiteY45" fmla="*/ 292894 h 1509712"/>
              <a:gd name="connsiteX46" fmla="*/ 697706 w 2936081"/>
              <a:gd name="connsiteY46" fmla="*/ 300037 h 1509712"/>
              <a:gd name="connsiteX47" fmla="*/ 704850 w 2936081"/>
              <a:gd name="connsiteY47" fmla="*/ 316706 h 1509712"/>
              <a:gd name="connsiteX48" fmla="*/ 709613 w 2936081"/>
              <a:gd name="connsiteY48" fmla="*/ 330994 h 1509712"/>
              <a:gd name="connsiteX49" fmla="*/ 716756 w 2936081"/>
              <a:gd name="connsiteY49" fmla="*/ 333375 h 1509712"/>
              <a:gd name="connsiteX50" fmla="*/ 721519 w 2936081"/>
              <a:gd name="connsiteY50" fmla="*/ 347662 h 1509712"/>
              <a:gd name="connsiteX51" fmla="*/ 731044 w 2936081"/>
              <a:gd name="connsiteY51" fmla="*/ 361950 h 1509712"/>
              <a:gd name="connsiteX52" fmla="*/ 795338 w 2936081"/>
              <a:gd name="connsiteY52" fmla="*/ 371475 h 1509712"/>
              <a:gd name="connsiteX53" fmla="*/ 802481 w 2936081"/>
              <a:gd name="connsiteY53" fmla="*/ 378619 h 1509712"/>
              <a:gd name="connsiteX54" fmla="*/ 809625 w 2936081"/>
              <a:gd name="connsiteY54" fmla="*/ 383381 h 1509712"/>
              <a:gd name="connsiteX55" fmla="*/ 812006 w 2936081"/>
              <a:gd name="connsiteY55" fmla="*/ 395287 h 1509712"/>
              <a:gd name="connsiteX56" fmla="*/ 814388 w 2936081"/>
              <a:gd name="connsiteY56" fmla="*/ 402431 h 1509712"/>
              <a:gd name="connsiteX57" fmla="*/ 828675 w 2936081"/>
              <a:gd name="connsiteY57" fmla="*/ 411956 h 1509712"/>
              <a:gd name="connsiteX58" fmla="*/ 838200 w 2936081"/>
              <a:gd name="connsiteY58" fmla="*/ 414337 h 1509712"/>
              <a:gd name="connsiteX59" fmla="*/ 852488 w 2936081"/>
              <a:gd name="connsiteY59" fmla="*/ 419100 h 1509712"/>
              <a:gd name="connsiteX60" fmla="*/ 862013 w 2936081"/>
              <a:gd name="connsiteY60" fmla="*/ 426244 h 1509712"/>
              <a:gd name="connsiteX61" fmla="*/ 878681 w 2936081"/>
              <a:gd name="connsiteY61" fmla="*/ 435769 h 1509712"/>
              <a:gd name="connsiteX62" fmla="*/ 890588 w 2936081"/>
              <a:gd name="connsiteY62" fmla="*/ 450056 h 1509712"/>
              <a:gd name="connsiteX63" fmla="*/ 897731 w 2936081"/>
              <a:gd name="connsiteY63" fmla="*/ 454819 h 1509712"/>
              <a:gd name="connsiteX64" fmla="*/ 900113 w 2936081"/>
              <a:gd name="connsiteY64" fmla="*/ 461962 h 1509712"/>
              <a:gd name="connsiteX65" fmla="*/ 914400 w 2936081"/>
              <a:gd name="connsiteY65" fmla="*/ 473869 h 1509712"/>
              <a:gd name="connsiteX66" fmla="*/ 931069 w 2936081"/>
              <a:gd name="connsiteY66" fmla="*/ 495300 h 1509712"/>
              <a:gd name="connsiteX67" fmla="*/ 933450 w 2936081"/>
              <a:gd name="connsiteY67" fmla="*/ 502444 h 1509712"/>
              <a:gd name="connsiteX68" fmla="*/ 940594 w 2936081"/>
              <a:gd name="connsiteY68" fmla="*/ 507206 h 1509712"/>
              <a:gd name="connsiteX69" fmla="*/ 947738 w 2936081"/>
              <a:gd name="connsiteY69" fmla="*/ 514350 h 1509712"/>
              <a:gd name="connsiteX70" fmla="*/ 962025 w 2936081"/>
              <a:gd name="connsiteY70" fmla="*/ 523875 h 1509712"/>
              <a:gd name="connsiteX71" fmla="*/ 969169 w 2936081"/>
              <a:gd name="connsiteY71" fmla="*/ 528637 h 1509712"/>
              <a:gd name="connsiteX72" fmla="*/ 973931 w 2936081"/>
              <a:gd name="connsiteY72" fmla="*/ 535781 h 1509712"/>
              <a:gd name="connsiteX73" fmla="*/ 981075 w 2936081"/>
              <a:gd name="connsiteY73" fmla="*/ 538162 h 1509712"/>
              <a:gd name="connsiteX74" fmla="*/ 988219 w 2936081"/>
              <a:gd name="connsiteY74" fmla="*/ 542925 h 1509712"/>
              <a:gd name="connsiteX75" fmla="*/ 995363 w 2936081"/>
              <a:gd name="connsiteY75" fmla="*/ 545306 h 1509712"/>
              <a:gd name="connsiteX76" fmla="*/ 1019175 w 2936081"/>
              <a:gd name="connsiteY76" fmla="*/ 550069 h 1509712"/>
              <a:gd name="connsiteX77" fmla="*/ 1026319 w 2936081"/>
              <a:gd name="connsiteY77" fmla="*/ 559594 h 1509712"/>
              <a:gd name="connsiteX78" fmla="*/ 1031081 w 2936081"/>
              <a:gd name="connsiteY78" fmla="*/ 566737 h 1509712"/>
              <a:gd name="connsiteX79" fmla="*/ 1038225 w 2936081"/>
              <a:gd name="connsiteY79" fmla="*/ 573881 h 1509712"/>
              <a:gd name="connsiteX80" fmla="*/ 1050131 w 2936081"/>
              <a:gd name="connsiteY80" fmla="*/ 583406 h 1509712"/>
              <a:gd name="connsiteX81" fmla="*/ 1078706 w 2936081"/>
              <a:gd name="connsiteY81" fmla="*/ 583406 h 1509712"/>
              <a:gd name="connsiteX82" fmla="*/ 1081088 w 2936081"/>
              <a:gd name="connsiteY82" fmla="*/ 590550 h 1509712"/>
              <a:gd name="connsiteX83" fmla="*/ 1102519 w 2936081"/>
              <a:gd name="connsiteY83" fmla="*/ 611981 h 1509712"/>
              <a:gd name="connsiteX84" fmla="*/ 1109663 w 2936081"/>
              <a:gd name="connsiteY84" fmla="*/ 619125 h 1509712"/>
              <a:gd name="connsiteX85" fmla="*/ 1131094 w 2936081"/>
              <a:gd name="connsiteY85" fmla="*/ 628650 h 1509712"/>
              <a:gd name="connsiteX86" fmla="*/ 1140619 w 2936081"/>
              <a:gd name="connsiteY86" fmla="*/ 633412 h 1509712"/>
              <a:gd name="connsiteX87" fmla="*/ 1147763 w 2936081"/>
              <a:gd name="connsiteY87" fmla="*/ 638175 h 1509712"/>
              <a:gd name="connsiteX88" fmla="*/ 1154906 w 2936081"/>
              <a:gd name="connsiteY88" fmla="*/ 640556 h 1509712"/>
              <a:gd name="connsiteX89" fmla="*/ 1166813 w 2936081"/>
              <a:gd name="connsiteY89" fmla="*/ 645319 h 1509712"/>
              <a:gd name="connsiteX90" fmla="*/ 1190625 w 2936081"/>
              <a:gd name="connsiteY90" fmla="*/ 647700 h 1509712"/>
              <a:gd name="connsiteX91" fmla="*/ 1207294 w 2936081"/>
              <a:gd name="connsiteY91" fmla="*/ 657225 h 1509712"/>
              <a:gd name="connsiteX92" fmla="*/ 1221581 w 2936081"/>
              <a:gd name="connsiteY92" fmla="*/ 669131 h 1509712"/>
              <a:gd name="connsiteX93" fmla="*/ 1231106 w 2936081"/>
              <a:gd name="connsiteY93" fmla="*/ 671512 h 1509712"/>
              <a:gd name="connsiteX94" fmla="*/ 1238250 w 2936081"/>
              <a:gd name="connsiteY94" fmla="*/ 678656 h 1509712"/>
              <a:gd name="connsiteX95" fmla="*/ 1247775 w 2936081"/>
              <a:gd name="connsiteY95" fmla="*/ 681037 h 1509712"/>
              <a:gd name="connsiteX96" fmla="*/ 1290638 w 2936081"/>
              <a:gd name="connsiteY96" fmla="*/ 690562 h 1509712"/>
              <a:gd name="connsiteX97" fmla="*/ 1295400 w 2936081"/>
              <a:gd name="connsiteY97" fmla="*/ 697706 h 1509712"/>
              <a:gd name="connsiteX98" fmla="*/ 1302544 w 2936081"/>
              <a:gd name="connsiteY98" fmla="*/ 700087 h 1509712"/>
              <a:gd name="connsiteX99" fmla="*/ 1316831 w 2936081"/>
              <a:gd name="connsiteY99" fmla="*/ 707231 h 1509712"/>
              <a:gd name="connsiteX100" fmla="*/ 1323975 w 2936081"/>
              <a:gd name="connsiteY100" fmla="*/ 714375 h 1509712"/>
              <a:gd name="connsiteX101" fmla="*/ 1328738 w 2936081"/>
              <a:gd name="connsiteY101" fmla="*/ 721519 h 1509712"/>
              <a:gd name="connsiteX102" fmla="*/ 1343025 w 2936081"/>
              <a:gd name="connsiteY102" fmla="*/ 731044 h 1509712"/>
              <a:gd name="connsiteX103" fmla="*/ 1350169 w 2936081"/>
              <a:gd name="connsiteY103" fmla="*/ 735806 h 1509712"/>
              <a:gd name="connsiteX104" fmla="*/ 1354931 w 2936081"/>
              <a:gd name="connsiteY104" fmla="*/ 742950 h 1509712"/>
              <a:gd name="connsiteX105" fmla="*/ 1364456 w 2936081"/>
              <a:gd name="connsiteY105" fmla="*/ 750094 h 1509712"/>
              <a:gd name="connsiteX106" fmla="*/ 1369219 w 2936081"/>
              <a:gd name="connsiteY106" fmla="*/ 764381 h 1509712"/>
              <a:gd name="connsiteX107" fmla="*/ 1371600 w 2936081"/>
              <a:gd name="connsiteY107" fmla="*/ 771525 h 1509712"/>
              <a:gd name="connsiteX108" fmla="*/ 1373981 w 2936081"/>
              <a:gd name="connsiteY108" fmla="*/ 788194 h 1509712"/>
              <a:gd name="connsiteX109" fmla="*/ 1393031 w 2936081"/>
              <a:gd name="connsiteY109" fmla="*/ 795337 h 1509712"/>
              <a:gd name="connsiteX110" fmla="*/ 1407319 w 2936081"/>
              <a:gd name="connsiteY110" fmla="*/ 804862 h 1509712"/>
              <a:gd name="connsiteX111" fmla="*/ 1414463 w 2936081"/>
              <a:gd name="connsiteY111" fmla="*/ 809625 h 1509712"/>
              <a:gd name="connsiteX112" fmla="*/ 1416844 w 2936081"/>
              <a:gd name="connsiteY112" fmla="*/ 816769 h 1509712"/>
              <a:gd name="connsiteX113" fmla="*/ 1426369 w 2936081"/>
              <a:gd name="connsiteY113" fmla="*/ 831056 h 1509712"/>
              <a:gd name="connsiteX114" fmla="*/ 1428750 w 2936081"/>
              <a:gd name="connsiteY114" fmla="*/ 838200 h 1509712"/>
              <a:gd name="connsiteX115" fmla="*/ 1435894 w 2936081"/>
              <a:gd name="connsiteY115" fmla="*/ 845344 h 1509712"/>
              <a:gd name="connsiteX116" fmla="*/ 1440656 w 2936081"/>
              <a:gd name="connsiteY116" fmla="*/ 852487 h 1509712"/>
              <a:gd name="connsiteX117" fmla="*/ 1447800 w 2936081"/>
              <a:gd name="connsiteY117" fmla="*/ 859631 h 1509712"/>
              <a:gd name="connsiteX118" fmla="*/ 1457325 w 2936081"/>
              <a:gd name="connsiteY118" fmla="*/ 873919 h 1509712"/>
              <a:gd name="connsiteX119" fmla="*/ 1462088 w 2936081"/>
              <a:gd name="connsiteY119" fmla="*/ 881062 h 1509712"/>
              <a:gd name="connsiteX120" fmla="*/ 1495425 w 2936081"/>
              <a:gd name="connsiteY120" fmla="*/ 885825 h 1509712"/>
              <a:gd name="connsiteX121" fmla="*/ 1504950 w 2936081"/>
              <a:gd name="connsiteY121" fmla="*/ 897731 h 1509712"/>
              <a:gd name="connsiteX122" fmla="*/ 1514475 w 2936081"/>
              <a:gd name="connsiteY122" fmla="*/ 912019 h 1509712"/>
              <a:gd name="connsiteX123" fmla="*/ 1521619 w 2936081"/>
              <a:gd name="connsiteY123" fmla="*/ 926306 h 1509712"/>
              <a:gd name="connsiteX124" fmla="*/ 1528763 w 2936081"/>
              <a:gd name="connsiteY124" fmla="*/ 947737 h 1509712"/>
              <a:gd name="connsiteX125" fmla="*/ 1531144 w 2936081"/>
              <a:gd name="connsiteY125" fmla="*/ 954881 h 1509712"/>
              <a:gd name="connsiteX126" fmla="*/ 1550194 w 2936081"/>
              <a:gd name="connsiteY126" fmla="*/ 957262 h 1509712"/>
              <a:gd name="connsiteX127" fmla="*/ 1569244 w 2936081"/>
              <a:gd name="connsiteY127" fmla="*/ 978694 h 1509712"/>
              <a:gd name="connsiteX128" fmla="*/ 1576388 w 2936081"/>
              <a:gd name="connsiteY128" fmla="*/ 985837 h 1509712"/>
              <a:gd name="connsiteX129" fmla="*/ 1585913 w 2936081"/>
              <a:gd name="connsiteY129" fmla="*/ 1000125 h 1509712"/>
              <a:gd name="connsiteX130" fmla="*/ 1597819 w 2936081"/>
              <a:gd name="connsiteY130" fmla="*/ 1014412 h 1509712"/>
              <a:gd name="connsiteX131" fmla="*/ 1621631 w 2936081"/>
              <a:gd name="connsiteY131" fmla="*/ 1019175 h 1509712"/>
              <a:gd name="connsiteX132" fmla="*/ 1628775 w 2936081"/>
              <a:gd name="connsiteY132" fmla="*/ 1023937 h 1509712"/>
              <a:gd name="connsiteX133" fmla="*/ 1645444 w 2936081"/>
              <a:gd name="connsiteY133" fmla="*/ 1028700 h 1509712"/>
              <a:gd name="connsiteX134" fmla="*/ 1652588 w 2936081"/>
              <a:gd name="connsiteY134" fmla="*/ 1031081 h 1509712"/>
              <a:gd name="connsiteX135" fmla="*/ 1659731 w 2936081"/>
              <a:gd name="connsiteY135" fmla="*/ 1035844 h 1509712"/>
              <a:gd name="connsiteX136" fmla="*/ 1674019 w 2936081"/>
              <a:gd name="connsiteY136" fmla="*/ 1040606 h 1509712"/>
              <a:gd name="connsiteX137" fmla="*/ 1693069 w 2936081"/>
              <a:gd name="connsiteY137" fmla="*/ 1062037 h 1509712"/>
              <a:gd name="connsiteX138" fmla="*/ 1707356 w 2936081"/>
              <a:gd name="connsiteY138" fmla="*/ 1066800 h 1509712"/>
              <a:gd name="connsiteX139" fmla="*/ 1714500 w 2936081"/>
              <a:gd name="connsiteY139" fmla="*/ 1069181 h 1509712"/>
              <a:gd name="connsiteX140" fmla="*/ 1745456 w 2936081"/>
              <a:gd name="connsiteY140" fmla="*/ 1064418 h 1509712"/>
              <a:gd name="connsiteX141" fmla="*/ 1764506 w 2936081"/>
              <a:gd name="connsiteY141" fmla="*/ 1083469 h 1509712"/>
              <a:gd name="connsiteX142" fmla="*/ 1774031 w 2936081"/>
              <a:gd name="connsiteY142" fmla="*/ 1085850 h 1509712"/>
              <a:gd name="connsiteX143" fmla="*/ 1781175 w 2936081"/>
              <a:gd name="connsiteY143" fmla="*/ 1090612 h 1509712"/>
              <a:gd name="connsiteX144" fmla="*/ 1790700 w 2936081"/>
              <a:gd name="connsiteY144" fmla="*/ 1092994 h 1509712"/>
              <a:gd name="connsiteX145" fmla="*/ 1812131 w 2936081"/>
              <a:gd name="connsiteY145" fmla="*/ 1100137 h 1509712"/>
              <a:gd name="connsiteX146" fmla="*/ 1819275 w 2936081"/>
              <a:gd name="connsiteY146" fmla="*/ 1102519 h 1509712"/>
              <a:gd name="connsiteX147" fmla="*/ 1826419 w 2936081"/>
              <a:gd name="connsiteY147" fmla="*/ 1107281 h 1509712"/>
              <a:gd name="connsiteX148" fmla="*/ 1843088 w 2936081"/>
              <a:gd name="connsiteY148" fmla="*/ 1123950 h 1509712"/>
              <a:gd name="connsiteX149" fmla="*/ 1881188 w 2936081"/>
              <a:gd name="connsiteY149" fmla="*/ 1133475 h 1509712"/>
              <a:gd name="connsiteX150" fmla="*/ 1883569 w 2936081"/>
              <a:gd name="connsiteY150" fmla="*/ 1140619 h 1509712"/>
              <a:gd name="connsiteX151" fmla="*/ 1885950 w 2936081"/>
              <a:gd name="connsiteY151" fmla="*/ 1150144 h 1509712"/>
              <a:gd name="connsiteX152" fmla="*/ 1893094 w 2936081"/>
              <a:gd name="connsiteY152" fmla="*/ 1152525 h 1509712"/>
              <a:gd name="connsiteX153" fmla="*/ 1907381 w 2936081"/>
              <a:gd name="connsiteY153" fmla="*/ 1162050 h 1509712"/>
              <a:gd name="connsiteX154" fmla="*/ 1914525 w 2936081"/>
              <a:gd name="connsiteY154" fmla="*/ 1166812 h 1509712"/>
              <a:gd name="connsiteX155" fmla="*/ 1928813 w 2936081"/>
              <a:gd name="connsiteY155" fmla="*/ 1181100 h 1509712"/>
              <a:gd name="connsiteX156" fmla="*/ 1950244 w 2936081"/>
              <a:gd name="connsiteY156" fmla="*/ 1197769 h 1509712"/>
              <a:gd name="connsiteX157" fmla="*/ 1957388 w 2936081"/>
              <a:gd name="connsiteY157" fmla="*/ 1200150 h 1509712"/>
              <a:gd name="connsiteX158" fmla="*/ 1974056 w 2936081"/>
              <a:gd name="connsiteY158" fmla="*/ 1212056 h 1509712"/>
              <a:gd name="connsiteX159" fmla="*/ 1981200 w 2936081"/>
              <a:gd name="connsiteY159" fmla="*/ 1214437 h 1509712"/>
              <a:gd name="connsiteX160" fmla="*/ 1988344 w 2936081"/>
              <a:gd name="connsiteY160" fmla="*/ 1219200 h 1509712"/>
              <a:gd name="connsiteX161" fmla="*/ 1995488 w 2936081"/>
              <a:gd name="connsiteY161" fmla="*/ 1221581 h 1509712"/>
              <a:gd name="connsiteX162" fmla="*/ 2016919 w 2936081"/>
              <a:gd name="connsiteY162" fmla="*/ 1233487 h 1509712"/>
              <a:gd name="connsiteX163" fmla="*/ 2024063 w 2936081"/>
              <a:gd name="connsiteY163" fmla="*/ 1238250 h 1509712"/>
              <a:gd name="connsiteX164" fmla="*/ 2062163 w 2936081"/>
              <a:gd name="connsiteY164" fmla="*/ 1245394 h 1509712"/>
              <a:gd name="connsiteX165" fmla="*/ 2083594 w 2936081"/>
              <a:gd name="connsiteY165" fmla="*/ 1262062 h 1509712"/>
              <a:gd name="connsiteX166" fmla="*/ 2088356 w 2936081"/>
              <a:gd name="connsiteY166" fmla="*/ 1269206 h 1509712"/>
              <a:gd name="connsiteX167" fmla="*/ 2119313 w 2936081"/>
              <a:gd name="connsiteY167" fmla="*/ 1276350 h 1509712"/>
              <a:gd name="connsiteX168" fmla="*/ 2126456 w 2936081"/>
              <a:gd name="connsiteY168" fmla="*/ 1278731 h 1509712"/>
              <a:gd name="connsiteX169" fmla="*/ 2135981 w 2936081"/>
              <a:gd name="connsiteY169" fmla="*/ 1281112 h 1509712"/>
              <a:gd name="connsiteX170" fmla="*/ 2143125 w 2936081"/>
              <a:gd name="connsiteY170" fmla="*/ 1285875 h 1509712"/>
              <a:gd name="connsiteX171" fmla="*/ 2152650 w 2936081"/>
              <a:gd name="connsiteY171" fmla="*/ 1300162 h 1509712"/>
              <a:gd name="connsiteX172" fmla="*/ 2178844 w 2936081"/>
              <a:gd name="connsiteY172" fmla="*/ 1304925 h 1509712"/>
              <a:gd name="connsiteX173" fmla="*/ 2257425 w 2936081"/>
              <a:gd name="connsiteY173" fmla="*/ 1307306 h 1509712"/>
              <a:gd name="connsiteX174" fmla="*/ 2264569 w 2936081"/>
              <a:gd name="connsiteY174" fmla="*/ 1321594 h 1509712"/>
              <a:gd name="connsiteX175" fmla="*/ 2295525 w 2936081"/>
              <a:gd name="connsiteY175" fmla="*/ 1321594 h 1509712"/>
              <a:gd name="connsiteX176" fmla="*/ 2331244 w 2936081"/>
              <a:gd name="connsiteY176" fmla="*/ 1326356 h 1509712"/>
              <a:gd name="connsiteX177" fmla="*/ 2343150 w 2936081"/>
              <a:gd name="connsiteY177" fmla="*/ 1338262 h 1509712"/>
              <a:gd name="connsiteX178" fmla="*/ 2350294 w 2936081"/>
              <a:gd name="connsiteY178" fmla="*/ 1343025 h 1509712"/>
              <a:gd name="connsiteX179" fmla="*/ 2357438 w 2936081"/>
              <a:gd name="connsiteY179" fmla="*/ 1350169 h 1509712"/>
              <a:gd name="connsiteX180" fmla="*/ 2364581 w 2936081"/>
              <a:gd name="connsiteY180" fmla="*/ 1352550 h 1509712"/>
              <a:gd name="connsiteX181" fmla="*/ 2371725 w 2936081"/>
              <a:gd name="connsiteY181" fmla="*/ 1357312 h 1509712"/>
              <a:gd name="connsiteX182" fmla="*/ 2378869 w 2936081"/>
              <a:gd name="connsiteY182" fmla="*/ 1359694 h 1509712"/>
              <a:gd name="connsiteX183" fmla="*/ 2386013 w 2936081"/>
              <a:gd name="connsiteY183" fmla="*/ 1364456 h 1509712"/>
              <a:gd name="connsiteX184" fmla="*/ 2428875 w 2936081"/>
              <a:gd name="connsiteY184" fmla="*/ 1369219 h 1509712"/>
              <a:gd name="connsiteX185" fmla="*/ 2436019 w 2936081"/>
              <a:gd name="connsiteY185" fmla="*/ 1376362 h 1509712"/>
              <a:gd name="connsiteX186" fmla="*/ 2452688 w 2936081"/>
              <a:gd name="connsiteY186" fmla="*/ 1383506 h 1509712"/>
              <a:gd name="connsiteX187" fmla="*/ 2466975 w 2936081"/>
              <a:gd name="connsiteY187" fmla="*/ 1393031 h 1509712"/>
              <a:gd name="connsiteX188" fmla="*/ 2474119 w 2936081"/>
              <a:gd name="connsiteY188" fmla="*/ 1397794 h 1509712"/>
              <a:gd name="connsiteX189" fmla="*/ 2488406 w 2936081"/>
              <a:gd name="connsiteY189" fmla="*/ 1407319 h 1509712"/>
              <a:gd name="connsiteX190" fmla="*/ 2678906 w 2936081"/>
              <a:gd name="connsiteY190" fmla="*/ 1407319 h 1509712"/>
              <a:gd name="connsiteX191" fmla="*/ 2697956 w 2936081"/>
              <a:gd name="connsiteY191" fmla="*/ 1416844 h 1509712"/>
              <a:gd name="connsiteX192" fmla="*/ 2707481 w 2936081"/>
              <a:gd name="connsiteY192" fmla="*/ 1431131 h 1509712"/>
              <a:gd name="connsiteX193" fmla="*/ 2714625 w 2936081"/>
              <a:gd name="connsiteY193" fmla="*/ 1433512 h 1509712"/>
              <a:gd name="connsiteX194" fmla="*/ 2726531 w 2936081"/>
              <a:gd name="connsiteY194" fmla="*/ 1443037 h 1509712"/>
              <a:gd name="connsiteX195" fmla="*/ 2728913 w 2936081"/>
              <a:gd name="connsiteY195" fmla="*/ 1450181 h 1509712"/>
              <a:gd name="connsiteX196" fmla="*/ 2788444 w 2936081"/>
              <a:gd name="connsiteY196" fmla="*/ 1452562 h 1509712"/>
              <a:gd name="connsiteX197" fmla="*/ 2793206 w 2936081"/>
              <a:gd name="connsiteY197" fmla="*/ 1466850 h 1509712"/>
              <a:gd name="connsiteX198" fmla="*/ 2800350 w 2936081"/>
              <a:gd name="connsiteY198" fmla="*/ 1469231 h 1509712"/>
              <a:gd name="connsiteX199" fmla="*/ 2814638 w 2936081"/>
              <a:gd name="connsiteY199" fmla="*/ 1471612 h 1509712"/>
              <a:gd name="connsiteX200" fmla="*/ 2850356 w 2936081"/>
              <a:gd name="connsiteY200" fmla="*/ 1473994 h 1509712"/>
              <a:gd name="connsiteX201" fmla="*/ 2864644 w 2936081"/>
              <a:gd name="connsiteY201" fmla="*/ 1483519 h 1509712"/>
              <a:gd name="connsiteX202" fmla="*/ 2881313 w 2936081"/>
              <a:gd name="connsiteY202" fmla="*/ 1495425 h 1509712"/>
              <a:gd name="connsiteX203" fmla="*/ 2886075 w 2936081"/>
              <a:gd name="connsiteY203" fmla="*/ 1502569 h 1509712"/>
              <a:gd name="connsiteX204" fmla="*/ 2893219 w 2936081"/>
              <a:gd name="connsiteY204" fmla="*/ 1504950 h 1509712"/>
              <a:gd name="connsiteX205" fmla="*/ 2936081 w 2936081"/>
              <a:gd name="connsiteY205" fmla="*/ 1502569 h 1509712"/>
              <a:gd name="connsiteX206" fmla="*/ 2933700 w 2936081"/>
              <a:gd name="connsiteY206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42913 w 2936081"/>
              <a:gd name="connsiteY33" fmla="*/ 195262 h 1509712"/>
              <a:gd name="connsiteX34" fmla="*/ 459581 w 2936081"/>
              <a:gd name="connsiteY34" fmla="*/ 214313 h 1509712"/>
              <a:gd name="connsiteX35" fmla="*/ 473869 w 2936081"/>
              <a:gd name="connsiteY35" fmla="*/ 228600 h 1509712"/>
              <a:gd name="connsiteX36" fmla="*/ 483394 w 2936081"/>
              <a:gd name="connsiteY36" fmla="*/ 230981 h 1509712"/>
              <a:gd name="connsiteX37" fmla="*/ 492919 w 2936081"/>
              <a:gd name="connsiteY37" fmla="*/ 228600 h 1509712"/>
              <a:gd name="connsiteX38" fmla="*/ 516731 w 2936081"/>
              <a:gd name="connsiteY38" fmla="*/ 226218 h 1509712"/>
              <a:gd name="connsiteX39" fmla="*/ 550069 w 2936081"/>
              <a:gd name="connsiteY39" fmla="*/ 247650 h 1509712"/>
              <a:gd name="connsiteX40" fmla="*/ 585788 w 2936081"/>
              <a:gd name="connsiteY40" fmla="*/ 250031 h 1509712"/>
              <a:gd name="connsiteX41" fmla="*/ 592931 w 2936081"/>
              <a:gd name="connsiteY41" fmla="*/ 254794 h 1509712"/>
              <a:gd name="connsiteX42" fmla="*/ 597694 w 2936081"/>
              <a:gd name="connsiteY42" fmla="*/ 269081 h 1509712"/>
              <a:gd name="connsiteX43" fmla="*/ 642938 w 2936081"/>
              <a:gd name="connsiteY43" fmla="*/ 276225 h 1509712"/>
              <a:gd name="connsiteX44" fmla="*/ 664369 w 2936081"/>
              <a:gd name="connsiteY44" fmla="*/ 288131 h 1509712"/>
              <a:gd name="connsiteX45" fmla="*/ 671513 w 2936081"/>
              <a:gd name="connsiteY45" fmla="*/ 292894 h 1509712"/>
              <a:gd name="connsiteX46" fmla="*/ 697706 w 2936081"/>
              <a:gd name="connsiteY46" fmla="*/ 300037 h 1509712"/>
              <a:gd name="connsiteX47" fmla="*/ 704850 w 2936081"/>
              <a:gd name="connsiteY47" fmla="*/ 316706 h 1509712"/>
              <a:gd name="connsiteX48" fmla="*/ 709613 w 2936081"/>
              <a:gd name="connsiteY48" fmla="*/ 330994 h 1509712"/>
              <a:gd name="connsiteX49" fmla="*/ 716756 w 2936081"/>
              <a:gd name="connsiteY49" fmla="*/ 333375 h 1509712"/>
              <a:gd name="connsiteX50" fmla="*/ 721519 w 2936081"/>
              <a:gd name="connsiteY50" fmla="*/ 347662 h 1509712"/>
              <a:gd name="connsiteX51" fmla="*/ 731044 w 2936081"/>
              <a:gd name="connsiteY51" fmla="*/ 361950 h 1509712"/>
              <a:gd name="connsiteX52" fmla="*/ 795338 w 2936081"/>
              <a:gd name="connsiteY52" fmla="*/ 371475 h 1509712"/>
              <a:gd name="connsiteX53" fmla="*/ 802481 w 2936081"/>
              <a:gd name="connsiteY53" fmla="*/ 378619 h 1509712"/>
              <a:gd name="connsiteX54" fmla="*/ 809625 w 2936081"/>
              <a:gd name="connsiteY54" fmla="*/ 383381 h 1509712"/>
              <a:gd name="connsiteX55" fmla="*/ 812006 w 2936081"/>
              <a:gd name="connsiteY55" fmla="*/ 395287 h 1509712"/>
              <a:gd name="connsiteX56" fmla="*/ 814388 w 2936081"/>
              <a:gd name="connsiteY56" fmla="*/ 402431 h 1509712"/>
              <a:gd name="connsiteX57" fmla="*/ 828675 w 2936081"/>
              <a:gd name="connsiteY57" fmla="*/ 411956 h 1509712"/>
              <a:gd name="connsiteX58" fmla="*/ 838200 w 2936081"/>
              <a:gd name="connsiteY58" fmla="*/ 414337 h 1509712"/>
              <a:gd name="connsiteX59" fmla="*/ 852488 w 2936081"/>
              <a:gd name="connsiteY59" fmla="*/ 419100 h 1509712"/>
              <a:gd name="connsiteX60" fmla="*/ 862013 w 2936081"/>
              <a:gd name="connsiteY60" fmla="*/ 426244 h 1509712"/>
              <a:gd name="connsiteX61" fmla="*/ 878681 w 2936081"/>
              <a:gd name="connsiteY61" fmla="*/ 435769 h 1509712"/>
              <a:gd name="connsiteX62" fmla="*/ 890588 w 2936081"/>
              <a:gd name="connsiteY62" fmla="*/ 450056 h 1509712"/>
              <a:gd name="connsiteX63" fmla="*/ 897731 w 2936081"/>
              <a:gd name="connsiteY63" fmla="*/ 454819 h 1509712"/>
              <a:gd name="connsiteX64" fmla="*/ 900113 w 2936081"/>
              <a:gd name="connsiteY64" fmla="*/ 461962 h 1509712"/>
              <a:gd name="connsiteX65" fmla="*/ 914400 w 2936081"/>
              <a:gd name="connsiteY65" fmla="*/ 473869 h 1509712"/>
              <a:gd name="connsiteX66" fmla="*/ 931069 w 2936081"/>
              <a:gd name="connsiteY66" fmla="*/ 495300 h 1509712"/>
              <a:gd name="connsiteX67" fmla="*/ 933450 w 2936081"/>
              <a:gd name="connsiteY67" fmla="*/ 502444 h 1509712"/>
              <a:gd name="connsiteX68" fmla="*/ 940594 w 2936081"/>
              <a:gd name="connsiteY68" fmla="*/ 507206 h 1509712"/>
              <a:gd name="connsiteX69" fmla="*/ 947738 w 2936081"/>
              <a:gd name="connsiteY69" fmla="*/ 514350 h 1509712"/>
              <a:gd name="connsiteX70" fmla="*/ 962025 w 2936081"/>
              <a:gd name="connsiteY70" fmla="*/ 523875 h 1509712"/>
              <a:gd name="connsiteX71" fmla="*/ 969169 w 2936081"/>
              <a:gd name="connsiteY71" fmla="*/ 528637 h 1509712"/>
              <a:gd name="connsiteX72" fmla="*/ 973931 w 2936081"/>
              <a:gd name="connsiteY72" fmla="*/ 535781 h 1509712"/>
              <a:gd name="connsiteX73" fmla="*/ 981075 w 2936081"/>
              <a:gd name="connsiteY73" fmla="*/ 538162 h 1509712"/>
              <a:gd name="connsiteX74" fmla="*/ 988219 w 2936081"/>
              <a:gd name="connsiteY74" fmla="*/ 542925 h 1509712"/>
              <a:gd name="connsiteX75" fmla="*/ 995363 w 2936081"/>
              <a:gd name="connsiteY75" fmla="*/ 545306 h 1509712"/>
              <a:gd name="connsiteX76" fmla="*/ 1019175 w 2936081"/>
              <a:gd name="connsiteY76" fmla="*/ 550069 h 1509712"/>
              <a:gd name="connsiteX77" fmla="*/ 1026319 w 2936081"/>
              <a:gd name="connsiteY77" fmla="*/ 559594 h 1509712"/>
              <a:gd name="connsiteX78" fmla="*/ 1031081 w 2936081"/>
              <a:gd name="connsiteY78" fmla="*/ 566737 h 1509712"/>
              <a:gd name="connsiteX79" fmla="*/ 1038225 w 2936081"/>
              <a:gd name="connsiteY79" fmla="*/ 573881 h 1509712"/>
              <a:gd name="connsiteX80" fmla="*/ 1050131 w 2936081"/>
              <a:gd name="connsiteY80" fmla="*/ 583406 h 1509712"/>
              <a:gd name="connsiteX81" fmla="*/ 1078706 w 2936081"/>
              <a:gd name="connsiteY81" fmla="*/ 583406 h 1509712"/>
              <a:gd name="connsiteX82" fmla="*/ 1081088 w 2936081"/>
              <a:gd name="connsiteY82" fmla="*/ 590550 h 1509712"/>
              <a:gd name="connsiteX83" fmla="*/ 1102519 w 2936081"/>
              <a:gd name="connsiteY83" fmla="*/ 611981 h 1509712"/>
              <a:gd name="connsiteX84" fmla="*/ 1109663 w 2936081"/>
              <a:gd name="connsiteY84" fmla="*/ 619125 h 1509712"/>
              <a:gd name="connsiteX85" fmla="*/ 1131094 w 2936081"/>
              <a:gd name="connsiteY85" fmla="*/ 628650 h 1509712"/>
              <a:gd name="connsiteX86" fmla="*/ 1140619 w 2936081"/>
              <a:gd name="connsiteY86" fmla="*/ 633412 h 1509712"/>
              <a:gd name="connsiteX87" fmla="*/ 1147763 w 2936081"/>
              <a:gd name="connsiteY87" fmla="*/ 638175 h 1509712"/>
              <a:gd name="connsiteX88" fmla="*/ 1154906 w 2936081"/>
              <a:gd name="connsiteY88" fmla="*/ 640556 h 1509712"/>
              <a:gd name="connsiteX89" fmla="*/ 1166813 w 2936081"/>
              <a:gd name="connsiteY89" fmla="*/ 645319 h 1509712"/>
              <a:gd name="connsiteX90" fmla="*/ 1190625 w 2936081"/>
              <a:gd name="connsiteY90" fmla="*/ 647700 h 1509712"/>
              <a:gd name="connsiteX91" fmla="*/ 1207294 w 2936081"/>
              <a:gd name="connsiteY91" fmla="*/ 657225 h 1509712"/>
              <a:gd name="connsiteX92" fmla="*/ 1221581 w 2936081"/>
              <a:gd name="connsiteY92" fmla="*/ 669131 h 1509712"/>
              <a:gd name="connsiteX93" fmla="*/ 1231106 w 2936081"/>
              <a:gd name="connsiteY93" fmla="*/ 671512 h 1509712"/>
              <a:gd name="connsiteX94" fmla="*/ 1238250 w 2936081"/>
              <a:gd name="connsiteY94" fmla="*/ 678656 h 1509712"/>
              <a:gd name="connsiteX95" fmla="*/ 1247775 w 2936081"/>
              <a:gd name="connsiteY95" fmla="*/ 681037 h 1509712"/>
              <a:gd name="connsiteX96" fmla="*/ 1290638 w 2936081"/>
              <a:gd name="connsiteY96" fmla="*/ 690562 h 1509712"/>
              <a:gd name="connsiteX97" fmla="*/ 1295400 w 2936081"/>
              <a:gd name="connsiteY97" fmla="*/ 697706 h 1509712"/>
              <a:gd name="connsiteX98" fmla="*/ 1302544 w 2936081"/>
              <a:gd name="connsiteY98" fmla="*/ 700087 h 1509712"/>
              <a:gd name="connsiteX99" fmla="*/ 1316831 w 2936081"/>
              <a:gd name="connsiteY99" fmla="*/ 707231 h 1509712"/>
              <a:gd name="connsiteX100" fmla="*/ 1323975 w 2936081"/>
              <a:gd name="connsiteY100" fmla="*/ 714375 h 1509712"/>
              <a:gd name="connsiteX101" fmla="*/ 1328738 w 2936081"/>
              <a:gd name="connsiteY101" fmla="*/ 721519 h 1509712"/>
              <a:gd name="connsiteX102" fmla="*/ 1343025 w 2936081"/>
              <a:gd name="connsiteY102" fmla="*/ 731044 h 1509712"/>
              <a:gd name="connsiteX103" fmla="*/ 1350169 w 2936081"/>
              <a:gd name="connsiteY103" fmla="*/ 735806 h 1509712"/>
              <a:gd name="connsiteX104" fmla="*/ 1354931 w 2936081"/>
              <a:gd name="connsiteY104" fmla="*/ 742950 h 1509712"/>
              <a:gd name="connsiteX105" fmla="*/ 1364456 w 2936081"/>
              <a:gd name="connsiteY105" fmla="*/ 750094 h 1509712"/>
              <a:gd name="connsiteX106" fmla="*/ 1369219 w 2936081"/>
              <a:gd name="connsiteY106" fmla="*/ 764381 h 1509712"/>
              <a:gd name="connsiteX107" fmla="*/ 1371600 w 2936081"/>
              <a:gd name="connsiteY107" fmla="*/ 771525 h 1509712"/>
              <a:gd name="connsiteX108" fmla="*/ 1373981 w 2936081"/>
              <a:gd name="connsiteY108" fmla="*/ 788194 h 1509712"/>
              <a:gd name="connsiteX109" fmla="*/ 1393031 w 2936081"/>
              <a:gd name="connsiteY109" fmla="*/ 795337 h 1509712"/>
              <a:gd name="connsiteX110" fmla="*/ 1407319 w 2936081"/>
              <a:gd name="connsiteY110" fmla="*/ 804862 h 1509712"/>
              <a:gd name="connsiteX111" fmla="*/ 1414463 w 2936081"/>
              <a:gd name="connsiteY111" fmla="*/ 809625 h 1509712"/>
              <a:gd name="connsiteX112" fmla="*/ 1416844 w 2936081"/>
              <a:gd name="connsiteY112" fmla="*/ 816769 h 1509712"/>
              <a:gd name="connsiteX113" fmla="*/ 1426369 w 2936081"/>
              <a:gd name="connsiteY113" fmla="*/ 831056 h 1509712"/>
              <a:gd name="connsiteX114" fmla="*/ 1428750 w 2936081"/>
              <a:gd name="connsiteY114" fmla="*/ 838200 h 1509712"/>
              <a:gd name="connsiteX115" fmla="*/ 1435894 w 2936081"/>
              <a:gd name="connsiteY115" fmla="*/ 845344 h 1509712"/>
              <a:gd name="connsiteX116" fmla="*/ 1440656 w 2936081"/>
              <a:gd name="connsiteY116" fmla="*/ 852487 h 1509712"/>
              <a:gd name="connsiteX117" fmla="*/ 1447800 w 2936081"/>
              <a:gd name="connsiteY117" fmla="*/ 859631 h 1509712"/>
              <a:gd name="connsiteX118" fmla="*/ 1457325 w 2936081"/>
              <a:gd name="connsiteY118" fmla="*/ 873919 h 1509712"/>
              <a:gd name="connsiteX119" fmla="*/ 1462088 w 2936081"/>
              <a:gd name="connsiteY119" fmla="*/ 881062 h 1509712"/>
              <a:gd name="connsiteX120" fmla="*/ 1495425 w 2936081"/>
              <a:gd name="connsiteY120" fmla="*/ 885825 h 1509712"/>
              <a:gd name="connsiteX121" fmla="*/ 1504950 w 2936081"/>
              <a:gd name="connsiteY121" fmla="*/ 897731 h 1509712"/>
              <a:gd name="connsiteX122" fmla="*/ 1514475 w 2936081"/>
              <a:gd name="connsiteY122" fmla="*/ 912019 h 1509712"/>
              <a:gd name="connsiteX123" fmla="*/ 1521619 w 2936081"/>
              <a:gd name="connsiteY123" fmla="*/ 926306 h 1509712"/>
              <a:gd name="connsiteX124" fmla="*/ 1528763 w 2936081"/>
              <a:gd name="connsiteY124" fmla="*/ 947737 h 1509712"/>
              <a:gd name="connsiteX125" fmla="*/ 1531144 w 2936081"/>
              <a:gd name="connsiteY125" fmla="*/ 954881 h 1509712"/>
              <a:gd name="connsiteX126" fmla="*/ 1550194 w 2936081"/>
              <a:gd name="connsiteY126" fmla="*/ 957262 h 1509712"/>
              <a:gd name="connsiteX127" fmla="*/ 1569244 w 2936081"/>
              <a:gd name="connsiteY127" fmla="*/ 978694 h 1509712"/>
              <a:gd name="connsiteX128" fmla="*/ 1576388 w 2936081"/>
              <a:gd name="connsiteY128" fmla="*/ 985837 h 1509712"/>
              <a:gd name="connsiteX129" fmla="*/ 1585913 w 2936081"/>
              <a:gd name="connsiteY129" fmla="*/ 1000125 h 1509712"/>
              <a:gd name="connsiteX130" fmla="*/ 1597819 w 2936081"/>
              <a:gd name="connsiteY130" fmla="*/ 1014412 h 1509712"/>
              <a:gd name="connsiteX131" fmla="*/ 1621631 w 2936081"/>
              <a:gd name="connsiteY131" fmla="*/ 1019175 h 1509712"/>
              <a:gd name="connsiteX132" fmla="*/ 1628775 w 2936081"/>
              <a:gd name="connsiteY132" fmla="*/ 1023937 h 1509712"/>
              <a:gd name="connsiteX133" fmla="*/ 1645444 w 2936081"/>
              <a:gd name="connsiteY133" fmla="*/ 1028700 h 1509712"/>
              <a:gd name="connsiteX134" fmla="*/ 1652588 w 2936081"/>
              <a:gd name="connsiteY134" fmla="*/ 1031081 h 1509712"/>
              <a:gd name="connsiteX135" fmla="*/ 1659731 w 2936081"/>
              <a:gd name="connsiteY135" fmla="*/ 1035844 h 1509712"/>
              <a:gd name="connsiteX136" fmla="*/ 1674019 w 2936081"/>
              <a:gd name="connsiteY136" fmla="*/ 1040606 h 1509712"/>
              <a:gd name="connsiteX137" fmla="*/ 1693069 w 2936081"/>
              <a:gd name="connsiteY137" fmla="*/ 1062037 h 1509712"/>
              <a:gd name="connsiteX138" fmla="*/ 1707356 w 2936081"/>
              <a:gd name="connsiteY138" fmla="*/ 1066800 h 1509712"/>
              <a:gd name="connsiteX139" fmla="*/ 1714500 w 2936081"/>
              <a:gd name="connsiteY139" fmla="*/ 1069181 h 1509712"/>
              <a:gd name="connsiteX140" fmla="*/ 1745456 w 2936081"/>
              <a:gd name="connsiteY140" fmla="*/ 1064418 h 1509712"/>
              <a:gd name="connsiteX141" fmla="*/ 1764506 w 2936081"/>
              <a:gd name="connsiteY141" fmla="*/ 1083469 h 1509712"/>
              <a:gd name="connsiteX142" fmla="*/ 1774031 w 2936081"/>
              <a:gd name="connsiteY142" fmla="*/ 1085850 h 1509712"/>
              <a:gd name="connsiteX143" fmla="*/ 1781175 w 2936081"/>
              <a:gd name="connsiteY143" fmla="*/ 1090612 h 1509712"/>
              <a:gd name="connsiteX144" fmla="*/ 1790700 w 2936081"/>
              <a:gd name="connsiteY144" fmla="*/ 1092994 h 1509712"/>
              <a:gd name="connsiteX145" fmla="*/ 1812131 w 2936081"/>
              <a:gd name="connsiteY145" fmla="*/ 1100137 h 1509712"/>
              <a:gd name="connsiteX146" fmla="*/ 1819275 w 2936081"/>
              <a:gd name="connsiteY146" fmla="*/ 1102519 h 1509712"/>
              <a:gd name="connsiteX147" fmla="*/ 1826419 w 2936081"/>
              <a:gd name="connsiteY147" fmla="*/ 1107281 h 1509712"/>
              <a:gd name="connsiteX148" fmla="*/ 1843088 w 2936081"/>
              <a:gd name="connsiteY148" fmla="*/ 1123950 h 1509712"/>
              <a:gd name="connsiteX149" fmla="*/ 1881188 w 2936081"/>
              <a:gd name="connsiteY149" fmla="*/ 1133475 h 1509712"/>
              <a:gd name="connsiteX150" fmla="*/ 1883569 w 2936081"/>
              <a:gd name="connsiteY150" fmla="*/ 1140619 h 1509712"/>
              <a:gd name="connsiteX151" fmla="*/ 1885950 w 2936081"/>
              <a:gd name="connsiteY151" fmla="*/ 1150144 h 1509712"/>
              <a:gd name="connsiteX152" fmla="*/ 1893094 w 2936081"/>
              <a:gd name="connsiteY152" fmla="*/ 1152525 h 1509712"/>
              <a:gd name="connsiteX153" fmla="*/ 1907381 w 2936081"/>
              <a:gd name="connsiteY153" fmla="*/ 1162050 h 1509712"/>
              <a:gd name="connsiteX154" fmla="*/ 1914525 w 2936081"/>
              <a:gd name="connsiteY154" fmla="*/ 1166812 h 1509712"/>
              <a:gd name="connsiteX155" fmla="*/ 1928813 w 2936081"/>
              <a:gd name="connsiteY155" fmla="*/ 1181100 h 1509712"/>
              <a:gd name="connsiteX156" fmla="*/ 1950244 w 2936081"/>
              <a:gd name="connsiteY156" fmla="*/ 1197769 h 1509712"/>
              <a:gd name="connsiteX157" fmla="*/ 1957388 w 2936081"/>
              <a:gd name="connsiteY157" fmla="*/ 1200150 h 1509712"/>
              <a:gd name="connsiteX158" fmla="*/ 1974056 w 2936081"/>
              <a:gd name="connsiteY158" fmla="*/ 1212056 h 1509712"/>
              <a:gd name="connsiteX159" fmla="*/ 1981200 w 2936081"/>
              <a:gd name="connsiteY159" fmla="*/ 1214437 h 1509712"/>
              <a:gd name="connsiteX160" fmla="*/ 1988344 w 2936081"/>
              <a:gd name="connsiteY160" fmla="*/ 1219200 h 1509712"/>
              <a:gd name="connsiteX161" fmla="*/ 1995488 w 2936081"/>
              <a:gd name="connsiteY161" fmla="*/ 1221581 h 1509712"/>
              <a:gd name="connsiteX162" fmla="*/ 2016919 w 2936081"/>
              <a:gd name="connsiteY162" fmla="*/ 1233487 h 1509712"/>
              <a:gd name="connsiteX163" fmla="*/ 2024063 w 2936081"/>
              <a:gd name="connsiteY163" fmla="*/ 1238250 h 1509712"/>
              <a:gd name="connsiteX164" fmla="*/ 2062163 w 2936081"/>
              <a:gd name="connsiteY164" fmla="*/ 1245394 h 1509712"/>
              <a:gd name="connsiteX165" fmla="*/ 2083594 w 2936081"/>
              <a:gd name="connsiteY165" fmla="*/ 1262062 h 1509712"/>
              <a:gd name="connsiteX166" fmla="*/ 2088356 w 2936081"/>
              <a:gd name="connsiteY166" fmla="*/ 1269206 h 1509712"/>
              <a:gd name="connsiteX167" fmla="*/ 2119313 w 2936081"/>
              <a:gd name="connsiteY167" fmla="*/ 1276350 h 1509712"/>
              <a:gd name="connsiteX168" fmla="*/ 2126456 w 2936081"/>
              <a:gd name="connsiteY168" fmla="*/ 1278731 h 1509712"/>
              <a:gd name="connsiteX169" fmla="*/ 2135981 w 2936081"/>
              <a:gd name="connsiteY169" fmla="*/ 1281112 h 1509712"/>
              <a:gd name="connsiteX170" fmla="*/ 2143125 w 2936081"/>
              <a:gd name="connsiteY170" fmla="*/ 1285875 h 1509712"/>
              <a:gd name="connsiteX171" fmla="*/ 2152650 w 2936081"/>
              <a:gd name="connsiteY171" fmla="*/ 1300162 h 1509712"/>
              <a:gd name="connsiteX172" fmla="*/ 2178844 w 2936081"/>
              <a:gd name="connsiteY172" fmla="*/ 1304925 h 1509712"/>
              <a:gd name="connsiteX173" fmla="*/ 2257425 w 2936081"/>
              <a:gd name="connsiteY173" fmla="*/ 1307306 h 1509712"/>
              <a:gd name="connsiteX174" fmla="*/ 2264569 w 2936081"/>
              <a:gd name="connsiteY174" fmla="*/ 1321594 h 1509712"/>
              <a:gd name="connsiteX175" fmla="*/ 2295525 w 2936081"/>
              <a:gd name="connsiteY175" fmla="*/ 1321594 h 1509712"/>
              <a:gd name="connsiteX176" fmla="*/ 2331244 w 2936081"/>
              <a:gd name="connsiteY176" fmla="*/ 1326356 h 1509712"/>
              <a:gd name="connsiteX177" fmla="*/ 2343150 w 2936081"/>
              <a:gd name="connsiteY177" fmla="*/ 1338262 h 1509712"/>
              <a:gd name="connsiteX178" fmla="*/ 2350294 w 2936081"/>
              <a:gd name="connsiteY178" fmla="*/ 1343025 h 1509712"/>
              <a:gd name="connsiteX179" fmla="*/ 2357438 w 2936081"/>
              <a:gd name="connsiteY179" fmla="*/ 1350169 h 1509712"/>
              <a:gd name="connsiteX180" fmla="*/ 2364581 w 2936081"/>
              <a:gd name="connsiteY180" fmla="*/ 1352550 h 1509712"/>
              <a:gd name="connsiteX181" fmla="*/ 2371725 w 2936081"/>
              <a:gd name="connsiteY181" fmla="*/ 1357312 h 1509712"/>
              <a:gd name="connsiteX182" fmla="*/ 2378869 w 2936081"/>
              <a:gd name="connsiteY182" fmla="*/ 1359694 h 1509712"/>
              <a:gd name="connsiteX183" fmla="*/ 2386013 w 2936081"/>
              <a:gd name="connsiteY183" fmla="*/ 1364456 h 1509712"/>
              <a:gd name="connsiteX184" fmla="*/ 2428875 w 2936081"/>
              <a:gd name="connsiteY184" fmla="*/ 1369219 h 1509712"/>
              <a:gd name="connsiteX185" fmla="*/ 2436019 w 2936081"/>
              <a:gd name="connsiteY185" fmla="*/ 1376362 h 1509712"/>
              <a:gd name="connsiteX186" fmla="*/ 2452688 w 2936081"/>
              <a:gd name="connsiteY186" fmla="*/ 1383506 h 1509712"/>
              <a:gd name="connsiteX187" fmla="*/ 2466975 w 2936081"/>
              <a:gd name="connsiteY187" fmla="*/ 1393031 h 1509712"/>
              <a:gd name="connsiteX188" fmla="*/ 2474119 w 2936081"/>
              <a:gd name="connsiteY188" fmla="*/ 1397794 h 1509712"/>
              <a:gd name="connsiteX189" fmla="*/ 2488406 w 2936081"/>
              <a:gd name="connsiteY189" fmla="*/ 1407319 h 1509712"/>
              <a:gd name="connsiteX190" fmla="*/ 2697956 w 2936081"/>
              <a:gd name="connsiteY190" fmla="*/ 1416844 h 1509712"/>
              <a:gd name="connsiteX191" fmla="*/ 2707481 w 2936081"/>
              <a:gd name="connsiteY191" fmla="*/ 1431131 h 1509712"/>
              <a:gd name="connsiteX192" fmla="*/ 2714625 w 2936081"/>
              <a:gd name="connsiteY192" fmla="*/ 1433512 h 1509712"/>
              <a:gd name="connsiteX193" fmla="*/ 2726531 w 2936081"/>
              <a:gd name="connsiteY193" fmla="*/ 1443037 h 1509712"/>
              <a:gd name="connsiteX194" fmla="*/ 2728913 w 2936081"/>
              <a:gd name="connsiteY194" fmla="*/ 1450181 h 1509712"/>
              <a:gd name="connsiteX195" fmla="*/ 2788444 w 2936081"/>
              <a:gd name="connsiteY195" fmla="*/ 1452562 h 1509712"/>
              <a:gd name="connsiteX196" fmla="*/ 2793206 w 2936081"/>
              <a:gd name="connsiteY196" fmla="*/ 1466850 h 1509712"/>
              <a:gd name="connsiteX197" fmla="*/ 2800350 w 2936081"/>
              <a:gd name="connsiteY197" fmla="*/ 1469231 h 1509712"/>
              <a:gd name="connsiteX198" fmla="*/ 2814638 w 2936081"/>
              <a:gd name="connsiteY198" fmla="*/ 1471612 h 1509712"/>
              <a:gd name="connsiteX199" fmla="*/ 2850356 w 2936081"/>
              <a:gd name="connsiteY199" fmla="*/ 1473994 h 1509712"/>
              <a:gd name="connsiteX200" fmla="*/ 2864644 w 2936081"/>
              <a:gd name="connsiteY200" fmla="*/ 1483519 h 1509712"/>
              <a:gd name="connsiteX201" fmla="*/ 2881313 w 2936081"/>
              <a:gd name="connsiteY201" fmla="*/ 1495425 h 1509712"/>
              <a:gd name="connsiteX202" fmla="*/ 2886075 w 2936081"/>
              <a:gd name="connsiteY202" fmla="*/ 1502569 h 1509712"/>
              <a:gd name="connsiteX203" fmla="*/ 2893219 w 2936081"/>
              <a:gd name="connsiteY203" fmla="*/ 1504950 h 1509712"/>
              <a:gd name="connsiteX204" fmla="*/ 2936081 w 2936081"/>
              <a:gd name="connsiteY204" fmla="*/ 1502569 h 1509712"/>
              <a:gd name="connsiteX205" fmla="*/ 2933700 w 2936081"/>
              <a:gd name="connsiteY205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42913 w 2936081"/>
              <a:gd name="connsiteY33" fmla="*/ 195262 h 1509712"/>
              <a:gd name="connsiteX34" fmla="*/ 459581 w 2936081"/>
              <a:gd name="connsiteY34" fmla="*/ 214313 h 1509712"/>
              <a:gd name="connsiteX35" fmla="*/ 473869 w 2936081"/>
              <a:gd name="connsiteY35" fmla="*/ 228600 h 1509712"/>
              <a:gd name="connsiteX36" fmla="*/ 483394 w 2936081"/>
              <a:gd name="connsiteY36" fmla="*/ 230981 h 1509712"/>
              <a:gd name="connsiteX37" fmla="*/ 492919 w 2936081"/>
              <a:gd name="connsiteY37" fmla="*/ 228600 h 1509712"/>
              <a:gd name="connsiteX38" fmla="*/ 516731 w 2936081"/>
              <a:gd name="connsiteY38" fmla="*/ 226218 h 1509712"/>
              <a:gd name="connsiteX39" fmla="*/ 550069 w 2936081"/>
              <a:gd name="connsiteY39" fmla="*/ 247650 h 1509712"/>
              <a:gd name="connsiteX40" fmla="*/ 585788 w 2936081"/>
              <a:gd name="connsiteY40" fmla="*/ 250031 h 1509712"/>
              <a:gd name="connsiteX41" fmla="*/ 592931 w 2936081"/>
              <a:gd name="connsiteY41" fmla="*/ 254794 h 1509712"/>
              <a:gd name="connsiteX42" fmla="*/ 597694 w 2936081"/>
              <a:gd name="connsiteY42" fmla="*/ 269081 h 1509712"/>
              <a:gd name="connsiteX43" fmla="*/ 642938 w 2936081"/>
              <a:gd name="connsiteY43" fmla="*/ 276225 h 1509712"/>
              <a:gd name="connsiteX44" fmla="*/ 664369 w 2936081"/>
              <a:gd name="connsiteY44" fmla="*/ 288131 h 1509712"/>
              <a:gd name="connsiteX45" fmla="*/ 671513 w 2936081"/>
              <a:gd name="connsiteY45" fmla="*/ 292894 h 1509712"/>
              <a:gd name="connsiteX46" fmla="*/ 697706 w 2936081"/>
              <a:gd name="connsiteY46" fmla="*/ 300037 h 1509712"/>
              <a:gd name="connsiteX47" fmla="*/ 704850 w 2936081"/>
              <a:gd name="connsiteY47" fmla="*/ 316706 h 1509712"/>
              <a:gd name="connsiteX48" fmla="*/ 709613 w 2936081"/>
              <a:gd name="connsiteY48" fmla="*/ 330994 h 1509712"/>
              <a:gd name="connsiteX49" fmla="*/ 716756 w 2936081"/>
              <a:gd name="connsiteY49" fmla="*/ 333375 h 1509712"/>
              <a:gd name="connsiteX50" fmla="*/ 721519 w 2936081"/>
              <a:gd name="connsiteY50" fmla="*/ 347662 h 1509712"/>
              <a:gd name="connsiteX51" fmla="*/ 731044 w 2936081"/>
              <a:gd name="connsiteY51" fmla="*/ 361950 h 1509712"/>
              <a:gd name="connsiteX52" fmla="*/ 795338 w 2936081"/>
              <a:gd name="connsiteY52" fmla="*/ 371475 h 1509712"/>
              <a:gd name="connsiteX53" fmla="*/ 802481 w 2936081"/>
              <a:gd name="connsiteY53" fmla="*/ 378619 h 1509712"/>
              <a:gd name="connsiteX54" fmla="*/ 809625 w 2936081"/>
              <a:gd name="connsiteY54" fmla="*/ 383381 h 1509712"/>
              <a:gd name="connsiteX55" fmla="*/ 812006 w 2936081"/>
              <a:gd name="connsiteY55" fmla="*/ 395287 h 1509712"/>
              <a:gd name="connsiteX56" fmla="*/ 814388 w 2936081"/>
              <a:gd name="connsiteY56" fmla="*/ 402431 h 1509712"/>
              <a:gd name="connsiteX57" fmla="*/ 828675 w 2936081"/>
              <a:gd name="connsiteY57" fmla="*/ 411956 h 1509712"/>
              <a:gd name="connsiteX58" fmla="*/ 838200 w 2936081"/>
              <a:gd name="connsiteY58" fmla="*/ 414337 h 1509712"/>
              <a:gd name="connsiteX59" fmla="*/ 852488 w 2936081"/>
              <a:gd name="connsiteY59" fmla="*/ 419100 h 1509712"/>
              <a:gd name="connsiteX60" fmla="*/ 862013 w 2936081"/>
              <a:gd name="connsiteY60" fmla="*/ 426244 h 1509712"/>
              <a:gd name="connsiteX61" fmla="*/ 878681 w 2936081"/>
              <a:gd name="connsiteY61" fmla="*/ 435769 h 1509712"/>
              <a:gd name="connsiteX62" fmla="*/ 890588 w 2936081"/>
              <a:gd name="connsiteY62" fmla="*/ 450056 h 1509712"/>
              <a:gd name="connsiteX63" fmla="*/ 897731 w 2936081"/>
              <a:gd name="connsiteY63" fmla="*/ 454819 h 1509712"/>
              <a:gd name="connsiteX64" fmla="*/ 900113 w 2936081"/>
              <a:gd name="connsiteY64" fmla="*/ 461962 h 1509712"/>
              <a:gd name="connsiteX65" fmla="*/ 914400 w 2936081"/>
              <a:gd name="connsiteY65" fmla="*/ 473869 h 1509712"/>
              <a:gd name="connsiteX66" fmla="*/ 931069 w 2936081"/>
              <a:gd name="connsiteY66" fmla="*/ 495300 h 1509712"/>
              <a:gd name="connsiteX67" fmla="*/ 933450 w 2936081"/>
              <a:gd name="connsiteY67" fmla="*/ 502444 h 1509712"/>
              <a:gd name="connsiteX68" fmla="*/ 940594 w 2936081"/>
              <a:gd name="connsiteY68" fmla="*/ 507206 h 1509712"/>
              <a:gd name="connsiteX69" fmla="*/ 947738 w 2936081"/>
              <a:gd name="connsiteY69" fmla="*/ 514350 h 1509712"/>
              <a:gd name="connsiteX70" fmla="*/ 962025 w 2936081"/>
              <a:gd name="connsiteY70" fmla="*/ 523875 h 1509712"/>
              <a:gd name="connsiteX71" fmla="*/ 969169 w 2936081"/>
              <a:gd name="connsiteY71" fmla="*/ 528637 h 1509712"/>
              <a:gd name="connsiteX72" fmla="*/ 973931 w 2936081"/>
              <a:gd name="connsiteY72" fmla="*/ 535781 h 1509712"/>
              <a:gd name="connsiteX73" fmla="*/ 981075 w 2936081"/>
              <a:gd name="connsiteY73" fmla="*/ 538162 h 1509712"/>
              <a:gd name="connsiteX74" fmla="*/ 988219 w 2936081"/>
              <a:gd name="connsiteY74" fmla="*/ 542925 h 1509712"/>
              <a:gd name="connsiteX75" fmla="*/ 995363 w 2936081"/>
              <a:gd name="connsiteY75" fmla="*/ 545306 h 1509712"/>
              <a:gd name="connsiteX76" fmla="*/ 1019175 w 2936081"/>
              <a:gd name="connsiteY76" fmla="*/ 550069 h 1509712"/>
              <a:gd name="connsiteX77" fmla="*/ 1026319 w 2936081"/>
              <a:gd name="connsiteY77" fmla="*/ 559594 h 1509712"/>
              <a:gd name="connsiteX78" fmla="*/ 1031081 w 2936081"/>
              <a:gd name="connsiteY78" fmla="*/ 566737 h 1509712"/>
              <a:gd name="connsiteX79" fmla="*/ 1038225 w 2936081"/>
              <a:gd name="connsiteY79" fmla="*/ 573881 h 1509712"/>
              <a:gd name="connsiteX80" fmla="*/ 1050131 w 2936081"/>
              <a:gd name="connsiteY80" fmla="*/ 583406 h 1509712"/>
              <a:gd name="connsiteX81" fmla="*/ 1078706 w 2936081"/>
              <a:gd name="connsiteY81" fmla="*/ 583406 h 1509712"/>
              <a:gd name="connsiteX82" fmla="*/ 1081088 w 2936081"/>
              <a:gd name="connsiteY82" fmla="*/ 590550 h 1509712"/>
              <a:gd name="connsiteX83" fmla="*/ 1102519 w 2936081"/>
              <a:gd name="connsiteY83" fmla="*/ 611981 h 1509712"/>
              <a:gd name="connsiteX84" fmla="*/ 1109663 w 2936081"/>
              <a:gd name="connsiteY84" fmla="*/ 619125 h 1509712"/>
              <a:gd name="connsiteX85" fmla="*/ 1131094 w 2936081"/>
              <a:gd name="connsiteY85" fmla="*/ 628650 h 1509712"/>
              <a:gd name="connsiteX86" fmla="*/ 1140619 w 2936081"/>
              <a:gd name="connsiteY86" fmla="*/ 633412 h 1509712"/>
              <a:gd name="connsiteX87" fmla="*/ 1147763 w 2936081"/>
              <a:gd name="connsiteY87" fmla="*/ 638175 h 1509712"/>
              <a:gd name="connsiteX88" fmla="*/ 1154906 w 2936081"/>
              <a:gd name="connsiteY88" fmla="*/ 640556 h 1509712"/>
              <a:gd name="connsiteX89" fmla="*/ 1166813 w 2936081"/>
              <a:gd name="connsiteY89" fmla="*/ 645319 h 1509712"/>
              <a:gd name="connsiteX90" fmla="*/ 1190625 w 2936081"/>
              <a:gd name="connsiteY90" fmla="*/ 647700 h 1509712"/>
              <a:gd name="connsiteX91" fmla="*/ 1207294 w 2936081"/>
              <a:gd name="connsiteY91" fmla="*/ 657225 h 1509712"/>
              <a:gd name="connsiteX92" fmla="*/ 1221581 w 2936081"/>
              <a:gd name="connsiteY92" fmla="*/ 669131 h 1509712"/>
              <a:gd name="connsiteX93" fmla="*/ 1231106 w 2936081"/>
              <a:gd name="connsiteY93" fmla="*/ 671512 h 1509712"/>
              <a:gd name="connsiteX94" fmla="*/ 1238250 w 2936081"/>
              <a:gd name="connsiteY94" fmla="*/ 678656 h 1509712"/>
              <a:gd name="connsiteX95" fmla="*/ 1247775 w 2936081"/>
              <a:gd name="connsiteY95" fmla="*/ 681037 h 1509712"/>
              <a:gd name="connsiteX96" fmla="*/ 1290638 w 2936081"/>
              <a:gd name="connsiteY96" fmla="*/ 690562 h 1509712"/>
              <a:gd name="connsiteX97" fmla="*/ 1295400 w 2936081"/>
              <a:gd name="connsiteY97" fmla="*/ 697706 h 1509712"/>
              <a:gd name="connsiteX98" fmla="*/ 1302544 w 2936081"/>
              <a:gd name="connsiteY98" fmla="*/ 700087 h 1509712"/>
              <a:gd name="connsiteX99" fmla="*/ 1316831 w 2936081"/>
              <a:gd name="connsiteY99" fmla="*/ 707231 h 1509712"/>
              <a:gd name="connsiteX100" fmla="*/ 1323975 w 2936081"/>
              <a:gd name="connsiteY100" fmla="*/ 714375 h 1509712"/>
              <a:gd name="connsiteX101" fmla="*/ 1328738 w 2936081"/>
              <a:gd name="connsiteY101" fmla="*/ 721519 h 1509712"/>
              <a:gd name="connsiteX102" fmla="*/ 1343025 w 2936081"/>
              <a:gd name="connsiteY102" fmla="*/ 731044 h 1509712"/>
              <a:gd name="connsiteX103" fmla="*/ 1350169 w 2936081"/>
              <a:gd name="connsiteY103" fmla="*/ 735806 h 1509712"/>
              <a:gd name="connsiteX104" fmla="*/ 1354931 w 2936081"/>
              <a:gd name="connsiteY104" fmla="*/ 742950 h 1509712"/>
              <a:gd name="connsiteX105" fmla="*/ 1364456 w 2936081"/>
              <a:gd name="connsiteY105" fmla="*/ 750094 h 1509712"/>
              <a:gd name="connsiteX106" fmla="*/ 1369219 w 2936081"/>
              <a:gd name="connsiteY106" fmla="*/ 764381 h 1509712"/>
              <a:gd name="connsiteX107" fmla="*/ 1371600 w 2936081"/>
              <a:gd name="connsiteY107" fmla="*/ 771525 h 1509712"/>
              <a:gd name="connsiteX108" fmla="*/ 1373981 w 2936081"/>
              <a:gd name="connsiteY108" fmla="*/ 788194 h 1509712"/>
              <a:gd name="connsiteX109" fmla="*/ 1393031 w 2936081"/>
              <a:gd name="connsiteY109" fmla="*/ 795337 h 1509712"/>
              <a:gd name="connsiteX110" fmla="*/ 1407319 w 2936081"/>
              <a:gd name="connsiteY110" fmla="*/ 804862 h 1509712"/>
              <a:gd name="connsiteX111" fmla="*/ 1414463 w 2936081"/>
              <a:gd name="connsiteY111" fmla="*/ 809625 h 1509712"/>
              <a:gd name="connsiteX112" fmla="*/ 1416844 w 2936081"/>
              <a:gd name="connsiteY112" fmla="*/ 816769 h 1509712"/>
              <a:gd name="connsiteX113" fmla="*/ 1426369 w 2936081"/>
              <a:gd name="connsiteY113" fmla="*/ 831056 h 1509712"/>
              <a:gd name="connsiteX114" fmla="*/ 1428750 w 2936081"/>
              <a:gd name="connsiteY114" fmla="*/ 838200 h 1509712"/>
              <a:gd name="connsiteX115" fmla="*/ 1435894 w 2936081"/>
              <a:gd name="connsiteY115" fmla="*/ 845344 h 1509712"/>
              <a:gd name="connsiteX116" fmla="*/ 1440656 w 2936081"/>
              <a:gd name="connsiteY116" fmla="*/ 852487 h 1509712"/>
              <a:gd name="connsiteX117" fmla="*/ 1447800 w 2936081"/>
              <a:gd name="connsiteY117" fmla="*/ 859631 h 1509712"/>
              <a:gd name="connsiteX118" fmla="*/ 1457325 w 2936081"/>
              <a:gd name="connsiteY118" fmla="*/ 873919 h 1509712"/>
              <a:gd name="connsiteX119" fmla="*/ 1462088 w 2936081"/>
              <a:gd name="connsiteY119" fmla="*/ 881062 h 1509712"/>
              <a:gd name="connsiteX120" fmla="*/ 1495425 w 2936081"/>
              <a:gd name="connsiteY120" fmla="*/ 885825 h 1509712"/>
              <a:gd name="connsiteX121" fmla="*/ 1504950 w 2936081"/>
              <a:gd name="connsiteY121" fmla="*/ 897731 h 1509712"/>
              <a:gd name="connsiteX122" fmla="*/ 1514475 w 2936081"/>
              <a:gd name="connsiteY122" fmla="*/ 912019 h 1509712"/>
              <a:gd name="connsiteX123" fmla="*/ 1521619 w 2936081"/>
              <a:gd name="connsiteY123" fmla="*/ 926306 h 1509712"/>
              <a:gd name="connsiteX124" fmla="*/ 1528763 w 2936081"/>
              <a:gd name="connsiteY124" fmla="*/ 947737 h 1509712"/>
              <a:gd name="connsiteX125" fmla="*/ 1531144 w 2936081"/>
              <a:gd name="connsiteY125" fmla="*/ 954881 h 1509712"/>
              <a:gd name="connsiteX126" fmla="*/ 1550194 w 2936081"/>
              <a:gd name="connsiteY126" fmla="*/ 957262 h 1509712"/>
              <a:gd name="connsiteX127" fmla="*/ 1569244 w 2936081"/>
              <a:gd name="connsiteY127" fmla="*/ 978694 h 1509712"/>
              <a:gd name="connsiteX128" fmla="*/ 1576388 w 2936081"/>
              <a:gd name="connsiteY128" fmla="*/ 985837 h 1509712"/>
              <a:gd name="connsiteX129" fmla="*/ 1585913 w 2936081"/>
              <a:gd name="connsiteY129" fmla="*/ 1000125 h 1509712"/>
              <a:gd name="connsiteX130" fmla="*/ 1597819 w 2936081"/>
              <a:gd name="connsiteY130" fmla="*/ 1014412 h 1509712"/>
              <a:gd name="connsiteX131" fmla="*/ 1621631 w 2936081"/>
              <a:gd name="connsiteY131" fmla="*/ 1019175 h 1509712"/>
              <a:gd name="connsiteX132" fmla="*/ 1628775 w 2936081"/>
              <a:gd name="connsiteY132" fmla="*/ 1023937 h 1509712"/>
              <a:gd name="connsiteX133" fmla="*/ 1645444 w 2936081"/>
              <a:gd name="connsiteY133" fmla="*/ 1028700 h 1509712"/>
              <a:gd name="connsiteX134" fmla="*/ 1652588 w 2936081"/>
              <a:gd name="connsiteY134" fmla="*/ 1031081 h 1509712"/>
              <a:gd name="connsiteX135" fmla="*/ 1659731 w 2936081"/>
              <a:gd name="connsiteY135" fmla="*/ 1035844 h 1509712"/>
              <a:gd name="connsiteX136" fmla="*/ 1674019 w 2936081"/>
              <a:gd name="connsiteY136" fmla="*/ 1040606 h 1509712"/>
              <a:gd name="connsiteX137" fmla="*/ 1693069 w 2936081"/>
              <a:gd name="connsiteY137" fmla="*/ 1062037 h 1509712"/>
              <a:gd name="connsiteX138" fmla="*/ 1707356 w 2936081"/>
              <a:gd name="connsiteY138" fmla="*/ 1066800 h 1509712"/>
              <a:gd name="connsiteX139" fmla="*/ 1714500 w 2936081"/>
              <a:gd name="connsiteY139" fmla="*/ 1069181 h 1509712"/>
              <a:gd name="connsiteX140" fmla="*/ 1745456 w 2936081"/>
              <a:gd name="connsiteY140" fmla="*/ 1064418 h 1509712"/>
              <a:gd name="connsiteX141" fmla="*/ 1764506 w 2936081"/>
              <a:gd name="connsiteY141" fmla="*/ 1083469 h 1509712"/>
              <a:gd name="connsiteX142" fmla="*/ 1774031 w 2936081"/>
              <a:gd name="connsiteY142" fmla="*/ 1085850 h 1509712"/>
              <a:gd name="connsiteX143" fmla="*/ 1781175 w 2936081"/>
              <a:gd name="connsiteY143" fmla="*/ 1090612 h 1509712"/>
              <a:gd name="connsiteX144" fmla="*/ 1790700 w 2936081"/>
              <a:gd name="connsiteY144" fmla="*/ 1092994 h 1509712"/>
              <a:gd name="connsiteX145" fmla="*/ 1812131 w 2936081"/>
              <a:gd name="connsiteY145" fmla="*/ 1100137 h 1509712"/>
              <a:gd name="connsiteX146" fmla="*/ 1819275 w 2936081"/>
              <a:gd name="connsiteY146" fmla="*/ 1102519 h 1509712"/>
              <a:gd name="connsiteX147" fmla="*/ 1826419 w 2936081"/>
              <a:gd name="connsiteY147" fmla="*/ 1107281 h 1509712"/>
              <a:gd name="connsiteX148" fmla="*/ 1843088 w 2936081"/>
              <a:gd name="connsiteY148" fmla="*/ 1123950 h 1509712"/>
              <a:gd name="connsiteX149" fmla="*/ 1881188 w 2936081"/>
              <a:gd name="connsiteY149" fmla="*/ 1133475 h 1509712"/>
              <a:gd name="connsiteX150" fmla="*/ 1883569 w 2936081"/>
              <a:gd name="connsiteY150" fmla="*/ 1140619 h 1509712"/>
              <a:gd name="connsiteX151" fmla="*/ 1885950 w 2936081"/>
              <a:gd name="connsiteY151" fmla="*/ 1150144 h 1509712"/>
              <a:gd name="connsiteX152" fmla="*/ 1893094 w 2936081"/>
              <a:gd name="connsiteY152" fmla="*/ 1152525 h 1509712"/>
              <a:gd name="connsiteX153" fmla="*/ 1907381 w 2936081"/>
              <a:gd name="connsiteY153" fmla="*/ 1162050 h 1509712"/>
              <a:gd name="connsiteX154" fmla="*/ 1914525 w 2936081"/>
              <a:gd name="connsiteY154" fmla="*/ 1166812 h 1509712"/>
              <a:gd name="connsiteX155" fmla="*/ 1928813 w 2936081"/>
              <a:gd name="connsiteY155" fmla="*/ 1181100 h 1509712"/>
              <a:gd name="connsiteX156" fmla="*/ 1950244 w 2936081"/>
              <a:gd name="connsiteY156" fmla="*/ 1197769 h 1509712"/>
              <a:gd name="connsiteX157" fmla="*/ 1957388 w 2936081"/>
              <a:gd name="connsiteY157" fmla="*/ 1200150 h 1509712"/>
              <a:gd name="connsiteX158" fmla="*/ 1974056 w 2936081"/>
              <a:gd name="connsiteY158" fmla="*/ 1212056 h 1509712"/>
              <a:gd name="connsiteX159" fmla="*/ 1981200 w 2936081"/>
              <a:gd name="connsiteY159" fmla="*/ 1214437 h 1509712"/>
              <a:gd name="connsiteX160" fmla="*/ 1988344 w 2936081"/>
              <a:gd name="connsiteY160" fmla="*/ 1219200 h 1509712"/>
              <a:gd name="connsiteX161" fmla="*/ 1995488 w 2936081"/>
              <a:gd name="connsiteY161" fmla="*/ 1221581 h 1509712"/>
              <a:gd name="connsiteX162" fmla="*/ 2016919 w 2936081"/>
              <a:gd name="connsiteY162" fmla="*/ 1233487 h 1509712"/>
              <a:gd name="connsiteX163" fmla="*/ 2024063 w 2936081"/>
              <a:gd name="connsiteY163" fmla="*/ 1238250 h 1509712"/>
              <a:gd name="connsiteX164" fmla="*/ 2062163 w 2936081"/>
              <a:gd name="connsiteY164" fmla="*/ 1245394 h 1509712"/>
              <a:gd name="connsiteX165" fmla="*/ 2083594 w 2936081"/>
              <a:gd name="connsiteY165" fmla="*/ 1262062 h 1509712"/>
              <a:gd name="connsiteX166" fmla="*/ 2088356 w 2936081"/>
              <a:gd name="connsiteY166" fmla="*/ 1269206 h 1509712"/>
              <a:gd name="connsiteX167" fmla="*/ 2119313 w 2936081"/>
              <a:gd name="connsiteY167" fmla="*/ 1276350 h 1509712"/>
              <a:gd name="connsiteX168" fmla="*/ 2126456 w 2936081"/>
              <a:gd name="connsiteY168" fmla="*/ 1278731 h 1509712"/>
              <a:gd name="connsiteX169" fmla="*/ 2135981 w 2936081"/>
              <a:gd name="connsiteY169" fmla="*/ 1281112 h 1509712"/>
              <a:gd name="connsiteX170" fmla="*/ 2143125 w 2936081"/>
              <a:gd name="connsiteY170" fmla="*/ 1285875 h 1509712"/>
              <a:gd name="connsiteX171" fmla="*/ 2152650 w 2936081"/>
              <a:gd name="connsiteY171" fmla="*/ 1300162 h 1509712"/>
              <a:gd name="connsiteX172" fmla="*/ 2178844 w 2936081"/>
              <a:gd name="connsiteY172" fmla="*/ 1304925 h 1509712"/>
              <a:gd name="connsiteX173" fmla="*/ 2257425 w 2936081"/>
              <a:gd name="connsiteY173" fmla="*/ 1307306 h 1509712"/>
              <a:gd name="connsiteX174" fmla="*/ 2264569 w 2936081"/>
              <a:gd name="connsiteY174" fmla="*/ 1321594 h 1509712"/>
              <a:gd name="connsiteX175" fmla="*/ 2295525 w 2936081"/>
              <a:gd name="connsiteY175" fmla="*/ 1321594 h 1509712"/>
              <a:gd name="connsiteX176" fmla="*/ 2331244 w 2936081"/>
              <a:gd name="connsiteY176" fmla="*/ 1326356 h 1509712"/>
              <a:gd name="connsiteX177" fmla="*/ 2343150 w 2936081"/>
              <a:gd name="connsiteY177" fmla="*/ 1338262 h 1509712"/>
              <a:gd name="connsiteX178" fmla="*/ 2350294 w 2936081"/>
              <a:gd name="connsiteY178" fmla="*/ 1343025 h 1509712"/>
              <a:gd name="connsiteX179" fmla="*/ 2357438 w 2936081"/>
              <a:gd name="connsiteY179" fmla="*/ 1350169 h 1509712"/>
              <a:gd name="connsiteX180" fmla="*/ 2364581 w 2936081"/>
              <a:gd name="connsiteY180" fmla="*/ 1352550 h 1509712"/>
              <a:gd name="connsiteX181" fmla="*/ 2371725 w 2936081"/>
              <a:gd name="connsiteY181" fmla="*/ 1357312 h 1509712"/>
              <a:gd name="connsiteX182" fmla="*/ 2378869 w 2936081"/>
              <a:gd name="connsiteY182" fmla="*/ 1359694 h 1509712"/>
              <a:gd name="connsiteX183" fmla="*/ 2386013 w 2936081"/>
              <a:gd name="connsiteY183" fmla="*/ 1364456 h 1509712"/>
              <a:gd name="connsiteX184" fmla="*/ 2428875 w 2936081"/>
              <a:gd name="connsiteY184" fmla="*/ 1369219 h 1509712"/>
              <a:gd name="connsiteX185" fmla="*/ 2436019 w 2936081"/>
              <a:gd name="connsiteY185" fmla="*/ 1376362 h 1509712"/>
              <a:gd name="connsiteX186" fmla="*/ 2452688 w 2936081"/>
              <a:gd name="connsiteY186" fmla="*/ 1383506 h 1509712"/>
              <a:gd name="connsiteX187" fmla="*/ 2466975 w 2936081"/>
              <a:gd name="connsiteY187" fmla="*/ 1393031 h 1509712"/>
              <a:gd name="connsiteX188" fmla="*/ 2474119 w 2936081"/>
              <a:gd name="connsiteY188" fmla="*/ 1397794 h 1509712"/>
              <a:gd name="connsiteX189" fmla="*/ 2488406 w 2936081"/>
              <a:gd name="connsiteY189" fmla="*/ 1407319 h 1509712"/>
              <a:gd name="connsiteX190" fmla="*/ 2686050 w 2936081"/>
              <a:gd name="connsiteY190" fmla="*/ 1407319 h 1509712"/>
              <a:gd name="connsiteX191" fmla="*/ 2707481 w 2936081"/>
              <a:gd name="connsiteY191" fmla="*/ 1431131 h 1509712"/>
              <a:gd name="connsiteX192" fmla="*/ 2714625 w 2936081"/>
              <a:gd name="connsiteY192" fmla="*/ 1433512 h 1509712"/>
              <a:gd name="connsiteX193" fmla="*/ 2726531 w 2936081"/>
              <a:gd name="connsiteY193" fmla="*/ 1443037 h 1509712"/>
              <a:gd name="connsiteX194" fmla="*/ 2728913 w 2936081"/>
              <a:gd name="connsiteY194" fmla="*/ 1450181 h 1509712"/>
              <a:gd name="connsiteX195" fmla="*/ 2788444 w 2936081"/>
              <a:gd name="connsiteY195" fmla="*/ 1452562 h 1509712"/>
              <a:gd name="connsiteX196" fmla="*/ 2793206 w 2936081"/>
              <a:gd name="connsiteY196" fmla="*/ 1466850 h 1509712"/>
              <a:gd name="connsiteX197" fmla="*/ 2800350 w 2936081"/>
              <a:gd name="connsiteY197" fmla="*/ 1469231 h 1509712"/>
              <a:gd name="connsiteX198" fmla="*/ 2814638 w 2936081"/>
              <a:gd name="connsiteY198" fmla="*/ 1471612 h 1509712"/>
              <a:gd name="connsiteX199" fmla="*/ 2850356 w 2936081"/>
              <a:gd name="connsiteY199" fmla="*/ 1473994 h 1509712"/>
              <a:gd name="connsiteX200" fmla="*/ 2864644 w 2936081"/>
              <a:gd name="connsiteY200" fmla="*/ 1483519 h 1509712"/>
              <a:gd name="connsiteX201" fmla="*/ 2881313 w 2936081"/>
              <a:gd name="connsiteY201" fmla="*/ 1495425 h 1509712"/>
              <a:gd name="connsiteX202" fmla="*/ 2886075 w 2936081"/>
              <a:gd name="connsiteY202" fmla="*/ 1502569 h 1509712"/>
              <a:gd name="connsiteX203" fmla="*/ 2893219 w 2936081"/>
              <a:gd name="connsiteY203" fmla="*/ 1504950 h 1509712"/>
              <a:gd name="connsiteX204" fmla="*/ 2936081 w 2936081"/>
              <a:gd name="connsiteY204" fmla="*/ 1502569 h 1509712"/>
              <a:gd name="connsiteX205" fmla="*/ 2933700 w 2936081"/>
              <a:gd name="connsiteY205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42913 w 2936081"/>
              <a:gd name="connsiteY33" fmla="*/ 195262 h 1509712"/>
              <a:gd name="connsiteX34" fmla="*/ 459581 w 2936081"/>
              <a:gd name="connsiteY34" fmla="*/ 214313 h 1509712"/>
              <a:gd name="connsiteX35" fmla="*/ 473869 w 2936081"/>
              <a:gd name="connsiteY35" fmla="*/ 228600 h 1509712"/>
              <a:gd name="connsiteX36" fmla="*/ 483394 w 2936081"/>
              <a:gd name="connsiteY36" fmla="*/ 230981 h 1509712"/>
              <a:gd name="connsiteX37" fmla="*/ 492919 w 2936081"/>
              <a:gd name="connsiteY37" fmla="*/ 228600 h 1509712"/>
              <a:gd name="connsiteX38" fmla="*/ 516731 w 2936081"/>
              <a:gd name="connsiteY38" fmla="*/ 226218 h 1509712"/>
              <a:gd name="connsiteX39" fmla="*/ 550069 w 2936081"/>
              <a:gd name="connsiteY39" fmla="*/ 247650 h 1509712"/>
              <a:gd name="connsiteX40" fmla="*/ 585788 w 2936081"/>
              <a:gd name="connsiteY40" fmla="*/ 250031 h 1509712"/>
              <a:gd name="connsiteX41" fmla="*/ 592931 w 2936081"/>
              <a:gd name="connsiteY41" fmla="*/ 254794 h 1509712"/>
              <a:gd name="connsiteX42" fmla="*/ 597694 w 2936081"/>
              <a:gd name="connsiteY42" fmla="*/ 269081 h 1509712"/>
              <a:gd name="connsiteX43" fmla="*/ 642938 w 2936081"/>
              <a:gd name="connsiteY43" fmla="*/ 276225 h 1509712"/>
              <a:gd name="connsiteX44" fmla="*/ 664369 w 2936081"/>
              <a:gd name="connsiteY44" fmla="*/ 288131 h 1509712"/>
              <a:gd name="connsiteX45" fmla="*/ 671513 w 2936081"/>
              <a:gd name="connsiteY45" fmla="*/ 292894 h 1509712"/>
              <a:gd name="connsiteX46" fmla="*/ 697706 w 2936081"/>
              <a:gd name="connsiteY46" fmla="*/ 300037 h 1509712"/>
              <a:gd name="connsiteX47" fmla="*/ 704850 w 2936081"/>
              <a:gd name="connsiteY47" fmla="*/ 316706 h 1509712"/>
              <a:gd name="connsiteX48" fmla="*/ 709613 w 2936081"/>
              <a:gd name="connsiteY48" fmla="*/ 330994 h 1509712"/>
              <a:gd name="connsiteX49" fmla="*/ 716756 w 2936081"/>
              <a:gd name="connsiteY49" fmla="*/ 333375 h 1509712"/>
              <a:gd name="connsiteX50" fmla="*/ 721519 w 2936081"/>
              <a:gd name="connsiteY50" fmla="*/ 347662 h 1509712"/>
              <a:gd name="connsiteX51" fmla="*/ 731044 w 2936081"/>
              <a:gd name="connsiteY51" fmla="*/ 361950 h 1509712"/>
              <a:gd name="connsiteX52" fmla="*/ 795338 w 2936081"/>
              <a:gd name="connsiteY52" fmla="*/ 371475 h 1509712"/>
              <a:gd name="connsiteX53" fmla="*/ 802481 w 2936081"/>
              <a:gd name="connsiteY53" fmla="*/ 378619 h 1509712"/>
              <a:gd name="connsiteX54" fmla="*/ 809625 w 2936081"/>
              <a:gd name="connsiteY54" fmla="*/ 383381 h 1509712"/>
              <a:gd name="connsiteX55" fmla="*/ 812006 w 2936081"/>
              <a:gd name="connsiteY55" fmla="*/ 395287 h 1509712"/>
              <a:gd name="connsiteX56" fmla="*/ 814388 w 2936081"/>
              <a:gd name="connsiteY56" fmla="*/ 402431 h 1509712"/>
              <a:gd name="connsiteX57" fmla="*/ 828675 w 2936081"/>
              <a:gd name="connsiteY57" fmla="*/ 411956 h 1509712"/>
              <a:gd name="connsiteX58" fmla="*/ 838200 w 2936081"/>
              <a:gd name="connsiteY58" fmla="*/ 414337 h 1509712"/>
              <a:gd name="connsiteX59" fmla="*/ 852488 w 2936081"/>
              <a:gd name="connsiteY59" fmla="*/ 419100 h 1509712"/>
              <a:gd name="connsiteX60" fmla="*/ 862013 w 2936081"/>
              <a:gd name="connsiteY60" fmla="*/ 426244 h 1509712"/>
              <a:gd name="connsiteX61" fmla="*/ 878681 w 2936081"/>
              <a:gd name="connsiteY61" fmla="*/ 435769 h 1509712"/>
              <a:gd name="connsiteX62" fmla="*/ 890588 w 2936081"/>
              <a:gd name="connsiteY62" fmla="*/ 450056 h 1509712"/>
              <a:gd name="connsiteX63" fmla="*/ 897731 w 2936081"/>
              <a:gd name="connsiteY63" fmla="*/ 454819 h 1509712"/>
              <a:gd name="connsiteX64" fmla="*/ 900113 w 2936081"/>
              <a:gd name="connsiteY64" fmla="*/ 461962 h 1509712"/>
              <a:gd name="connsiteX65" fmla="*/ 914400 w 2936081"/>
              <a:gd name="connsiteY65" fmla="*/ 473869 h 1509712"/>
              <a:gd name="connsiteX66" fmla="*/ 931069 w 2936081"/>
              <a:gd name="connsiteY66" fmla="*/ 495300 h 1509712"/>
              <a:gd name="connsiteX67" fmla="*/ 933450 w 2936081"/>
              <a:gd name="connsiteY67" fmla="*/ 502444 h 1509712"/>
              <a:gd name="connsiteX68" fmla="*/ 940594 w 2936081"/>
              <a:gd name="connsiteY68" fmla="*/ 507206 h 1509712"/>
              <a:gd name="connsiteX69" fmla="*/ 947738 w 2936081"/>
              <a:gd name="connsiteY69" fmla="*/ 514350 h 1509712"/>
              <a:gd name="connsiteX70" fmla="*/ 962025 w 2936081"/>
              <a:gd name="connsiteY70" fmla="*/ 523875 h 1509712"/>
              <a:gd name="connsiteX71" fmla="*/ 969169 w 2936081"/>
              <a:gd name="connsiteY71" fmla="*/ 528637 h 1509712"/>
              <a:gd name="connsiteX72" fmla="*/ 973931 w 2936081"/>
              <a:gd name="connsiteY72" fmla="*/ 535781 h 1509712"/>
              <a:gd name="connsiteX73" fmla="*/ 981075 w 2936081"/>
              <a:gd name="connsiteY73" fmla="*/ 538162 h 1509712"/>
              <a:gd name="connsiteX74" fmla="*/ 988219 w 2936081"/>
              <a:gd name="connsiteY74" fmla="*/ 542925 h 1509712"/>
              <a:gd name="connsiteX75" fmla="*/ 995363 w 2936081"/>
              <a:gd name="connsiteY75" fmla="*/ 545306 h 1509712"/>
              <a:gd name="connsiteX76" fmla="*/ 1019175 w 2936081"/>
              <a:gd name="connsiteY76" fmla="*/ 550069 h 1509712"/>
              <a:gd name="connsiteX77" fmla="*/ 1026319 w 2936081"/>
              <a:gd name="connsiteY77" fmla="*/ 559594 h 1509712"/>
              <a:gd name="connsiteX78" fmla="*/ 1031081 w 2936081"/>
              <a:gd name="connsiteY78" fmla="*/ 566737 h 1509712"/>
              <a:gd name="connsiteX79" fmla="*/ 1038225 w 2936081"/>
              <a:gd name="connsiteY79" fmla="*/ 573881 h 1509712"/>
              <a:gd name="connsiteX80" fmla="*/ 1050131 w 2936081"/>
              <a:gd name="connsiteY80" fmla="*/ 583406 h 1509712"/>
              <a:gd name="connsiteX81" fmla="*/ 1078706 w 2936081"/>
              <a:gd name="connsiteY81" fmla="*/ 583406 h 1509712"/>
              <a:gd name="connsiteX82" fmla="*/ 1081088 w 2936081"/>
              <a:gd name="connsiteY82" fmla="*/ 590550 h 1509712"/>
              <a:gd name="connsiteX83" fmla="*/ 1102519 w 2936081"/>
              <a:gd name="connsiteY83" fmla="*/ 611981 h 1509712"/>
              <a:gd name="connsiteX84" fmla="*/ 1109663 w 2936081"/>
              <a:gd name="connsiteY84" fmla="*/ 619125 h 1509712"/>
              <a:gd name="connsiteX85" fmla="*/ 1131094 w 2936081"/>
              <a:gd name="connsiteY85" fmla="*/ 628650 h 1509712"/>
              <a:gd name="connsiteX86" fmla="*/ 1140619 w 2936081"/>
              <a:gd name="connsiteY86" fmla="*/ 633412 h 1509712"/>
              <a:gd name="connsiteX87" fmla="*/ 1147763 w 2936081"/>
              <a:gd name="connsiteY87" fmla="*/ 638175 h 1509712"/>
              <a:gd name="connsiteX88" fmla="*/ 1154906 w 2936081"/>
              <a:gd name="connsiteY88" fmla="*/ 640556 h 1509712"/>
              <a:gd name="connsiteX89" fmla="*/ 1166813 w 2936081"/>
              <a:gd name="connsiteY89" fmla="*/ 645319 h 1509712"/>
              <a:gd name="connsiteX90" fmla="*/ 1190625 w 2936081"/>
              <a:gd name="connsiteY90" fmla="*/ 647700 h 1509712"/>
              <a:gd name="connsiteX91" fmla="*/ 1207294 w 2936081"/>
              <a:gd name="connsiteY91" fmla="*/ 657225 h 1509712"/>
              <a:gd name="connsiteX92" fmla="*/ 1221581 w 2936081"/>
              <a:gd name="connsiteY92" fmla="*/ 669131 h 1509712"/>
              <a:gd name="connsiteX93" fmla="*/ 1231106 w 2936081"/>
              <a:gd name="connsiteY93" fmla="*/ 671512 h 1509712"/>
              <a:gd name="connsiteX94" fmla="*/ 1238250 w 2936081"/>
              <a:gd name="connsiteY94" fmla="*/ 678656 h 1509712"/>
              <a:gd name="connsiteX95" fmla="*/ 1247775 w 2936081"/>
              <a:gd name="connsiteY95" fmla="*/ 681037 h 1509712"/>
              <a:gd name="connsiteX96" fmla="*/ 1290638 w 2936081"/>
              <a:gd name="connsiteY96" fmla="*/ 690562 h 1509712"/>
              <a:gd name="connsiteX97" fmla="*/ 1295400 w 2936081"/>
              <a:gd name="connsiteY97" fmla="*/ 697706 h 1509712"/>
              <a:gd name="connsiteX98" fmla="*/ 1302544 w 2936081"/>
              <a:gd name="connsiteY98" fmla="*/ 700087 h 1509712"/>
              <a:gd name="connsiteX99" fmla="*/ 1316831 w 2936081"/>
              <a:gd name="connsiteY99" fmla="*/ 707231 h 1509712"/>
              <a:gd name="connsiteX100" fmla="*/ 1323975 w 2936081"/>
              <a:gd name="connsiteY100" fmla="*/ 714375 h 1509712"/>
              <a:gd name="connsiteX101" fmla="*/ 1328738 w 2936081"/>
              <a:gd name="connsiteY101" fmla="*/ 721519 h 1509712"/>
              <a:gd name="connsiteX102" fmla="*/ 1343025 w 2936081"/>
              <a:gd name="connsiteY102" fmla="*/ 731044 h 1509712"/>
              <a:gd name="connsiteX103" fmla="*/ 1350169 w 2936081"/>
              <a:gd name="connsiteY103" fmla="*/ 735806 h 1509712"/>
              <a:gd name="connsiteX104" fmla="*/ 1354931 w 2936081"/>
              <a:gd name="connsiteY104" fmla="*/ 742950 h 1509712"/>
              <a:gd name="connsiteX105" fmla="*/ 1364456 w 2936081"/>
              <a:gd name="connsiteY105" fmla="*/ 750094 h 1509712"/>
              <a:gd name="connsiteX106" fmla="*/ 1369219 w 2936081"/>
              <a:gd name="connsiteY106" fmla="*/ 764381 h 1509712"/>
              <a:gd name="connsiteX107" fmla="*/ 1371600 w 2936081"/>
              <a:gd name="connsiteY107" fmla="*/ 771525 h 1509712"/>
              <a:gd name="connsiteX108" fmla="*/ 1373981 w 2936081"/>
              <a:gd name="connsiteY108" fmla="*/ 788194 h 1509712"/>
              <a:gd name="connsiteX109" fmla="*/ 1393031 w 2936081"/>
              <a:gd name="connsiteY109" fmla="*/ 795337 h 1509712"/>
              <a:gd name="connsiteX110" fmla="*/ 1407319 w 2936081"/>
              <a:gd name="connsiteY110" fmla="*/ 804862 h 1509712"/>
              <a:gd name="connsiteX111" fmla="*/ 1414463 w 2936081"/>
              <a:gd name="connsiteY111" fmla="*/ 809625 h 1509712"/>
              <a:gd name="connsiteX112" fmla="*/ 1416844 w 2936081"/>
              <a:gd name="connsiteY112" fmla="*/ 816769 h 1509712"/>
              <a:gd name="connsiteX113" fmla="*/ 1426369 w 2936081"/>
              <a:gd name="connsiteY113" fmla="*/ 831056 h 1509712"/>
              <a:gd name="connsiteX114" fmla="*/ 1428750 w 2936081"/>
              <a:gd name="connsiteY114" fmla="*/ 838200 h 1509712"/>
              <a:gd name="connsiteX115" fmla="*/ 1435894 w 2936081"/>
              <a:gd name="connsiteY115" fmla="*/ 845344 h 1509712"/>
              <a:gd name="connsiteX116" fmla="*/ 1440656 w 2936081"/>
              <a:gd name="connsiteY116" fmla="*/ 852487 h 1509712"/>
              <a:gd name="connsiteX117" fmla="*/ 1447800 w 2936081"/>
              <a:gd name="connsiteY117" fmla="*/ 859631 h 1509712"/>
              <a:gd name="connsiteX118" fmla="*/ 1457325 w 2936081"/>
              <a:gd name="connsiteY118" fmla="*/ 873919 h 1509712"/>
              <a:gd name="connsiteX119" fmla="*/ 1462088 w 2936081"/>
              <a:gd name="connsiteY119" fmla="*/ 881062 h 1509712"/>
              <a:gd name="connsiteX120" fmla="*/ 1495425 w 2936081"/>
              <a:gd name="connsiteY120" fmla="*/ 885825 h 1509712"/>
              <a:gd name="connsiteX121" fmla="*/ 1504950 w 2936081"/>
              <a:gd name="connsiteY121" fmla="*/ 897731 h 1509712"/>
              <a:gd name="connsiteX122" fmla="*/ 1514475 w 2936081"/>
              <a:gd name="connsiteY122" fmla="*/ 912019 h 1509712"/>
              <a:gd name="connsiteX123" fmla="*/ 1521619 w 2936081"/>
              <a:gd name="connsiteY123" fmla="*/ 926306 h 1509712"/>
              <a:gd name="connsiteX124" fmla="*/ 1528763 w 2936081"/>
              <a:gd name="connsiteY124" fmla="*/ 947737 h 1509712"/>
              <a:gd name="connsiteX125" fmla="*/ 1531144 w 2936081"/>
              <a:gd name="connsiteY125" fmla="*/ 954881 h 1509712"/>
              <a:gd name="connsiteX126" fmla="*/ 1550194 w 2936081"/>
              <a:gd name="connsiteY126" fmla="*/ 957262 h 1509712"/>
              <a:gd name="connsiteX127" fmla="*/ 1569244 w 2936081"/>
              <a:gd name="connsiteY127" fmla="*/ 978694 h 1509712"/>
              <a:gd name="connsiteX128" fmla="*/ 1576388 w 2936081"/>
              <a:gd name="connsiteY128" fmla="*/ 985837 h 1509712"/>
              <a:gd name="connsiteX129" fmla="*/ 1585913 w 2936081"/>
              <a:gd name="connsiteY129" fmla="*/ 1000125 h 1509712"/>
              <a:gd name="connsiteX130" fmla="*/ 1597819 w 2936081"/>
              <a:gd name="connsiteY130" fmla="*/ 1014412 h 1509712"/>
              <a:gd name="connsiteX131" fmla="*/ 1621631 w 2936081"/>
              <a:gd name="connsiteY131" fmla="*/ 1019175 h 1509712"/>
              <a:gd name="connsiteX132" fmla="*/ 1628775 w 2936081"/>
              <a:gd name="connsiteY132" fmla="*/ 1023937 h 1509712"/>
              <a:gd name="connsiteX133" fmla="*/ 1645444 w 2936081"/>
              <a:gd name="connsiteY133" fmla="*/ 1028700 h 1509712"/>
              <a:gd name="connsiteX134" fmla="*/ 1652588 w 2936081"/>
              <a:gd name="connsiteY134" fmla="*/ 1031081 h 1509712"/>
              <a:gd name="connsiteX135" fmla="*/ 1659731 w 2936081"/>
              <a:gd name="connsiteY135" fmla="*/ 1035844 h 1509712"/>
              <a:gd name="connsiteX136" fmla="*/ 1674019 w 2936081"/>
              <a:gd name="connsiteY136" fmla="*/ 1040606 h 1509712"/>
              <a:gd name="connsiteX137" fmla="*/ 1693069 w 2936081"/>
              <a:gd name="connsiteY137" fmla="*/ 1062037 h 1509712"/>
              <a:gd name="connsiteX138" fmla="*/ 1707356 w 2936081"/>
              <a:gd name="connsiteY138" fmla="*/ 1066800 h 1509712"/>
              <a:gd name="connsiteX139" fmla="*/ 1714500 w 2936081"/>
              <a:gd name="connsiteY139" fmla="*/ 1069181 h 1509712"/>
              <a:gd name="connsiteX140" fmla="*/ 1745456 w 2936081"/>
              <a:gd name="connsiteY140" fmla="*/ 1064418 h 1509712"/>
              <a:gd name="connsiteX141" fmla="*/ 1764506 w 2936081"/>
              <a:gd name="connsiteY141" fmla="*/ 1083469 h 1509712"/>
              <a:gd name="connsiteX142" fmla="*/ 1774031 w 2936081"/>
              <a:gd name="connsiteY142" fmla="*/ 1085850 h 1509712"/>
              <a:gd name="connsiteX143" fmla="*/ 1781175 w 2936081"/>
              <a:gd name="connsiteY143" fmla="*/ 1090612 h 1509712"/>
              <a:gd name="connsiteX144" fmla="*/ 1790700 w 2936081"/>
              <a:gd name="connsiteY144" fmla="*/ 1092994 h 1509712"/>
              <a:gd name="connsiteX145" fmla="*/ 1812131 w 2936081"/>
              <a:gd name="connsiteY145" fmla="*/ 1100137 h 1509712"/>
              <a:gd name="connsiteX146" fmla="*/ 1819275 w 2936081"/>
              <a:gd name="connsiteY146" fmla="*/ 1102519 h 1509712"/>
              <a:gd name="connsiteX147" fmla="*/ 1826419 w 2936081"/>
              <a:gd name="connsiteY147" fmla="*/ 1107281 h 1509712"/>
              <a:gd name="connsiteX148" fmla="*/ 1843088 w 2936081"/>
              <a:gd name="connsiteY148" fmla="*/ 1123950 h 1509712"/>
              <a:gd name="connsiteX149" fmla="*/ 1881188 w 2936081"/>
              <a:gd name="connsiteY149" fmla="*/ 1133475 h 1509712"/>
              <a:gd name="connsiteX150" fmla="*/ 1883569 w 2936081"/>
              <a:gd name="connsiteY150" fmla="*/ 1140619 h 1509712"/>
              <a:gd name="connsiteX151" fmla="*/ 1885950 w 2936081"/>
              <a:gd name="connsiteY151" fmla="*/ 1150144 h 1509712"/>
              <a:gd name="connsiteX152" fmla="*/ 1893094 w 2936081"/>
              <a:gd name="connsiteY152" fmla="*/ 1152525 h 1509712"/>
              <a:gd name="connsiteX153" fmla="*/ 1907381 w 2936081"/>
              <a:gd name="connsiteY153" fmla="*/ 1162050 h 1509712"/>
              <a:gd name="connsiteX154" fmla="*/ 1914525 w 2936081"/>
              <a:gd name="connsiteY154" fmla="*/ 1166812 h 1509712"/>
              <a:gd name="connsiteX155" fmla="*/ 1928813 w 2936081"/>
              <a:gd name="connsiteY155" fmla="*/ 1181100 h 1509712"/>
              <a:gd name="connsiteX156" fmla="*/ 1950244 w 2936081"/>
              <a:gd name="connsiteY156" fmla="*/ 1197769 h 1509712"/>
              <a:gd name="connsiteX157" fmla="*/ 1957388 w 2936081"/>
              <a:gd name="connsiteY157" fmla="*/ 1200150 h 1509712"/>
              <a:gd name="connsiteX158" fmla="*/ 1974056 w 2936081"/>
              <a:gd name="connsiteY158" fmla="*/ 1212056 h 1509712"/>
              <a:gd name="connsiteX159" fmla="*/ 1981200 w 2936081"/>
              <a:gd name="connsiteY159" fmla="*/ 1214437 h 1509712"/>
              <a:gd name="connsiteX160" fmla="*/ 1988344 w 2936081"/>
              <a:gd name="connsiteY160" fmla="*/ 1219200 h 1509712"/>
              <a:gd name="connsiteX161" fmla="*/ 1995488 w 2936081"/>
              <a:gd name="connsiteY161" fmla="*/ 1221581 h 1509712"/>
              <a:gd name="connsiteX162" fmla="*/ 2016919 w 2936081"/>
              <a:gd name="connsiteY162" fmla="*/ 1233487 h 1509712"/>
              <a:gd name="connsiteX163" fmla="*/ 2024063 w 2936081"/>
              <a:gd name="connsiteY163" fmla="*/ 1238250 h 1509712"/>
              <a:gd name="connsiteX164" fmla="*/ 2062163 w 2936081"/>
              <a:gd name="connsiteY164" fmla="*/ 1245394 h 1509712"/>
              <a:gd name="connsiteX165" fmla="*/ 2083594 w 2936081"/>
              <a:gd name="connsiteY165" fmla="*/ 1262062 h 1509712"/>
              <a:gd name="connsiteX166" fmla="*/ 2088356 w 2936081"/>
              <a:gd name="connsiteY166" fmla="*/ 1269206 h 1509712"/>
              <a:gd name="connsiteX167" fmla="*/ 2119313 w 2936081"/>
              <a:gd name="connsiteY167" fmla="*/ 1276350 h 1509712"/>
              <a:gd name="connsiteX168" fmla="*/ 2126456 w 2936081"/>
              <a:gd name="connsiteY168" fmla="*/ 1278731 h 1509712"/>
              <a:gd name="connsiteX169" fmla="*/ 2135981 w 2936081"/>
              <a:gd name="connsiteY169" fmla="*/ 1281112 h 1509712"/>
              <a:gd name="connsiteX170" fmla="*/ 2143125 w 2936081"/>
              <a:gd name="connsiteY170" fmla="*/ 1285875 h 1509712"/>
              <a:gd name="connsiteX171" fmla="*/ 2152650 w 2936081"/>
              <a:gd name="connsiteY171" fmla="*/ 1300162 h 1509712"/>
              <a:gd name="connsiteX172" fmla="*/ 2178844 w 2936081"/>
              <a:gd name="connsiteY172" fmla="*/ 1304925 h 1509712"/>
              <a:gd name="connsiteX173" fmla="*/ 2257425 w 2936081"/>
              <a:gd name="connsiteY173" fmla="*/ 1307306 h 1509712"/>
              <a:gd name="connsiteX174" fmla="*/ 2264569 w 2936081"/>
              <a:gd name="connsiteY174" fmla="*/ 1321594 h 1509712"/>
              <a:gd name="connsiteX175" fmla="*/ 2295525 w 2936081"/>
              <a:gd name="connsiteY175" fmla="*/ 1321594 h 1509712"/>
              <a:gd name="connsiteX176" fmla="*/ 2331244 w 2936081"/>
              <a:gd name="connsiteY176" fmla="*/ 1326356 h 1509712"/>
              <a:gd name="connsiteX177" fmla="*/ 2343150 w 2936081"/>
              <a:gd name="connsiteY177" fmla="*/ 1338262 h 1509712"/>
              <a:gd name="connsiteX178" fmla="*/ 2350294 w 2936081"/>
              <a:gd name="connsiteY178" fmla="*/ 1343025 h 1509712"/>
              <a:gd name="connsiteX179" fmla="*/ 2357438 w 2936081"/>
              <a:gd name="connsiteY179" fmla="*/ 1350169 h 1509712"/>
              <a:gd name="connsiteX180" fmla="*/ 2364581 w 2936081"/>
              <a:gd name="connsiteY180" fmla="*/ 1352550 h 1509712"/>
              <a:gd name="connsiteX181" fmla="*/ 2371725 w 2936081"/>
              <a:gd name="connsiteY181" fmla="*/ 1357312 h 1509712"/>
              <a:gd name="connsiteX182" fmla="*/ 2378869 w 2936081"/>
              <a:gd name="connsiteY182" fmla="*/ 1359694 h 1509712"/>
              <a:gd name="connsiteX183" fmla="*/ 2386013 w 2936081"/>
              <a:gd name="connsiteY183" fmla="*/ 1364456 h 1509712"/>
              <a:gd name="connsiteX184" fmla="*/ 2428875 w 2936081"/>
              <a:gd name="connsiteY184" fmla="*/ 1369219 h 1509712"/>
              <a:gd name="connsiteX185" fmla="*/ 2436019 w 2936081"/>
              <a:gd name="connsiteY185" fmla="*/ 1376362 h 1509712"/>
              <a:gd name="connsiteX186" fmla="*/ 2452688 w 2936081"/>
              <a:gd name="connsiteY186" fmla="*/ 1383506 h 1509712"/>
              <a:gd name="connsiteX187" fmla="*/ 2466975 w 2936081"/>
              <a:gd name="connsiteY187" fmla="*/ 1393031 h 1509712"/>
              <a:gd name="connsiteX188" fmla="*/ 2474119 w 2936081"/>
              <a:gd name="connsiteY188" fmla="*/ 1397794 h 1509712"/>
              <a:gd name="connsiteX189" fmla="*/ 2488406 w 2936081"/>
              <a:gd name="connsiteY189" fmla="*/ 1407319 h 1509712"/>
              <a:gd name="connsiteX190" fmla="*/ 2686050 w 2936081"/>
              <a:gd name="connsiteY190" fmla="*/ 1407319 h 1509712"/>
              <a:gd name="connsiteX191" fmla="*/ 2707481 w 2936081"/>
              <a:gd name="connsiteY191" fmla="*/ 1431131 h 1509712"/>
              <a:gd name="connsiteX192" fmla="*/ 2714625 w 2936081"/>
              <a:gd name="connsiteY192" fmla="*/ 1433512 h 1509712"/>
              <a:gd name="connsiteX193" fmla="*/ 2726531 w 2936081"/>
              <a:gd name="connsiteY193" fmla="*/ 1443037 h 1509712"/>
              <a:gd name="connsiteX194" fmla="*/ 2728913 w 2936081"/>
              <a:gd name="connsiteY194" fmla="*/ 1450181 h 1509712"/>
              <a:gd name="connsiteX195" fmla="*/ 2788444 w 2936081"/>
              <a:gd name="connsiteY195" fmla="*/ 1452562 h 1509712"/>
              <a:gd name="connsiteX196" fmla="*/ 2793206 w 2936081"/>
              <a:gd name="connsiteY196" fmla="*/ 1466850 h 1509712"/>
              <a:gd name="connsiteX197" fmla="*/ 2800350 w 2936081"/>
              <a:gd name="connsiteY197" fmla="*/ 1469231 h 1509712"/>
              <a:gd name="connsiteX198" fmla="*/ 2814638 w 2936081"/>
              <a:gd name="connsiteY198" fmla="*/ 1471612 h 1509712"/>
              <a:gd name="connsiteX199" fmla="*/ 2850356 w 2936081"/>
              <a:gd name="connsiteY199" fmla="*/ 1473994 h 1509712"/>
              <a:gd name="connsiteX200" fmla="*/ 2864644 w 2936081"/>
              <a:gd name="connsiteY200" fmla="*/ 1483519 h 1509712"/>
              <a:gd name="connsiteX201" fmla="*/ 2881313 w 2936081"/>
              <a:gd name="connsiteY201" fmla="*/ 1495425 h 1509712"/>
              <a:gd name="connsiteX202" fmla="*/ 2886075 w 2936081"/>
              <a:gd name="connsiteY202" fmla="*/ 1502569 h 1509712"/>
              <a:gd name="connsiteX203" fmla="*/ 2893219 w 2936081"/>
              <a:gd name="connsiteY203" fmla="*/ 1504950 h 1509712"/>
              <a:gd name="connsiteX204" fmla="*/ 2936081 w 2936081"/>
              <a:gd name="connsiteY204" fmla="*/ 1502569 h 1509712"/>
              <a:gd name="connsiteX205" fmla="*/ 2933700 w 2936081"/>
              <a:gd name="connsiteY205" fmla="*/ 1509712 h 1509712"/>
              <a:gd name="connsiteX0" fmla="*/ 0 w 2933700"/>
              <a:gd name="connsiteY0" fmla="*/ 0 h 1509712"/>
              <a:gd name="connsiteX1" fmla="*/ 11906 w 2933700"/>
              <a:gd name="connsiteY1" fmla="*/ 2381 h 1509712"/>
              <a:gd name="connsiteX2" fmla="*/ 85725 w 2933700"/>
              <a:gd name="connsiteY2" fmla="*/ 7144 h 1509712"/>
              <a:gd name="connsiteX3" fmla="*/ 92869 w 2933700"/>
              <a:gd name="connsiteY3" fmla="*/ 14287 h 1509712"/>
              <a:gd name="connsiteX4" fmla="*/ 107156 w 2933700"/>
              <a:gd name="connsiteY4" fmla="*/ 19050 h 1509712"/>
              <a:gd name="connsiteX5" fmla="*/ 121444 w 2933700"/>
              <a:gd name="connsiteY5" fmla="*/ 23812 h 1509712"/>
              <a:gd name="connsiteX6" fmla="*/ 128588 w 2933700"/>
              <a:gd name="connsiteY6" fmla="*/ 26194 h 1509712"/>
              <a:gd name="connsiteX7" fmla="*/ 135731 w 2933700"/>
              <a:gd name="connsiteY7" fmla="*/ 28575 h 1509712"/>
              <a:gd name="connsiteX8" fmla="*/ 159544 w 2933700"/>
              <a:gd name="connsiteY8" fmla="*/ 28575 h 1509712"/>
              <a:gd name="connsiteX9" fmla="*/ 161925 w 2933700"/>
              <a:gd name="connsiteY9" fmla="*/ 38100 h 1509712"/>
              <a:gd name="connsiteX10" fmla="*/ 164306 w 2933700"/>
              <a:gd name="connsiteY10" fmla="*/ 45244 h 1509712"/>
              <a:gd name="connsiteX11" fmla="*/ 173831 w 2933700"/>
              <a:gd name="connsiteY11" fmla="*/ 47625 h 1509712"/>
              <a:gd name="connsiteX12" fmla="*/ 211931 w 2933700"/>
              <a:gd name="connsiteY12" fmla="*/ 52387 h 1509712"/>
              <a:gd name="connsiteX13" fmla="*/ 219075 w 2933700"/>
              <a:gd name="connsiteY13" fmla="*/ 57150 h 1509712"/>
              <a:gd name="connsiteX14" fmla="*/ 230981 w 2933700"/>
              <a:gd name="connsiteY14" fmla="*/ 69056 h 1509712"/>
              <a:gd name="connsiteX15" fmla="*/ 252413 w 2933700"/>
              <a:gd name="connsiteY15" fmla="*/ 78581 h 1509712"/>
              <a:gd name="connsiteX16" fmla="*/ 264319 w 2933700"/>
              <a:gd name="connsiteY16" fmla="*/ 88106 h 1509712"/>
              <a:gd name="connsiteX17" fmla="*/ 292894 w 2933700"/>
              <a:gd name="connsiteY17" fmla="*/ 102394 h 1509712"/>
              <a:gd name="connsiteX18" fmla="*/ 300038 w 2933700"/>
              <a:gd name="connsiteY18" fmla="*/ 104775 h 1509712"/>
              <a:gd name="connsiteX19" fmla="*/ 307181 w 2933700"/>
              <a:gd name="connsiteY19" fmla="*/ 107156 h 1509712"/>
              <a:gd name="connsiteX20" fmla="*/ 314325 w 2933700"/>
              <a:gd name="connsiteY20" fmla="*/ 111919 h 1509712"/>
              <a:gd name="connsiteX21" fmla="*/ 319088 w 2933700"/>
              <a:gd name="connsiteY21" fmla="*/ 119062 h 1509712"/>
              <a:gd name="connsiteX22" fmla="*/ 328613 w 2933700"/>
              <a:gd name="connsiteY22" fmla="*/ 121444 h 1509712"/>
              <a:gd name="connsiteX23" fmla="*/ 333375 w 2933700"/>
              <a:gd name="connsiteY23" fmla="*/ 128587 h 1509712"/>
              <a:gd name="connsiteX24" fmla="*/ 347663 w 2933700"/>
              <a:gd name="connsiteY24" fmla="*/ 133350 h 1509712"/>
              <a:gd name="connsiteX25" fmla="*/ 352425 w 2933700"/>
              <a:gd name="connsiteY25" fmla="*/ 140494 h 1509712"/>
              <a:gd name="connsiteX26" fmla="*/ 359569 w 2933700"/>
              <a:gd name="connsiteY26" fmla="*/ 145256 h 1509712"/>
              <a:gd name="connsiteX27" fmla="*/ 369094 w 2933700"/>
              <a:gd name="connsiteY27" fmla="*/ 159544 h 1509712"/>
              <a:gd name="connsiteX28" fmla="*/ 383381 w 2933700"/>
              <a:gd name="connsiteY28" fmla="*/ 169069 h 1509712"/>
              <a:gd name="connsiteX29" fmla="*/ 390525 w 2933700"/>
              <a:gd name="connsiteY29" fmla="*/ 176212 h 1509712"/>
              <a:gd name="connsiteX30" fmla="*/ 404813 w 2933700"/>
              <a:gd name="connsiteY30" fmla="*/ 185737 h 1509712"/>
              <a:gd name="connsiteX31" fmla="*/ 411956 w 2933700"/>
              <a:gd name="connsiteY31" fmla="*/ 190500 h 1509712"/>
              <a:gd name="connsiteX32" fmla="*/ 416719 w 2933700"/>
              <a:gd name="connsiteY32" fmla="*/ 197644 h 1509712"/>
              <a:gd name="connsiteX33" fmla="*/ 442913 w 2933700"/>
              <a:gd name="connsiteY33" fmla="*/ 195262 h 1509712"/>
              <a:gd name="connsiteX34" fmla="*/ 459581 w 2933700"/>
              <a:gd name="connsiteY34" fmla="*/ 214313 h 1509712"/>
              <a:gd name="connsiteX35" fmla="*/ 473869 w 2933700"/>
              <a:gd name="connsiteY35" fmla="*/ 228600 h 1509712"/>
              <a:gd name="connsiteX36" fmla="*/ 483394 w 2933700"/>
              <a:gd name="connsiteY36" fmla="*/ 230981 h 1509712"/>
              <a:gd name="connsiteX37" fmla="*/ 492919 w 2933700"/>
              <a:gd name="connsiteY37" fmla="*/ 228600 h 1509712"/>
              <a:gd name="connsiteX38" fmla="*/ 516731 w 2933700"/>
              <a:gd name="connsiteY38" fmla="*/ 226218 h 1509712"/>
              <a:gd name="connsiteX39" fmla="*/ 550069 w 2933700"/>
              <a:gd name="connsiteY39" fmla="*/ 247650 h 1509712"/>
              <a:gd name="connsiteX40" fmla="*/ 585788 w 2933700"/>
              <a:gd name="connsiteY40" fmla="*/ 250031 h 1509712"/>
              <a:gd name="connsiteX41" fmla="*/ 592931 w 2933700"/>
              <a:gd name="connsiteY41" fmla="*/ 254794 h 1509712"/>
              <a:gd name="connsiteX42" fmla="*/ 597694 w 2933700"/>
              <a:gd name="connsiteY42" fmla="*/ 269081 h 1509712"/>
              <a:gd name="connsiteX43" fmla="*/ 642938 w 2933700"/>
              <a:gd name="connsiteY43" fmla="*/ 276225 h 1509712"/>
              <a:gd name="connsiteX44" fmla="*/ 664369 w 2933700"/>
              <a:gd name="connsiteY44" fmla="*/ 288131 h 1509712"/>
              <a:gd name="connsiteX45" fmla="*/ 671513 w 2933700"/>
              <a:gd name="connsiteY45" fmla="*/ 292894 h 1509712"/>
              <a:gd name="connsiteX46" fmla="*/ 697706 w 2933700"/>
              <a:gd name="connsiteY46" fmla="*/ 300037 h 1509712"/>
              <a:gd name="connsiteX47" fmla="*/ 704850 w 2933700"/>
              <a:gd name="connsiteY47" fmla="*/ 316706 h 1509712"/>
              <a:gd name="connsiteX48" fmla="*/ 709613 w 2933700"/>
              <a:gd name="connsiteY48" fmla="*/ 330994 h 1509712"/>
              <a:gd name="connsiteX49" fmla="*/ 716756 w 2933700"/>
              <a:gd name="connsiteY49" fmla="*/ 333375 h 1509712"/>
              <a:gd name="connsiteX50" fmla="*/ 721519 w 2933700"/>
              <a:gd name="connsiteY50" fmla="*/ 347662 h 1509712"/>
              <a:gd name="connsiteX51" fmla="*/ 731044 w 2933700"/>
              <a:gd name="connsiteY51" fmla="*/ 361950 h 1509712"/>
              <a:gd name="connsiteX52" fmla="*/ 795338 w 2933700"/>
              <a:gd name="connsiteY52" fmla="*/ 371475 h 1509712"/>
              <a:gd name="connsiteX53" fmla="*/ 802481 w 2933700"/>
              <a:gd name="connsiteY53" fmla="*/ 378619 h 1509712"/>
              <a:gd name="connsiteX54" fmla="*/ 809625 w 2933700"/>
              <a:gd name="connsiteY54" fmla="*/ 383381 h 1509712"/>
              <a:gd name="connsiteX55" fmla="*/ 812006 w 2933700"/>
              <a:gd name="connsiteY55" fmla="*/ 395287 h 1509712"/>
              <a:gd name="connsiteX56" fmla="*/ 814388 w 2933700"/>
              <a:gd name="connsiteY56" fmla="*/ 402431 h 1509712"/>
              <a:gd name="connsiteX57" fmla="*/ 828675 w 2933700"/>
              <a:gd name="connsiteY57" fmla="*/ 411956 h 1509712"/>
              <a:gd name="connsiteX58" fmla="*/ 838200 w 2933700"/>
              <a:gd name="connsiteY58" fmla="*/ 414337 h 1509712"/>
              <a:gd name="connsiteX59" fmla="*/ 852488 w 2933700"/>
              <a:gd name="connsiteY59" fmla="*/ 419100 h 1509712"/>
              <a:gd name="connsiteX60" fmla="*/ 862013 w 2933700"/>
              <a:gd name="connsiteY60" fmla="*/ 426244 h 1509712"/>
              <a:gd name="connsiteX61" fmla="*/ 878681 w 2933700"/>
              <a:gd name="connsiteY61" fmla="*/ 435769 h 1509712"/>
              <a:gd name="connsiteX62" fmla="*/ 890588 w 2933700"/>
              <a:gd name="connsiteY62" fmla="*/ 450056 h 1509712"/>
              <a:gd name="connsiteX63" fmla="*/ 897731 w 2933700"/>
              <a:gd name="connsiteY63" fmla="*/ 454819 h 1509712"/>
              <a:gd name="connsiteX64" fmla="*/ 900113 w 2933700"/>
              <a:gd name="connsiteY64" fmla="*/ 461962 h 1509712"/>
              <a:gd name="connsiteX65" fmla="*/ 914400 w 2933700"/>
              <a:gd name="connsiteY65" fmla="*/ 473869 h 1509712"/>
              <a:gd name="connsiteX66" fmla="*/ 931069 w 2933700"/>
              <a:gd name="connsiteY66" fmla="*/ 495300 h 1509712"/>
              <a:gd name="connsiteX67" fmla="*/ 933450 w 2933700"/>
              <a:gd name="connsiteY67" fmla="*/ 502444 h 1509712"/>
              <a:gd name="connsiteX68" fmla="*/ 940594 w 2933700"/>
              <a:gd name="connsiteY68" fmla="*/ 507206 h 1509712"/>
              <a:gd name="connsiteX69" fmla="*/ 947738 w 2933700"/>
              <a:gd name="connsiteY69" fmla="*/ 514350 h 1509712"/>
              <a:gd name="connsiteX70" fmla="*/ 962025 w 2933700"/>
              <a:gd name="connsiteY70" fmla="*/ 523875 h 1509712"/>
              <a:gd name="connsiteX71" fmla="*/ 969169 w 2933700"/>
              <a:gd name="connsiteY71" fmla="*/ 528637 h 1509712"/>
              <a:gd name="connsiteX72" fmla="*/ 973931 w 2933700"/>
              <a:gd name="connsiteY72" fmla="*/ 535781 h 1509712"/>
              <a:gd name="connsiteX73" fmla="*/ 981075 w 2933700"/>
              <a:gd name="connsiteY73" fmla="*/ 538162 h 1509712"/>
              <a:gd name="connsiteX74" fmla="*/ 988219 w 2933700"/>
              <a:gd name="connsiteY74" fmla="*/ 542925 h 1509712"/>
              <a:gd name="connsiteX75" fmla="*/ 995363 w 2933700"/>
              <a:gd name="connsiteY75" fmla="*/ 545306 h 1509712"/>
              <a:gd name="connsiteX76" fmla="*/ 1019175 w 2933700"/>
              <a:gd name="connsiteY76" fmla="*/ 550069 h 1509712"/>
              <a:gd name="connsiteX77" fmla="*/ 1026319 w 2933700"/>
              <a:gd name="connsiteY77" fmla="*/ 559594 h 1509712"/>
              <a:gd name="connsiteX78" fmla="*/ 1031081 w 2933700"/>
              <a:gd name="connsiteY78" fmla="*/ 566737 h 1509712"/>
              <a:gd name="connsiteX79" fmla="*/ 1038225 w 2933700"/>
              <a:gd name="connsiteY79" fmla="*/ 573881 h 1509712"/>
              <a:gd name="connsiteX80" fmla="*/ 1050131 w 2933700"/>
              <a:gd name="connsiteY80" fmla="*/ 583406 h 1509712"/>
              <a:gd name="connsiteX81" fmla="*/ 1078706 w 2933700"/>
              <a:gd name="connsiteY81" fmla="*/ 583406 h 1509712"/>
              <a:gd name="connsiteX82" fmla="*/ 1081088 w 2933700"/>
              <a:gd name="connsiteY82" fmla="*/ 590550 h 1509712"/>
              <a:gd name="connsiteX83" fmla="*/ 1102519 w 2933700"/>
              <a:gd name="connsiteY83" fmla="*/ 611981 h 1509712"/>
              <a:gd name="connsiteX84" fmla="*/ 1109663 w 2933700"/>
              <a:gd name="connsiteY84" fmla="*/ 619125 h 1509712"/>
              <a:gd name="connsiteX85" fmla="*/ 1131094 w 2933700"/>
              <a:gd name="connsiteY85" fmla="*/ 628650 h 1509712"/>
              <a:gd name="connsiteX86" fmla="*/ 1140619 w 2933700"/>
              <a:gd name="connsiteY86" fmla="*/ 633412 h 1509712"/>
              <a:gd name="connsiteX87" fmla="*/ 1147763 w 2933700"/>
              <a:gd name="connsiteY87" fmla="*/ 638175 h 1509712"/>
              <a:gd name="connsiteX88" fmla="*/ 1154906 w 2933700"/>
              <a:gd name="connsiteY88" fmla="*/ 640556 h 1509712"/>
              <a:gd name="connsiteX89" fmla="*/ 1166813 w 2933700"/>
              <a:gd name="connsiteY89" fmla="*/ 645319 h 1509712"/>
              <a:gd name="connsiteX90" fmla="*/ 1190625 w 2933700"/>
              <a:gd name="connsiteY90" fmla="*/ 647700 h 1509712"/>
              <a:gd name="connsiteX91" fmla="*/ 1207294 w 2933700"/>
              <a:gd name="connsiteY91" fmla="*/ 657225 h 1509712"/>
              <a:gd name="connsiteX92" fmla="*/ 1221581 w 2933700"/>
              <a:gd name="connsiteY92" fmla="*/ 669131 h 1509712"/>
              <a:gd name="connsiteX93" fmla="*/ 1231106 w 2933700"/>
              <a:gd name="connsiteY93" fmla="*/ 671512 h 1509712"/>
              <a:gd name="connsiteX94" fmla="*/ 1238250 w 2933700"/>
              <a:gd name="connsiteY94" fmla="*/ 678656 h 1509712"/>
              <a:gd name="connsiteX95" fmla="*/ 1247775 w 2933700"/>
              <a:gd name="connsiteY95" fmla="*/ 681037 h 1509712"/>
              <a:gd name="connsiteX96" fmla="*/ 1290638 w 2933700"/>
              <a:gd name="connsiteY96" fmla="*/ 690562 h 1509712"/>
              <a:gd name="connsiteX97" fmla="*/ 1295400 w 2933700"/>
              <a:gd name="connsiteY97" fmla="*/ 697706 h 1509712"/>
              <a:gd name="connsiteX98" fmla="*/ 1302544 w 2933700"/>
              <a:gd name="connsiteY98" fmla="*/ 700087 h 1509712"/>
              <a:gd name="connsiteX99" fmla="*/ 1316831 w 2933700"/>
              <a:gd name="connsiteY99" fmla="*/ 707231 h 1509712"/>
              <a:gd name="connsiteX100" fmla="*/ 1323975 w 2933700"/>
              <a:gd name="connsiteY100" fmla="*/ 714375 h 1509712"/>
              <a:gd name="connsiteX101" fmla="*/ 1328738 w 2933700"/>
              <a:gd name="connsiteY101" fmla="*/ 721519 h 1509712"/>
              <a:gd name="connsiteX102" fmla="*/ 1343025 w 2933700"/>
              <a:gd name="connsiteY102" fmla="*/ 731044 h 1509712"/>
              <a:gd name="connsiteX103" fmla="*/ 1350169 w 2933700"/>
              <a:gd name="connsiteY103" fmla="*/ 735806 h 1509712"/>
              <a:gd name="connsiteX104" fmla="*/ 1354931 w 2933700"/>
              <a:gd name="connsiteY104" fmla="*/ 742950 h 1509712"/>
              <a:gd name="connsiteX105" fmla="*/ 1364456 w 2933700"/>
              <a:gd name="connsiteY105" fmla="*/ 750094 h 1509712"/>
              <a:gd name="connsiteX106" fmla="*/ 1369219 w 2933700"/>
              <a:gd name="connsiteY106" fmla="*/ 764381 h 1509712"/>
              <a:gd name="connsiteX107" fmla="*/ 1371600 w 2933700"/>
              <a:gd name="connsiteY107" fmla="*/ 771525 h 1509712"/>
              <a:gd name="connsiteX108" fmla="*/ 1373981 w 2933700"/>
              <a:gd name="connsiteY108" fmla="*/ 788194 h 1509712"/>
              <a:gd name="connsiteX109" fmla="*/ 1393031 w 2933700"/>
              <a:gd name="connsiteY109" fmla="*/ 795337 h 1509712"/>
              <a:gd name="connsiteX110" fmla="*/ 1407319 w 2933700"/>
              <a:gd name="connsiteY110" fmla="*/ 804862 h 1509712"/>
              <a:gd name="connsiteX111" fmla="*/ 1414463 w 2933700"/>
              <a:gd name="connsiteY111" fmla="*/ 809625 h 1509712"/>
              <a:gd name="connsiteX112" fmla="*/ 1416844 w 2933700"/>
              <a:gd name="connsiteY112" fmla="*/ 816769 h 1509712"/>
              <a:gd name="connsiteX113" fmla="*/ 1426369 w 2933700"/>
              <a:gd name="connsiteY113" fmla="*/ 831056 h 1509712"/>
              <a:gd name="connsiteX114" fmla="*/ 1428750 w 2933700"/>
              <a:gd name="connsiteY114" fmla="*/ 838200 h 1509712"/>
              <a:gd name="connsiteX115" fmla="*/ 1435894 w 2933700"/>
              <a:gd name="connsiteY115" fmla="*/ 845344 h 1509712"/>
              <a:gd name="connsiteX116" fmla="*/ 1440656 w 2933700"/>
              <a:gd name="connsiteY116" fmla="*/ 852487 h 1509712"/>
              <a:gd name="connsiteX117" fmla="*/ 1447800 w 2933700"/>
              <a:gd name="connsiteY117" fmla="*/ 859631 h 1509712"/>
              <a:gd name="connsiteX118" fmla="*/ 1457325 w 2933700"/>
              <a:gd name="connsiteY118" fmla="*/ 873919 h 1509712"/>
              <a:gd name="connsiteX119" fmla="*/ 1462088 w 2933700"/>
              <a:gd name="connsiteY119" fmla="*/ 881062 h 1509712"/>
              <a:gd name="connsiteX120" fmla="*/ 1495425 w 2933700"/>
              <a:gd name="connsiteY120" fmla="*/ 885825 h 1509712"/>
              <a:gd name="connsiteX121" fmla="*/ 1504950 w 2933700"/>
              <a:gd name="connsiteY121" fmla="*/ 897731 h 1509712"/>
              <a:gd name="connsiteX122" fmla="*/ 1514475 w 2933700"/>
              <a:gd name="connsiteY122" fmla="*/ 912019 h 1509712"/>
              <a:gd name="connsiteX123" fmla="*/ 1521619 w 2933700"/>
              <a:gd name="connsiteY123" fmla="*/ 926306 h 1509712"/>
              <a:gd name="connsiteX124" fmla="*/ 1528763 w 2933700"/>
              <a:gd name="connsiteY124" fmla="*/ 947737 h 1509712"/>
              <a:gd name="connsiteX125" fmla="*/ 1531144 w 2933700"/>
              <a:gd name="connsiteY125" fmla="*/ 954881 h 1509712"/>
              <a:gd name="connsiteX126" fmla="*/ 1550194 w 2933700"/>
              <a:gd name="connsiteY126" fmla="*/ 957262 h 1509712"/>
              <a:gd name="connsiteX127" fmla="*/ 1569244 w 2933700"/>
              <a:gd name="connsiteY127" fmla="*/ 978694 h 1509712"/>
              <a:gd name="connsiteX128" fmla="*/ 1576388 w 2933700"/>
              <a:gd name="connsiteY128" fmla="*/ 985837 h 1509712"/>
              <a:gd name="connsiteX129" fmla="*/ 1585913 w 2933700"/>
              <a:gd name="connsiteY129" fmla="*/ 1000125 h 1509712"/>
              <a:gd name="connsiteX130" fmla="*/ 1597819 w 2933700"/>
              <a:gd name="connsiteY130" fmla="*/ 1014412 h 1509712"/>
              <a:gd name="connsiteX131" fmla="*/ 1621631 w 2933700"/>
              <a:gd name="connsiteY131" fmla="*/ 1019175 h 1509712"/>
              <a:gd name="connsiteX132" fmla="*/ 1628775 w 2933700"/>
              <a:gd name="connsiteY132" fmla="*/ 1023937 h 1509712"/>
              <a:gd name="connsiteX133" fmla="*/ 1645444 w 2933700"/>
              <a:gd name="connsiteY133" fmla="*/ 1028700 h 1509712"/>
              <a:gd name="connsiteX134" fmla="*/ 1652588 w 2933700"/>
              <a:gd name="connsiteY134" fmla="*/ 1031081 h 1509712"/>
              <a:gd name="connsiteX135" fmla="*/ 1659731 w 2933700"/>
              <a:gd name="connsiteY135" fmla="*/ 1035844 h 1509712"/>
              <a:gd name="connsiteX136" fmla="*/ 1674019 w 2933700"/>
              <a:gd name="connsiteY136" fmla="*/ 1040606 h 1509712"/>
              <a:gd name="connsiteX137" fmla="*/ 1693069 w 2933700"/>
              <a:gd name="connsiteY137" fmla="*/ 1062037 h 1509712"/>
              <a:gd name="connsiteX138" fmla="*/ 1707356 w 2933700"/>
              <a:gd name="connsiteY138" fmla="*/ 1066800 h 1509712"/>
              <a:gd name="connsiteX139" fmla="*/ 1714500 w 2933700"/>
              <a:gd name="connsiteY139" fmla="*/ 1069181 h 1509712"/>
              <a:gd name="connsiteX140" fmla="*/ 1745456 w 2933700"/>
              <a:gd name="connsiteY140" fmla="*/ 1064418 h 1509712"/>
              <a:gd name="connsiteX141" fmla="*/ 1764506 w 2933700"/>
              <a:gd name="connsiteY141" fmla="*/ 1083469 h 1509712"/>
              <a:gd name="connsiteX142" fmla="*/ 1774031 w 2933700"/>
              <a:gd name="connsiteY142" fmla="*/ 1085850 h 1509712"/>
              <a:gd name="connsiteX143" fmla="*/ 1781175 w 2933700"/>
              <a:gd name="connsiteY143" fmla="*/ 1090612 h 1509712"/>
              <a:gd name="connsiteX144" fmla="*/ 1790700 w 2933700"/>
              <a:gd name="connsiteY144" fmla="*/ 1092994 h 1509712"/>
              <a:gd name="connsiteX145" fmla="*/ 1812131 w 2933700"/>
              <a:gd name="connsiteY145" fmla="*/ 1100137 h 1509712"/>
              <a:gd name="connsiteX146" fmla="*/ 1819275 w 2933700"/>
              <a:gd name="connsiteY146" fmla="*/ 1102519 h 1509712"/>
              <a:gd name="connsiteX147" fmla="*/ 1826419 w 2933700"/>
              <a:gd name="connsiteY147" fmla="*/ 1107281 h 1509712"/>
              <a:gd name="connsiteX148" fmla="*/ 1843088 w 2933700"/>
              <a:gd name="connsiteY148" fmla="*/ 1123950 h 1509712"/>
              <a:gd name="connsiteX149" fmla="*/ 1881188 w 2933700"/>
              <a:gd name="connsiteY149" fmla="*/ 1133475 h 1509712"/>
              <a:gd name="connsiteX150" fmla="*/ 1883569 w 2933700"/>
              <a:gd name="connsiteY150" fmla="*/ 1140619 h 1509712"/>
              <a:gd name="connsiteX151" fmla="*/ 1885950 w 2933700"/>
              <a:gd name="connsiteY151" fmla="*/ 1150144 h 1509712"/>
              <a:gd name="connsiteX152" fmla="*/ 1893094 w 2933700"/>
              <a:gd name="connsiteY152" fmla="*/ 1152525 h 1509712"/>
              <a:gd name="connsiteX153" fmla="*/ 1907381 w 2933700"/>
              <a:gd name="connsiteY153" fmla="*/ 1162050 h 1509712"/>
              <a:gd name="connsiteX154" fmla="*/ 1914525 w 2933700"/>
              <a:gd name="connsiteY154" fmla="*/ 1166812 h 1509712"/>
              <a:gd name="connsiteX155" fmla="*/ 1928813 w 2933700"/>
              <a:gd name="connsiteY155" fmla="*/ 1181100 h 1509712"/>
              <a:gd name="connsiteX156" fmla="*/ 1950244 w 2933700"/>
              <a:gd name="connsiteY156" fmla="*/ 1197769 h 1509712"/>
              <a:gd name="connsiteX157" fmla="*/ 1957388 w 2933700"/>
              <a:gd name="connsiteY157" fmla="*/ 1200150 h 1509712"/>
              <a:gd name="connsiteX158" fmla="*/ 1974056 w 2933700"/>
              <a:gd name="connsiteY158" fmla="*/ 1212056 h 1509712"/>
              <a:gd name="connsiteX159" fmla="*/ 1981200 w 2933700"/>
              <a:gd name="connsiteY159" fmla="*/ 1214437 h 1509712"/>
              <a:gd name="connsiteX160" fmla="*/ 1988344 w 2933700"/>
              <a:gd name="connsiteY160" fmla="*/ 1219200 h 1509712"/>
              <a:gd name="connsiteX161" fmla="*/ 1995488 w 2933700"/>
              <a:gd name="connsiteY161" fmla="*/ 1221581 h 1509712"/>
              <a:gd name="connsiteX162" fmla="*/ 2016919 w 2933700"/>
              <a:gd name="connsiteY162" fmla="*/ 1233487 h 1509712"/>
              <a:gd name="connsiteX163" fmla="*/ 2024063 w 2933700"/>
              <a:gd name="connsiteY163" fmla="*/ 1238250 h 1509712"/>
              <a:gd name="connsiteX164" fmla="*/ 2062163 w 2933700"/>
              <a:gd name="connsiteY164" fmla="*/ 1245394 h 1509712"/>
              <a:gd name="connsiteX165" fmla="*/ 2083594 w 2933700"/>
              <a:gd name="connsiteY165" fmla="*/ 1262062 h 1509712"/>
              <a:gd name="connsiteX166" fmla="*/ 2088356 w 2933700"/>
              <a:gd name="connsiteY166" fmla="*/ 1269206 h 1509712"/>
              <a:gd name="connsiteX167" fmla="*/ 2119313 w 2933700"/>
              <a:gd name="connsiteY167" fmla="*/ 1276350 h 1509712"/>
              <a:gd name="connsiteX168" fmla="*/ 2126456 w 2933700"/>
              <a:gd name="connsiteY168" fmla="*/ 1278731 h 1509712"/>
              <a:gd name="connsiteX169" fmla="*/ 2135981 w 2933700"/>
              <a:gd name="connsiteY169" fmla="*/ 1281112 h 1509712"/>
              <a:gd name="connsiteX170" fmla="*/ 2143125 w 2933700"/>
              <a:gd name="connsiteY170" fmla="*/ 1285875 h 1509712"/>
              <a:gd name="connsiteX171" fmla="*/ 2152650 w 2933700"/>
              <a:gd name="connsiteY171" fmla="*/ 1300162 h 1509712"/>
              <a:gd name="connsiteX172" fmla="*/ 2178844 w 2933700"/>
              <a:gd name="connsiteY172" fmla="*/ 1304925 h 1509712"/>
              <a:gd name="connsiteX173" fmla="*/ 2257425 w 2933700"/>
              <a:gd name="connsiteY173" fmla="*/ 1307306 h 1509712"/>
              <a:gd name="connsiteX174" fmla="*/ 2264569 w 2933700"/>
              <a:gd name="connsiteY174" fmla="*/ 1321594 h 1509712"/>
              <a:gd name="connsiteX175" fmla="*/ 2295525 w 2933700"/>
              <a:gd name="connsiteY175" fmla="*/ 1321594 h 1509712"/>
              <a:gd name="connsiteX176" fmla="*/ 2331244 w 2933700"/>
              <a:gd name="connsiteY176" fmla="*/ 1326356 h 1509712"/>
              <a:gd name="connsiteX177" fmla="*/ 2343150 w 2933700"/>
              <a:gd name="connsiteY177" fmla="*/ 1338262 h 1509712"/>
              <a:gd name="connsiteX178" fmla="*/ 2350294 w 2933700"/>
              <a:gd name="connsiteY178" fmla="*/ 1343025 h 1509712"/>
              <a:gd name="connsiteX179" fmla="*/ 2357438 w 2933700"/>
              <a:gd name="connsiteY179" fmla="*/ 1350169 h 1509712"/>
              <a:gd name="connsiteX180" fmla="*/ 2364581 w 2933700"/>
              <a:gd name="connsiteY180" fmla="*/ 1352550 h 1509712"/>
              <a:gd name="connsiteX181" fmla="*/ 2371725 w 2933700"/>
              <a:gd name="connsiteY181" fmla="*/ 1357312 h 1509712"/>
              <a:gd name="connsiteX182" fmla="*/ 2378869 w 2933700"/>
              <a:gd name="connsiteY182" fmla="*/ 1359694 h 1509712"/>
              <a:gd name="connsiteX183" fmla="*/ 2386013 w 2933700"/>
              <a:gd name="connsiteY183" fmla="*/ 1364456 h 1509712"/>
              <a:gd name="connsiteX184" fmla="*/ 2428875 w 2933700"/>
              <a:gd name="connsiteY184" fmla="*/ 1369219 h 1509712"/>
              <a:gd name="connsiteX185" fmla="*/ 2436019 w 2933700"/>
              <a:gd name="connsiteY185" fmla="*/ 1376362 h 1509712"/>
              <a:gd name="connsiteX186" fmla="*/ 2452688 w 2933700"/>
              <a:gd name="connsiteY186" fmla="*/ 1383506 h 1509712"/>
              <a:gd name="connsiteX187" fmla="*/ 2466975 w 2933700"/>
              <a:gd name="connsiteY187" fmla="*/ 1393031 h 1509712"/>
              <a:gd name="connsiteX188" fmla="*/ 2474119 w 2933700"/>
              <a:gd name="connsiteY188" fmla="*/ 1397794 h 1509712"/>
              <a:gd name="connsiteX189" fmla="*/ 2488406 w 2933700"/>
              <a:gd name="connsiteY189" fmla="*/ 1407319 h 1509712"/>
              <a:gd name="connsiteX190" fmla="*/ 2686050 w 2933700"/>
              <a:gd name="connsiteY190" fmla="*/ 1407319 h 1509712"/>
              <a:gd name="connsiteX191" fmla="*/ 2707481 w 2933700"/>
              <a:gd name="connsiteY191" fmla="*/ 1431131 h 1509712"/>
              <a:gd name="connsiteX192" fmla="*/ 2714625 w 2933700"/>
              <a:gd name="connsiteY192" fmla="*/ 1433512 h 1509712"/>
              <a:gd name="connsiteX193" fmla="*/ 2726531 w 2933700"/>
              <a:gd name="connsiteY193" fmla="*/ 1443037 h 1509712"/>
              <a:gd name="connsiteX194" fmla="*/ 2728913 w 2933700"/>
              <a:gd name="connsiteY194" fmla="*/ 1450181 h 1509712"/>
              <a:gd name="connsiteX195" fmla="*/ 2788444 w 2933700"/>
              <a:gd name="connsiteY195" fmla="*/ 1452562 h 1509712"/>
              <a:gd name="connsiteX196" fmla="*/ 2793206 w 2933700"/>
              <a:gd name="connsiteY196" fmla="*/ 1466850 h 1509712"/>
              <a:gd name="connsiteX197" fmla="*/ 2800350 w 2933700"/>
              <a:gd name="connsiteY197" fmla="*/ 1469231 h 1509712"/>
              <a:gd name="connsiteX198" fmla="*/ 2814638 w 2933700"/>
              <a:gd name="connsiteY198" fmla="*/ 1471612 h 1509712"/>
              <a:gd name="connsiteX199" fmla="*/ 2850356 w 2933700"/>
              <a:gd name="connsiteY199" fmla="*/ 1473994 h 1509712"/>
              <a:gd name="connsiteX200" fmla="*/ 2864644 w 2933700"/>
              <a:gd name="connsiteY200" fmla="*/ 1483519 h 1509712"/>
              <a:gd name="connsiteX201" fmla="*/ 2881313 w 2933700"/>
              <a:gd name="connsiteY201" fmla="*/ 1495425 h 1509712"/>
              <a:gd name="connsiteX202" fmla="*/ 2886075 w 2933700"/>
              <a:gd name="connsiteY202" fmla="*/ 1502569 h 1509712"/>
              <a:gd name="connsiteX203" fmla="*/ 2893219 w 2933700"/>
              <a:gd name="connsiteY203" fmla="*/ 1504950 h 1509712"/>
              <a:gd name="connsiteX204" fmla="*/ 2933700 w 2933700"/>
              <a:gd name="connsiteY204" fmla="*/ 1509712 h 1509712"/>
              <a:gd name="connsiteX0" fmla="*/ 0 w 2931319"/>
              <a:gd name="connsiteY0" fmla="*/ 0 h 1504950"/>
              <a:gd name="connsiteX1" fmla="*/ 11906 w 2931319"/>
              <a:gd name="connsiteY1" fmla="*/ 2381 h 1504950"/>
              <a:gd name="connsiteX2" fmla="*/ 85725 w 2931319"/>
              <a:gd name="connsiteY2" fmla="*/ 7144 h 1504950"/>
              <a:gd name="connsiteX3" fmla="*/ 92869 w 2931319"/>
              <a:gd name="connsiteY3" fmla="*/ 14287 h 1504950"/>
              <a:gd name="connsiteX4" fmla="*/ 107156 w 2931319"/>
              <a:gd name="connsiteY4" fmla="*/ 19050 h 1504950"/>
              <a:gd name="connsiteX5" fmla="*/ 121444 w 2931319"/>
              <a:gd name="connsiteY5" fmla="*/ 23812 h 1504950"/>
              <a:gd name="connsiteX6" fmla="*/ 128588 w 2931319"/>
              <a:gd name="connsiteY6" fmla="*/ 26194 h 1504950"/>
              <a:gd name="connsiteX7" fmla="*/ 135731 w 2931319"/>
              <a:gd name="connsiteY7" fmla="*/ 28575 h 1504950"/>
              <a:gd name="connsiteX8" fmla="*/ 159544 w 2931319"/>
              <a:gd name="connsiteY8" fmla="*/ 28575 h 1504950"/>
              <a:gd name="connsiteX9" fmla="*/ 161925 w 2931319"/>
              <a:gd name="connsiteY9" fmla="*/ 38100 h 1504950"/>
              <a:gd name="connsiteX10" fmla="*/ 164306 w 2931319"/>
              <a:gd name="connsiteY10" fmla="*/ 45244 h 1504950"/>
              <a:gd name="connsiteX11" fmla="*/ 173831 w 2931319"/>
              <a:gd name="connsiteY11" fmla="*/ 47625 h 1504950"/>
              <a:gd name="connsiteX12" fmla="*/ 211931 w 2931319"/>
              <a:gd name="connsiteY12" fmla="*/ 52387 h 1504950"/>
              <a:gd name="connsiteX13" fmla="*/ 219075 w 2931319"/>
              <a:gd name="connsiteY13" fmla="*/ 57150 h 1504950"/>
              <a:gd name="connsiteX14" fmla="*/ 230981 w 2931319"/>
              <a:gd name="connsiteY14" fmla="*/ 69056 h 1504950"/>
              <a:gd name="connsiteX15" fmla="*/ 252413 w 2931319"/>
              <a:gd name="connsiteY15" fmla="*/ 78581 h 1504950"/>
              <a:gd name="connsiteX16" fmla="*/ 264319 w 2931319"/>
              <a:gd name="connsiteY16" fmla="*/ 88106 h 1504950"/>
              <a:gd name="connsiteX17" fmla="*/ 292894 w 2931319"/>
              <a:gd name="connsiteY17" fmla="*/ 102394 h 1504950"/>
              <a:gd name="connsiteX18" fmla="*/ 300038 w 2931319"/>
              <a:gd name="connsiteY18" fmla="*/ 104775 h 1504950"/>
              <a:gd name="connsiteX19" fmla="*/ 307181 w 2931319"/>
              <a:gd name="connsiteY19" fmla="*/ 107156 h 1504950"/>
              <a:gd name="connsiteX20" fmla="*/ 314325 w 2931319"/>
              <a:gd name="connsiteY20" fmla="*/ 111919 h 1504950"/>
              <a:gd name="connsiteX21" fmla="*/ 319088 w 2931319"/>
              <a:gd name="connsiteY21" fmla="*/ 119062 h 1504950"/>
              <a:gd name="connsiteX22" fmla="*/ 328613 w 2931319"/>
              <a:gd name="connsiteY22" fmla="*/ 121444 h 1504950"/>
              <a:gd name="connsiteX23" fmla="*/ 333375 w 2931319"/>
              <a:gd name="connsiteY23" fmla="*/ 128587 h 1504950"/>
              <a:gd name="connsiteX24" fmla="*/ 347663 w 2931319"/>
              <a:gd name="connsiteY24" fmla="*/ 133350 h 1504950"/>
              <a:gd name="connsiteX25" fmla="*/ 352425 w 2931319"/>
              <a:gd name="connsiteY25" fmla="*/ 140494 h 1504950"/>
              <a:gd name="connsiteX26" fmla="*/ 359569 w 2931319"/>
              <a:gd name="connsiteY26" fmla="*/ 145256 h 1504950"/>
              <a:gd name="connsiteX27" fmla="*/ 369094 w 2931319"/>
              <a:gd name="connsiteY27" fmla="*/ 159544 h 1504950"/>
              <a:gd name="connsiteX28" fmla="*/ 383381 w 2931319"/>
              <a:gd name="connsiteY28" fmla="*/ 169069 h 1504950"/>
              <a:gd name="connsiteX29" fmla="*/ 390525 w 2931319"/>
              <a:gd name="connsiteY29" fmla="*/ 176212 h 1504950"/>
              <a:gd name="connsiteX30" fmla="*/ 404813 w 2931319"/>
              <a:gd name="connsiteY30" fmla="*/ 185737 h 1504950"/>
              <a:gd name="connsiteX31" fmla="*/ 411956 w 2931319"/>
              <a:gd name="connsiteY31" fmla="*/ 190500 h 1504950"/>
              <a:gd name="connsiteX32" fmla="*/ 416719 w 2931319"/>
              <a:gd name="connsiteY32" fmla="*/ 197644 h 1504950"/>
              <a:gd name="connsiteX33" fmla="*/ 442913 w 2931319"/>
              <a:gd name="connsiteY33" fmla="*/ 195262 h 1504950"/>
              <a:gd name="connsiteX34" fmla="*/ 459581 w 2931319"/>
              <a:gd name="connsiteY34" fmla="*/ 214313 h 1504950"/>
              <a:gd name="connsiteX35" fmla="*/ 473869 w 2931319"/>
              <a:gd name="connsiteY35" fmla="*/ 228600 h 1504950"/>
              <a:gd name="connsiteX36" fmla="*/ 483394 w 2931319"/>
              <a:gd name="connsiteY36" fmla="*/ 230981 h 1504950"/>
              <a:gd name="connsiteX37" fmla="*/ 492919 w 2931319"/>
              <a:gd name="connsiteY37" fmla="*/ 228600 h 1504950"/>
              <a:gd name="connsiteX38" fmla="*/ 516731 w 2931319"/>
              <a:gd name="connsiteY38" fmla="*/ 226218 h 1504950"/>
              <a:gd name="connsiteX39" fmla="*/ 550069 w 2931319"/>
              <a:gd name="connsiteY39" fmla="*/ 247650 h 1504950"/>
              <a:gd name="connsiteX40" fmla="*/ 585788 w 2931319"/>
              <a:gd name="connsiteY40" fmla="*/ 250031 h 1504950"/>
              <a:gd name="connsiteX41" fmla="*/ 592931 w 2931319"/>
              <a:gd name="connsiteY41" fmla="*/ 254794 h 1504950"/>
              <a:gd name="connsiteX42" fmla="*/ 597694 w 2931319"/>
              <a:gd name="connsiteY42" fmla="*/ 269081 h 1504950"/>
              <a:gd name="connsiteX43" fmla="*/ 642938 w 2931319"/>
              <a:gd name="connsiteY43" fmla="*/ 276225 h 1504950"/>
              <a:gd name="connsiteX44" fmla="*/ 664369 w 2931319"/>
              <a:gd name="connsiteY44" fmla="*/ 288131 h 1504950"/>
              <a:gd name="connsiteX45" fmla="*/ 671513 w 2931319"/>
              <a:gd name="connsiteY45" fmla="*/ 292894 h 1504950"/>
              <a:gd name="connsiteX46" fmla="*/ 697706 w 2931319"/>
              <a:gd name="connsiteY46" fmla="*/ 300037 h 1504950"/>
              <a:gd name="connsiteX47" fmla="*/ 704850 w 2931319"/>
              <a:gd name="connsiteY47" fmla="*/ 316706 h 1504950"/>
              <a:gd name="connsiteX48" fmla="*/ 709613 w 2931319"/>
              <a:gd name="connsiteY48" fmla="*/ 330994 h 1504950"/>
              <a:gd name="connsiteX49" fmla="*/ 716756 w 2931319"/>
              <a:gd name="connsiteY49" fmla="*/ 333375 h 1504950"/>
              <a:gd name="connsiteX50" fmla="*/ 721519 w 2931319"/>
              <a:gd name="connsiteY50" fmla="*/ 347662 h 1504950"/>
              <a:gd name="connsiteX51" fmla="*/ 731044 w 2931319"/>
              <a:gd name="connsiteY51" fmla="*/ 361950 h 1504950"/>
              <a:gd name="connsiteX52" fmla="*/ 795338 w 2931319"/>
              <a:gd name="connsiteY52" fmla="*/ 371475 h 1504950"/>
              <a:gd name="connsiteX53" fmla="*/ 802481 w 2931319"/>
              <a:gd name="connsiteY53" fmla="*/ 378619 h 1504950"/>
              <a:gd name="connsiteX54" fmla="*/ 809625 w 2931319"/>
              <a:gd name="connsiteY54" fmla="*/ 383381 h 1504950"/>
              <a:gd name="connsiteX55" fmla="*/ 812006 w 2931319"/>
              <a:gd name="connsiteY55" fmla="*/ 395287 h 1504950"/>
              <a:gd name="connsiteX56" fmla="*/ 814388 w 2931319"/>
              <a:gd name="connsiteY56" fmla="*/ 402431 h 1504950"/>
              <a:gd name="connsiteX57" fmla="*/ 828675 w 2931319"/>
              <a:gd name="connsiteY57" fmla="*/ 411956 h 1504950"/>
              <a:gd name="connsiteX58" fmla="*/ 838200 w 2931319"/>
              <a:gd name="connsiteY58" fmla="*/ 414337 h 1504950"/>
              <a:gd name="connsiteX59" fmla="*/ 852488 w 2931319"/>
              <a:gd name="connsiteY59" fmla="*/ 419100 h 1504950"/>
              <a:gd name="connsiteX60" fmla="*/ 862013 w 2931319"/>
              <a:gd name="connsiteY60" fmla="*/ 426244 h 1504950"/>
              <a:gd name="connsiteX61" fmla="*/ 878681 w 2931319"/>
              <a:gd name="connsiteY61" fmla="*/ 435769 h 1504950"/>
              <a:gd name="connsiteX62" fmla="*/ 890588 w 2931319"/>
              <a:gd name="connsiteY62" fmla="*/ 450056 h 1504950"/>
              <a:gd name="connsiteX63" fmla="*/ 897731 w 2931319"/>
              <a:gd name="connsiteY63" fmla="*/ 454819 h 1504950"/>
              <a:gd name="connsiteX64" fmla="*/ 900113 w 2931319"/>
              <a:gd name="connsiteY64" fmla="*/ 461962 h 1504950"/>
              <a:gd name="connsiteX65" fmla="*/ 914400 w 2931319"/>
              <a:gd name="connsiteY65" fmla="*/ 473869 h 1504950"/>
              <a:gd name="connsiteX66" fmla="*/ 931069 w 2931319"/>
              <a:gd name="connsiteY66" fmla="*/ 495300 h 1504950"/>
              <a:gd name="connsiteX67" fmla="*/ 933450 w 2931319"/>
              <a:gd name="connsiteY67" fmla="*/ 502444 h 1504950"/>
              <a:gd name="connsiteX68" fmla="*/ 940594 w 2931319"/>
              <a:gd name="connsiteY68" fmla="*/ 507206 h 1504950"/>
              <a:gd name="connsiteX69" fmla="*/ 947738 w 2931319"/>
              <a:gd name="connsiteY69" fmla="*/ 514350 h 1504950"/>
              <a:gd name="connsiteX70" fmla="*/ 962025 w 2931319"/>
              <a:gd name="connsiteY70" fmla="*/ 523875 h 1504950"/>
              <a:gd name="connsiteX71" fmla="*/ 969169 w 2931319"/>
              <a:gd name="connsiteY71" fmla="*/ 528637 h 1504950"/>
              <a:gd name="connsiteX72" fmla="*/ 973931 w 2931319"/>
              <a:gd name="connsiteY72" fmla="*/ 535781 h 1504950"/>
              <a:gd name="connsiteX73" fmla="*/ 981075 w 2931319"/>
              <a:gd name="connsiteY73" fmla="*/ 538162 h 1504950"/>
              <a:gd name="connsiteX74" fmla="*/ 988219 w 2931319"/>
              <a:gd name="connsiteY74" fmla="*/ 542925 h 1504950"/>
              <a:gd name="connsiteX75" fmla="*/ 995363 w 2931319"/>
              <a:gd name="connsiteY75" fmla="*/ 545306 h 1504950"/>
              <a:gd name="connsiteX76" fmla="*/ 1019175 w 2931319"/>
              <a:gd name="connsiteY76" fmla="*/ 550069 h 1504950"/>
              <a:gd name="connsiteX77" fmla="*/ 1026319 w 2931319"/>
              <a:gd name="connsiteY77" fmla="*/ 559594 h 1504950"/>
              <a:gd name="connsiteX78" fmla="*/ 1031081 w 2931319"/>
              <a:gd name="connsiteY78" fmla="*/ 566737 h 1504950"/>
              <a:gd name="connsiteX79" fmla="*/ 1038225 w 2931319"/>
              <a:gd name="connsiteY79" fmla="*/ 573881 h 1504950"/>
              <a:gd name="connsiteX80" fmla="*/ 1050131 w 2931319"/>
              <a:gd name="connsiteY80" fmla="*/ 583406 h 1504950"/>
              <a:gd name="connsiteX81" fmla="*/ 1078706 w 2931319"/>
              <a:gd name="connsiteY81" fmla="*/ 583406 h 1504950"/>
              <a:gd name="connsiteX82" fmla="*/ 1081088 w 2931319"/>
              <a:gd name="connsiteY82" fmla="*/ 590550 h 1504950"/>
              <a:gd name="connsiteX83" fmla="*/ 1102519 w 2931319"/>
              <a:gd name="connsiteY83" fmla="*/ 611981 h 1504950"/>
              <a:gd name="connsiteX84" fmla="*/ 1109663 w 2931319"/>
              <a:gd name="connsiteY84" fmla="*/ 619125 h 1504950"/>
              <a:gd name="connsiteX85" fmla="*/ 1131094 w 2931319"/>
              <a:gd name="connsiteY85" fmla="*/ 628650 h 1504950"/>
              <a:gd name="connsiteX86" fmla="*/ 1140619 w 2931319"/>
              <a:gd name="connsiteY86" fmla="*/ 633412 h 1504950"/>
              <a:gd name="connsiteX87" fmla="*/ 1147763 w 2931319"/>
              <a:gd name="connsiteY87" fmla="*/ 638175 h 1504950"/>
              <a:gd name="connsiteX88" fmla="*/ 1154906 w 2931319"/>
              <a:gd name="connsiteY88" fmla="*/ 640556 h 1504950"/>
              <a:gd name="connsiteX89" fmla="*/ 1166813 w 2931319"/>
              <a:gd name="connsiteY89" fmla="*/ 645319 h 1504950"/>
              <a:gd name="connsiteX90" fmla="*/ 1190625 w 2931319"/>
              <a:gd name="connsiteY90" fmla="*/ 647700 h 1504950"/>
              <a:gd name="connsiteX91" fmla="*/ 1207294 w 2931319"/>
              <a:gd name="connsiteY91" fmla="*/ 657225 h 1504950"/>
              <a:gd name="connsiteX92" fmla="*/ 1221581 w 2931319"/>
              <a:gd name="connsiteY92" fmla="*/ 669131 h 1504950"/>
              <a:gd name="connsiteX93" fmla="*/ 1231106 w 2931319"/>
              <a:gd name="connsiteY93" fmla="*/ 671512 h 1504950"/>
              <a:gd name="connsiteX94" fmla="*/ 1238250 w 2931319"/>
              <a:gd name="connsiteY94" fmla="*/ 678656 h 1504950"/>
              <a:gd name="connsiteX95" fmla="*/ 1247775 w 2931319"/>
              <a:gd name="connsiteY95" fmla="*/ 681037 h 1504950"/>
              <a:gd name="connsiteX96" fmla="*/ 1290638 w 2931319"/>
              <a:gd name="connsiteY96" fmla="*/ 690562 h 1504950"/>
              <a:gd name="connsiteX97" fmla="*/ 1295400 w 2931319"/>
              <a:gd name="connsiteY97" fmla="*/ 697706 h 1504950"/>
              <a:gd name="connsiteX98" fmla="*/ 1302544 w 2931319"/>
              <a:gd name="connsiteY98" fmla="*/ 700087 h 1504950"/>
              <a:gd name="connsiteX99" fmla="*/ 1316831 w 2931319"/>
              <a:gd name="connsiteY99" fmla="*/ 707231 h 1504950"/>
              <a:gd name="connsiteX100" fmla="*/ 1323975 w 2931319"/>
              <a:gd name="connsiteY100" fmla="*/ 714375 h 1504950"/>
              <a:gd name="connsiteX101" fmla="*/ 1328738 w 2931319"/>
              <a:gd name="connsiteY101" fmla="*/ 721519 h 1504950"/>
              <a:gd name="connsiteX102" fmla="*/ 1343025 w 2931319"/>
              <a:gd name="connsiteY102" fmla="*/ 731044 h 1504950"/>
              <a:gd name="connsiteX103" fmla="*/ 1350169 w 2931319"/>
              <a:gd name="connsiteY103" fmla="*/ 735806 h 1504950"/>
              <a:gd name="connsiteX104" fmla="*/ 1354931 w 2931319"/>
              <a:gd name="connsiteY104" fmla="*/ 742950 h 1504950"/>
              <a:gd name="connsiteX105" fmla="*/ 1364456 w 2931319"/>
              <a:gd name="connsiteY105" fmla="*/ 750094 h 1504950"/>
              <a:gd name="connsiteX106" fmla="*/ 1369219 w 2931319"/>
              <a:gd name="connsiteY106" fmla="*/ 764381 h 1504950"/>
              <a:gd name="connsiteX107" fmla="*/ 1371600 w 2931319"/>
              <a:gd name="connsiteY107" fmla="*/ 771525 h 1504950"/>
              <a:gd name="connsiteX108" fmla="*/ 1373981 w 2931319"/>
              <a:gd name="connsiteY108" fmla="*/ 788194 h 1504950"/>
              <a:gd name="connsiteX109" fmla="*/ 1393031 w 2931319"/>
              <a:gd name="connsiteY109" fmla="*/ 795337 h 1504950"/>
              <a:gd name="connsiteX110" fmla="*/ 1407319 w 2931319"/>
              <a:gd name="connsiteY110" fmla="*/ 804862 h 1504950"/>
              <a:gd name="connsiteX111" fmla="*/ 1414463 w 2931319"/>
              <a:gd name="connsiteY111" fmla="*/ 809625 h 1504950"/>
              <a:gd name="connsiteX112" fmla="*/ 1416844 w 2931319"/>
              <a:gd name="connsiteY112" fmla="*/ 816769 h 1504950"/>
              <a:gd name="connsiteX113" fmla="*/ 1426369 w 2931319"/>
              <a:gd name="connsiteY113" fmla="*/ 831056 h 1504950"/>
              <a:gd name="connsiteX114" fmla="*/ 1428750 w 2931319"/>
              <a:gd name="connsiteY114" fmla="*/ 838200 h 1504950"/>
              <a:gd name="connsiteX115" fmla="*/ 1435894 w 2931319"/>
              <a:gd name="connsiteY115" fmla="*/ 845344 h 1504950"/>
              <a:gd name="connsiteX116" fmla="*/ 1440656 w 2931319"/>
              <a:gd name="connsiteY116" fmla="*/ 852487 h 1504950"/>
              <a:gd name="connsiteX117" fmla="*/ 1447800 w 2931319"/>
              <a:gd name="connsiteY117" fmla="*/ 859631 h 1504950"/>
              <a:gd name="connsiteX118" fmla="*/ 1457325 w 2931319"/>
              <a:gd name="connsiteY118" fmla="*/ 873919 h 1504950"/>
              <a:gd name="connsiteX119" fmla="*/ 1462088 w 2931319"/>
              <a:gd name="connsiteY119" fmla="*/ 881062 h 1504950"/>
              <a:gd name="connsiteX120" fmla="*/ 1495425 w 2931319"/>
              <a:gd name="connsiteY120" fmla="*/ 885825 h 1504950"/>
              <a:gd name="connsiteX121" fmla="*/ 1504950 w 2931319"/>
              <a:gd name="connsiteY121" fmla="*/ 897731 h 1504950"/>
              <a:gd name="connsiteX122" fmla="*/ 1514475 w 2931319"/>
              <a:gd name="connsiteY122" fmla="*/ 912019 h 1504950"/>
              <a:gd name="connsiteX123" fmla="*/ 1521619 w 2931319"/>
              <a:gd name="connsiteY123" fmla="*/ 926306 h 1504950"/>
              <a:gd name="connsiteX124" fmla="*/ 1528763 w 2931319"/>
              <a:gd name="connsiteY124" fmla="*/ 947737 h 1504950"/>
              <a:gd name="connsiteX125" fmla="*/ 1531144 w 2931319"/>
              <a:gd name="connsiteY125" fmla="*/ 954881 h 1504950"/>
              <a:gd name="connsiteX126" fmla="*/ 1550194 w 2931319"/>
              <a:gd name="connsiteY126" fmla="*/ 957262 h 1504950"/>
              <a:gd name="connsiteX127" fmla="*/ 1569244 w 2931319"/>
              <a:gd name="connsiteY127" fmla="*/ 978694 h 1504950"/>
              <a:gd name="connsiteX128" fmla="*/ 1576388 w 2931319"/>
              <a:gd name="connsiteY128" fmla="*/ 985837 h 1504950"/>
              <a:gd name="connsiteX129" fmla="*/ 1585913 w 2931319"/>
              <a:gd name="connsiteY129" fmla="*/ 1000125 h 1504950"/>
              <a:gd name="connsiteX130" fmla="*/ 1597819 w 2931319"/>
              <a:gd name="connsiteY130" fmla="*/ 1014412 h 1504950"/>
              <a:gd name="connsiteX131" fmla="*/ 1621631 w 2931319"/>
              <a:gd name="connsiteY131" fmla="*/ 1019175 h 1504950"/>
              <a:gd name="connsiteX132" fmla="*/ 1628775 w 2931319"/>
              <a:gd name="connsiteY132" fmla="*/ 1023937 h 1504950"/>
              <a:gd name="connsiteX133" fmla="*/ 1645444 w 2931319"/>
              <a:gd name="connsiteY133" fmla="*/ 1028700 h 1504950"/>
              <a:gd name="connsiteX134" fmla="*/ 1652588 w 2931319"/>
              <a:gd name="connsiteY134" fmla="*/ 1031081 h 1504950"/>
              <a:gd name="connsiteX135" fmla="*/ 1659731 w 2931319"/>
              <a:gd name="connsiteY135" fmla="*/ 1035844 h 1504950"/>
              <a:gd name="connsiteX136" fmla="*/ 1674019 w 2931319"/>
              <a:gd name="connsiteY136" fmla="*/ 1040606 h 1504950"/>
              <a:gd name="connsiteX137" fmla="*/ 1693069 w 2931319"/>
              <a:gd name="connsiteY137" fmla="*/ 1062037 h 1504950"/>
              <a:gd name="connsiteX138" fmla="*/ 1707356 w 2931319"/>
              <a:gd name="connsiteY138" fmla="*/ 1066800 h 1504950"/>
              <a:gd name="connsiteX139" fmla="*/ 1714500 w 2931319"/>
              <a:gd name="connsiteY139" fmla="*/ 1069181 h 1504950"/>
              <a:gd name="connsiteX140" fmla="*/ 1745456 w 2931319"/>
              <a:gd name="connsiteY140" fmla="*/ 1064418 h 1504950"/>
              <a:gd name="connsiteX141" fmla="*/ 1764506 w 2931319"/>
              <a:gd name="connsiteY141" fmla="*/ 1083469 h 1504950"/>
              <a:gd name="connsiteX142" fmla="*/ 1774031 w 2931319"/>
              <a:gd name="connsiteY142" fmla="*/ 1085850 h 1504950"/>
              <a:gd name="connsiteX143" fmla="*/ 1781175 w 2931319"/>
              <a:gd name="connsiteY143" fmla="*/ 1090612 h 1504950"/>
              <a:gd name="connsiteX144" fmla="*/ 1790700 w 2931319"/>
              <a:gd name="connsiteY144" fmla="*/ 1092994 h 1504950"/>
              <a:gd name="connsiteX145" fmla="*/ 1812131 w 2931319"/>
              <a:gd name="connsiteY145" fmla="*/ 1100137 h 1504950"/>
              <a:gd name="connsiteX146" fmla="*/ 1819275 w 2931319"/>
              <a:gd name="connsiteY146" fmla="*/ 1102519 h 1504950"/>
              <a:gd name="connsiteX147" fmla="*/ 1826419 w 2931319"/>
              <a:gd name="connsiteY147" fmla="*/ 1107281 h 1504950"/>
              <a:gd name="connsiteX148" fmla="*/ 1843088 w 2931319"/>
              <a:gd name="connsiteY148" fmla="*/ 1123950 h 1504950"/>
              <a:gd name="connsiteX149" fmla="*/ 1881188 w 2931319"/>
              <a:gd name="connsiteY149" fmla="*/ 1133475 h 1504950"/>
              <a:gd name="connsiteX150" fmla="*/ 1883569 w 2931319"/>
              <a:gd name="connsiteY150" fmla="*/ 1140619 h 1504950"/>
              <a:gd name="connsiteX151" fmla="*/ 1885950 w 2931319"/>
              <a:gd name="connsiteY151" fmla="*/ 1150144 h 1504950"/>
              <a:gd name="connsiteX152" fmla="*/ 1893094 w 2931319"/>
              <a:gd name="connsiteY152" fmla="*/ 1152525 h 1504950"/>
              <a:gd name="connsiteX153" fmla="*/ 1907381 w 2931319"/>
              <a:gd name="connsiteY153" fmla="*/ 1162050 h 1504950"/>
              <a:gd name="connsiteX154" fmla="*/ 1914525 w 2931319"/>
              <a:gd name="connsiteY154" fmla="*/ 1166812 h 1504950"/>
              <a:gd name="connsiteX155" fmla="*/ 1928813 w 2931319"/>
              <a:gd name="connsiteY155" fmla="*/ 1181100 h 1504950"/>
              <a:gd name="connsiteX156" fmla="*/ 1950244 w 2931319"/>
              <a:gd name="connsiteY156" fmla="*/ 1197769 h 1504950"/>
              <a:gd name="connsiteX157" fmla="*/ 1957388 w 2931319"/>
              <a:gd name="connsiteY157" fmla="*/ 1200150 h 1504950"/>
              <a:gd name="connsiteX158" fmla="*/ 1974056 w 2931319"/>
              <a:gd name="connsiteY158" fmla="*/ 1212056 h 1504950"/>
              <a:gd name="connsiteX159" fmla="*/ 1981200 w 2931319"/>
              <a:gd name="connsiteY159" fmla="*/ 1214437 h 1504950"/>
              <a:gd name="connsiteX160" fmla="*/ 1988344 w 2931319"/>
              <a:gd name="connsiteY160" fmla="*/ 1219200 h 1504950"/>
              <a:gd name="connsiteX161" fmla="*/ 1995488 w 2931319"/>
              <a:gd name="connsiteY161" fmla="*/ 1221581 h 1504950"/>
              <a:gd name="connsiteX162" fmla="*/ 2016919 w 2931319"/>
              <a:gd name="connsiteY162" fmla="*/ 1233487 h 1504950"/>
              <a:gd name="connsiteX163" fmla="*/ 2024063 w 2931319"/>
              <a:gd name="connsiteY163" fmla="*/ 1238250 h 1504950"/>
              <a:gd name="connsiteX164" fmla="*/ 2062163 w 2931319"/>
              <a:gd name="connsiteY164" fmla="*/ 1245394 h 1504950"/>
              <a:gd name="connsiteX165" fmla="*/ 2083594 w 2931319"/>
              <a:gd name="connsiteY165" fmla="*/ 1262062 h 1504950"/>
              <a:gd name="connsiteX166" fmla="*/ 2088356 w 2931319"/>
              <a:gd name="connsiteY166" fmla="*/ 1269206 h 1504950"/>
              <a:gd name="connsiteX167" fmla="*/ 2119313 w 2931319"/>
              <a:gd name="connsiteY167" fmla="*/ 1276350 h 1504950"/>
              <a:gd name="connsiteX168" fmla="*/ 2126456 w 2931319"/>
              <a:gd name="connsiteY168" fmla="*/ 1278731 h 1504950"/>
              <a:gd name="connsiteX169" fmla="*/ 2135981 w 2931319"/>
              <a:gd name="connsiteY169" fmla="*/ 1281112 h 1504950"/>
              <a:gd name="connsiteX170" fmla="*/ 2143125 w 2931319"/>
              <a:gd name="connsiteY170" fmla="*/ 1285875 h 1504950"/>
              <a:gd name="connsiteX171" fmla="*/ 2152650 w 2931319"/>
              <a:gd name="connsiteY171" fmla="*/ 1300162 h 1504950"/>
              <a:gd name="connsiteX172" fmla="*/ 2178844 w 2931319"/>
              <a:gd name="connsiteY172" fmla="*/ 1304925 h 1504950"/>
              <a:gd name="connsiteX173" fmla="*/ 2257425 w 2931319"/>
              <a:gd name="connsiteY173" fmla="*/ 1307306 h 1504950"/>
              <a:gd name="connsiteX174" fmla="*/ 2264569 w 2931319"/>
              <a:gd name="connsiteY174" fmla="*/ 1321594 h 1504950"/>
              <a:gd name="connsiteX175" fmla="*/ 2295525 w 2931319"/>
              <a:gd name="connsiteY175" fmla="*/ 1321594 h 1504950"/>
              <a:gd name="connsiteX176" fmla="*/ 2331244 w 2931319"/>
              <a:gd name="connsiteY176" fmla="*/ 1326356 h 1504950"/>
              <a:gd name="connsiteX177" fmla="*/ 2343150 w 2931319"/>
              <a:gd name="connsiteY177" fmla="*/ 1338262 h 1504950"/>
              <a:gd name="connsiteX178" fmla="*/ 2350294 w 2931319"/>
              <a:gd name="connsiteY178" fmla="*/ 1343025 h 1504950"/>
              <a:gd name="connsiteX179" fmla="*/ 2357438 w 2931319"/>
              <a:gd name="connsiteY179" fmla="*/ 1350169 h 1504950"/>
              <a:gd name="connsiteX180" fmla="*/ 2364581 w 2931319"/>
              <a:gd name="connsiteY180" fmla="*/ 1352550 h 1504950"/>
              <a:gd name="connsiteX181" fmla="*/ 2371725 w 2931319"/>
              <a:gd name="connsiteY181" fmla="*/ 1357312 h 1504950"/>
              <a:gd name="connsiteX182" fmla="*/ 2378869 w 2931319"/>
              <a:gd name="connsiteY182" fmla="*/ 1359694 h 1504950"/>
              <a:gd name="connsiteX183" fmla="*/ 2386013 w 2931319"/>
              <a:gd name="connsiteY183" fmla="*/ 1364456 h 1504950"/>
              <a:gd name="connsiteX184" fmla="*/ 2428875 w 2931319"/>
              <a:gd name="connsiteY184" fmla="*/ 1369219 h 1504950"/>
              <a:gd name="connsiteX185" fmla="*/ 2436019 w 2931319"/>
              <a:gd name="connsiteY185" fmla="*/ 1376362 h 1504950"/>
              <a:gd name="connsiteX186" fmla="*/ 2452688 w 2931319"/>
              <a:gd name="connsiteY186" fmla="*/ 1383506 h 1504950"/>
              <a:gd name="connsiteX187" fmla="*/ 2466975 w 2931319"/>
              <a:gd name="connsiteY187" fmla="*/ 1393031 h 1504950"/>
              <a:gd name="connsiteX188" fmla="*/ 2474119 w 2931319"/>
              <a:gd name="connsiteY188" fmla="*/ 1397794 h 1504950"/>
              <a:gd name="connsiteX189" fmla="*/ 2488406 w 2931319"/>
              <a:gd name="connsiteY189" fmla="*/ 1407319 h 1504950"/>
              <a:gd name="connsiteX190" fmla="*/ 2686050 w 2931319"/>
              <a:gd name="connsiteY190" fmla="*/ 1407319 h 1504950"/>
              <a:gd name="connsiteX191" fmla="*/ 2707481 w 2931319"/>
              <a:gd name="connsiteY191" fmla="*/ 1431131 h 1504950"/>
              <a:gd name="connsiteX192" fmla="*/ 2714625 w 2931319"/>
              <a:gd name="connsiteY192" fmla="*/ 1433512 h 1504950"/>
              <a:gd name="connsiteX193" fmla="*/ 2726531 w 2931319"/>
              <a:gd name="connsiteY193" fmla="*/ 1443037 h 1504950"/>
              <a:gd name="connsiteX194" fmla="*/ 2728913 w 2931319"/>
              <a:gd name="connsiteY194" fmla="*/ 1450181 h 1504950"/>
              <a:gd name="connsiteX195" fmla="*/ 2788444 w 2931319"/>
              <a:gd name="connsiteY195" fmla="*/ 1452562 h 1504950"/>
              <a:gd name="connsiteX196" fmla="*/ 2793206 w 2931319"/>
              <a:gd name="connsiteY196" fmla="*/ 1466850 h 1504950"/>
              <a:gd name="connsiteX197" fmla="*/ 2800350 w 2931319"/>
              <a:gd name="connsiteY197" fmla="*/ 1469231 h 1504950"/>
              <a:gd name="connsiteX198" fmla="*/ 2814638 w 2931319"/>
              <a:gd name="connsiteY198" fmla="*/ 1471612 h 1504950"/>
              <a:gd name="connsiteX199" fmla="*/ 2850356 w 2931319"/>
              <a:gd name="connsiteY199" fmla="*/ 1473994 h 1504950"/>
              <a:gd name="connsiteX200" fmla="*/ 2864644 w 2931319"/>
              <a:gd name="connsiteY200" fmla="*/ 1483519 h 1504950"/>
              <a:gd name="connsiteX201" fmla="*/ 2881313 w 2931319"/>
              <a:gd name="connsiteY201" fmla="*/ 1495425 h 1504950"/>
              <a:gd name="connsiteX202" fmla="*/ 2886075 w 2931319"/>
              <a:gd name="connsiteY202" fmla="*/ 1502569 h 1504950"/>
              <a:gd name="connsiteX203" fmla="*/ 2893219 w 2931319"/>
              <a:gd name="connsiteY203" fmla="*/ 1504950 h 1504950"/>
              <a:gd name="connsiteX204" fmla="*/ 2931319 w 2931319"/>
              <a:gd name="connsiteY204" fmla="*/ 1502568 h 1504950"/>
              <a:gd name="connsiteX0" fmla="*/ 0 w 2931319"/>
              <a:gd name="connsiteY0" fmla="*/ 0 h 1504950"/>
              <a:gd name="connsiteX1" fmla="*/ 11906 w 2931319"/>
              <a:gd name="connsiteY1" fmla="*/ 2381 h 1504950"/>
              <a:gd name="connsiteX2" fmla="*/ 85725 w 2931319"/>
              <a:gd name="connsiteY2" fmla="*/ 7144 h 1504950"/>
              <a:gd name="connsiteX3" fmla="*/ 92869 w 2931319"/>
              <a:gd name="connsiteY3" fmla="*/ 14287 h 1504950"/>
              <a:gd name="connsiteX4" fmla="*/ 107156 w 2931319"/>
              <a:gd name="connsiteY4" fmla="*/ 19050 h 1504950"/>
              <a:gd name="connsiteX5" fmla="*/ 121444 w 2931319"/>
              <a:gd name="connsiteY5" fmla="*/ 23812 h 1504950"/>
              <a:gd name="connsiteX6" fmla="*/ 128588 w 2931319"/>
              <a:gd name="connsiteY6" fmla="*/ 26194 h 1504950"/>
              <a:gd name="connsiteX7" fmla="*/ 135731 w 2931319"/>
              <a:gd name="connsiteY7" fmla="*/ 28575 h 1504950"/>
              <a:gd name="connsiteX8" fmla="*/ 159544 w 2931319"/>
              <a:gd name="connsiteY8" fmla="*/ 28575 h 1504950"/>
              <a:gd name="connsiteX9" fmla="*/ 161925 w 2931319"/>
              <a:gd name="connsiteY9" fmla="*/ 38100 h 1504950"/>
              <a:gd name="connsiteX10" fmla="*/ 164306 w 2931319"/>
              <a:gd name="connsiteY10" fmla="*/ 45244 h 1504950"/>
              <a:gd name="connsiteX11" fmla="*/ 173831 w 2931319"/>
              <a:gd name="connsiteY11" fmla="*/ 47625 h 1504950"/>
              <a:gd name="connsiteX12" fmla="*/ 211931 w 2931319"/>
              <a:gd name="connsiteY12" fmla="*/ 52387 h 1504950"/>
              <a:gd name="connsiteX13" fmla="*/ 219075 w 2931319"/>
              <a:gd name="connsiteY13" fmla="*/ 57150 h 1504950"/>
              <a:gd name="connsiteX14" fmla="*/ 230981 w 2931319"/>
              <a:gd name="connsiteY14" fmla="*/ 69056 h 1504950"/>
              <a:gd name="connsiteX15" fmla="*/ 252413 w 2931319"/>
              <a:gd name="connsiteY15" fmla="*/ 78581 h 1504950"/>
              <a:gd name="connsiteX16" fmla="*/ 264319 w 2931319"/>
              <a:gd name="connsiteY16" fmla="*/ 88106 h 1504950"/>
              <a:gd name="connsiteX17" fmla="*/ 292894 w 2931319"/>
              <a:gd name="connsiteY17" fmla="*/ 102394 h 1504950"/>
              <a:gd name="connsiteX18" fmla="*/ 300038 w 2931319"/>
              <a:gd name="connsiteY18" fmla="*/ 104775 h 1504950"/>
              <a:gd name="connsiteX19" fmla="*/ 307181 w 2931319"/>
              <a:gd name="connsiteY19" fmla="*/ 107156 h 1504950"/>
              <a:gd name="connsiteX20" fmla="*/ 314325 w 2931319"/>
              <a:gd name="connsiteY20" fmla="*/ 111919 h 1504950"/>
              <a:gd name="connsiteX21" fmla="*/ 319088 w 2931319"/>
              <a:gd name="connsiteY21" fmla="*/ 119062 h 1504950"/>
              <a:gd name="connsiteX22" fmla="*/ 328613 w 2931319"/>
              <a:gd name="connsiteY22" fmla="*/ 121444 h 1504950"/>
              <a:gd name="connsiteX23" fmla="*/ 333375 w 2931319"/>
              <a:gd name="connsiteY23" fmla="*/ 128587 h 1504950"/>
              <a:gd name="connsiteX24" fmla="*/ 347663 w 2931319"/>
              <a:gd name="connsiteY24" fmla="*/ 133350 h 1504950"/>
              <a:gd name="connsiteX25" fmla="*/ 352425 w 2931319"/>
              <a:gd name="connsiteY25" fmla="*/ 140494 h 1504950"/>
              <a:gd name="connsiteX26" fmla="*/ 359569 w 2931319"/>
              <a:gd name="connsiteY26" fmla="*/ 145256 h 1504950"/>
              <a:gd name="connsiteX27" fmla="*/ 369094 w 2931319"/>
              <a:gd name="connsiteY27" fmla="*/ 159544 h 1504950"/>
              <a:gd name="connsiteX28" fmla="*/ 383381 w 2931319"/>
              <a:gd name="connsiteY28" fmla="*/ 169069 h 1504950"/>
              <a:gd name="connsiteX29" fmla="*/ 390525 w 2931319"/>
              <a:gd name="connsiteY29" fmla="*/ 176212 h 1504950"/>
              <a:gd name="connsiteX30" fmla="*/ 404813 w 2931319"/>
              <a:gd name="connsiteY30" fmla="*/ 185737 h 1504950"/>
              <a:gd name="connsiteX31" fmla="*/ 411956 w 2931319"/>
              <a:gd name="connsiteY31" fmla="*/ 190500 h 1504950"/>
              <a:gd name="connsiteX32" fmla="*/ 416719 w 2931319"/>
              <a:gd name="connsiteY32" fmla="*/ 197644 h 1504950"/>
              <a:gd name="connsiteX33" fmla="*/ 442913 w 2931319"/>
              <a:gd name="connsiteY33" fmla="*/ 195262 h 1504950"/>
              <a:gd name="connsiteX34" fmla="*/ 459581 w 2931319"/>
              <a:gd name="connsiteY34" fmla="*/ 214313 h 1504950"/>
              <a:gd name="connsiteX35" fmla="*/ 473869 w 2931319"/>
              <a:gd name="connsiteY35" fmla="*/ 228600 h 1504950"/>
              <a:gd name="connsiteX36" fmla="*/ 483394 w 2931319"/>
              <a:gd name="connsiteY36" fmla="*/ 230981 h 1504950"/>
              <a:gd name="connsiteX37" fmla="*/ 492919 w 2931319"/>
              <a:gd name="connsiteY37" fmla="*/ 228600 h 1504950"/>
              <a:gd name="connsiteX38" fmla="*/ 516731 w 2931319"/>
              <a:gd name="connsiteY38" fmla="*/ 226218 h 1504950"/>
              <a:gd name="connsiteX39" fmla="*/ 550069 w 2931319"/>
              <a:gd name="connsiteY39" fmla="*/ 247650 h 1504950"/>
              <a:gd name="connsiteX40" fmla="*/ 585788 w 2931319"/>
              <a:gd name="connsiteY40" fmla="*/ 250031 h 1504950"/>
              <a:gd name="connsiteX41" fmla="*/ 592931 w 2931319"/>
              <a:gd name="connsiteY41" fmla="*/ 254794 h 1504950"/>
              <a:gd name="connsiteX42" fmla="*/ 597694 w 2931319"/>
              <a:gd name="connsiteY42" fmla="*/ 269081 h 1504950"/>
              <a:gd name="connsiteX43" fmla="*/ 642938 w 2931319"/>
              <a:gd name="connsiteY43" fmla="*/ 276225 h 1504950"/>
              <a:gd name="connsiteX44" fmla="*/ 664369 w 2931319"/>
              <a:gd name="connsiteY44" fmla="*/ 288131 h 1504950"/>
              <a:gd name="connsiteX45" fmla="*/ 671513 w 2931319"/>
              <a:gd name="connsiteY45" fmla="*/ 292894 h 1504950"/>
              <a:gd name="connsiteX46" fmla="*/ 697706 w 2931319"/>
              <a:gd name="connsiteY46" fmla="*/ 300037 h 1504950"/>
              <a:gd name="connsiteX47" fmla="*/ 704850 w 2931319"/>
              <a:gd name="connsiteY47" fmla="*/ 316706 h 1504950"/>
              <a:gd name="connsiteX48" fmla="*/ 709613 w 2931319"/>
              <a:gd name="connsiteY48" fmla="*/ 330994 h 1504950"/>
              <a:gd name="connsiteX49" fmla="*/ 716756 w 2931319"/>
              <a:gd name="connsiteY49" fmla="*/ 333375 h 1504950"/>
              <a:gd name="connsiteX50" fmla="*/ 721519 w 2931319"/>
              <a:gd name="connsiteY50" fmla="*/ 347662 h 1504950"/>
              <a:gd name="connsiteX51" fmla="*/ 731044 w 2931319"/>
              <a:gd name="connsiteY51" fmla="*/ 361950 h 1504950"/>
              <a:gd name="connsiteX52" fmla="*/ 795338 w 2931319"/>
              <a:gd name="connsiteY52" fmla="*/ 371475 h 1504950"/>
              <a:gd name="connsiteX53" fmla="*/ 802481 w 2931319"/>
              <a:gd name="connsiteY53" fmla="*/ 378619 h 1504950"/>
              <a:gd name="connsiteX54" fmla="*/ 809625 w 2931319"/>
              <a:gd name="connsiteY54" fmla="*/ 383381 h 1504950"/>
              <a:gd name="connsiteX55" fmla="*/ 812006 w 2931319"/>
              <a:gd name="connsiteY55" fmla="*/ 395287 h 1504950"/>
              <a:gd name="connsiteX56" fmla="*/ 814388 w 2931319"/>
              <a:gd name="connsiteY56" fmla="*/ 402431 h 1504950"/>
              <a:gd name="connsiteX57" fmla="*/ 828675 w 2931319"/>
              <a:gd name="connsiteY57" fmla="*/ 411956 h 1504950"/>
              <a:gd name="connsiteX58" fmla="*/ 838200 w 2931319"/>
              <a:gd name="connsiteY58" fmla="*/ 414337 h 1504950"/>
              <a:gd name="connsiteX59" fmla="*/ 852488 w 2931319"/>
              <a:gd name="connsiteY59" fmla="*/ 419100 h 1504950"/>
              <a:gd name="connsiteX60" fmla="*/ 862013 w 2931319"/>
              <a:gd name="connsiteY60" fmla="*/ 426244 h 1504950"/>
              <a:gd name="connsiteX61" fmla="*/ 878681 w 2931319"/>
              <a:gd name="connsiteY61" fmla="*/ 435769 h 1504950"/>
              <a:gd name="connsiteX62" fmla="*/ 890588 w 2931319"/>
              <a:gd name="connsiteY62" fmla="*/ 450056 h 1504950"/>
              <a:gd name="connsiteX63" fmla="*/ 897731 w 2931319"/>
              <a:gd name="connsiteY63" fmla="*/ 454819 h 1504950"/>
              <a:gd name="connsiteX64" fmla="*/ 900113 w 2931319"/>
              <a:gd name="connsiteY64" fmla="*/ 461962 h 1504950"/>
              <a:gd name="connsiteX65" fmla="*/ 914400 w 2931319"/>
              <a:gd name="connsiteY65" fmla="*/ 473869 h 1504950"/>
              <a:gd name="connsiteX66" fmla="*/ 931069 w 2931319"/>
              <a:gd name="connsiteY66" fmla="*/ 495300 h 1504950"/>
              <a:gd name="connsiteX67" fmla="*/ 933450 w 2931319"/>
              <a:gd name="connsiteY67" fmla="*/ 502444 h 1504950"/>
              <a:gd name="connsiteX68" fmla="*/ 940594 w 2931319"/>
              <a:gd name="connsiteY68" fmla="*/ 507206 h 1504950"/>
              <a:gd name="connsiteX69" fmla="*/ 947738 w 2931319"/>
              <a:gd name="connsiteY69" fmla="*/ 514350 h 1504950"/>
              <a:gd name="connsiteX70" fmla="*/ 962025 w 2931319"/>
              <a:gd name="connsiteY70" fmla="*/ 523875 h 1504950"/>
              <a:gd name="connsiteX71" fmla="*/ 969169 w 2931319"/>
              <a:gd name="connsiteY71" fmla="*/ 528637 h 1504950"/>
              <a:gd name="connsiteX72" fmla="*/ 973931 w 2931319"/>
              <a:gd name="connsiteY72" fmla="*/ 535781 h 1504950"/>
              <a:gd name="connsiteX73" fmla="*/ 981075 w 2931319"/>
              <a:gd name="connsiteY73" fmla="*/ 538162 h 1504950"/>
              <a:gd name="connsiteX74" fmla="*/ 988219 w 2931319"/>
              <a:gd name="connsiteY74" fmla="*/ 542925 h 1504950"/>
              <a:gd name="connsiteX75" fmla="*/ 995363 w 2931319"/>
              <a:gd name="connsiteY75" fmla="*/ 545306 h 1504950"/>
              <a:gd name="connsiteX76" fmla="*/ 1019175 w 2931319"/>
              <a:gd name="connsiteY76" fmla="*/ 550069 h 1504950"/>
              <a:gd name="connsiteX77" fmla="*/ 1026319 w 2931319"/>
              <a:gd name="connsiteY77" fmla="*/ 559594 h 1504950"/>
              <a:gd name="connsiteX78" fmla="*/ 1031081 w 2931319"/>
              <a:gd name="connsiteY78" fmla="*/ 566737 h 1504950"/>
              <a:gd name="connsiteX79" fmla="*/ 1038225 w 2931319"/>
              <a:gd name="connsiteY79" fmla="*/ 573881 h 1504950"/>
              <a:gd name="connsiteX80" fmla="*/ 1050131 w 2931319"/>
              <a:gd name="connsiteY80" fmla="*/ 583406 h 1504950"/>
              <a:gd name="connsiteX81" fmla="*/ 1078706 w 2931319"/>
              <a:gd name="connsiteY81" fmla="*/ 583406 h 1504950"/>
              <a:gd name="connsiteX82" fmla="*/ 1081088 w 2931319"/>
              <a:gd name="connsiteY82" fmla="*/ 590550 h 1504950"/>
              <a:gd name="connsiteX83" fmla="*/ 1102519 w 2931319"/>
              <a:gd name="connsiteY83" fmla="*/ 611981 h 1504950"/>
              <a:gd name="connsiteX84" fmla="*/ 1109663 w 2931319"/>
              <a:gd name="connsiteY84" fmla="*/ 619125 h 1504950"/>
              <a:gd name="connsiteX85" fmla="*/ 1131094 w 2931319"/>
              <a:gd name="connsiteY85" fmla="*/ 628650 h 1504950"/>
              <a:gd name="connsiteX86" fmla="*/ 1140619 w 2931319"/>
              <a:gd name="connsiteY86" fmla="*/ 633412 h 1504950"/>
              <a:gd name="connsiteX87" fmla="*/ 1147763 w 2931319"/>
              <a:gd name="connsiteY87" fmla="*/ 638175 h 1504950"/>
              <a:gd name="connsiteX88" fmla="*/ 1154906 w 2931319"/>
              <a:gd name="connsiteY88" fmla="*/ 640556 h 1504950"/>
              <a:gd name="connsiteX89" fmla="*/ 1166813 w 2931319"/>
              <a:gd name="connsiteY89" fmla="*/ 645319 h 1504950"/>
              <a:gd name="connsiteX90" fmla="*/ 1190625 w 2931319"/>
              <a:gd name="connsiteY90" fmla="*/ 647700 h 1504950"/>
              <a:gd name="connsiteX91" fmla="*/ 1207294 w 2931319"/>
              <a:gd name="connsiteY91" fmla="*/ 657225 h 1504950"/>
              <a:gd name="connsiteX92" fmla="*/ 1221581 w 2931319"/>
              <a:gd name="connsiteY92" fmla="*/ 669131 h 1504950"/>
              <a:gd name="connsiteX93" fmla="*/ 1231106 w 2931319"/>
              <a:gd name="connsiteY93" fmla="*/ 671512 h 1504950"/>
              <a:gd name="connsiteX94" fmla="*/ 1238250 w 2931319"/>
              <a:gd name="connsiteY94" fmla="*/ 678656 h 1504950"/>
              <a:gd name="connsiteX95" fmla="*/ 1247775 w 2931319"/>
              <a:gd name="connsiteY95" fmla="*/ 681037 h 1504950"/>
              <a:gd name="connsiteX96" fmla="*/ 1290638 w 2931319"/>
              <a:gd name="connsiteY96" fmla="*/ 690562 h 1504950"/>
              <a:gd name="connsiteX97" fmla="*/ 1295400 w 2931319"/>
              <a:gd name="connsiteY97" fmla="*/ 697706 h 1504950"/>
              <a:gd name="connsiteX98" fmla="*/ 1302544 w 2931319"/>
              <a:gd name="connsiteY98" fmla="*/ 700087 h 1504950"/>
              <a:gd name="connsiteX99" fmla="*/ 1316831 w 2931319"/>
              <a:gd name="connsiteY99" fmla="*/ 707231 h 1504950"/>
              <a:gd name="connsiteX100" fmla="*/ 1323975 w 2931319"/>
              <a:gd name="connsiteY100" fmla="*/ 714375 h 1504950"/>
              <a:gd name="connsiteX101" fmla="*/ 1328738 w 2931319"/>
              <a:gd name="connsiteY101" fmla="*/ 721519 h 1504950"/>
              <a:gd name="connsiteX102" fmla="*/ 1343025 w 2931319"/>
              <a:gd name="connsiteY102" fmla="*/ 731044 h 1504950"/>
              <a:gd name="connsiteX103" fmla="*/ 1350169 w 2931319"/>
              <a:gd name="connsiteY103" fmla="*/ 735806 h 1504950"/>
              <a:gd name="connsiteX104" fmla="*/ 1354931 w 2931319"/>
              <a:gd name="connsiteY104" fmla="*/ 742950 h 1504950"/>
              <a:gd name="connsiteX105" fmla="*/ 1364456 w 2931319"/>
              <a:gd name="connsiteY105" fmla="*/ 750094 h 1504950"/>
              <a:gd name="connsiteX106" fmla="*/ 1369219 w 2931319"/>
              <a:gd name="connsiteY106" fmla="*/ 764381 h 1504950"/>
              <a:gd name="connsiteX107" fmla="*/ 1371600 w 2931319"/>
              <a:gd name="connsiteY107" fmla="*/ 771525 h 1504950"/>
              <a:gd name="connsiteX108" fmla="*/ 1373981 w 2931319"/>
              <a:gd name="connsiteY108" fmla="*/ 788194 h 1504950"/>
              <a:gd name="connsiteX109" fmla="*/ 1393031 w 2931319"/>
              <a:gd name="connsiteY109" fmla="*/ 795337 h 1504950"/>
              <a:gd name="connsiteX110" fmla="*/ 1407319 w 2931319"/>
              <a:gd name="connsiteY110" fmla="*/ 804862 h 1504950"/>
              <a:gd name="connsiteX111" fmla="*/ 1414463 w 2931319"/>
              <a:gd name="connsiteY111" fmla="*/ 809625 h 1504950"/>
              <a:gd name="connsiteX112" fmla="*/ 1416844 w 2931319"/>
              <a:gd name="connsiteY112" fmla="*/ 816769 h 1504950"/>
              <a:gd name="connsiteX113" fmla="*/ 1426369 w 2931319"/>
              <a:gd name="connsiteY113" fmla="*/ 831056 h 1504950"/>
              <a:gd name="connsiteX114" fmla="*/ 1428750 w 2931319"/>
              <a:gd name="connsiteY114" fmla="*/ 838200 h 1504950"/>
              <a:gd name="connsiteX115" fmla="*/ 1435894 w 2931319"/>
              <a:gd name="connsiteY115" fmla="*/ 845344 h 1504950"/>
              <a:gd name="connsiteX116" fmla="*/ 1440656 w 2931319"/>
              <a:gd name="connsiteY116" fmla="*/ 852487 h 1504950"/>
              <a:gd name="connsiteX117" fmla="*/ 1447800 w 2931319"/>
              <a:gd name="connsiteY117" fmla="*/ 859631 h 1504950"/>
              <a:gd name="connsiteX118" fmla="*/ 1457325 w 2931319"/>
              <a:gd name="connsiteY118" fmla="*/ 873919 h 1504950"/>
              <a:gd name="connsiteX119" fmla="*/ 1462088 w 2931319"/>
              <a:gd name="connsiteY119" fmla="*/ 881062 h 1504950"/>
              <a:gd name="connsiteX120" fmla="*/ 1495425 w 2931319"/>
              <a:gd name="connsiteY120" fmla="*/ 885825 h 1504950"/>
              <a:gd name="connsiteX121" fmla="*/ 1504950 w 2931319"/>
              <a:gd name="connsiteY121" fmla="*/ 897731 h 1504950"/>
              <a:gd name="connsiteX122" fmla="*/ 1514475 w 2931319"/>
              <a:gd name="connsiteY122" fmla="*/ 912019 h 1504950"/>
              <a:gd name="connsiteX123" fmla="*/ 1521619 w 2931319"/>
              <a:gd name="connsiteY123" fmla="*/ 926306 h 1504950"/>
              <a:gd name="connsiteX124" fmla="*/ 1528763 w 2931319"/>
              <a:gd name="connsiteY124" fmla="*/ 947737 h 1504950"/>
              <a:gd name="connsiteX125" fmla="*/ 1531144 w 2931319"/>
              <a:gd name="connsiteY125" fmla="*/ 954881 h 1504950"/>
              <a:gd name="connsiteX126" fmla="*/ 1550194 w 2931319"/>
              <a:gd name="connsiteY126" fmla="*/ 957262 h 1504950"/>
              <a:gd name="connsiteX127" fmla="*/ 1569244 w 2931319"/>
              <a:gd name="connsiteY127" fmla="*/ 978694 h 1504950"/>
              <a:gd name="connsiteX128" fmla="*/ 1576388 w 2931319"/>
              <a:gd name="connsiteY128" fmla="*/ 985837 h 1504950"/>
              <a:gd name="connsiteX129" fmla="*/ 1585913 w 2931319"/>
              <a:gd name="connsiteY129" fmla="*/ 1000125 h 1504950"/>
              <a:gd name="connsiteX130" fmla="*/ 1597819 w 2931319"/>
              <a:gd name="connsiteY130" fmla="*/ 1014412 h 1504950"/>
              <a:gd name="connsiteX131" fmla="*/ 1621631 w 2931319"/>
              <a:gd name="connsiteY131" fmla="*/ 1019175 h 1504950"/>
              <a:gd name="connsiteX132" fmla="*/ 1628775 w 2931319"/>
              <a:gd name="connsiteY132" fmla="*/ 1023937 h 1504950"/>
              <a:gd name="connsiteX133" fmla="*/ 1645444 w 2931319"/>
              <a:gd name="connsiteY133" fmla="*/ 1028700 h 1504950"/>
              <a:gd name="connsiteX134" fmla="*/ 1652588 w 2931319"/>
              <a:gd name="connsiteY134" fmla="*/ 1031081 h 1504950"/>
              <a:gd name="connsiteX135" fmla="*/ 1659731 w 2931319"/>
              <a:gd name="connsiteY135" fmla="*/ 1035844 h 1504950"/>
              <a:gd name="connsiteX136" fmla="*/ 1674019 w 2931319"/>
              <a:gd name="connsiteY136" fmla="*/ 1040606 h 1504950"/>
              <a:gd name="connsiteX137" fmla="*/ 1693069 w 2931319"/>
              <a:gd name="connsiteY137" fmla="*/ 1062037 h 1504950"/>
              <a:gd name="connsiteX138" fmla="*/ 1707356 w 2931319"/>
              <a:gd name="connsiteY138" fmla="*/ 1066800 h 1504950"/>
              <a:gd name="connsiteX139" fmla="*/ 1714500 w 2931319"/>
              <a:gd name="connsiteY139" fmla="*/ 1069181 h 1504950"/>
              <a:gd name="connsiteX140" fmla="*/ 1745456 w 2931319"/>
              <a:gd name="connsiteY140" fmla="*/ 1064418 h 1504950"/>
              <a:gd name="connsiteX141" fmla="*/ 1764506 w 2931319"/>
              <a:gd name="connsiteY141" fmla="*/ 1083469 h 1504950"/>
              <a:gd name="connsiteX142" fmla="*/ 1774031 w 2931319"/>
              <a:gd name="connsiteY142" fmla="*/ 1085850 h 1504950"/>
              <a:gd name="connsiteX143" fmla="*/ 1781175 w 2931319"/>
              <a:gd name="connsiteY143" fmla="*/ 1090612 h 1504950"/>
              <a:gd name="connsiteX144" fmla="*/ 1790700 w 2931319"/>
              <a:gd name="connsiteY144" fmla="*/ 1092994 h 1504950"/>
              <a:gd name="connsiteX145" fmla="*/ 1812131 w 2931319"/>
              <a:gd name="connsiteY145" fmla="*/ 1100137 h 1504950"/>
              <a:gd name="connsiteX146" fmla="*/ 1819275 w 2931319"/>
              <a:gd name="connsiteY146" fmla="*/ 1102519 h 1504950"/>
              <a:gd name="connsiteX147" fmla="*/ 1826419 w 2931319"/>
              <a:gd name="connsiteY147" fmla="*/ 1107281 h 1504950"/>
              <a:gd name="connsiteX148" fmla="*/ 1843088 w 2931319"/>
              <a:gd name="connsiteY148" fmla="*/ 1123950 h 1504950"/>
              <a:gd name="connsiteX149" fmla="*/ 1881188 w 2931319"/>
              <a:gd name="connsiteY149" fmla="*/ 1133475 h 1504950"/>
              <a:gd name="connsiteX150" fmla="*/ 1883569 w 2931319"/>
              <a:gd name="connsiteY150" fmla="*/ 1140619 h 1504950"/>
              <a:gd name="connsiteX151" fmla="*/ 1885950 w 2931319"/>
              <a:gd name="connsiteY151" fmla="*/ 1150144 h 1504950"/>
              <a:gd name="connsiteX152" fmla="*/ 1893094 w 2931319"/>
              <a:gd name="connsiteY152" fmla="*/ 1152525 h 1504950"/>
              <a:gd name="connsiteX153" fmla="*/ 1907381 w 2931319"/>
              <a:gd name="connsiteY153" fmla="*/ 1162050 h 1504950"/>
              <a:gd name="connsiteX154" fmla="*/ 1914525 w 2931319"/>
              <a:gd name="connsiteY154" fmla="*/ 1166812 h 1504950"/>
              <a:gd name="connsiteX155" fmla="*/ 1928813 w 2931319"/>
              <a:gd name="connsiteY155" fmla="*/ 1181100 h 1504950"/>
              <a:gd name="connsiteX156" fmla="*/ 1950244 w 2931319"/>
              <a:gd name="connsiteY156" fmla="*/ 1197769 h 1504950"/>
              <a:gd name="connsiteX157" fmla="*/ 1957388 w 2931319"/>
              <a:gd name="connsiteY157" fmla="*/ 1200150 h 1504950"/>
              <a:gd name="connsiteX158" fmla="*/ 1974056 w 2931319"/>
              <a:gd name="connsiteY158" fmla="*/ 1212056 h 1504950"/>
              <a:gd name="connsiteX159" fmla="*/ 1981200 w 2931319"/>
              <a:gd name="connsiteY159" fmla="*/ 1214437 h 1504950"/>
              <a:gd name="connsiteX160" fmla="*/ 1988344 w 2931319"/>
              <a:gd name="connsiteY160" fmla="*/ 1219200 h 1504950"/>
              <a:gd name="connsiteX161" fmla="*/ 1995488 w 2931319"/>
              <a:gd name="connsiteY161" fmla="*/ 1221581 h 1504950"/>
              <a:gd name="connsiteX162" fmla="*/ 2016919 w 2931319"/>
              <a:gd name="connsiteY162" fmla="*/ 1233487 h 1504950"/>
              <a:gd name="connsiteX163" fmla="*/ 2024063 w 2931319"/>
              <a:gd name="connsiteY163" fmla="*/ 1238250 h 1504950"/>
              <a:gd name="connsiteX164" fmla="*/ 2062163 w 2931319"/>
              <a:gd name="connsiteY164" fmla="*/ 1245394 h 1504950"/>
              <a:gd name="connsiteX165" fmla="*/ 2083594 w 2931319"/>
              <a:gd name="connsiteY165" fmla="*/ 1262062 h 1504950"/>
              <a:gd name="connsiteX166" fmla="*/ 2088356 w 2931319"/>
              <a:gd name="connsiteY166" fmla="*/ 1269206 h 1504950"/>
              <a:gd name="connsiteX167" fmla="*/ 2119313 w 2931319"/>
              <a:gd name="connsiteY167" fmla="*/ 1276350 h 1504950"/>
              <a:gd name="connsiteX168" fmla="*/ 2126456 w 2931319"/>
              <a:gd name="connsiteY168" fmla="*/ 1278731 h 1504950"/>
              <a:gd name="connsiteX169" fmla="*/ 2135981 w 2931319"/>
              <a:gd name="connsiteY169" fmla="*/ 1281112 h 1504950"/>
              <a:gd name="connsiteX170" fmla="*/ 2143125 w 2931319"/>
              <a:gd name="connsiteY170" fmla="*/ 1285875 h 1504950"/>
              <a:gd name="connsiteX171" fmla="*/ 2152650 w 2931319"/>
              <a:gd name="connsiteY171" fmla="*/ 1300162 h 1504950"/>
              <a:gd name="connsiteX172" fmla="*/ 2178844 w 2931319"/>
              <a:gd name="connsiteY172" fmla="*/ 1304925 h 1504950"/>
              <a:gd name="connsiteX173" fmla="*/ 2257425 w 2931319"/>
              <a:gd name="connsiteY173" fmla="*/ 1307306 h 1504950"/>
              <a:gd name="connsiteX174" fmla="*/ 2264569 w 2931319"/>
              <a:gd name="connsiteY174" fmla="*/ 1321594 h 1504950"/>
              <a:gd name="connsiteX175" fmla="*/ 2295525 w 2931319"/>
              <a:gd name="connsiteY175" fmla="*/ 1321594 h 1504950"/>
              <a:gd name="connsiteX176" fmla="*/ 2331244 w 2931319"/>
              <a:gd name="connsiteY176" fmla="*/ 1326356 h 1504950"/>
              <a:gd name="connsiteX177" fmla="*/ 2343150 w 2931319"/>
              <a:gd name="connsiteY177" fmla="*/ 1338262 h 1504950"/>
              <a:gd name="connsiteX178" fmla="*/ 2350294 w 2931319"/>
              <a:gd name="connsiteY178" fmla="*/ 1343025 h 1504950"/>
              <a:gd name="connsiteX179" fmla="*/ 2357438 w 2931319"/>
              <a:gd name="connsiteY179" fmla="*/ 1350169 h 1504950"/>
              <a:gd name="connsiteX180" fmla="*/ 2364581 w 2931319"/>
              <a:gd name="connsiteY180" fmla="*/ 1352550 h 1504950"/>
              <a:gd name="connsiteX181" fmla="*/ 2371725 w 2931319"/>
              <a:gd name="connsiteY181" fmla="*/ 1357312 h 1504950"/>
              <a:gd name="connsiteX182" fmla="*/ 2378869 w 2931319"/>
              <a:gd name="connsiteY182" fmla="*/ 1359694 h 1504950"/>
              <a:gd name="connsiteX183" fmla="*/ 2386013 w 2931319"/>
              <a:gd name="connsiteY183" fmla="*/ 1364456 h 1504950"/>
              <a:gd name="connsiteX184" fmla="*/ 2428875 w 2931319"/>
              <a:gd name="connsiteY184" fmla="*/ 1369219 h 1504950"/>
              <a:gd name="connsiteX185" fmla="*/ 2436019 w 2931319"/>
              <a:gd name="connsiteY185" fmla="*/ 1376362 h 1504950"/>
              <a:gd name="connsiteX186" fmla="*/ 2452688 w 2931319"/>
              <a:gd name="connsiteY186" fmla="*/ 1383506 h 1504950"/>
              <a:gd name="connsiteX187" fmla="*/ 2466975 w 2931319"/>
              <a:gd name="connsiteY187" fmla="*/ 1393031 h 1504950"/>
              <a:gd name="connsiteX188" fmla="*/ 2474119 w 2931319"/>
              <a:gd name="connsiteY188" fmla="*/ 1397794 h 1504950"/>
              <a:gd name="connsiteX189" fmla="*/ 2488406 w 2931319"/>
              <a:gd name="connsiteY189" fmla="*/ 1407319 h 1504950"/>
              <a:gd name="connsiteX190" fmla="*/ 2686050 w 2931319"/>
              <a:gd name="connsiteY190" fmla="*/ 1407319 h 1504950"/>
              <a:gd name="connsiteX191" fmla="*/ 2707481 w 2931319"/>
              <a:gd name="connsiteY191" fmla="*/ 1431131 h 1504950"/>
              <a:gd name="connsiteX192" fmla="*/ 2714625 w 2931319"/>
              <a:gd name="connsiteY192" fmla="*/ 1433512 h 1504950"/>
              <a:gd name="connsiteX193" fmla="*/ 2726531 w 2931319"/>
              <a:gd name="connsiteY193" fmla="*/ 1443037 h 1504950"/>
              <a:gd name="connsiteX194" fmla="*/ 2728913 w 2931319"/>
              <a:gd name="connsiteY194" fmla="*/ 1450181 h 1504950"/>
              <a:gd name="connsiteX195" fmla="*/ 2788444 w 2931319"/>
              <a:gd name="connsiteY195" fmla="*/ 1452562 h 1504950"/>
              <a:gd name="connsiteX196" fmla="*/ 2793206 w 2931319"/>
              <a:gd name="connsiteY196" fmla="*/ 1466850 h 1504950"/>
              <a:gd name="connsiteX197" fmla="*/ 2800350 w 2931319"/>
              <a:gd name="connsiteY197" fmla="*/ 1469231 h 1504950"/>
              <a:gd name="connsiteX198" fmla="*/ 2814638 w 2931319"/>
              <a:gd name="connsiteY198" fmla="*/ 1471612 h 1504950"/>
              <a:gd name="connsiteX199" fmla="*/ 2850356 w 2931319"/>
              <a:gd name="connsiteY199" fmla="*/ 1473994 h 1504950"/>
              <a:gd name="connsiteX200" fmla="*/ 2864644 w 2931319"/>
              <a:gd name="connsiteY200" fmla="*/ 1483519 h 1504950"/>
              <a:gd name="connsiteX201" fmla="*/ 2881313 w 2931319"/>
              <a:gd name="connsiteY201" fmla="*/ 1495425 h 1504950"/>
              <a:gd name="connsiteX202" fmla="*/ 2886075 w 2931319"/>
              <a:gd name="connsiteY202" fmla="*/ 1502569 h 1504950"/>
              <a:gd name="connsiteX203" fmla="*/ 2893219 w 2931319"/>
              <a:gd name="connsiteY203" fmla="*/ 1504950 h 1504950"/>
              <a:gd name="connsiteX204" fmla="*/ 2931319 w 2931319"/>
              <a:gd name="connsiteY204" fmla="*/ 1502568 h 1504950"/>
              <a:gd name="connsiteX0" fmla="*/ 0 w 2928937"/>
              <a:gd name="connsiteY0" fmla="*/ 0 h 1509712"/>
              <a:gd name="connsiteX1" fmla="*/ 11906 w 2928937"/>
              <a:gd name="connsiteY1" fmla="*/ 2381 h 1509712"/>
              <a:gd name="connsiteX2" fmla="*/ 85725 w 2928937"/>
              <a:gd name="connsiteY2" fmla="*/ 7144 h 1509712"/>
              <a:gd name="connsiteX3" fmla="*/ 92869 w 2928937"/>
              <a:gd name="connsiteY3" fmla="*/ 14287 h 1509712"/>
              <a:gd name="connsiteX4" fmla="*/ 107156 w 2928937"/>
              <a:gd name="connsiteY4" fmla="*/ 19050 h 1509712"/>
              <a:gd name="connsiteX5" fmla="*/ 121444 w 2928937"/>
              <a:gd name="connsiteY5" fmla="*/ 23812 h 1509712"/>
              <a:gd name="connsiteX6" fmla="*/ 128588 w 2928937"/>
              <a:gd name="connsiteY6" fmla="*/ 26194 h 1509712"/>
              <a:gd name="connsiteX7" fmla="*/ 135731 w 2928937"/>
              <a:gd name="connsiteY7" fmla="*/ 28575 h 1509712"/>
              <a:gd name="connsiteX8" fmla="*/ 159544 w 2928937"/>
              <a:gd name="connsiteY8" fmla="*/ 28575 h 1509712"/>
              <a:gd name="connsiteX9" fmla="*/ 161925 w 2928937"/>
              <a:gd name="connsiteY9" fmla="*/ 38100 h 1509712"/>
              <a:gd name="connsiteX10" fmla="*/ 164306 w 2928937"/>
              <a:gd name="connsiteY10" fmla="*/ 45244 h 1509712"/>
              <a:gd name="connsiteX11" fmla="*/ 173831 w 2928937"/>
              <a:gd name="connsiteY11" fmla="*/ 47625 h 1509712"/>
              <a:gd name="connsiteX12" fmla="*/ 211931 w 2928937"/>
              <a:gd name="connsiteY12" fmla="*/ 52387 h 1509712"/>
              <a:gd name="connsiteX13" fmla="*/ 219075 w 2928937"/>
              <a:gd name="connsiteY13" fmla="*/ 57150 h 1509712"/>
              <a:gd name="connsiteX14" fmla="*/ 230981 w 2928937"/>
              <a:gd name="connsiteY14" fmla="*/ 69056 h 1509712"/>
              <a:gd name="connsiteX15" fmla="*/ 252413 w 2928937"/>
              <a:gd name="connsiteY15" fmla="*/ 78581 h 1509712"/>
              <a:gd name="connsiteX16" fmla="*/ 264319 w 2928937"/>
              <a:gd name="connsiteY16" fmla="*/ 88106 h 1509712"/>
              <a:gd name="connsiteX17" fmla="*/ 292894 w 2928937"/>
              <a:gd name="connsiteY17" fmla="*/ 102394 h 1509712"/>
              <a:gd name="connsiteX18" fmla="*/ 300038 w 2928937"/>
              <a:gd name="connsiteY18" fmla="*/ 104775 h 1509712"/>
              <a:gd name="connsiteX19" fmla="*/ 307181 w 2928937"/>
              <a:gd name="connsiteY19" fmla="*/ 107156 h 1509712"/>
              <a:gd name="connsiteX20" fmla="*/ 314325 w 2928937"/>
              <a:gd name="connsiteY20" fmla="*/ 111919 h 1509712"/>
              <a:gd name="connsiteX21" fmla="*/ 319088 w 2928937"/>
              <a:gd name="connsiteY21" fmla="*/ 119062 h 1509712"/>
              <a:gd name="connsiteX22" fmla="*/ 328613 w 2928937"/>
              <a:gd name="connsiteY22" fmla="*/ 121444 h 1509712"/>
              <a:gd name="connsiteX23" fmla="*/ 333375 w 2928937"/>
              <a:gd name="connsiteY23" fmla="*/ 128587 h 1509712"/>
              <a:gd name="connsiteX24" fmla="*/ 347663 w 2928937"/>
              <a:gd name="connsiteY24" fmla="*/ 133350 h 1509712"/>
              <a:gd name="connsiteX25" fmla="*/ 352425 w 2928937"/>
              <a:gd name="connsiteY25" fmla="*/ 140494 h 1509712"/>
              <a:gd name="connsiteX26" fmla="*/ 359569 w 2928937"/>
              <a:gd name="connsiteY26" fmla="*/ 145256 h 1509712"/>
              <a:gd name="connsiteX27" fmla="*/ 369094 w 2928937"/>
              <a:gd name="connsiteY27" fmla="*/ 159544 h 1509712"/>
              <a:gd name="connsiteX28" fmla="*/ 383381 w 2928937"/>
              <a:gd name="connsiteY28" fmla="*/ 169069 h 1509712"/>
              <a:gd name="connsiteX29" fmla="*/ 390525 w 2928937"/>
              <a:gd name="connsiteY29" fmla="*/ 176212 h 1509712"/>
              <a:gd name="connsiteX30" fmla="*/ 404813 w 2928937"/>
              <a:gd name="connsiteY30" fmla="*/ 185737 h 1509712"/>
              <a:gd name="connsiteX31" fmla="*/ 411956 w 2928937"/>
              <a:gd name="connsiteY31" fmla="*/ 190500 h 1509712"/>
              <a:gd name="connsiteX32" fmla="*/ 416719 w 2928937"/>
              <a:gd name="connsiteY32" fmla="*/ 197644 h 1509712"/>
              <a:gd name="connsiteX33" fmla="*/ 442913 w 2928937"/>
              <a:gd name="connsiteY33" fmla="*/ 195262 h 1509712"/>
              <a:gd name="connsiteX34" fmla="*/ 459581 w 2928937"/>
              <a:gd name="connsiteY34" fmla="*/ 214313 h 1509712"/>
              <a:gd name="connsiteX35" fmla="*/ 473869 w 2928937"/>
              <a:gd name="connsiteY35" fmla="*/ 228600 h 1509712"/>
              <a:gd name="connsiteX36" fmla="*/ 483394 w 2928937"/>
              <a:gd name="connsiteY36" fmla="*/ 230981 h 1509712"/>
              <a:gd name="connsiteX37" fmla="*/ 492919 w 2928937"/>
              <a:gd name="connsiteY37" fmla="*/ 228600 h 1509712"/>
              <a:gd name="connsiteX38" fmla="*/ 516731 w 2928937"/>
              <a:gd name="connsiteY38" fmla="*/ 226218 h 1509712"/>
              <a:gd name="connsiteX39" fmla="*/ 550069 w 2928937"/>
              <a:gd name="connsiteY39" fmla="*/ 247650 h 1509712"/>
              <a:gd name="connsiteX40" fmla="*/ 585788 w 2928937"/>
              <a:gd name="connsiteY40" fmla="*/ 250031 h 1509712"/>
              <a:gd name="connsiteX41" fmla="*/ 592931 w 2928937"/>
              <a:gd name="connsiteY41" fmla="*/ 254794 h 1509712"/>
              <a:gd name="connsiteX42" fmla="*/ 597694 w 2928937"/>
              <a:gd name="connsiteY42" fmla="*/ 269081 h 1509712"/>
              <a:gd name="connsiteX43" fmla="*/ 642938 w 2928937"/>
              <a:gd name="connsiteY43" fmla="*/ 276225 h 1509712"/>
              <a:gd name="connsiteX44" fmla="*/ 664369 w 2928937"/>
              <a:gd name="connsiteY44" fmla="*/ 288131 h 1509712"/>
              <a:gd name="connsiteX45" fmla="*/ 671513 w 2928937"/>
              <a:gd name="connsiteY45" fmla="*/ 292894 h 1509712"/>
              <a:gd name="connsiteX46" fmla="*/ 697706 w 2928937"/>
              <a:gd name="connsiteY46" fmla="*/ 300037 h 1509712"/>
              <a:gd name="connsiteX47" fmla="*/ 704850 w 2928937"/>
              <a:gd name="connsiteY47" fmla="*/ 316706 h 1509712"/>
              <a:gd name="connsiteX48" fmla="*/ 709613 w 2928937"/>
              <a:gd name="connsiteY48" fmla="*/ 330994 h 1509712"/>
              <a:gd name="connsiteX49" fmla="*/ 716756 w 2928937"/>
              <a:gd name="connsiteY49" fmla="*/ 333375 h 1509712"/>
              <a:gd name="connsiteX50" fmla="*/ 721519 w 2928937"/>
              <a:gd name="connsiteY50" fmla="*/ 347662 h 1509712"/>
              <a:gd name="connsiteX51" fmla="*/ 731044 w 2928937"/>
              <a:gd name="connsiteY51" fmla="*/ 361950 h 1509712"/>
              <a:gd name="connsiteX52" fmla="*/ 795338 w 2928937"/>
              <a:gd name="connsiteY52" fmla="*/ 371475 h 1509712"/>
              <a:gd name="connsiteX53" fmla="*/ 802481 w 2928937"/>
              <a:gd name="connsiteY53" fmla="*/ 378619 h 1509712"/>
              <a:gd name="connsiteX54" fmla="*/ 809625 w 2928937"/>
              <a:gd name="connsiteY54" fmla="*/ 383381 h 1509712"/>
              <a:gd name="connsiteX55" fmla="*/ 812006 w 2928937"/>
              <a:gd name="connsiteY55" fmla="*/ 395287 h 1509712"/>
              <a:gd name="connsiteX56" fmla="*/ 814388 w 2928937"/>
              <a:gd name="connsiteY56" fmla="*/ 402431 h 1509712"/>
              <a:gd name="connsiteX57" fmla="*/ 828675 w 2928937"/>
              <a:gd name="connsiteY57" fmla="*/ 411956 h 1509712"/>
              <a:gd name="connsiteX58" fmla="*/ 838200 w 2928937"/>
              <a:gd name="connsiteY58" fmla="*/ 414337 h 1509712"/>
              <a:gd name="connsiteX59" fmla="*/ 852488 w 2928937"/>
              <a:gd name="connsiteY59" fmla="*/ 419100 h 1509712"/>
              <a:gd name="connsiteX60" fmla="*/ 862013 w 2928937"/>
              <a:gd name="connsiteY60" fmla="*/ 426244 h 1509712"/>
              <a:gd name="connsiteX61" fmla="*/ 878681 w 2928937"/>
              <a:gd name="connsiteY61" fmla="*/ 435769 h 1509712"/>
              <a:gd name="connsiteX62" fmla="*/ 890588 w 2928937"/>
              <a:gd name="connsiteY62" fmla="*/ 450056 h 1509712"/>
              <a:gd name="connsiteX63" fmla="*/ 897731 w 2928937"/>
              <a:gd name="connsiteY63" fmla="*/ 454819 h 1509712"/>
              <a:gd name="connsiteX64" fmla="*/ 900113 w 2928937"/>
              <a:gd name="connsiteY64" fmla="*/ 461962 h 1509712"/>
              <a:gd name="connsiteX65" fmla="*/ 914400 w 2928937"/>
              <a:gd name="connsiteY65" fmla="*/ 473869 h 1509712"/>
              <a:gd name="connsiteX66" fmla="*/ 931069 w 2928937"/>
              <a:gd name="connsiteY66" fmla="*/ 495300 h 1509712"/>
              <a:gd name="connsiteX67" fmla="*/ 933450 w 2928937"/>
              <a:gd name="connsiteY67" fmla="*/ 502444 h 1509712"/>
              <a:gd name="connsiteX68" fmla="*/ 940594 w 2928937"/>
              <a:gd name="connsiteY68" fmla="*/ 507206 h 1509712"/>
              <a:gd name="connsiteX69" fmla="*/ 947738 w 2928937"/>
              <a:gd name="connsiteY69" fmla="*/ 514350 h 1509712"/>
              <a:gd name="connsiteX70" fmla="*/ 962025 w 2928937"/>
              <a:gd name="connsiteY70" fmla="*/ 523875 h 1509712"/>
              <a:gd name="connsiteX71" fmla="*/ 969169 w 2928937"/>
              <a:gd name="connsiteY71" fmla="*/ 528637 h 1509712"/>
              <a:gd name="connsiteX72" fmla="*/ 973931 w 2928937"/>
              <a:gd name="connsiteY72" fmla="*/ 535781 h 1509712"/>
              <a:gd name="connsiteX73" fmla="*/ 981075 w 2928937"/>
              <a:gd name="connsiteY73" fmla="*/ 538162 h 1509712"/>
              <a:gd name="connsiteX74" fmla="*/ 988219 w 2928937"/>
              <a:gd name="connsiteY74" fmla="*/ 542925 h 1509712"/>
              <a:gd name="connsiteX75" fmla="*/ 995363 w 2928937"/>
              <a:gd name="connsiteY75" fmla="*/ 545306 h 1509712"/>
              <a:gd name="connsiteX76" fmla="*/ 1019175 w 2928937"/>
              <a:gd name="connsiteY76" fmla="*/ 550069 h 1509712"/>
              <a:gd name="connsiteX77" fmla="*/ 1026319 w 2928937"/>
              <a:gd name="connsiteY77" fmla="*/ 559594 h 1509712"/>
              <a:gd name="connsiteX78" fmla="*/ 1031081 w 2928937"/>
              <a:gd name="connsiteY78" fmla="*/ 566737 h 1509712"/>
              <a:gd name="connsiteX79" fmla="*/ 1038225 w 2928937"/>
              <a:gd name="connsiteY79" fmla="*/ 573881 h 1509712"/>
              <a:gd name="connsiteX80" fmla="*/ 1050131 w 2928937"/>
              <a:gd name="connsiteY80" fmla="*/ 583406 h 1509712"/>
              <a:gd name="connsiteX81" fmla="*/ 1078706 w 2928937"/>
              <a:gd name="connsiteY81" fmla="*/ 583406 h 1509712"/>
              <a:gd name="connsiteX82" fmla="*/ 1081088 w 2928937"/>
              <a:gd name="connsiteY82" fmla="*/ 590550 h 1509712"/>
              <a:gd name="connsiteX83" fmla="*/ 1102519 w 2928937"/>
              <a:gd name="connsiteY83" fmla="*/ 611981 h 1509712"/>
              <a:gd name="connsiteX84" fmla="*/ 1109663 w 2928937"/>
              <a:gd name="connsiteY84" fmla="*/ 619125 h 1509712"/>
              <a:gd name="connsiteX85" fmla="*/ 1131094 w 2928937"/>
              <a:gd name="connsiteY85" fmla="*/ 628650 h 1509712"/>
              <a:gd name="connsiteX86" fmla="*/ 1140619 w 2928937"/>
              <a:gd name="connsiteY86" fmla="*/ 633412 h 1509712"/>
              <a:gd name="connsiteX87" fmla="*/ 1147763 w 2928937"/>
              <a:gd name="connsiteY87" fmla="*/ 638175 h 1509712"/>
              <a:gd name="connsiteX88" fmla="*/ 1154906 w 2928937"/>
              <a:gd name="connsiteY88" fmla="*/ 640556 h 1509712"/>
              <a:gd name="connsiteX89" fmla="*/ 1166813 w 2928937"/>
              <a:gd name="connsiteY89" fmla="*/ 645319 h 1509712"/>
              <a:gd name="connsiteX90" fmla="*/ 1190625 w 2928937"/>
              <a:gd name="connsiteY90" fmla="*/ 647700 h 1509712"/>
              <a:gd name="connsiteX91" fmla="*/ 1207294 w 2928937"/>
              <a:gd name="connsiteY91" fmla="*/ 657225 h 1509712"/>
              <a:gd name="connsiteX92" fmla="*/ 1221581 w 2928937"/>
              <a:gd name="connsiteY92" fmla="*/ 669131 h 1509712"/>
              <a:gd name="connsiteX93" fmla="*/ 1231106 w 2928937"/>
              <a:gd name="connsiteY93" fmla="*/ 671512 h 1509712"/>
              <a:gd name="connsiteX94" fmla="*/ 1238250 w 2928937"/>
              <a:gd name="connsiteY94" fmla="*/ 678656 h 1509712"/>
              <a:gd name="connsiteX95" fmla="*/ 1247775 w 2928937"/>
              <a:gd name="connsiteY95" fmla="*/ 681037 h 1509712"/>
              <a:gd name="connsiteX96" fmla="*/ 1290638 w 2928937"/>
              <a:gd name="connsiteY96" fmla="*/ 690562 h 1509712"/>
              <a:gd name="connsiteX97" fmla="*/ 1295400 w 2928937"/>
              <a:gd name="connsiteY97" fmla="*/ 697706 h 1509712"/>
              <a:gd name="connsiteX98" fmla="*/ 1302544 w 2928937"/>
              <a:gd name="connsiteY98" fmla="*/ 700087 h 1509712"/>
              <a:gd name="connsiteX99" fmla="*/ 1316831 w 2928937"/>
              <a:gd name="connsiteY99" fmla="*/ 707231 h 1509712"/>
              <a:gd name="connsiteX100" fmla="*/ 1323975 w 2928937"/>
              <a:gd name="connsiteY100" fmla="*/ 714375 h 1509712"/>
              <a:gd name="connsiteX101" fmla="*/ 1328738 w 2928937"/>
              <a:gd name="connsiteY101" fmla="*/ 721519 h 1509712"/>
              <a:gd name="connsiteX102" fmla="*/ 1343025 w 2928937"/>
              <a:gd name="connsiteY102" fmla="*/ 731044 h 1509712"/>
              <a:gd name="connsiteX103" fmla="*/ 1350169 w 2928937"/>
              <a:gd name="connsiteY103" fmla="*/ 735806 h 1509712"/>
              <a:gd name="connsiteX104" fmla="*/ 1354931 w 2928937"/>
              <a:gd name="connsiteY104" fmla="*/ 742950 h 1509712"/>
              <a:gd name="connsiteX105" fmla="*/ 1364456 w 2928937"/>
              <a:gd name="connsiteY105" fmla="*/ 750094 h 1509712"/>
              <a:gd name="connsiteX106" fmla="*/ 1369219 w 2928937"/>
              <a:gd name="connsiteY106" fmla="*/ 764381 h 1509712"/>
              <a:gd name="connsiteX107" fmla="*/ 1371600 w 2928937"/>
              <a:gd name="connsiteY107" fmla="*/ 771525 h 1509712"/>
              <a:gd name="connsiteX108" fmla="*/ 1373981 w 2928937"/>
              <a:gd name="connsiteY108" fmla="*/ 788194 h 1509712"/>
              <a:gd name="connsiteX109" fmla="*/ 1393031 w 2928937"/>
              <a:gd name="connsiteY109" fmla="*/ 795337 h 1509712"/>
              <a:gd name="connsiteX110" fmla="*/ 1407319 w 2928937"/>
              <a:gd name="connsiteY110" fmla="*/ 804862 h 1509712"/>
              <a:gd name="connsiteX111" fmla="*/ 1414463 w 2928937"/>
              <a:gd name="connsiteY111" fmla="*/ 809625 h 1509712"/>
              <a:gd name="connsiteX112" fmla="*/ 1416844 w 2928937"/>
              <a:gd name="connsiteY112" fmla="*/ 816769 h 1509712"/>
              <a:gd name="connsiteX113" fmla="*/ 1426369 w 2928937"/>
              <a:gd name="connsiteY113" fmla="*/ 831056 h 1509712"/>
              <a:gd name="connsiteX114" fmla="*/ 1428750 w 2928937"/>
              <a:gd name="connsiteY114" fmla="*/ 838200 h 1509712"/>
              <a:gd name="connsiteX115" fmla="*/ 1435894 w 2928937"/>
              <a:gd name="connsiteY115" fmla="*/ 845344 h 1509712"/>
              <a:gd name="connsiteX116" fmla="*/ 1440656 w 2928937"/>
              <a:gd name="connsiteY116" fmla="*/ 852487 h 1509712"/>
              <a:gd name="connsiteX117" fmla="*/ 1447800 w 2928937"/>
              <a:gd name="connsiteY117" fmla="*/ 859631 h 1509712"/>
              <a:gd name="connsiteX118" fmla="*/ 1457325 w 2928937"/>
              <a:gd name="connsiteY118" fmla="*/ 873919 h 1509712"/>
              <a:gd name="connsiteX119" fmla="*/ 1462088 w 2928937"/>
              <a:gd name="connsiteY119" fmla="*/ 881062 h 1509712"/>
              <a:gd name="connsiteX120" fmla="*/ 1495425 w 2928937"/>
              <a:gd name="connsiteY120" fmla="*/ 885825 h 1509712"/>
              <a:gd name="connsiteX121" fmla="*/ 1504950 w 2928937"/>
              <a:gd name="connsiteY121" fmla="*/ 897731 h 1509712"/>
              <a:gd name="connsiteX122" fmla="*/ 1514475 w 2928937"/>
              <a:gd name="connsiteY122" fmla="*/ 912019 h 1509712"/>
              <a:gd name="connsiteX123" fmla="*/ 1521619 w 2928937"/>
              <a:gd name="connsiteY123" fmla="*/ 926306 h 1509712"/>
              <a:gd name="connsiteX124" fmla="*/ 1528763 w 2928937"/>
              <a:gd name="connsiteY124" fmla="*/ 947737 h 1509712"/>
              <a:gd name="connsiteX125" fmla="*/ 1531144 w 2928937"/>
              <a:gd name="connsiteY125" fmla="*/ 954881 h 1509712"/>
              <a:gd name="connsiteX126" fmla="*/ 1550194 w 2928937"/>
              <a:gd name="connsiteY126" fmla="*/ 957262 h 1509712"/>
              <a:gd name="connsiteX127" fmla="*/ 1569244 w 2928937"/>
              <a:gd name="connsiteY127" fmla="*/ 978694 h 1509712"/>
              <a:gd name="connsiteX128" fmla="*/ 1576388 w 2928937"/>
              <a:gd name="connsiteY128" fmla="*/ 985837 h 1509712"/>
              <a:gd name="connsiteX129" fmla="*/ 1585913 w 2928937"/>
              <a:gd name="connsiteY129" fmla="*/ 1000125 h 1509712"/>
              <a:gd name="connsiteX130" fmla="*/ 1597819 w 2928937"/>
              <a:gd name="connsiteY130" fmla="*/ 1014412 h 1509712"/>
              <a:gd name="connsiteX131" fmla="*/ 1621631 w 2928937"/>
              <a:gd name="connsiteY131" fmla="*/ 1019175 h 1509712"/>
              <a:gd name="connsiteX132" fmla="*/ 1628775 w 2928937"/>
              <a:gd name="connsiteY132" fmla="*/ 1023937 h 1509712"/>
              <a:gd name="connsiteX133" fmla="*/ 1645444 w 2928937"/>
              <a:gd name="connsiteY133" fmla="*/ 1028700 h 1509712"/>
              <a:gd name="connsiteX134" fmla="*/ 1652588 w 2928937"/>
              <a:gd name="connsiteY134" fmla="*/ 1031081 h 1509712"/>
              <a:gd name="connsiteX135" fmla="*/ 1659731 w 2928937"/>
              <a:gd name="connsiteY135" fmla="*/ 1035844 h 1509712"/>
              <a:gd name="connsiteX136" fmla="*/ 1674019 w 2928937"/>
              <a:gd name="connsiteY136" fmla="*/ 1040606 h 1509712"/>
              <a:gd name="connsiteX137" fmla="*/ 1693069 w 2928937"/>
              <a:gd name="connsiteY137" fmla="*/ 1062037 h 1509712"/>
              <a:gd name="connsiteX138" fmla="*/ 1707356 w 2928937"/>
              <a:gd name="connsiteY138" fmla="*/ 1066800 h 1509712"/>
              <a:gd name="connsiteX139" fmla="*/ 1714500 w 2928937"/>
              <a:gd name="connsiteY139" fmla="*/ 1069181 h 1509712"/>
              <a:gd name="connsiteX140" fmla="*/ 1745456 w 2928937"/>
              <a:gd name="connsiteY140" fmla="*/ 1064418 h 1509712"/>
              <a:gd name="connsiteX141" fmla="*/ 1764506 w 2928937"/>
              <a:gd name="connsiteY141" fmla="*/ 1083469 h 1509712"/>
              <a:gd name="connsiteX142" fmla="*/ 1774031 w 2928937"/>
              <a:gd name="connsiteY142" fmla="*/ 1085850 h 1509712"/>
              <a:gd name="connsiteX143" fmla="*/ 1781175 w 2928937"/>
              <a:gd name="connsiteY143" fmla="*/ 1090612 h 1509712"/>
              <a:gd name="connsiteX144" fmla="*/ 1790700 w 2928937"/>
              <a:gd name="connsiteY144" fmla="*/ 1092994 h 1509712"/>
              <a:gd name="connsiteX145" fmla="*/ 1812131 w 2928937"/>
              <a:gd name="connsiteY145" fmla="*/ 1100137 h 1509712"/>
              <a:gd name="connsiteX146" fmla="*/ 1819275 w 2928937"/>
              <a:gd name="connsiteY146" fmla="*/ 1102519 h 1509712"/>
              <a:gd name="connsiteX147" fmla="*/ 1826419 w 2928937"/>
              <a:gd name="connsiteY147" fmla="*/ 1107281 h 1509712"/>
              <a:gd name="connsiteX148" fmla="*/ 1843088 w 2928937"/>
              <a:gd name="connsiteY148" fmla="*/ 1123950 h 1509712"/>
              <a:gd name="connsiteX149" fmla="*/ 1881188 w 2928937"/>
              <a:gd name="connsiteY149" fmla="*/ 1133475 h 1509712"/>
              <a:gd name="connsiteX150" fmla="*/ 1883569 w 2928937"/>
              <a:gd name="connsiteY150" fmla="*/ 1140619 h 1509712"/>
              <a:gd name="connsiteX151" fmla="*/ 1885950 w 2928937"/>
              <a:gd name="connsiteY151" fmla="*/ 1150144 h 1509712"/>
              <a:gd name="connsiteX152" fmla="*/ 1893094 w 2928937"/>
              <a:gd name="connsiteY152" fmla="*/ 1152525 h 1509712"/>
              <a:gd name="connsiteX153" fmla="*/ 1907381 w 2928937"/>
              <a:gd name="connsiteY153" fmla="*/ 1162050 h 1509712"/>
              <a:gd name="connsiteX154" fmla="*/ 1914525 w 2928937"/>
              <a:gd name="connsiteY154" fmla="*/ 1166812 h 1509712"/>
              <a:gd name="connsiteX155" fmla="*/ 1928813 w 2928937"/>
              <a:gd name="connsiteY155" fmla="*/ 1181100 h 1509712"/>
              <a:gd name="connsiteX156" fmla="*/ 1950244 w 2928937"/>
              <a:gd name="connsiteY156" fmla="*/ 1197769 h 1509712"/>
              <a:gd name="connsiteX157" fmla="*/ 1957388 w 2928937"/>
              <a:gd name="connsiteY157" fmla="*/ 1200150 h 1509712"/>
              <a:gd name="connsiteX158" fmla="*/ 1974056 w 2928937"/>
              <a:gd name="connsiteY158" fmla="*/ 1212056 h 1509712"/>
              <a:gd name="connsiteX159" fmla="*/ 1981200 w 2928937"/>
              <a:gd name="connsiteY159" fmla="*/ 1214437 h 1509712"/>
              <a:gd name="connsiteX160" fmla="*/ 1988344 w 2928937"/>
              <a:gd name="connsiteY160" fmla="*/ 1219200 h 1509712"/>
              <a:gd name="connsiteX161" fmla="*/ 1995488 w 2928937"/>
              <a:gd name="connsiteY161" fmla="*/ 1221581 h 1509712"/>
              <a:gd name="connsiteX162" fmla="*/ 2016919 w 2928937"/>
              <a:gd name="connsiteY162" fmla="*/ 1233487 h 1509712"/>
              <a:gd name="connsiteX163" fmla="*/ 2024063 w 2928937"/>
              <a:gd name="connsiteY163" fmla="*/ 1238250 h 1509712"/>
              <a:gd name="connsiteX164" fmla="*/ 2062163 w 2928937"/>
              <a:gd name="connsiteY164" fmla="*/ 1245394 h 1509712"/>
              <a:gd name="connsiteX165" fmla="*/ 2083594 w 2928937"/>
              <a:gd name="connsiteY165" fmla="*/ 1262062 h 1509712"/>
              <a:gd name="connsiteX166" fmla="*/ 2088356 w 2928937"/>
              <a:gd name="connsiteY166" fmla="*/ 1269206 h 1509712"/>
              <a:gd name="connsiteX167" fmla="*/ 2119313 w 2928937"/>
              <a:gd name="connsiteY167" fmla="*/ 1276350 h 1509712"/>
              <a:gd name="connsiteX168" fmla="*/ 2126456 w 2928937"/>
              <a:gd name="connsiteY168" fmla="*/ 1278731 h 1509712"/>
              <a:gd name="connsiteX169" fmla="*/ 2135981 w 2928937"/>
              <a:gd name="connsiteY169" fmla="*/ 1281112 h 1509712"/>
              <a:gd name="connsiteX170" fmla="*/ 2143125 w 2928937"/>
              <a:gd name="connsiteY170" fmla="*/ 1285875 h 1509712"/>
              <a:gd name="connsiteX171" fmla="*/ 2152650 w 2928937"/>
              <a:gd name="connsiteY171" fmla="*/ 1300162 h 1509712"/>
              <a:gd name="connsiteX172" fmla="*/ 2178844 w 2928937"/>
              <a:gd name="connsiteY172" fmla="*/ 1304925 h 1509712"/>
              <a:gd name="connsiteX173" fmla="*/ 2257425 w 2928937"/>
              <a:gd name="connsiteY173" fmla="*/ 1307306 h 1509712"/>
              <a:gd name="connsiteX174" fmla="*/ 2264569 w 2928937"/>
              <a:gd name="connsiteY174" fmla="*/ 1321594 h 1509712"/>
              <a:gd name="connsiteX175" fmla="*/ 2295525 w 2928937"/>
              <a:gd name="connsiteY175" fmla="*/ 1321594 h 1509712"/>
              <a:gd name="connsiteX176" fmla="*/ 2331244 w 2928937"/>
              <a:gd name="connsiteY176" fmla="*/ 1326356 h 1509712"/>
              <a:gd name="connsiteX177" fmla="*/ 2343150 w 2928937"/>
              <a:gd name="connsiteY177" fmla="*/ 1338262 h 1509712"/>
              <a:gd name="connsiteX178" fmla="*/ 2350294 w 2928937"/>
              <a:gd name="connsiteY178" fmla="*/ 1343025 h 1509712"/>
              <a:gd name="connsiteX179" fmla="*/ 2357438 w 2928937"/>
              <a:gd name="connsiteY179" fmla="*/ 1350169 h 1509712"/>
              <a:gd name="connsiteX180" fmla="*/ 2364581 w 2928937"/>
              <a:gd name="connsiteY180" fmla="*/ 1352550 h 1509712"/>
              <a:gd name="connsiteX181" fmla="*/ 2371725 w 2928937"/>
              <a:gd name="connsiteY181" fmla="*/ 1357312 h 1509712"/>
              <a:gd name="connsiteX182" fmla="*/ 2378869 w 2928937"/>
              <a:gd name="connsiteY182" fmla="*/ 1359694 h 1509712"/>
              <a:gd name="connsiteX183" fmla="*/ 2386013 w 2928937"/>
              <a:gd name="connsiteY183" fmla="*/ 1364456 h 1509712"/>
              <a:gd name="connsiteX184" fmla="*/ 2428875 w 2928937"/>
              <a:gd name="connsiteY184" fmla="*/ 1369219 h 1509712"/>
              <a:gd name="connsiteX185" fmla="*/ 2436019 w 2928937"/>
              <a:gd name="connsiteY185" fmla="*/ 1376362 h 1509712"/>
              <a:gd name="connsiteX186" fmla="*/ 2452688 w 2928937"/>
              <a:gd name="connsiteY186" fmla="*/ 1383506 h 1509712"/>
              <a:gd name="connsiteX187" fmla="*/ 2466975 w 2928937"/>
              <a:gd name="connsiteY187" fmla="*/ 1393031 h 1509712"/>
              <a:gd name="connsiteX188" fmla="*/ 2474119 w 2928937"/>
              <a:gd name="connsiteY188" fmla="*/ 1397794 h 1509712"/>
              <a:gd name="connsiteX189" fmla="*/ 2488406 w 2928937"/>
              <a:gd name="connsiteY189" fmla="*/ 1407319 h 1509712"/>
              <a:gd name="connsiteX190" fmla="*/ 2686050 w 2928937"/>
              <a:gd name="connsiteY190" fmla="*/ 1407319 h 1509712"/>
              <a:gd name="connsiteX191" fmla="*/ 2707481 w 2928937"/>
              <a:gd name="connsiteY191" fmla="*/ 1431131 h 1509712"/>
              <a:gd name="connsiteX192" fmla="*/ 2714625 w 2928937"/>
              <a:gd name="connsiteY192" fmla="*/ 1433512 h 1509712"/>
              <a:gd name="connsiteX193" fmla="*/ 2726531 w 2928937"/>
              <a:gd name="connsiteY193" fmla="*/ 1443037 h 1509712"/>
              <a:gd name="connsiteX194" fmla="*/ 2728913 w 2928937"/>
              <a:gd name="connsiteY194" fmla="*/ 1450181 h 1509712"/>
              <a:gd name="connsiteX195" fmla="*/ 2788444 w 2928937"/>
              <a:gd name="connsiteY195" fmla="*/ 1452562 h 1509712"/>
              <a:gd name="connsiteX196" fmla="*/ 2793206 w 2928937"/>
              <a:gd name="connsiteY196" fmla="*/ 1466850 h 1509712"/>
              <a:gd name="connsiteX197" fmla="*/ 2800350 w 2928937"/>
              <a:gd name="connsiteY197" fmla="*/ 1469231 h 1509712"/>
              <a:gd name="connsiteX198" fmla="*/ 2814638 w 2928937"/>
              <a:gd name="connsiteY198" fmla="*/ 1471612 h 1509712"/>
              <a:gd name="connsiteX199" fmla="*/ 2850356 w 2928937"/>
              <a:gd name="connsiteY199" fmla="*/ 1473994 h 1509712"/>
              <a:gd name="connsiteX200" fmla="*/ 2864644 w 2928937"/>
              <a:gd name="connsiteY200" fmla="*/ 1483519 h 1509712"/>
              <a:gd name="connsiteX201" fmla="*/ 2881313 w 2928937"/>
              <a:gd name="connsiteY201" fmla="*/ 1495425 h 1509712"/>
              <a:gd name="connsiteX202" fmla="*/ 2886075 w 2928937"/>
              <a:gd name="connsiteY202" fmla="*/ 1502569 h 1509712"/>
              <a:gd name="connsiteX203" fmla="*/ 2893219 w 2928937"/>
              <a:gd name="connsiteY203" fmla="*/ 1504950 h 1509712"/>
              <a:gd name="connsiteX204" fmla="*/ 2928937 w 2928937"/>
              <a:gd name="connsiteY204" fmla="*/ 1509712 h 1509712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64569 w 2928937"/>
              <a:gd name="connsiteY174" fmla="*/ 1321594 h 1504950"/>
              <a:gd name="connsiteX175" fmla="*/ 2295525 w 2928937"/>
              <a:gd name="connsiteY175" fmla="*/ 1321594 h 1504950"/>
              <a:gd name="connsiteX176" fmla="*/ 2331244 w 2928937"/>
              <a:gd name="connsiteY176" fmla="*/ 1326356 h 1504950"/>
              <a:gd name="connsiteX177" fmla="*/ 2343150 w 2928937"/>
              <a:gd name="connsiteY177" fmla="*/ 1338262 h 1504950"/>
              <a:gd name="connsiteX178" fmla="*/ 2350294 w 2928937"/>
              <a:gd name="connsiteY178" fmla="*/ 1343025 h 1504950"/>
              <a:gd name="connsiteX179" fmla="*/ 2357438 w 2928937"/>
              <a:gd name="connsiteY179" fmla="*/ 1350169 h 1504950"/>
              <a:gd name="connsiteX180" fmla="*/ 2364581 w 2928937"/>
              <a:gd name="connsiteY180" fmla="*/ 1352550 h 1504950"/>
              <a:gd name="connsiteX181" fmla="*/ 2371725 w 2928937"/>
              <a:gd name="connsiteY181" fmla="*/ 1357312 h 1504950"/>
              <a:gd name="connsiteX182" fmla="*/ 2378869 w 2928937"/>
              <a:gd name="connsiteY182" fmla="*/ 1359694 h 1504950"/>
              <a:gd name="connsiteX183" fmla="*/ 2386013 w 2928937"/>
              <a:gd name="connsiteY183" fmla="*/ 1364456 h 1504950"/>
              <a:gd name="connsiteX184" fmla="*/ 2428875 w 2928937"/>
              <a:gd name="connsiteY184" fmla="*/ 1369219 h 1504950"/>
              <a:gd name="connsiteX185" fmla="*/ 2436019 w 2928937"/>
              <a:gd name="connsiteY185" fmla="*/ 1376362 h 1504950"/>
              <a:gd name="connsiteX186" fmla="*/ 2452688 w 2928937"/>
              <a:gd name="connsiteY186" fmla="*/ 1383506 h 1504950"/>
              <a:gd name="connsiteX187" fmla="*/ 2466975 w 2928937"/>
              <a:gd name="connsiteY187" fmla="*/ 1393031 h 1504950"/>
              <a:gd name="connsiteX188" fmla="*/ 2474119 w 2928937"/>
              <a:gd name="connsiteY188" fmla="*/ 1397794 h 1504950"/>
              <a:gd name="connsiteX189" fmla="*/ 2488406 w 2928937"/>
              <a:gd name="connsiteY189" fmla="*/ 1407319 h 1504950"/>
              <a:gd name="connsiteX190" fmla="*/ 2686050 w 2928937"/>
              <a:gd name="connsiteY190" fmla="*/ 1407319 h 1504950"/>
              <a:gd name="connsiteX191" fmla="*/ 2707481 w 2928937"/>
              <a:gd name="connsiteY191" fmla="*/ 1431131 h 1504950"/>
              <a:gd name="connsiteX192" fmla="*/ 2714625 w 2928937"/>
              <a:gd name="connsiteY192" fmla="*/ 1433512 h 1504950"/>
              <a:gd name="connsiteX193" fmla="*/ 2726531 w 2928937"/>
              <a:gd name="connsiteY193" fmla="*/ 1443037 h 1504950"/>
              <a:gd name="connsiteX194" fmla="*/ 2728913 w 2928937"/>
              <a:gd name="connsiteY194" fmla="*/ 1450181 h 1504950"/>
              <a:gd name="connsiteX195" fmla="*/ 2788444 w 2928937"/>
              <a:gd name="connsiteY195" fmla="*/ 1452562 h 1504950"/>
              <a:gd name="connsiteX196" fmla="*/ 2793206 w 2928937"/>
              <a:gd name="connsiteY196" fmla="*/ 1466850 h 1504950"/>
              <a:gd name="connsiteX197" fmla="*/ 2800350 w 2928937"/>
              <a:gd name="connsiteY197" fmla="*/ 1469231 h 1504950"/>
              <a:gd name="connsiteX198" fmla="*/ 2814638 w 2928937"/>
              <a:gd name="connsiteY198" fmla="*/ 1471612 h 1504950"/>
              <a:gd name="connsiteX199" fmla="*/ 2850356 w 2928937"/>
              <a:gd name="connsiteY199" fmla="*/ 1473994 h 1504950"/>
              <a:gd name="connsiteX200" fmla="*/ 2864644 w 2928937"/>
              <a:gd name="connsiteY200" fmla="*/ 1483519 h 1504950"/>
              <a:gd name="connsiteX201" fmla="*/ 2881313 w 2928937"/>
              <a:gd name="connsiteY201" fmla="*/ 1495425 h 1504950"/>
              <a:gd name="connsiteX202" fmla="*/ 2886075 w 2928937"/>
              <a:gd name="connsiteY202" fmla="*/ 1502569 h 1504950"/>
              <a:gd name="connsiteX203" fmla="*/ 2893219 w 2928937"/>
              <a:gd name="connsiteY203" fmla="*/ 1504950 h 1504950"/>
              <a:gd name="connsiteX204" fmla="*/ 2928937 w 2928937"/>
              <a:gd name="connsiteY204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64569 w 2928937"/>
              <a:gd name="connsiteY174" fmla="*/ 1350169 h 1504950"/>
              <a:gd name="connsiteX175" fmla="*/ 2295525 w 2928937"/>
              <a:gd name="connsiteY175" fmla="*/ 1321594 h 1504950"/>
              <a:gd name="connsiteX176" fmla="*/ 2331244 w 2928937"/>
              <a:gd name="connsiteY176" fmla="*/ 1326356 h 1504950"/>
              <a:gd name="connsiteX177" fmla="*/ 2343150 w 2928937"/>
              <a:gd name="connsiteY177" fmla="*/ 1338262 h 1504950"/>
              <a:gd name="connsiteX178" fmla="*/ 2350294 w 2928937"/>
              <a:gd name="connsiteY178" fmla="*/ 1343025 h 1504950"/>
              <a:gd name="connsiteX179" fmla="*/ 2357438 w 2928937"/>
              <a:gd name="connsiteY179" fmla="*/ 1350169 h 1504950"/>
              <a:gd name="connsiteX180" fmla="*/ 2364581 w 2928937"/>
              <a:gd name="connsiteY180" fmla="*/ 1352550 h 1504950"/>
              <a:gd name="connsiteX181" fmla="*/ 2371725 w 2928937"/>
              <a:gd name="connsiteY181" fmla="*/ 1357312 h 1504950"/>
              <a:gd name="connsiteX182" fmla="*/ 2378869 w 2928937"/>
              <a:gd name="connsiteY182" fmla="*/ 1359694 h 1504950"/>
              <a:gd name="connsiteX183" fmla="*/ 2386013 w 2928937"/>
              <a:gd name="connsiteY183" fmla="*/ 1364456 h 1504950"/>
              <a:gd name="connsiteX184" fmla="*/ 2428875 w 2928937"/>
              <a:gd name="connsiteY184" fmla="*/ 1369219 h 1504950"/>
              <a:gd name="connsiteX185" fmla="*/ 2436019 w 2928937"/>
              <a:gd name="connsiteY185" fmla="*/ 1376362 h 1504950"/>
              <a:gd name="connsiteX186" fmla="*/ 2452688 w 2928937"/>
              <a:gd name="connsiteY186" fmla="*/ 1383506 h 1504950"/>
              <a:gd name="connsiteX187" fmla="*/ 2466975 w 2928937"/>
              <a:gd name="connsiteY187" fmla="*/ 1393031 h 1504950"/>
              <a:gd name="connsiteX188" fmla="*/ 2474119 w 2928937"/>
              <a:gd name="connsiteY188" fmla="*/ 1397794 h 1504950"/>
              <a:gd name="connsiteX189" fmla="*/ 2488406 w 2928937"/>
              <a:gd name="connsiteY189" fmla="*/ 1407319 h 1504950"/>
              <a:gd name="connsiteX190" fmla="*/ 2686050 w 2928937"/>
              <a:gd name="connsiteY190" fmla="*/ 1407319 h 1504950"/>
              <a:gd name="connsiteX191" fmla="*/ 2707481 w 2928937"/>
              <a:gd name="connsiteY191" fmla="*/ 1431131 h 1504950"/>
              <a:gd name="connsiteX192" fmla="*/ 2714625 w 2928937"/>
              <a:gd name="connsiteY192" fmla="*/ 1433512 h 1504950"/>
              <a:gd name="connsiteX193" fmla="*/ 2726531 w 2928937"/>
              <a:gd name="connsiteY193" fmla="*/ 1443037 h 1504950"/>
              <a:gd name="connsiteX194" fmla="*/ 2728913 w 2928937"/>
              <a:gd name="connsiteY194" fmla="*/ 1450181 h 1504950"/>
              <a:gd name="connsiteX195" fmla="*/ 2788444 w 2928937"/>
              <a:gd name="connsiteY195" fmla="*/ 1452562 h 1504950"/>
              <a:gd name="connsiteX196" fmla="*/ 2793206 w 2928937"/>
              <a:gd name="connsiteY196" fmla="*/ 1466850 h 1504950"/>
              <a:gd name="connsiteX197" fmla="*/ 2800350 w 2928937"/>
              <a:gd name="connsiteY197" fmla="*/ 1469231 h 1504950"/>
              <a:gd name="connsiteX198" fmla="*/ 2814638 w 2928937"/>
              <a:gd name="connsiteY198" fmla="*/ 1471612 h 1504950"/>
              <a:gd name="connsiteX199" fmla="*/ 2850356 w 2928937"/>
              <a:gd name="connsiteY199" fmla="*/ 1473994 h 1504950"/>
              <a:gd name="connsiteX200" fmla="*/ 2864644 w 2928937"/>
              <a:gd name="connsiteY200" fmla="*/ 1483519 h 1504950"/>
              <a:gd name="connsiteX201" fmla="*/ 2881313 w 2928937"/>
              <a:gd name="connsiteY201" fmla="*/ 1495425 h 1504950"/>
              <a:gd name="connsiteX202" fmla="*/ 2886075 w 2928937"/>
              <a:gd name="connsiteY202" fmla="*/ 1502569 h 1504950"/>
              <a:gd name="connsiteX203" fmla="*/ 2893219 w 2928937"/>
              <a:gd name="connsiteY203" fmla="*/ 1504950 h 1504950"/>
              <a:gd name="connsiteX204" fmla="*/ 2928937 w 2928937"/>
              <a:gd name="connsiteY204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64569 w 2928937"/>
              <a:gd name="connsiteY174" fmla="*/ 1350169 h 1504950"/>
              <a:gd name="connsiteX175" fmla="*/ 2295525 w 2928937"/>
              <a:gd name="connsiteY175" fmla="*/ 1321594 h 1504950"/>
              <a:gd name="connsiteX176" fmla="*/ 2331244 w 2928937"/>
              <a:gd name="connsiteY176" fmla="*/ 1326356 h 1504950"/>
              <a:gd name="connsiteX177" fmla="*/ 2343150 w 2928937"/>
              <a:gd name="connsiteY177" fmla="*/ 1338262 h 1504950"/>
              <a:gd name="connsiteX178" fmla="*/ 2350294 w 2928937"/>
              <a:gd name="connsiteY178" fmla="*/ 1343025 h 1504950"/>
              <a:gd name="connsiteX179" fmla="*/ 2357438 w 2928937"/>
              <a:gd name="connsiteY179" fmla="*/ 1350169 h 1504950"/>
              <a:gd name="connsiteX180" fmla="*/ 2364581 w 2928937"/>
              <a:gd name="connsiteY180" fmla="*/ 1352550 h 1504950"/>
              <a:gd name="connsiteX181" fmla="*/ 2371725 w 2928937"/>
              <a:gd name="connsiteY181" fmla="*/ 1357312 h 1504950"/>
              <a:gd name="connsiteX182" fmla="*/ 2378869 w 2928937"/>
              <a:gd name="connsiteY182" fmla="*/ 1359694 h 1504950"/>
              <a:gd name="connsiteX183" fmla="*/ 2386013 w 2928937"/>
              <a:gd name="connsiteY183" fmla="*/ 1364456 h 1504950"/>
              <a:gd name="connsiteX184" fmla="*/ 2428875 w 2928937"/>
              <a:gd name="connsiteY184" fmla="*/ 1369219 h 1504950"/>
              <a:gd name="connsiteX185" fmla="*/ 2436019 w 2928937"/>
              <a:gd name="connsiteY185" fmla="*/ 1376362 h 1504950"/>
              <a:gd name="connsiteX186" fmla="*/ 2452688 w 2928937"/>
              <a:gd name="connsiteY186" fmla="*/ 1383506 h 1504950"/>
              <a:gd name="connsiteX187" fmla="*/ 2466975 w 2928937"/>
              <a:gd name="connsiteY187" fmla="*/ 1393031 h 1504950"/>
              <a:gd name="connsiteX188" fmla="*/ 2474119 w 2928937"/>
              <a:gd name="connsiteY188" fmla="*/ 1397794 h 1504950"/>
              <a:gd name="connsiteX189" fmla="*/ 2488406 w 2928937"/>
              <a:gd name="connsiteY189" fmla="*/ 1407319 h 1504950"/>
              <a:gd name="connsiteX190" fmla="*/ 2686050 w 2928937"/>
              <a:gd name="connsiteY190" fmla="*/ 1407319 h 1504950"/>
              <a:gd name="connsiteX191" fmla="*/ 2707481 w 2928937"/>
              <a:gd name="connsiteY191" fmla="*/ 1431131 h 1504950"/>
              <a:gd name="connsiteX192" fmla="*/ 2714625 w 2928937"/>
              <a:gd name="connsiteY192" fmla="*/ 1433512 h 1504950"/>
              <a:gd name="connsiteX193" fmla="*/ 2726531 w 2928937"/>
              <a:gd name="connsiteY193" fmla="*/ 1443037 h 1504950"/>
              <a:gd name="connsiteX194" fmla="*/ 2728913 w 2928937"/>
              <a:gd name="connsiteY194" fmla="*/ 1450181 h 1504950"/>
              <a:gd name="connsiteX195" fmla="*/ 2788444 w 2928937"/>
              <a:gd name="connsiteY195" fmla="*/ 1452562 h 1504950"/>
              <a:gd name="connsiteX196" fmla="*/ 2793206 w 2928937"/>
              <a:gd name="connsiteY196" fmla="*/ 1466850 h 1504950"/>
              <a:gd name="connsiteX197" fmla="*/ 2800350 w 2928937"/>
              <a:gd name="connsiteY197" fmla="*/ 1469231 h 1504950"/>
              <a:gd name="connsiteX198" fmla="*/ 2814638 w 2928937"/>
              <a:gd name="connsiteY198" fmla="*/ 1471612 h 1504950"/>
              <a:gd name="connsiteX199" fmla="*/ 2850356 w 2928937"/>
              <a:gd name="connsiteY199" fmla="*/ 1473994 h 1504950"/>
              <a:gd name="connsiteX200" fmla="*/ 2864644 w 2928937"/>
              <a:gd name="connsiteY200" fmla="*/ 1483519 h 1504950"/>
              <a:gd name="connsiteX201" fmla="*/ 2881313 w 2928937"/>
              <a:gd name="connsiteY201" fmla="*/ 1495425 h 1504950"/>
              <a:gd name="connsiteX202" fmla="*/ 2886075 w 2928937"/>
              <a:gd name="connsiteY202" fmla="*/ 1502569 h 1504950"/>
              <a:gd name="connsiteX203" fmla="*/ 2893219 w 2928937"/>
              <a:gd name="connsiteY203" fmla="*/ 1504950 h 1504950"/>
              <a:gd name="connsiteX204" fmla="*/ 2928937 w 2928937"/>
              <a:gd name="connsiteY204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57425 w 2928937"/>
              <a:gd name="connsiteY174" fmla="*/ 1316832 h 1504950"/>
              <a:gd name="connsiteX175" fmla="*/ 2295525 w 2928937"/>
              <a:gd name="connsiteY175" fmla="*/ 1321594 h 1504950"/>
              <a:gd name="connsiteX176" fmla="*/ 2331244 w 2928937"/>
              <a:gd name="connsiteY176" fmla="*/ 1326356 h 1504950"/>
              <a:gd name="connsiteX177" fmla="*/ 2343150 w 2928937"/>
              <a:gd name="connsiteY177" fmla="*/ 1338262 h 1504950"/>
              <a:gd name="connsiteX178" fmla="*/ 2350294 w 2928937"/>
              <a:gd name="connsiteY178" fmla="*/ 1343025 h 1504950"/>
              <a:gd name="connsiteX179" fmla="*/ 2357438 w 2928937"/>
              <a:gd name="connsiteY179" fmla="*/ 1350169 h 1504950"/>
              <a:gd name="connsiteX180" fmla="*/ 2364581 w 2928937"/>
              <a:gd name="connsiteY180" fmla="*/ 1352550 h 1504950"/>
              <a:gd name="connsiteX181" fmla="*/ 2371725 w 2928937"/>
              <a:gd name="connsiteY181" fmla="*/ 1357312 h 1504950"/>
              <a:gd name="connsiteX182" fmla="*/ 2378869 w 2928937"/>
              <a:gd name="connsiteY182" fmla="*/ 1359694 h 1504950"/>
              <a:gd name="connsiteX183" fmla="*/ 2386013 w 2928937"/>
              <a:gd name="connsiteY183" fmla="*/ 1364456 h 1504950"/>
              <a:gd name="connsiteX184" fmla="*/ 2428875 w 2928937"/>
              <a:gd name="connsiteY184" fmla="*/ 1369219 h 1504950"/>
              <a:gd name="connsiteX185" fmla="*/ 2436019 w 2928937"/>
              <a:gd name="connsiteY185" fmla="*/ 1376362 h 1504950"/>
              <a:gd name="connsiteX186" fmla="*/ 2452688 w 2928937"/>
              <a:gd name="connsiteY186" fmla="*/ 1383506 h 1504950"/>
              <a:gd name="connsiteX187" fmla="*/ 2466975 w 2928937"/>
              <a:gd name="connsiteY187" fmla="*/ 1393031 h 1504950"/>
              <a:gd name="connsiteX188" fmla="*/ 2474119 w 2928937"/>
              <a:gd name="connsiteY188" fmla="*/ 1397794 h 1504950"/>
              <a:gd name="connsiteX189" fmla="*/ 2488406 w 2928937"/>
              <a:gd name="connsiteY189" fmla="*/ 1407319 h 1504950"/>
              <a:gd name="connsiteX190" fmla="*/ 2686050 w 2928937"/>
              <a:gd name="connsiteY190" fmla="*/ 1407319 h 1504950"/>
              <a:gd name="connsiteX191" fmla="*/ 2707481 w 2928937"/>
              <a:gd name="connsiteY191" fmla="*/ 1431131 h 1504950"/>
              <a:gd name="connsiteX192" fmla="*/ 2714625 w 2928937"/>
              <a:gd name="connsiteY192" fmla="*/ 1433512 h 1504950"/>
              <a:gd name="connsiteX193" fmla="*/ 2726531 w 2928937"/>
              <a:gd name="connsiteY193" fmla="*/ 1443037 h 1504950"/>
              <a:gd name="connsiteX194" fmla="*/ 2728913 w 2928937"/>
              <a:gd name="connsiteY194" fmla="*/ 1450181 h 1504950"/>
              <a:gd name="connsiteX195" fmla="*/ 2788444 w 2928937"/>
              <a:gd name="connsiteY195" fmla="*/ 1452562 h 1504950"/>
              <a:gd name="connsiteX196" fmla="*/ 2793206 w 2928937"/>
              <a:gd name="connsiteY196" fmla="*/ 1466850 h 1504950"/>
              <a:gd name="connsiteX197" fmla="*/ 2800350 w 2928937"/>
              <a:gd name="connsiteY197" fmla="*/ 1469231 h 1504950"/>
              <a:gd name="connsiteX198" fmla="*/ 2814638 w 2928937"/>
              <a:gd name="connsiteY198" fmla="*/ 1471612 h 1504950"/>
              <a:gd name="connsiteX199" fmla="*/ 2850356 w 2928937"/>
              <a:gd name="connsiteY199" fmla="*/ 1473994 h 1504950"/>
              <a:gd name="connsiteX200" fmla="*/ 2864644 w 2928937"/>
              <a:gd name="connsiteY200" fmla="*/ 1483519 h 1504950"/>
              <a:gd name="connsiteX201" fmla="*/ 2881313 w 2928937"/>
              <a:gd name="connsiteY201" fmla="*/ 1495425 h 1504950"/>
              <a:gd name="connsiteX202" fmla="*/ 2886075 w 2928937"/>
              <a:gd name="connsiteY202" fmla="*/ 1502569 h 1504950"/>
              <a:gd name="connsiteX203" fmla="*/ 2893219 w 2928937"/>
              <a:gd name="connsiteY203" fmla="*/ 1504950 h 1504950"/>
              <a:gd name="connsiteX204" fmla="*/ 2928937 w 2928937"/>
              <a:gd name="connsiteY204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57425 w 2928937"/>
              <a:gd name="connsiteY174" fmla="*/ 1316832 h 1504950"/>
              <a:gd name="connsiteX175" fmla="*/ 2295525 w 2928937"/>
              <a:gd name="connsiteY175" fmla="*/ 1321594 h 1504950"/>
              <a:gd name="connsiteX176" fmla="*/ 2319338 w 2928937"/>
              <a:gd name="connsiteY176" fmla="*/ 1321594 h 1504950"/>
              <a:gd name="connsiteX177" fmla="*/ 2343150 w 2928937"/>
              <a:gd name="connsiteY177" fmla="*/ 1338262 h 1504950"/>
              <a:gd name="connsiteX178" fmla="*/ 2350294 w 2928937"/>
              <a:gd name="connsiteY178" fmla="*/ 1343025 h 1504950"/>
              <a:gd name="connsiteX179" fmla="*/ 2357438 w 2928937"/>
              <a:gd name="connsiteY179" fmla="*/ 1350169 h 1504950"/>
              <a:gd name="connsiteX180" fmla="*/ 2364581 w 2928937"/>
              <a:gd name="connsiteY180" fmla="*/ 1352550 h 1504950"/>
              <a:gd name="connsiteX181" fmla="*/ 2371725 w 2928937"/>
              <a:gd name="connsiteY181" fmla="*/ 1357312 h 1504950"/>
              <a:gd name="connsiteX182" fmla="*/ 2378869 w 2928937"/>
              <a:gd name="connsiteY182" fmla="*/ 1359694 h 1504950"/>
              <a:gd name="connsiteX183" fmla="*/ 2386013 w 2928937"/>
              <a:gd name="connsiteY183" fmla="*/ 1364456 h 1504950"/>
              <a:gd name="connsiteX184" fmla="*/ 2428875 w 2928937"/>
              <a:gd name="connsiteY184" fmla="*/ 1369219 h 1504950"/>
              <a:gd name="connsiteX185" fmla="*/ 2436019 w 2928937"/>
              <a:gd name="connsiteY185" fmla="*/ 1376362 h 1504950"/>
              <a:gd name="connsiteX186" fmla="*/ 2452688 w 2928937"/>
              <a:gd name="connsiteY186" fmla="*/ 1383506 h 1504950"/>
              <a:gd name="connsiteX187" fmla="*/ 2466975 w 2928937"/>
              <a:gd name="connsiteY187" fmla="*/ 1393031 h 1504950"/>
              <a:gd name="connsiteX188" fmla="*/ 2474119 w 2928937"/>
              <a:gd name="connsiteY188" fmla="*/ 1397794 h 1504950"/>
              <a:gd name="connsiteX189" fmla="*/ 2488406 w 2928937"/>
              <a:gd name="connsiteY189" fmla="*/ 1407319 h 1504950"/>
              <a:gd name="connsiteX190" fmla="*/ 2686050 w 2928937"/>
              <a:gd name="connsiteY190" fmla="*/ 1407319 h 1504950"/>
              <a:gd name="connsiteX191" fmla="*/ 2707481 w 2928937"/>
              <a:gd name="connsiteY191" fmla="*/ 1431131 h 1504950"/>
              <a:gd name="connsiteX192" fmla="*/ 2714625 w 2928937"/>
              <a:gd name="connsiteY192" fmla="*/ 1433512 h 1504950"/>
              <a:gd name="connsiteX193" fmla="*/ 2726531 w 2928937"/>
              <a:gd name="connsiteY193" fmla="*/ 1443037 h 1504950"/>
              <a:gd name="connsiteX194" fmla="*/ 2728913 w 2928937"/>
              <a:gd name="connsiteY194" fmla="*/ 1450181 h 1504950"/>
              <a:gd name="connsiteX195" fmla="*/ 2788444 w 2928937"/>
              <a:gd name="connsiteY195" fmla="*/ 1452562 h 1504950"/>
              <a:gd name="connsiteX196" fmla="*/ 2793206 w 2928937"/>
              <a:gd name="connsiteY196" fmla="*/ 1466850 h 1504950"/>
              <a:gd name="connsiteX197" fmla="*/ 2800350 w 2928937"/>
              <a:gd name="connsiteY197" fmla="*/ 1469231 h 1504950"/>
              <a:gd name="connsiteX198" fmla="*/ 2814638 w 2928937"/>
              <a:gd name="connsiteY198" fmla="*/ 1471612 h 1504950"/>
              <a:gd name="connsiteX199" fmla="*/ 2850356 w 2928937"/>
              <a:gd name="connsiteY199" fmla="*/ 1473994 h 1504950"/>
              <a:gd name="connsiteX200" fmla="*/ 2864644 w 2928937"/>
              <a:gd name="connsiteY200" fmla="*/ 1483519 h 1504950"/>
              <a:gd name="connsiteX201" fmla="*/ 2881313 w 2928937"/>
              <a:gd name="connsiteY201" fmla="*/ 1495425 h 1504950"/>
              <a:gd name="connsiteX202" fmla="*/ 2886075 w 2928937"/>
              <a:gd name="connsiteY202" fmla="*/ 1502569 h 1504950"/>
              <a:gd name="connsiteX203" fmla="*/ 2893219 w 2928937"/>
              <a:gd name="connsiteY203" fmla="*/ 1504950 h 1504950"/>
              <a:gd name="connsiteX204" fmla="*/ 2928937 w 2928937"/>
              <a:gd name="connsiteY204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57425 w 2928937"/>
              <a:gd name="connsiteY174" fmla="*/ 1316832 h 1504950"/>
              <a:gd name="connsiteX175" fmla="*/ 2319338 w 2928937"/>
              <a:gd name="connsiteY175" fmla="*/ 1321594 h 1504950"/>
              <a:gd name="connsiteX176" fmla="*/ 2343150 w 2928937"/>
              <a:gd name="connsiteY176" fmla="*/ 1338262 h 1504950"/>
              <a:gd name="connsiteX177" fmla="*/ 2350294 w 2928937"/>
              <a:gd name="connsiteY177" fmla="*/ 1343025 h 1504950"/>
              <a:gd name="connsiteX178" fmla="*/ 2357438 w 2928937"/>
              <a:gd name="connsiteY178" fmla="*/ 1350169 h 1504950"/>
              <a:gd name="connsiteX179" fmla="*/ 2364581 w 2928937"/>
              <a:gd name="connsiteY179" fmla="*/ 1352550 h 1504950"/>
              <a:gd name="connsiteX180" fmla="*/ 2371725 w 2928937"/>
              <a:gd name="connsiteY180" fmla="*/ 1357312 h 1504950"/>
              <a:gd name="connsiteX181" fmla="*/ 2378869 w 2928937"/>
              <a:gd name="connsiteY181" fmla="*/ 1359694 h 1504950"/>
              <a:gd name="connsiteX182" fmla="*/ 2386013 w 2928937"/>
              <a:gd name="connsiteY182" fmla="*/ 1364456 h 1504950"/>
              <a:gd name="connsiteX183" fmla="*/ 2428875 w 2928937"/>
              <a:gd name="connsiteY183" fmla="*/ 1369219 h 1504950"/>
              <a:gd name="connsiteX184" fmla="*/ 2436019 w 2928937"/>
              <a:gd name="connsiteY184" fmla="*/ 1376362 h 1504950"/>
              <a:gd name="connsiteX185" fmla="*/ 2452688 w 2928937"/>
              <a:gd name="connsiteY185" fmla="*/ 1383506 h 1504950"/>
              <a:gd name="connsiteX186" fmla="*/ 2466975 w 2928937"/>
              <a:gd name="connsiteY186" fmla="*/ 1393031 h 1504950"/>
              <a:gd name="connsiteX187" fmla="*/ 2474119 w 2928937"/>
              <a:gd name="connsiteY187" fmla="*/ 1397794 h 1504950"/>
              <a:gd name="connsiteX188" fmla="*/ 2488406 w 2928937"/>
              <a:gd name="connsiteY188" fmla="*/ 1407319 h 1504950"/>
              <a:gd name="connsiteX189" fmla="*/ 2686050 w 2928937"/>
              <a:gd name="connsiteY189" fmla="*/ 1407319 h 1504950"/>
              <a:gd name="connsiteX190" fmla="*/ 2707481 w 2928937"/>
              <a:gd name="connsiteY190" fmla="*/ 1431131 h 1504950"/>
              <a:gd name="connsiteX191" fmla="*/ 2714625 w 2928937"/>
              <a:gd name="connsiteY191" fmla="*/ 1433512 h 1504950"/>
              <a:gd name="connsiteX192" fmla="*/ 2726531 w 2928937"/>
              <a:gd name="connsiteY192" fmla="*/ 1443037 h 1504950"/>
              <a:gd name="connsiteX193" fmla="*/ 2728913 w 2928937"/>
              <a:gd name="connsiteY193" fmla="*/ 1450181 h 1504950"/>
              <a:gd name="connsiteX194" fmla="*/ 2788444 w 2928937"/>
              <a:gd name="connsiteY194" fmla="*/ 1452562 h 1504950"/>
              <a:gd name="connsiteX195" fmla="*/ 2793206 w 2928937"/>
              <a:gd name="connsiteY195" fmla="*/ 1466850 h 1504950"/>
              <a:gd name="connsiteX196" fmla="*/ 2800350 w 2928937"/>
              <a:gd name="connsiteY196" fmla="*/ 1469231 h 1504950"/>
              <a:gd name="connsiteX197" fmla="*/ 2814638 w 2928937"/>
              <a:gd name="connsiteY197" fmla="*/ 1471612 h 1504950"/>
              <a:gd name="connsiteX198" fmla="*/ 2850356 w 2928937"/>
              <a:gd name="connsiteY198" fmla="*/ 1473994 h 1504950"/>
              <a:gd name="connsiteX199" fmla="*/ 2864644 w 2928937"/>
              <a:gd name="connsiteY199" fmla="*/ 1483519 h 1504950"/>
              <a:gd name="connsiteX200" fmla="*/ 2881313 w 2928937"/>
              <a:gd name="connsiteY200" fmla="*/ 1495425 h 1504950"/>
              <a:gd name="connsiteX201" fmla="*/ 2886075 w 2928937"/>
              <a:gd name="connsiteY201" fmla="*/ 1502569 h 1504950"/>
              <a:gd name="connsiteX202" fmla="*/ 2893219 w 2928937"/>
              <a:gd name="connsiteY202" fmla="*/ 1504950 h 1504950"/>
              <a:gd name="connsiteX203" fmla="*/ 2928937 w 2928937"/>
              <a:gd name="connsiteY203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38313 w 2928937"/>
              <a:gd name="connsiteY140" fmla="*/ 1066799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57425 w 2928937"/>
              <a:gd name="connsiteY174" fmla="*/ 1316832 h 1504950"/>
              <a:gd name="connsiteX175" fmla="*/ 2319338 w 2928937"/>
              <a:gd name="connsiteY175" fmla="*/ 1321594 h 1504950"/>
              <a:gd name="connsiteX176" fmla="*/ 2343150 w 2928937"/>
              <a:gd name="connsiteY176" fmla="*/ 1338262 h 1504950"/>
              <a:gd name="connsiteX177" fmla="*/ 2350294 w 2928937"/>
              <a:gd name="connsiteY177" fmla="*/ 1343025 h 1504950"/>
              <a:gd name="connsiteX178" fmla="*/ 2357438 w 2928937"/>
              <a:gd name="connsiteY178" fmla="*/ 1350169 h 1504950"/>
              <a:gd name="connsiteX179" fmla="*/ 2364581 w 2928937"/>
              <a:gd name="connsiteY179" fmla="*/ 1352550 h 1504950"/>
              <a:gd name="connsiteX180" fmla="*/ 2371725 w 2928937"/>
              <a:gd name="connsiteY180" fmla="*/ 1357312 h 1504950"/>
              <a:gd name="connsiteX181" fmla="*/ 2378869 w 2928937"/>
              <a:gd name="connsiteY181" fmla="*/ 1359694 h 1504950"/>
              <a:gd name="connsiteX182" fmla="*/ 2386013 w 2928937"/>
              <a:gd name="connsiteY182" fmla="*/ 1364456 h 1504950"/>
              <a:gd name="connsiteX183" fmla="*/ 2428875 w 2928937"/>
              <a:gd name="connsiteY183" fmla="*/ 1369219 h 1504950"/>
              <a:gd name="connsiteX184" fmla="*/ 2436019 w 2928937"/>
              <a:gd name="connsiteY184" fmla="*/ 1376362 h 1504950"/>
              <a:gd name="connsiteX185" fmla="*/ 2452688 w 2928937"/>
              <a:gd name="connsiteY185" fmla="*/ 1383506 h 1504950"/>
              <a:gd name="connsiteX186" fmla="*/ 2466975 w 2928937"/>
              <a:gd name="connsiteY186" fmla="*/ 1393031 h 1504950"/>
              <a:gd name="connsiteX187" fmla="*/ 2474119 w 2928937"/>
              <a:gd name="connsiteY187" fmla="*/ 1397794 h 1504950"/>
              <a:gd name="connsiteX188" fmla="*/ 2488406 w 2928937"/>
              <a:gd name="connsiteY188" fmla="*/ 1407319 h 1504950"/>
              <a:gd name="connsiteX189" fmla="*/ 2686050 w 2928937"/>
              <a:gd name="connsiteY189" fmla="*/ 1407319 h 1504950"/>
              <a:gd name="connsiteX190" fmla="*/ 2707481 w 2928937"/>
              <a:gd name="connsiteY190" fmla="*/ 1431131 h 1504950"/>
              <a:gd name="connsiteX191" fmla="*/ 2714625 w 2928937"/>
              <a:gd name="connsiteY191" fmla="*/ 1433512 h 1504950"/>
              <a:gd name="connsiteX192" fmla="*/ 2726531 w 2928937"/>
              <a:gd name="connsiteY192" fmla="*/ 1443037 h 1504950"/>
              <a:gd name="connsiteX193" fmla="*/ 2728913 w 2928937"/>
              <a:gd name="connsiteY193" fmla="*/ 1450181 h 1504950"/>
              <a:gd name="connsiteX194" fmla="*/ 2788444 w 2928937"/>
              <a:gd name="connsiteY194" fmla="*/ 1452562 h 1504950"/>
              <a:gd name="connsiteX195" fmla="*/ 2793206 w 2928937"/>
              <a:gd name="connsiteY195" fmla="*/ 1466850 h 1504950"/>
              <a:gd name="connsiteX196" fmla="*/ 2800350 w 2928937"/>
              <a:gd name="connsiteY196" fmla="*/ 1469231 h 1504950"/>
              <a:gd name="connsiteX197" fmla="*/ 2814638 w 2928937"/>
              <a:gd name="connsiteY197" fmla="*/ 1471612 h 1504950"/>
              <a:gd name="connsiteX198" fmla="*/ 2850356 w 2928937"/>
              <a:gd name="connsiteY198" fmla="*/ 1473994 h 1504950"/>
              <a:gd name="connsiteX199" fmla="*/ 2864644 w 2928937"/>
              <a:gd name="connsiteY199" fmla="*/ 1483519 h 1504950"/>
              <a:gd name="connsiteX200" fmla="*/ 2881313 w 2928937"/>
              <a:gd name="connsiteY200" fmla="*/ 1495425 h 1504950"/>
              <a:gd name="connsiteX201" fmla="*/ 2886075 w 2928937"/>
              <a:gd name="connsiteY201" fmla="*/ 1502569 h 1504950"/>
              <a:gd name="connsiteX202" fmla="*/ 2893219 w 2928937"/>
              <a:gd name="connsiteY202" fmla="*/ 1504950 h 1504950"/>
              <a:gd name="connsiteX203" fmla="*/ 2928937 w 2928937"/>
              <a:gd name="connsiteY203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42913 w 2928937"/>
              <a:gd name="connsiteY32" fmla="*/ 195262 h 1504950"/>
              <a:gd name="connsiteX33" fmla="*/ 459581 w 2928937"/>
              <a:gd name="connsiteY33" fmla="*/ 214313 h 1504950"/>
              <a:gd name="connsiteX34" fmla="*/ 473869 w 2928937"/>
              <a:gd name="connsiteY34" fmla="*/ 228600 h 1504950"/>
              <a:gd name="connsiteX35" fmla="*/ 483394 w 2928937"/>
              <a:gd name="connsiteY35" fmla="*/ 230981 h 1504950"/>
              <a:gd name="connsiteX36" fmla="*/ 492919 w 2928937"/>
              <a:gd name="connsiteY36" fmla="*/ 228600 h 1504950"/>
              <a:gd name="connsiteX37" fmla="*/ 516731 w 2928937"/>
              <a:gd name="connsiteY37" fmla="*/ 226218 h 1504950"/>
              <a:gd name="connsiteX38" fmla="*/ 550069 w 2928937"/>
              <a:gd name="connsiteY38" fmla="*/ 247650 h 1504950"/>
              <a:gd name="connsiteX39" fmla="*/ 585788 w 2928937"/>
              <a:gd name="connsiteY39" fmla="*/ 250031 h 1504950"/>
              <a:gd name="connsiteX40" fmla="*/ 592931 w 2928937"/>
              <a:gd name="connsiteY40" fmla="*/ 254794 h 1504950"/>
              <a:gd name="connsiteX41" fmla="*/ 597694 w 2928937"/>
              <a:gd name="connsiteY41" fmla="*/ 269081 h 1504950"/>
              <a:gd name="connsiteX42" fmla="*/ 642938 w 2928937"/>
              <a:gd name="connsiteY42" fmla="*/ 276225 h 1504950"/>
              <a:gd name="connsiteX43" fmla="*/ 664369 w 2928937"/>
              <a:gd name="connsiteY43" fmla="*/ 288131 h 1504950"/>
              <a:gd name="connsiteX44" fmla="*/ 671513 w 2928937"/>
              <a:gd name="connsiteY44" fmla="*/ 292894 h 1504950"/>
              <a:gd name="connsiteX45" fmla="*/ 697706 w 2928937"/>
              <a:gd name="connsiteY45" fmla="*/ 300037 h 1504950"/>
              <a:gd name="connsiteX46" fmla="*/ 704850 w 2928937"/>
              <a:gd name="connsiteY46" fmla="*/ 316706 h 1504950"/>
              <a:gd name="connsiteX47" fmla="*/ 709613 w 2928937"/>
              <a:gd name="connsiteY47" fmla="*/ 330994 h 1504950"/>
              <a:gd name="connsiteX48" fmla="*/ 716756 w 2928937"/>
              <a:gd name="connsiteY48" fmla="*/ 333375 h 1504950"/>
              <a:gd name="connsiteX49" fmla="*/ 721519 w 2928937"/>
              <a:gd name="connsiteY49" fmla="*/ 347662 h 1504950"/>
              <a:gd name="connsiteX50" fmla="*/ 731044 w 2928937"/>
              <a:gd name="connsiteY50" fmla="*/ 361950 h 1504950"/>
              <a:gd name="connsiteX51" fmla="*/ 795338 w 2928937"/>
              <a:gd name="connsiteY51" fmla="*/ 371475 h 1504950"/>
              <a:gd name="connsiteX52" fmla="*/ 802481 w 2928937"/>
              <a:gd name="connsiteY52" fmla="*/ 378619 h 1504950"/>
              <a:gd name="connsiteX53" fmla="*/ 809625 w 2928937"/>
              <a:gd name="connsiteY53" fmla="*/ 383381 h 1504950"/>
              <a:gd name="connsiteX54" fmla="*/ 812006 w 2928937"/>
              <a:gd name="connsiteY54" fmla="*/ 395287 h 1504950"/>
              <a:gd name="connsiteX55" fmla="*/ 814388 w 2928937"/>
              <a:gd name="connsiteY55" fmla="*/ 402431 h 1504950"/>
              <a:gd name="connsiteX56" fmla="*/ 828675 w 2928937"/>
              <a:gd name="connsiteY56" fmla="*/ 411956 h 1504950"/>
              <a:gd name="connsiteX57" fmla="*/ 838200 w 2928937"/>
              <a:gd name="connsiteY57" fmla="*/ 414337 h 1504950"/>
              <a:gd name="connsiteX58" fmla="*/ 852488 w 2928937"/>
              <a:gd name="connsiteY58" fmla="*/ 419100 h 1504950"/>
              <a:gd name="connsiteX59" fmla="*/ 862013 w 2928937"/>
              <a:gd name="connsiteY59" fmla="*/ 426244 h 1504950"/>
              <a:gd name="connsiteX60" fmla="*/ 878681 w 2928937"/>
              <a:gd name="connsiteY60" fmla="*/ 435769 h 1504950"/>
              <a:gd name="connsiteX61" fmla="*/ 890588 w 2928937"/>
              <a:gd name="connsiteY61" fmla="*/ 450056 h 1504950"/>
              <a:gd name="connsiteX62" fmla="*/ 897731 w 2928937"/>
              <a:gd name="connsiteY62" fmla="*/ 454819 h 1504950"/>
              <a:gd name="connsiteX63" fmla="*/ 900113 w 2928937"/>
              <a:gd name="connsiteY63" fmla="*/ 461962 h 1504950"/>
              <a:gd name="connsiteX64" fmla="*/ 914400 w 2928937"/>
              <a:gd name="connsiteY64" fmla="*/ 473869 h 1504950"/>
              <a:gd name="connsiteX65" fmla="*/ 931069 w 2928937"/>
              <a:gd name="connsiteY65" fmla="*/ 495300 h 1504950"/>
              <a:gd name="connsiteX66" fmla="*/ 933450 w 2928937"/>
              <a:gd name="connsiteY66" fmla="*/ 502444 h 1504950"/>
              <a:gd name="connsiteX67" fmla="*/ 940594 w 2928937"/>
              <a:gd name="connsiteY67" fmla="*/ 507206 h 1504950"/>
              <a:gd name="connsiteX68" fmla="*/ 947738 w 2928937"/>
              <a:gd name="connsiteY68" fmla="*/ 514350 h 1504950"/>
              <a:gd name="connsiteX69" fmla="*/ 962025 w 2928937"/>
              <a:gd name="connsiteY69" fmla="*/ 523875 h 1504950"/>
              <a:gd name="connsiteX70" fmla="*/ 969169 w 2928937"/>
              <a:gd name="connsiteY70" fmla="*/ 528637 h 1504950"/>
              <a:gd name="connsiteX71" fmla="*/ 973931 w 2928937"/>
              <a:gd name="connsiteY71" fmla="*/ 535781 h 1504950"/>
              <a:gd name="connsiteX72" fmla="*/ 981075 w 2928937"/>
              <a:gd name="connsiteY72" fmla="*/ 538162 h 1504950"/>
              <a:gd name="connsiteX73" fmla="*/ 988219 w 2928937"/>
              <a:gd name="connsiteY73" fmla="*/ 542925 h 1504950"/>
              <a:gd name="connsiteX74" fmla="*/ 995363 w 2928937"/>
              <a:gd name="connsiteY74" fmla="*/ 545306 h 1504950"/>
              <a:gd name="connsiteX75" fmla="*/ 1019175 w 2928937"/>
              <a:gd name="connsiteY75" fmla="*/ 550069 h 1504950"/>
              <a:gd name="connsiteX76" fmla="*/ 1026319 w 2928937"/>
              <a:gd name="connsiteY76" fmla="*/ 559594 h 1504950"/>
              <a:gd name="connsiteX77" fmla="*/ 1031081 w 2928937"/>
              <a:gd name="connsiteY77" fmla="*/ 566737 h 1504950"/>
              <a:gd name="connsiteX78" fmla="*/ 1038225 w 2928937"/>
              <a:gd name="connsiteY78" fmla="*/ 573881 h 1504950"/>
              <a:gd name="connsiteX79" fmla="*/ 1050131 w 2928937"/>
              <a:gd name="connsiteY79" fmla="*/ 583406 h 1504950"/>
              <a:gd name="connsiteX80" fmla="*/ 1078706 w 2928937"/>
              <a:gd name="connsiteY80" fmla="*/ 583406 h 1504950"/>
              <a:gd name="connsiteX81" fmla="*/ 1081088 w 2928937"/>
              <a:gd name="connsiteY81" fmla="*/ 590550 h 1504950"/>
              <a:gd name="connsiteX82" fmla="*/ 1102519 w 2928937"/>
              <a:gd name="connsiteY82" fmla="*/ 611981 h 1504950"/>
              <a:gd name="connsiteX83" fmla="*/ 1109663 w 2928937"/>
              <a:gd name="connsiteY83" fmla="*/ 619125 h 1504950"/>
              <a:gd name="connsiteX84" fmla="*/ 1131094 w 2928937"/>
              <a:gd name="connsiteY84" fmla="*/ 628650 h 1504950"/>
              <a:gd name="connsiteX85" fmla="*/ 1140619 w 2928937"/>
              <a:gd name="connsiteY85" fmla="*/ 633412 h 1504950"/>
              <a:gd name="connsiteX86" fmla="*/ 1147763 w 2928937"/>
              <a:gd name="connsiteY86" fmla="*/ 638175 h 1504950"/>
              <a:gd name="connsiteX87" fmla="*/ 1154906 w 2928937"/>
              <a:gd name="connsiteY87" fmla="*/ 640556 h 1504950"/>
              <a:gd name="connsiteX88" fmla="*/ 1166813 w 2928937"/>
              <a:gd name="connsiteY88" fmla="*/ 645319 h 1504950"/>
              <a:gd name="connsiteX89" fmla="*/ 1190625 w 2928937"/>
              <a:gd name="connsiteY89" fmla="*/ 647700 h 1504950"/>
              <a:gd name="connsiteX90" fmla="*/ 1207294 w 2928937"/>
              <a:gd name="connsiteY90" fmla="*/ 657225 h 1504950"/>
              <a:gd name="connsiteX91" fmla="*/ 1221581 w 2928937"/>
              <a:gd name="connsiteY91" fmla="*/ 669131 h 1504950"/>
              <a:gd name="connsiteX92" fmla="*/ 1231106 w 2928937"/>
              <a:gd name="connsiteY92" fmla="*/ 671512 h 1504950"/>
              <a:gd name="connsiteX93" fmla="*/ 1238250 w 2928937"/>
              <a:gd name="connsiteY93" fmla="*/ 678656 h 1504950"/>
              <a:gd name="connsiteX94" fmla="*/ 1247775 w 2928937"/>
              <a:gd name="connsiteY94" fmla="*/ 681037 h 1504950"/>
              <a:gd name="connsiteX95" fmla="*/ 1290638 w 2928937"/>
              <a:gd name="connsiteY95" fmla="*/ 690562 h 1504950"/>
              <a:gd name="connsiteX96" fmla="*/ 1295400 w 2928937"/>
              <a:gd name="connsiteY96" fmla="*/ 697706 h 1504950"/>
              <a:gd name="connsiteX97" fmla="*/ 1302544 w 2928937"/>
              <a:gd name="connsiteY97" fmla="*/ 700087 h 1504950"/>
              <a:gd name="connsiteX98" fmla="*/ 1316831 w 2928937"/>
              <a:gd name="connsiteY98" fmla="*/ 707231 h 1504950"/>
              <a:gd name="connsiteX99" fmla="*/ 1323975 w 2928937"/>
              <a:gd name="connsiteY99" fmla="*/ 714375 h 1504950"/>
              <a:gd name="connsiteX100" fmla="*/ 1328738 w 2928937"/>
              <a:gd name="connsiteY100" fmla="*/ 721519 h 1504950"/>
              <a:gd name="connsiteX101" fmla="*/ 1343025 w 2928937"/>
              <a:gd name="connsiteY101" fmla="*/ 731044 h 1504950"/>
              <a:gd name="connsiteX102" fmla="*/ 1350169 w 2928937"/>
              <a:gd name="connsiteY102" fmla="*/ 735806 h 1504950"/>
              <a:gd name="connsiteX103" fmla="*/ 1354931 w 2928937"/>
              <a:gd name="connsiteY103" fmla="*/ 742950 h 1504950"/>
              <a:gd name="connsiteX104" fmla="*/ 1364456 w 2928937"/>
              <a:gd name="connsiteY104" fmla="*/ 750094 h 1504950"/>
              <a:gd name="connsiteX105" fmla="*/ 1369219 w 2928937"/>
              <a:gd name="connsiteY105" fmla="*/ 764381 h 1504950"/>
              <a:gd name="connsiteX106" fmla="*/ 1371600 w 2928937"/>
              <a:gd name="connsiteY106" fmla="*/ 771525 h 1504950"/>
              <a:gd name="connsiteX107" fmla="*/ 1373981 w 2928937"/>
              <a:gd name="connsiteY107" fmla="*/ 788194 h 1504950"/>
              <a:gd name="connsiteX108" fmla="*/ 1393031 w 2928937"/>
              <a:gd name="connsiteY108" fmla="*/ 795337 h 1504950"/>
              <a:gd name="connsiteX109" fmla="*/ 1407319 w 2928937"/>
              <a:gd name="connsiteY109" fmla="*/ 804862 h 1504950"/>
              <a:gd name="connsiteX110" fmla="*/ 1414463 w 2928937"/>
              <a:gd name="connsiteY110" fmla="*/ 809625 h 1504950"/>
              <a:gd name="connsiteX111" fmla="*/ 1416844 w 2928937"/>
              <a:gd name="connsiteY111" fmla="*/ 816769 h 1504950"/>
              <a:gd name="connsiteX112" fmla="*/ 1426369 w 2928937"/>
              <a:gd name="connsiteY112" fmla="*/ 831056 h 1504950"/>
              <a:gd name="connsiteX113" fmla="*/ 1428750 w 2928937"/>
              <a:gd name="connsiteY113" fmla="*/ 838200 h 1504950"/>
              <a:gd name="connsiteX114" fmla="*/ 1435894 w 2928937"/>
              <a:gd name="connsiteY114" fmla="*/ 845344 h 1504950"/>
              <a:gd name="connsiteX115" fmla="*/ 1440656 w 2928937"/>
              <a:gd name="connsiteY115" fmla="*/ 852487 h 1504950"/>
              <a:gd name="connsiteX116" fmla="*/ 1447800 w 2928937"/>
              <a:gd name="connsiteY116" fmla="*/ 859631 h 1504950"/>
              <a:gd name="connsiteX117" fmla="*/ 1457325 w 2928937"/>
              <a:gd name="connsiteY117" fmla="*/ 873919 h 1504950"/>
              <a:gd name="connsiteX118" fmla="*/ 1462088 w 2928937"/>
              <a:gd name="connsiteY118" fmla="*/ 881062 h 1504950"/>
              <a:gd name="connsiteX119" fmla="*/ 1495425 w 2928937"/>
              <a:gd name="connsiteY119" fmla="*/ 885825 h 1504950"/>
              <a:gd name="connsiteX120" fmla="*/ 1504950 w 2928937"/>
              <a:gd name="connsiteY120" fmla="*/ 897731 h 1504950"/>
              <a:gd name="connsiteX121" fmla="*/ 1514475 w 2928937"/>
              <a:gd name="connsiteY121" fmla="*/ 912019 h 1504950"/>
              <a:gd name="connsiteX122" fmla="*/ 1521619 w 2928937"/>
              <a:gd name="connsiteY122" fmla="*/ 926306 h 1504950"/>
              <a:gd name="connsiteX123" fmla="*/ 1528763 w 2928937"/>
              <a:gd name="connsiteY123" fmla="*/ 947737 h 1504950"/>
              <a:gd name="connsiteX124" fmla="*/ 1531144 w 2928937"/>
              <a:gd name="connsiteY124" fmla="*/ 954881 h 1504950"/>
              <a:gd name="connsiteX125" fmla="*/ 1550194 w 2928937"/>
              <a:gd name="connsiteY125" fmla="*/ 957262 h 1504950"/>
              <a:gd name="connsiteX126" fmla="*/ 1569244 w 2928937"/>
              <a:gd name="connsiteY126" fmla="*/ 978694 h 1504950"/>
              <a:gd name="connsiteX127" fmla="*/ 1576388 w 2928937"/>
              <a:gd name="connsiteY127" fmla="*/ 985837 h 1504950"/>
              <a:gd name="connsiteX128" fmla="*/ 1585913 w 2928937"/>
              <a:gd name="connsiteY128" fmla="*/ 1000125 h 1504950"/>
              <a:gd name="connsiteX129" fmla="*/ 1597819 w 2928937"/>
              <a:gd name="connsiteY129" fmla="*/ 1014412 h 1504950"/>
              <a:gd name="connsiteX130" fmla="*/ 1621631 w 2928937"/>
              <a:gd name="connsiteY130" fmla="*/ 1019175 h 1504950"/>
              <a:gd name="connsiteX131" fmla="*/ 1628775 w 2928937"/>
              <a:gd name="connsiteY131" fmla="*/ 1023937 h 1504950"/>
              <a:gd name="connsiteX132" fmla="*/ 1645444 w 2928937"/>
              <a:gd name="connsiteY132" fmla="*/ 1028700 h 1504950"/>
              <a:gd name="connsiteX133" fmla="*/ 1652588 w 2928937"/>
              <a:gd name="connsiteY133" fmla="*/ 1031081 h 1504950"/>
              <a:gd name="connsiteX134" fmla="*/ 1659731 w 2928937"/>
              <a:gd name="connsiteY134" fmla="*/ 1035844 h 1504950"/>
              <a:gd name="connsiteX135" fmla="*/ 1674019 w 2928937"/>
              <a:gd name="connsiteY135" fmla="*/ 1040606 h 1504950"/>
              <a:gd name="connsiteX136" fmla="*/ 1693069 w 2928937"/>
              <a:gd name="connsiteY136" fmla="*/ 1062037 h 1504950"/>
              <a:gd name="connsiteX137" fmla="*/ 1707356 w 2928937"/>
              <a:gd name="connsiteY137" fmla="*/ 1066800 h 1504950"/>
              <a:gd name="connsiteX138" fmla="*/ 1714500 w 2928937"/>
              <a:gd name="connsiteY138" fmla="*/ 1069181 h 1504950"/>
              <a:gd name="connsiteX139" fmla="*/ 1738313 w 2928937"/>
              <a:gd name="connsiteY139" fmla="*/ 1066799 h 1504950"/>
              <a:gd name="connsiteX140" fmla="*/ 1764506 w 2928937"/>
              <a:gd name="connsiteY140" fmla="*/ 1083469 h 1504950"/>
              <a:gd name="connsiteX141" fmla="*/ 1774031 w 2928937"/>
              <a:gd name="connsiteY141" fmla="*/ 1085850 h 1504950"/>
              <a:gd name="connsiteX142" fmla="*/ 1781175 w 2928937"/>
              <a:gd name="connsiteY142" fmla="*/ 1090612 h 1504950"/>
              <a:gd name="connsiteX143" fmla="*/ 1790700 w 2928937"/>
              <a:gd name="connsiteY143" fmla="*/ 1092994 h 1504950"/>
              <a:gd name="connsiteX144" fmla="*/ 1812131 w 2928937"/>
              <a:gd name="connsiteY144" fmla="*/ 1100137 h 1504950"/>
              <a:gd name="connsiteX145" fmla="*/ 1819275 w 2928937"/>
              <a:gd name="connsiteY145" fmla="*/ 1102519 h 1504950"/>
              <a:gd name="connsiteX146" fmla="*/ 1826419 w 2928937"/>
              <a:gd name="connsiteY146" fmla="*/ 1107281 h 1504950"/>
              <a:gd name="connsiteX147" fmla="*/ 1843088 w 2928937"/>
              <a:gd name="connsiteY147" fmla="*/ 1123950 h 1504950"/>
              <a:gd name="connsiteX148" fmla="*/ 1881188 w 2928937"/>
              <a:gd name="connsiteY148" fmla="*/ 1133475 h 1504950"/>
              <a:gd name="connsiteX149" fmla="*/ 1883569 w 2928937"/>
              <a:gd name="connsiteY149" fmla="*/ 1140619 h 1504950"/>
              <a:gd name="connsiteX150" fmla="*/ 1885950 w 2928937"/>
              <a:gd name="connsiteY150" fmla="*/ 1150144 h 1504950"/>
              <a:gd name="connsiteX151" fmla="*/ 1893094 w 2928937"/>
              <a:gd name="connsiteY151" fmla="*/ 1152525 h 1504950"/>
              <a:gd name="connsiteX152" fmla="*/ 1907381 w 2928937"/>
              <a:gd name="connsiteY152" fmla="*/ 1162050 h 1504950"/>
              <a:gd name="connsiteX153" fmla="*/ 1914525 w 2928937"/>
              <a:gd name="connsiteY153" fmla="*/ 1166812 h 1504950"/>
              <a:gd name="connsiteX154" fmla="*/ 1928813 w 2928937"/>
              <a:gd name="connsiteY154" fmla="*/ 1181100 h 1504950"/>
              <a:gd name="connsiteX155" fmla="*/ 1950244 w 2928937"/>
              <a:gd name="connsiteY155" fmla="*/ 1197769 h 1504950"/>
              <a:gd name="connsiteX156" fmla="*/ 1957388 w 2928937"/>
              <a:gd name="connsiteY156" fmla="*/ 1200150 h 1504950"/>
              <a:gd name="connsiteX157" fmla="*/ 1974056 w 2928937"/>
              <a:gd name="connsiteY157" fmla="*/ 1212056 h 1504950"/>
              <a:gd name="connsiteX158" fmla="*/ 1981200 w 2928937"/>
              <a:gd name="connsiteY158" fmla="*/ 1214437 h 1504950"/>
              <a:gd name="connsiteX159" fmla="*/ 1988344 w 2928937"/>
              <a:gd name="connsiteY159" fmla="*/ 1219200 h 1504950"/>
              <a:gd name="connsiteX160" fmla="*/ 1995488 w 2928937"/>
              <a:gd name="connsiteY160" fmla="*/ 1221581 h 1504950"/>
              <a:gd name="connsiteX161" fmla="*/ 2016919 w 2928937"/>
              <a:gd name="connsiteY161" fmla="*/ 1233487 h 1504950"/>
              <a:gd name="connsiteX162" fmla="*/ 2024063 w 2928937"/>
              <a:gd name="connsiteY162" fmla="*/ 1238250 h 1504950"/>
              <a:gd name="connsiteX163" fmla="*/ 2062163 w 2928937"/>
              <a:gd name="connsiteY163" fmla="*/ 1245394 h 1504950"/>
              <a:gd name="connsiteX164" fmla="*/ 2083594 w 2928937"/>
              <a:gd name="connsiteY164" fmla="*/ 1262062 h 1504950"/>
              <a:gd name="connsiteX165" fmla="*/ 2088356 w 2928937"/>
              <a:gd name="connsiteY165" fmla="*/ 1269206 h 1504950"/>
              <a:gd name="connsiteX166" fmla="*/ 2119313 w 2928937"/>
              <a:gd name="connsiteY166" fmla="*/ 1276350 h 1504950"/>
              <a:gd name="connsiteX167" fmla="*/ 2126456 w 2928937"/>
              <a:gd name="connsiteY167" fmla="*/ 1278731 h 1504950"/>
              <a:gd name="connsiteX168" fmla="*/ 2135981 w 2928937"/>
              <a:gd name="connsiteY168" fmla="*/ 1281112 h 1504950"/>
              <a:gd name="connsiteX169" fmla="*/ 2143125 w 2928937"/>
              <a:gd name="connsiteY169" fmla="*/ 1285875 h 1504950"/>
              <a:gd name="connsiteX170" fmla="*/ 2152650 w 2928937"/>
              <a:gd name="connsiteY170" fmla="*/ 1300162 h 1504950"/>
              <a:gd name="connsiteX171" fmla="*/ 2178844 w 2928937"/>
              <a:gd name="connsiteY171" fmla="*/ 1304925 h 1504950"/>
              <a:gd name="connsiteX172" fmla="*/ 2257425 w 2928937"/>
              <a:gd name="connsiteY172" fmla="*/ 1307306 h 1504950"/>
              <a:gd name="connsiteX173" fmla="*/ 2257425 w 2928937"/>
              <a:gd name="connsiteY173" fmla="*/ 1316832 h 1504950"/>
              <a:gd name="connsiteX174" fmla="*/ 2319338 w 2928937"/>
              <a:gd name="connsiteY174" fmla="*/ 1321594 h 1504950"/>
              <a:gd name="connsiteX175" fmla="*/ 2343150 w 2928937"/>
              <a:gd name="connsiteY175" fmla="*/ 1338262 h 1504950"/>
              <a:gd name="connsiteX176" fmla="*/ 2350294 w 2928937"/>
              <a:gd name="connsiteY176" fmla="*/ 1343025 h 1504950"/>
              <a:gd name="connsiteX177" fmla="*/ 2357438 w 2928937"/>
              <a:gd name="connsiteY177" fmla="*/ 1350169 h 1504950"/>
              <a:gd name="connsiteX178" fmla="*/ 2364581 w 2928937"/>
              <a:gd name="connsiteY178" fmla="*/ 1352550 h 1504950"/>
              <a:gd name="connsiteX179" fmla="*/ 2371725 w 2928937"/>
              <a:gd name="connsiteY179" fmla="*/ 1357312 h 1504950"/>
              <a:gd name="connsiteX180" fmla="*/ 2378869 w 2928937"/>
              <a:gd name="connsiteY180" fmla="*/ 1359694 h 1504950"/>
              <a:gd name="connsiteX181" fmla="*/ 2386013 w 2928937"/>
              <a:gd name="connsiteY181" fmla="*/ 1364456 h 1504950"/>
              <a:gd name="connsiteX182" fmla="*/ 2428875 w 2928937"/>
              <a:gd name="connsiteY182" fmla="*/ 1369219 h 1504950"/>
              <a:gd name="connsiteX183" fmla="*/ 2436019 w 2928937"/>
              <a:gd name="connsiteY183" fmla="*/ 1376362 h 1504950"/>
              <a:gd name="connsiteX184" fmla="*/ 2452688 w 2928937"/>
              <a:gd name="connsiteY184" fmla="*/ 1383506 h 1504950"/>
              <a:gd name="connsiteX185" fmla="*/ 2466975 w 2928937"/>
              <a:gd name="connsiteY185" fmla="*/ 1393031 h 1504950"/>
              <a:gd name="connsiteX186" fmla="*/ 2474119 w 2928937"/>
              <a:gd name="connsiteY186" fmla="*/ 1397794 h 1504950"/>
              <a:gd name="connsiteX187" fmla="*/ 2488406 w 2928937"/>
              <a:gd name="connsiteY187" fmla="*/ 1407319 h 1504950"/>
              <a:gd name="connsiteX188" fmla="*/ 2686050 w 2928937"/>
              <a:gd name="connsiteY188" fmla="*/ 1407319 h 1504950"/>
              <a:gd name="connsiteX189" fmla="*/ 2707481 w 2928937"/>
              <a:gd name="connsiteY189" fmla="*/ 1431131 h 1504950"/>
              <a:gd name="connsiteX190" fmla="*/ 2714625 w 2928937"/>
              <a:gd name="connsiteY190" fmla="*/ 1433512 h 1504950"/>
              <a:gd name="connsiteX191" fmla="*/ 2726531 w 2928937"/>
              <a:gd name="connsiteY191" fmla="*/ 1443037 h 1504950"/>
              <a:gd name="connsiteX192" fmla="*/ 2728913 w 2928937"/>
              <a:gd name="connsiteY192" fmla="*/ 1450181 h 1504950"/>
              <a:gd name="connsiteX193" fmla="*/ 2788444 w 2928937"/>
              <a:gd name="connsiteY193" fmla="*/ 1452562 h 1504950"/>
              <a:gd name="connsiteX194" fmla="*/ 2793206 w 2928937"/>
              <a:gd name="connsiteY194" fmla="*/ 1466850 h 1504950"/>
              <a:gd name="connsiteX195" fmla="*/ 2800350 w 2928937"/>
              <a:gd name="connsiteY195" fmla="*/ 1469231 h 1504950"/>
              <a:gd name="connsiteX196" fmla="*/ 2814638 w 2928937"/>
              <a:gd name="connsiteY196" fmla="*/ 1471612 h 1504950"/>
              <a:gd name="connsiteX197" fmla="*/ 2850356 w 2928937"/>
              <a:gd name="connsiteY197" fmla="*/ 1473994 h 1504950"/>
              <a:gd name="connsiteX198" fmla="*/ 2864644 w 2928937"/>
              <a:gd name="connsiteY198" fmla="*/ 1483519 h 1504950"/>
              <a:gd name="connsiteX199" fmla="*/ 2881313 w 2928937"/>
              <a:gd name="connsiteY199" fmla="*/ 1495425 h 1504950"/>
              <a:gd name="connsiteX200" fmla="*/ 2886075 w 2928937"/>
              <a:gd name="connsiteY200" fmla="*/ 1502569 h 1504950"/>
              <a:gd name="connsiteX201" fmla="*/ 2893219 w 2928937"/>
              <a:gd name="connsiteY201" fmla="*/ 1504950 h 1504950"/>
              <a:gd name="connsiteX202" fmla="*/ 2928937 w 2928937"/>
              <a:gd name="connsiteY202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33388 w 2928937"/>
              <a:gd name="connsiteY32" fmla="*/ 195262 h 1504950"/>
              <a:gd name="connsiteX33" fmla="*/ 459581 w 2928937"/>
              <a:gd name="connsiteY33" fmla="*/ 214313 h 1504950"/>
              <a:gd name="connsiteX34" fmla="*/ 473869 w 2928937"/>
              <a:gd name="connsiteY34" fmla="*/ 228600 h 1504950"/>
              <a:gd name="connsiteX35" fmla="*/ 483394 w 2928937"/>
              <a:gd name="connsiteY35" fmla="*/ 230981 h 1504950"/>
              <a:gd name="connsiteX36" fmla="*/ 492919 w 2928937"/>
              <a:gd name="connsiteY36" fmla="*/ 228600 h 1504950"/>
              <a:gd name="connsiteX37" fmla="*/ 516731 w 2928937"/>
              <a:gd name="connsiteY37" fmla="*/ 226218 h 1504950"/>
              <a:gd name="connsiteX38" fmla="*/ 550069 w 2928937"/>
              <a:gd name="connsiteY38" fmla="*/ 247650 h 1504950"/>
              <a:gd name="connsiteX39" fmla="*/ 585788 w 2928937"/>
              <a:gd name="connsiteY39" fmla="*/ 250031 h 1504950"/>
              <a:gd name="connsiteX40" fmla="*/ 592931 w 2928937"/>
              <a:gd name="connsiteY40" fmla="*/ 254794 h 1504950"/>
              <a:gd name="connsiteX41" fmla="*/ 597694 w 2928937"/>
              <a:gd name="connsiteY41" fmla="*/ 269081 h 1504950"/>
              <a:gd name="connsiteX42" fmla="*/ 642938 w 2928937"/>
              <a:gd name="connsiteY42" fmla="*/ 276225 h 1504950"/>
              <a:gd name="connsiteX43" fmla="*/ 664369 w 2928937"/>
              <a:gd name="connsiteY43" fmla="*/ 288131 h 1504950"/>
              <a:gd name="connsiteX44" fmla="*/ 671513 w 2928937"/>
              <a:gd name="connsiteY44" fmla="*/ 292894 h 1504950"/>
              <a:gd name="connsiteX45" fmla="*/ 697706 w 2928937"/>
              <a:gd name="connsiteY45" fmla="*/ 300037 h 1504950"/>
              <a:gd name="connsiteX46" fmla="*/ 704850 w 2928937"/>
              <a:gd name="connsiteY46" fmla="*/ 316706 h 1504950"/>
              <a:gd name="connsiteX47" fmla="*/ 709613 w 2928937"/>
              <a:gd name="connsiteY47" fmla="*/ 330994 h 1504950"/>
              <a:gd name="connsiteX48" fmla="*/ 716756 w 2928937"/>
              <a:gd name="connsiteY48" fmla="*/ 333375 h 1504950"/>
              <a:gd name="connsiteX49" fmla="*/ 721519 w 2928937"/>
              <a:gd name="connsiteY49" fmla="*/ 347662 h 1504950"/>
              <a:gd name="connsiteX50" fmla="*/ 731044 w 2928937"/>
              <a:gd name="connsiteY50" fmla="*/ 361950 h 1504950"/>
              <a:gd name="connsiteX51" fmla="*/ 795338 w 2928937"/>
              <a:gd name="connsiteY51" fmla="*/ 371475 h 1504950"/>
              <a:gd name="connsiteX52" fmla="*/ 802481 w 2928937"/>
              <a:gd name="connsiteY52" fmla="*/ 378619 h 1504950"/>
              <a:gd name="connsiteX53" fmla="*/ 809625 w 2928937"/>
              <a:gd name="connsiteY53" fmla="*/ 383381 h 1504950"/>
              <a:gd name="connsiteX54" fmla="*/ 812006 w 2928937"/>
              <a:gd name="connsiteY54" fmla="*/ 395287 h 1504950"/>
              <a:gd name="connsiteX55" fmla="*/ 814388 w 2928937"/>
              <a:gd name="connsiteY55" fmla="*/ 402431 h 1504950"/>
              <a:gd name="connsiteX56" fmla="*/ 828675 w 2928937"/>
              <a:gd name="connsiteY56" fmla="*/ 411956 h 1504950"/>
              <a:gd name="connsiteX57" fmla="*/ 838200 w 2928937"/>
              <a:gd name="connsiteY57" fmla="*/ 414337 h 1504950"/>
              <a:gd name="connsiteX58" fmla="*/ 852488 w 2928937"/>
              <a:gd name="connsiteY58" fmla="*/ 419100 h 1504950"/>
              <a:gd name="connsiteX59" fmla="*/ 862013 w 2928937"/>
              <a:gd name="connsiteY59" fmla="*/ 426244 h 1504950"/>
              <a:gd name="connsiteX60" fmla="*/ 878681 w 2928937"/>
              <a:gd name="connsiteY60" fmla="*/ 435769 h 1504950"/>
              <a:gd name="connsiteX61" fmla="*/ 890588 w 2928937"/>
              <a:gd name="connsiteY61" fmla="*/ 450056 h 1504950"/>
              <a:gd name="connsiteX62" fmla="*/ 897731 w 2928937"/>
              <a:gd name="connsiteY62" fmla="*/ 454819 h 1504950"/>
              <a:gd name="connsiteX63" fmla="*/ 900113 w 2928937"/>
              <a:gd name="connsiteY63" fmla="*/ 461962 h 1504950"/>
              <a:gd name="connsiteX64" fmla="*/ 914400 w 2928937"/>
              <a:gd name="connsiteY64" fmla="*/ 473869 h 1504950"/>
              <a:gd name="connsiteX65" fmla="*/ 931069 w 2928937"/>
              <a:gd name="connsiteY65" fmla="*/ 495300 h 1504950"/>
              <a:gd name="connsiteX66" fmla="*/ 933450 w 2928937"/>
              <a:gd name="connsiteY66" fmla="*/ 502444 h 1504950"/>
              <a:gd name="connsiteX67" fmla="*/ 940594 w 2928937"/>
              <a:gd name="connsiteY67" fmla="*/ 507206 h 1504950"/>
              <a:gd name="connsiteX68" fmla="*/ 947738 w 2928937"/>
              <a:gd name="connsiteY68" fmla="*/ 514350 h 1504950"/>
              <a:gd name="connsiteX69" fmla="*/ 962025 w 2928937"/>
              <a:gd name="connsiteY69" fmla="*/ 523875 h 1504950"/>
              <a:gd name="connsiteX70" fmla="*/ 969169 w 2928937"/>
              <a:gd name="connsiteY70" fmla="*/ 528637 h 1504950"/>
              <a:gd name="connsiteX71" fmla="*/ 973931 w 2928937"/>
              <a:gd name="connsiteY71" fmla="*/ 535781 h 1504950"/>
              <a:gd name="connsiteX72" fmla="*/ 981075 w 2928937"/>
              <a:gd name="connsiteY72" fmla="*/ 538162 h 1504950"/>
              <a:gd name="connsiteX73" fmla="*/ 988219 w 2928937"/>
              <a:gd name="connsiteY73" fmla="*/ 542925 h 1504950"/>
              <a:gd name="connsiteX74" fmla="*/ 995363 w 2928937"/>
              <a:gd name="connsiteY74" fmla="*/ 545306 h 1504950"/>
              <a:gd name="connsiteX75" fmla="*/ 1019175 w 2928937"/>
              <a:gd name="connsiteY75" fmla="*/ 550069 h 1504950"/>
              <a:gd name="connsiteX76" fmla="*/ 1026319 w 2928937"/>
              <a:gd name="connsiteY76" fmla="*/ 559594 h 1504950"/>
              <a:gd name="connsiteX77" fmla="*/ 1031081 w 2928937"/>
              <a:gd name="connsiteY77" fmla="*/ 566737 h 1504950"/>
              <a:gd name="connsiteX78" fmla="*/ 1038225 w 2928937"/>
              <a:gd name="connsiteY78" fmla="*/ 573881 h 1504950"/>
              <a:gd name="connsiteX79" fmla="*/ 1050131 w 2928937"/>
              <a:gd name="connsiteY79" fmla="*/ 583406 h 1504950"/>
              <a:gd name="connsiteX80" fmla="*/ 1078706 w 2928937"/>
              <a:gd name="connsiteY80" fmla="*/ 583406 h 1504950"/>
              <a:gd name="connsiteX81" fmla="*/ 1081088 w 2928937"/>
              <a:gd name="connsiteY81" fmla="*/ 590550 h 1504950"/>
              <a:gd name="connsiteX82" fmla="*/ 1102519 w 2928937"/>
              <a:gd name="connsiteY82" fmla="*/ 611981 h 1504950"/>
              <a:gd name="connsiteX83" fmla="*/ 1109663 w 2928937"/>
              <a:gd name="connsiteY83" fmla="*/ 619125 h 1504950"/>
              <a:gd name="connsiteX84" fmla="*/ 1131094 w 2928937"/>
              <a:gd name="connsiteY84" fmla="*/ 628650 h 1504950"/>
              <a:gd name="connsiteX85" fmla="*/ 1140619 w 2928937"/>
              <a:gd name="connsiteY85" fmla="*/ 633412 h 1504950"/>
              <a:gd name="connsiteX86" fmla="*/ 1147763 w 2928937"/>
              <a:gd name="connsiteY86" fmla="*/ 638175 h 1504950"/>
              <a:gd name="connsiteX87" fmla="*/ 1154906 w 2928937"/>
              <a:gd name="connsiteY87" fmla="*/ 640556 h 1504950"/>
              <a:gd name="connsiteX88" fmla="*/ 1166813 w 2928937"/>
              <a:gd name="connsiteY88" fmla="*/ 645319 h 1504950"/>
              <a:gd name="connsiteX89" fmla="*/ 1190625 w 2928937"/>
              <a:gd name="connsiteY89" fmla="*/ 647700 h 1504950"/>
              <a:gd name="connsiteX90" fmla="*/ 1207294 w 2928937"/>
              <a:gd name="connsiteY90" fmla="*/ 657225 h 1504950"/>
              <a:gd name="connsiteX91" fmla="*/ 1221581 w 2928937"/>
              <a:gd name="connsiteY91" fmla="*/ 669131 h 1504950"/>
              <a:gd name="connsiteX92" fmla="*/ 1231106 w 2928937"/>
              <a:gd name="connsiteY92" fmla="*/ 671512 h 1504950"/>
              <a:gd name="connsiteX93" fmla="*/ 1238250 w 2928937"/>
              <a:gd name="connsiteY93" fmla="*/ 678656 h 1504950"/>
              <a:gd name="connsiteX94" fmla="*/ 1247775 w 2928937"/>
              <a:gd name="connsiteY94" fmla="*/ 681037 h 1504950"/>
              <a:gd name="connsiteX95" fmla="*/ 1290638 w 2928937"/>
              <a:gd name="connsiteY95" fmla="*/ 690562 h 1504950"/>
              <a:gd name="connsiteX96" fmla="*/ 1295400 w 2928937"/>
              <a:gd name="connsiteY96" fmla="*/ 697706 h 1504950"/>
              <a:gd name="connsiteX97" fmla="*/ 1302544 w 2928937"/>
              <a:gd name="connsiteY97" fmla="*/ 700087 h 1504950"/>
              <a:gd name="connsiteX98" fmla="*/ 1316831 w 2928937"/>
              <a:gd name="connsiteY98" fmla="*/ 707231 h 1504950"/>
              <a:gd name="connsiteX99" fmla="*/ 1323975 w 2928937"/>
              <a:gd name="connsiteY99" fmla="*/ 714375 h 1504950"/>
              <a:gd name="connsiteX100" fmla="*/ 1328738 w 2928937"/>
              <a:gd name="connsiteY100" fmla="*/ 721519 h 1504950"/>
              <a:gd name="connsiteX101" fmla="*/ 1343025 w 2928937"/>
              <a:gd name="connsiteY101" fmla="*/ 731044 h 1504950"/>
              <a:gd name="connsiteX102" fmla="*/ 1350169 w 2928937"/>
              <a:gd name="connsiteY102" fmla="*/ 735806 h 1504950"/>
              <a:gd name="connsiteX103" fmla="*/ 1354931 w 2928937"/>
              <a:gd name="connsiteY103" fmla="*/ 742950 h 1504950"/>
              <a:gd name="connsiteX104" fmla="*/ 1364456 w 2928937"/>
              <a:gd name="connsiteY104" fmla="*/ 750094 h 1504950"/>
              <a:gd name="connsiteX105" fmla="*/ 1369219 w 2928937"/>
              <a:gd name="connsiteY105" fmla="*/ 764381 h 1504950"/>
              <a:gd name="connsiteX106" fmla="*/ 1371600 w 2928937"/>
              <a:gd name="connsiteY106" fmla="*/ 771525 h 1504950"/>
              <a:gd name="connsiteX107" fmla="*/ 1373981 w 2928937"/>
              <a:gd name="connsiteY107" fmla="*/ 788194 h 1504950"/>
              <a:gd name="connsiteX108" fmla="*/ 1393031 w 2928937"/>
              <a:gd name="connsiteY108" fmla="*/ 795337 h 1504950"/>
              <a:gd name="connsiteX109" fmla="*/ 1407319 w 2928937"/>
              <a:gd name="connsiteY109" fmla="*/ 804862 h 1504950"/>
              <a:gd name="connsiteX110" fmla="*/ 1414463 w 2928937"/>
              <a:gd name="connsiteY110" fmla="*/ 809625 h 1504950"/>
              <a:gd name="connsiteX111" fmla="*/ 1416844 w 2928937"/>
              <a:gd name="connsiteY111" fmla="*/ 816769 h 1504950"/>
              <a:gd name="connsiteX112" fmla="*/ 1426369 w 2928937"/>
              <a:gd name="connsiteY112" fmla="*/ 831056 h 1504950"/>
              <a:gd name="connsiteX113" fmla="*/ 1428750 w 2928937"/>
              <a:gd name="connsiteY113" fmla="*/ 838200 h 1504950"/>
              <a:gd name="connsiteX114" fmla="*/ 1435894 w 2928937"/>
              <a:gd name="connsiteY114" fmla="*/ 845344 h 1504950"/>
              <a:gd name="connsiteX115" fmla="*/ 1440656 w 2928937"/>
              <a:gd name="connsiteY115" fmla="*/ 852487 h 1504950"/>
              <a:gd name="connsiteX116" fmla="*/ 1447800 w 2928937"/>
              <a:gd name="connsiteY116" fmla="*/ 859631 h 1504950"/>
              <a:gd name="connsiteX117" fmla="*/ 1457325 w 2928937"/>
              <a:gd name="connsiteY117" fmla="*/ 873919 h 1504950"/>
              <a:gd name="connsiteX118" fmla="*/ 1462088 w 2928937"/>
              <a:gd name="connsiteY118" fmla="*/ 881062 h 1504950"/>
              <a:gd name="connsiteX119" fmla="*/ 1495425 w 2928937"/>
              <a:gd name="connsiteY119" fmla="*/ 885825 h 1504950"/>
              <a:gd name="connsiteX120" fmla="*/ 1504950 w 2928937"/>
              <a:gd name="connsiteY120" fmla="*/ 897731 h 1504950"/>
              <a:gd name="connsiteX121" fmla="*/ 1514475 w 2928937"/>
              <a:gd name="connsiteY121" fmla="*/ 912019 h 1504950"/>
              <a:gd name="connsiteX122" fmla="*/ 1521619 w 2928937"/>
              <a:gd name="connsiteY122" fmla="*/ 926306 h 1504950"/>
              <a:gd name="connsiteX123" fmla="*/ 1528763 w 2928937"/>
              <a:gd name="connsiteY123" fmla="*/ 947737 h 1504950"/>
              <a:gd name="connsiteX124" fmla="*/ 1531144 w 2928937"/>
              <a:gd name="connsiteY124" fmla="*/ 954881 h 1504950"/>
              <a:gd name="connsiteX125" fmla="*/ 1550194 w 2928937"/>
              <a:gd name="connsiteY125" fmla="*/ 957262 h 1504950"/>
              <a:gd name="connsiteX126" fmla="*/ 1569244 w 2928937"/>
              <a:gd name="connsiteY126" fmla="*/ 978694 h 1504950"/>
              <a:gd name="connsiteX127" fmla="*/ 1576388 w 2928937"/>
              <a:gd name="connsiteY127" fmla="*/ 985837 h 1504950"/>
              <a:gd name="connsiteX128" fmla="*/ 1585913 w 2928937"/>
              <a:gd name="connsiteY128" fmla="*/ 1000125 h 1504950"/>
              <a:gd name="connsiteX129" fmla="*/ 1597819 w 2928937"/>
              <a:gd name="connsiteY129" fmla="*/ 1014412 h 1504950"/>
              <a:gd name="connsiteX130" fmla="*/ 1621631 w 2928937"/>
              <a:gd name="connsiteY130" fmla="*/ 1019175 h 1504950"/>
              <a:gd name="connsiteX131" fmla="*/ 1628775 w 2928937"/>
              <a:gd name="connsiteY131" fmla="*/ 1023937 h 1504950"/>
              <a:gd name="connsiteX132" fmla="*/ 1645444 w 2928937"/>
              <a:gd name="connsiteY132" fmla="*/ 1028700 h 1504950"/>
              <a:gd name="connsiteX133" fmla="*/ 1652588 w 2928937"/>
              <a:gd name="connsiteY133" fmla="*/ 1031081 h 1504950"/>
              <a:gd name="connsiteX134" fmla="*/ 1659731 w 2928937"/>
              <a:gd name="connsiteY134" fmla="*/ 1035844 h 1504950"/>
              <a:gd name="connsiteX135" fmla="*/ 1674019 w 2928937"/>
              <a:gd name="connsiteY135" fmla="*/ 1040606 h 1504950"/>
              <a:gd name="connsiteX136" fmla="*/ 1693069 w 2928937"/>
              <a:gd name="connsiteY136" fmla="*/ 1062037 h 1504950"/>
              <a:gd name="connsiteX137" fmla="*/ 1707356 w 2928937"/>
              <a:gd name="connsiteY137" fmla="*/ 1066800 h 1504950"/>
              <a:gd name="connsiteX138" fmla="*/ 1714500 w 2928937"/>
              <a:gd name="connsiteY138" fmla="*/ 1069181 h 1504950"/>
              <a:gd name="connsiteX139" fmla="*/ 1738313 w 2928937"/>
              <a:gd name="connsiteY139" fmla="*/ 1066799 h 1504950"/>
              <a:gd name="connsiteX140" fmla="*/ 1764506 w 2928937"/>
              <a:gd name="connsiteY140" fmla="*/ 1083469 h 1504950"/>
              <a:gd name="connsiteX141" fmla="*/ 1774031 w 2928937"/>
              <a:gd name="connsiteY141" fmla="*/ 1085850 h 1504950"/>
              <a:gd name="connsiteX142" fmla="*/ 1781175 w 2928937"/>
              <a:gd name="connsiteY142" fmla="*/ 1090612 h 1504950"/>
              <a:gd name="connsiteX143" fmla="*/ 1790700 w 2928937"/>
              <a:gd name="connsiteY143" fmla="*/ 1092994 h 1504950"/>
              <a:gd name="connsiteX144" fmla="*/ 1812131 w 2928937"/>
              <a:gd name="connsiteY144" fmla="*/ 1100137 h 1504950"/>
              <a:gd name="connsiteX145" fmla="*/ 1819275 w 2928937"/>
              <a:gd name="connsiteY145" fmla="*/ 1102519 h 1504950"/>
              <a:gd name="connsiteX146" fmla="*/ 1826419 w 2928937"/>
              <a:gd name="connsiteY146" fmla="*/ 1107281 h 1504950"/>
              <a:gd name="connsiteX147" fmla="*/ 1843088 w 2928937"/>
              <a:gd name="connsiteY147" fmla="*/ 1123950 h 1504950"/>
              <a:gd name="connsiteX148" fmla="*/ 1881188 w 2928937"/>
              <a:gd name="connsiteY148" fmla="*/ 1133475 h 1504950"/>
              <a:gd name="connsiteX149" fmla="*/ 1883569 w 2928937"/>
              <a:gd name="connsiteY149" fmla="*/ 1140619 h 1504950"/>
              <a:gd name="connsiteX150" fmla="*/ 1885950 w 2928937"/>
              <a:gd name="connsiteY150" fmla="*/ 1150144 h 1504950"/>
              <a:gd name="connsiteX151" fmla="*/ 1893094 w 2928937"/>
              <a:gd name="connsiteY151" fmla="*/ 1152525 h 1504950"/>
              <a:gd name="connsiteX152" fmla="*/ 1907381 w 2928937"/>
              <a:gd name="connsiteY152" fmla="*/ 1162050 h 1504950"/>
              <a:gd name="connsiteX153" fmla="*/ 1914525 w 2928937"/>
              <a:gd name="connsiteY153" fmla="*/ 1166812 h 1504950"/>
              <a:gd name="connsiteX154" fmla="*/ 1928813 w 2928937"/>
              <a:gd name="connsiteY154" fmla="*/ 1181100 h 1504950"/>
              <a:gd name="connsiteX155" fmla="*/ 1950244 w 2928937"/>
              <a:gd name="connsiteY155" fmla="*/ 1197769 h 1504950"/>
              <a:gd name="connsiteX156" fmla="*/ 1957388 w 2928937"/>
              <a:gd name="connsiteY156" fmla="*/ 1200150 h 1504950"/>
              <a:gd name="connsiteX157" fmla="*/ 1974056 w 2928937"/>
              <a:gd name="connsiteY157" fmla="*/ 1212056 h 1504950"/>
              <a:gd name="connsiteX158" fmla="*/ 1981200 w 2928937"/>
              <a:gd name="connsiteY158" fmla="*/ 1214437 h 1504950"/>
              <a:gd name="connsiteX159" fmla="*/ 1988344 w 2928937"/>
              <a:gd name="connsiteY159" fmla="*/ 1219200 h 1504950"/>
              <a:gd name="connsiteX160" fmla="*/ 1995488 w 2928937"/>
              <a:gd name="connsiteY160" fmla="*/ 1221581 h 1504950"/>
              <a:gd name="connsiteX161" fmla="*/ 2016919 w 2928937"/>
              <a:gd name="connsiteY161" fmla="*/ 1233487 h 1504950"/>
              <a:gd name="connsiteX162" fmla="*/ 2024063 w 2928937"/>
              <a:gd name="connsiteY162" fmla="*/ 1238250 h 1504950"/>
              <a:gd name="connsiteX163" fmla="*/ 2062163 w 2928937"/>
              <a:gd name="connsiteY163" fmla="*/ 1245394 h 1504950"/>
              <a:gd name="connsiteX164" fmla="*/ 2083594 w 2928937"/>
              <a:gd name="connsiteY164" fmla="*/ 1262062 h 1504950"/>
              <a:gd name="connsiteX165" fmla="*/ 2088356 w 2928937"/>
              <a:gd name="connsiteY165" fmla="*/ 1269206 h 1504950"/>
              <a:gd name="connsiteX166" fmla="*/ 2119313 w 2928937"/>
              <a:gd name="connsiteY166" fmla="*/ 1276350 h 1504950"/>
              <a:gd name="connsiteX167" fmla="*/ 2126456 w 2928937"/>
              <a:gd name="connsiteY167" fmla="*/ 1278731 h 1504950"/>
              <a:gd name="connsiteX168" fmla="*/ 2135981 w 2928937"/>
              <a:gd name="connsiteY168" fmla="*/ 1281112 h 1504950"/>
              <a:gd name="connsiteX169" fmla="*/ 2143125 w 2928937"/>
              <a:gd name="connsiteY169" fmla="*/ 1285875 h 1504950"/>
              <a:gd name="connsiteX170" fmla="*/ 2152650 w 2928937"/>
              <a:gd name="connsiteY170" fmla="*/ 1300162 h 1504950"/>
              <a:gd name="connsiteX171" fmla="*/ 2178844 w 2928937"/>
              <a:gd name="connsiteY171" fmla="*/ 1304925 h 1504950"/>
              <a:gd name="connsiteX172" fmla="*/ 2257425 w 2928937"/>
              <a:gd name="connsiteY172" fmla="*/ 1307306 h 1504950"/>
              <a:gd name="connsiteX173" fmla="*/ 2257425 w 2928937"/>
              <a:gd name="connsiteY173" fmla="*/ 1316832 h 1504950"/>
              <a:gd name="connsiteX174" fmla="*/ 2319338 w 2928937"/>
              <a:gd name="connsiteY174" fmla="*/ 1321594 h 1504950"/>
              <a:gd name="connsiteX175" fmla="*/ 2343150 w 2928937"/>
              <a:gd name="connsiteY175" fmla="*/ 1338262 h 1504950"/>
              <a:gd name="connsiteX176" fmla="*/ 2350294 w 2928937"/>
              <a:gd name="connsiteY176" fmla="*/ 1343025 h 1504950"/>
              <a:gd name="connsiteX177" fmla="*/ 2357438 w 2928937"/>
              <a:gd name="connsiteY177" fmla="*/ 1350169 h 1504950"/>
              <a:gd name="connsiteX178" fmla="*/ 2364581 w 2928937"/>
              <a:gd name="connsiteY178" fmla="*/ 1352550 h 1504950"/>
              <a:gd name="connsiteX179" fmla="*/ 2371725 w 2928937"/>
              <a:gd name="connsiteY179" fmla="*/ 1357312 h 1504950"/>
              <a:gd name="connsiteX180" fmla="*/ 2378869 w 2928937"/>
              <a:gd name="connsiteY180" fmla="*/ 1359694 h 1504950"/>
              <a:gd name="connsiteX181" fmla="*/ 2386013 w 2928937"/>
              <a:gd name="connsiteY181" fmla="*/ 1364456 h 1504950"/>
              <a:gd name="connsiteX182" fmla="*/ 2428875 w 2928937"/>
              <a:gd name="connsiteY182" fmla="*/ 1369219 h 1504950"/>
              <a:gd name="connsiteX183" fmla="*/ 2436019 w 2928937"/>
              <a:gd name="connsiteY183" fmla="*/ 1376362 h 1504950"/>
              <a:gd name="connsiteX184" fmla="*/ 2452688 w 2928937"/>
              <a:gd name="connsiteY184" fmla="*/ 1383506 h 1504950"/>
              <a:gd name="connsiteX185" fmla="*/ 2466975 w 2928937"/>
              <a:gd name="connsiteY185" fmla="*/ 1393031 h 1504950"/>
              <a:gd name="connsiteX186" fmla="*/ 2474119 w 2928937"/>
              <a:gd name="connsiteY186" fmla="*/ 1397794 h 1504950"/>
              <a:gd name="connsiteX187" fmla="*/ 2488406 w 2928937"/>
              <a:gd name="connsiteY187" fmla="*/ 1407319 h 1504950"/>
              <a:gd name="connsiteX188" fmla="*/ 2686050 w 2928937"/>
              <a:gd name="connsiteY188" fmla="*/ 1407319 h 1504950"/>
              <a:gd name="connsiteX189" fmla="*/ 2707481 w 2928937"/>
              <a:gd name="connsiteY189" fmla="*/ 1431131 h 1504950"/>
              <a:gd name="connsiteX190" fmla="*/ 2714625 w 2928937"/>
              <a:gd name="connsiteY190" fmla="*/ 1433512 h 1504950"/>
              <a:gd name="connsiteX191" fmla="*/ 2726531 w 2928937"/>
              <a:gd name="connsiteY191" fmla="*/ 1443037 h 1504950"/>
              <a:gd name="connsiteX192" fmla="*/ 2728913 w 2928937"/>
              <a:gd name="connsiteY192" fmla="*/ 1450181 h 1504950"/>
              <a:gd name="connsiteX193" fmla="*/ 2788444 w 2928937"/>
              <a:gd name="connsiteY193" fmla="*/ 1452562 h 1504950"/>
              <a:gd name="connsiteX194" fmla="*/ 2793206 w 2928937"/>
              <a:gd name="connsiteY194" fmla="*/ 1466850 h 1504950"/>
              <a:gd name="connsiteX195" fmla="*/ 2800350 w 2928937"/>
              <a:gd name="connsiteY195" fmla="*/ 1469231 h 1504950"/>
              <a:gd name="connsiteX196" fmla="*/ 2814638 w 2928937"/>
              <a:gd name="connsiteY196" fmla="*/ 1471612 h 1504950"/>
              <a:gd name="connsiteX197" fmla="*/ 2850356 w 2928937"/>
              <a:gd name="connsiteY197" fmla="*/ 1473994 h 1504950"/>
              <a:gd name="connsiteX198" fmla="*/ 2864644 w 2928937"/>
              <a:gd name="connsiteY198" fmla="*/ 1483519 h 1504950"/>
              <a:gd name="connsiteX199" fmla="*/ 2881313 w 2928937"/>
              <a:gd name="connsiteY199" fmla="*/ 1495425 h 1504950"/>
              <a:gd name="connsiteX200" fmla="*/ 2886075 w 2928937"/>
              <a:gd name="connsiteY200" fmla="*/ 1502569 h 1504950"/>
              <a:gd name="connsiteX201" fmla="*/ 2893219 w 2928937"/>
              <a:gd name="connsiteY201" fmla="*/ 1504950 h 1504950"/>
              <a:gd name="connsiteX202" fmla="*/ 2928937 w 2928937"/>
              <a:gd name="connsiteY202" fmla="*/ 1502569 h 1504950"/>
              <a:gd name="connsiteX0" fmla="*/ 0 w 2928937"/>
              <a:gd name="connsiteY0" fmla="*/ 0 h 1504950"/>
              <a:gd name="connsiteX1" fmla="*/ 85725 w 2928937"/>
              <a:gd name="connsiteY1" fmla="*/ 7144 h 1504950"/>
              <a:gd name="connsiteX2" fmla="*/ 92869 w 2928937"/>
              <a:gd name="connsiteY2" fmla="*/ 14287 h 1504950"/>
              <a:gd name="connsiteX3" fmla="*/ 107156 w 2928937"/>
              <a:gd name="connsiteY3" fmla="*/ 19050 h 1504950"/>
              <a:gd name="connsiteX4" fmla="*/ 121444 w 2928937"/>
              <a:gd name="connsiteY4" fmla="*/ 23812 h 1504950"/>
              <a:gd name="connsiteX5" fmla="*/ 128588 w 2928937"/>
              <a:gd name="connsiteY5" fmla="*/ 26194 h 1504950"/>
              <a:gd name="connsiteX6" fmla="*/ 135731 w 2928937"/>
              <a:gd name="connsiteY6" fmla="*/ 28575 h 1504950"/>
              <a:gd name="connsiteX7" fmla="*/ 159544 w 2928937"/>
              <a:gd name="connsiteY7" fmla="*/ 28575 h 1504950"/>
              <a:gd name="connsiteX8" fmla="*/ 161925 w 2928937"/>
              <a:gd name="connsiteY8" fmla="*/ 38100 h 1504950"/>
              <a:gd name="connsiteX9" fmla="*/ 164306 w 2928937"/>
              <a:gd name="connsiteY9" fmla="*/ 45244 h 1504950"/>
              <a:gd name="connsiteX10" fmla="*/ 173831 w 2928937"/>
              <a:gd name="connsiteY10" fmla="*/ 47625 h 1504950"/>
              <a:gd name="connsiteX11" fmla="*/ 211931 w 2928937"/>
              <a:gd name="connsiteY11" fmla="*/ 52387 h 1504950"/>
              <a:gd name="connsiteX12" fmla="*/ 219075 w 2928937"/>
              <a:gd name="connsiteY12" fmla="*/ 57150 h 1504950"/>
              <a:gd name="connsiteX13" fmla="*/ 230981 w 2928937"/>
              <a:gd name="connsiteY13" fmla="*/ 69056 h 1504950"/>
              <a:gd name="connsiteX14" fmla="*/ 252413 w 2928937"/>
              <a:gd name="connsiteY14" fmla="*/ 78581 h 1504950"/>
              <a:gd name="connsiteX15" fmla="*/ 264319 w 2928937"/>
              <a:gd name="connsiteY15" fmla="*/ 88106 h 1504950"/>
              <a:gd name="connsiteX16" fmla="*/ 292894 w 2928937"/>
              <a:gd name="connsiteY16" fmla="*/ 102394 h 1504950"/>
              <a:gd name="connsiteX17" fmla="*/ 300038 w 2928937"/>
              <a:gd name="connsiteY17" fmla="*/ 104775 h 1504950"/>
              <a:gd name="connsiteX18" fmla="*/ 307181 w 2928937"/>
              <a:gd name="connsiteY18" fmla="*/ 107156 h 1504950"/>
              <a:gd name="connsiteX19" fmla="*/ 314325 w 2928937"/>
              <a:gd name="connsiteY19" fmla="*/ 111919 h 1504950"/>
              <a:gd name="connsiteX20" fmla="*/ 319088 w 2928937"/>
              <a:gd name="connsiteY20" fmla="*/ 119062 h 1504950"/>
              <a:gd name="connsiteX21" fmla="*/ 328613 w 2928937"/>
              <a:gd name="connsiteY21" fmla="*/ 121444 h 1504950"/>
              <a:gd name="connsiteX22" fmla="*/ 333375 w 2928937"/>
              <a:gd name="connsiteY22" fmla="*/ 128587 h 1504950"/>
              <a:gd name="connsiteX23" fmla="*/ 347663 w 2928937"/>
              <a:gd name="connsiteY23" fmla="*/ 133350 h 1504950"/>
              <a:gd name="connsiteX24" fmla="*/ 352425 w 2928937"/>
              <a:gd name="connsiteY24" fmla="*/ 140494 h 1504950"/>
              <a:gd name="connsiteX25" fmla="*/ 359569 w 2928937"/>
              <a:gd name="connsiteY25" fmla="*/ 145256 h 1504950"/>
              <a:gd name="connsiteX26" fmla="*/ 369094 w 2928937"/>
              <a:gd name="connsiteY26" fmla="*/ 159544 h 1504950"/>
              <a:gd name="connsiteX27" fmla="*/ 383381 w 2928937"/>
              <a:gd name="connsiteY27" fmla="*/ 169069 h 1504950"/>
              <a:gd name="connsiteX28" fmla="*/ 390525 w 2928937"/>
              <a:gd name="connsiteY28" fmla="*/ 176212 h 1504950"/>
              <a:gd name="connsiteX29" fmla="*/ 404813 w 2928937"/>
              <a:gd name="connsiteY29" fmla="*/ 185737 h 1504950"/>
              <a:gd name="connsiteX30" fmla="*/ 411956 w 2928937"/>
              <a:gd name="connsiteY30" fmla="*/ 190500 h 1504950"/>
              <a:gd name="connsiteX31" fmla="*/ 433388 w 2928937"/>
              <a:gd name="connsiteY31" fmla="*/ 195262 h 1504950"/>
              <a:gd name="connsiteX32" fmla="*/ 459581 w 2928937"/>
              <a:gd name="connsiteY32" fmla="*/ 214313 h 1504950"/>
              <a:gd name="connsiteX33" fmla="*/ 473869 w 2928937"/>
              <a:gd name="connsiteY33" fmla="*/ 228600 h 1504950"/>
              <a:gd name="connsiteX34" fmla="*/ 483394 w 2928937"/>
              <a:gd name="connsiteY34" fmla="*/ 230981 h 1504950"/>
              <a:gd name="connsiteX35" fmla="*/ 492919 w 2928937"/>
              <a:gd name="connsiteY35" fmla="*/ 228600 h 1504950"/>
              <a:gd name="connsiteX36" fmla="*/ 516731 w 2928937"/>
              <a:gd name="connsiteY36" fmla="*/ 226218 h 1504950"/>
              <a:gd name="connsiteX37" fmla="*/ 550069 w 2928937"/>
              <a:gd name="connsiteY37" fmla="*/ 247650 h 1504950"/>
              <a:gd name="connsiteX38" fmla="*/ 585788 w 2928937"/>
              <a:gd name="connsiteY38" fmla="*/ 250031 h 1504950"/>
              <a:gd name="connsiteX39" fmla="*/ 592931 w 2928937"/>
              <a:gd name="connsiteY39" fmla="*/ 254794 h 1504950"/>
              <a:gd name="connsiteX40" fmla="*/ 597694 w 2928937"/>
              <a:gd name="connsiteY40" fmla="*/ 269081 h 1504950"/>
              <a:gd name="connsiteX41" fmla="*/ 642938 w 2928937"/>
              <a:gd name="connsiteY41" fmla="*/ 276225 h 1504950"/>
              <a:gd name="connsiteX42" fmla="*/ 664369 w 2928937"/>
              <a:gd name="connsiteY42" fmla="*/ 288131 h 1504950"/>
              <a:gd name="connsiteX43" fmla="*/ 671513 w 2928937"/>
              <a:gd name="connsiteY43" fmla="*/ 292894 h 1504950"/>
              <a:gd name="connsiteX44" fmla="*/ 697706 w 2928937"/>
              <a:gd name="connsiteY44" fmla="*/ 300037 h 1504950"/>
              <a:gd name="connsiteX45" fmla="*/ 704850 w 2928937"/>
              <a:gd name="connsiteY45" fmla="*/ 316706 h 1504950"/>
              <a:gd name="connsiteX46" fmla="*/ 709613 w 2928937"/>
              <a:gd name="connsiteY46" fmla="*/ 330994 h 1504950"/>
              <a:gd name="connsiteX47" fmla="*/ 716756 w 2928937"/>
              <a:gd name="connsiteY47" fmla="*/ 333375 h 1504950"/>
              <a:gd name="connsiteX48" fmla="*/ 721519 w 2928937"/>
              <a:gd name="connsiteY48" fmla="*/ 347662 h 1504950"/>
              <a:gd name="connsiteX49" fmla="*/ 731044 w 2928937"/>
              <a:gd name="connsiteY49" fmla="*/ 361950 h 1504950"/>
              <a:gd name="connsiteX50" fmla="*/ 795338 w 2928937"/>
              <a:gd name="connsiteY50" fmla="*/ 371475 h 1504950"/>
              <a:gd name="connsiteX51" fmla="*/ 802481 w 2928937"/>
              <a:gd name="connsiteY51" fmla="*/ 378619 h 1504950"/>
              <a:gd name="connsiteX52" fmla="*/ 809625 w 2928937"/>
              <a:gd name="connsiteY52" fmla="*/ 383381 h 1504950"/>
              <a:gd name="connsiteX53" fmla="*/ 812006 w 2928937"/>
              <a:gd name="connsiteY53" fmla="*/ 395287 h 1504950"/>
              <a:gd name="connsiteX54" fmla="*/ 814388 w 2928937"/>
              <a:gd name="connsiteY54" fmla="*/ 402431 h 1504950"/>
              <a:gd name="connsiteX55" fmla="*/ 828675 w 2928937"/>
              <a:gd name="connsiteY55" fmla="*/ 411956 h 1504950"/>
              <a:gd name="connsiteX56" fmla="*/ 838200 w 2928937"/>
              <a:gd name="connsiteY56" fmla="*/ 414337 h 1504950"/>
              <a:gd name="connsiteX57" fmla="*/ 852488 w 2928937"/>
              <a:gd name="connsiteY57" fmla="*/ 419100 h 1504950"/>
              <a:gd name="connsiteX58" fmla="*/ 862013 w 2928937"/>
              <a:gd name="connsiteY58" fmla="*/ 426244 h 1504950"/>
              <a:gd name="connsiteX59" fmla="*/ 878681 w 2928937"/>
              <a:gd name="connsiteY59" fmla="*/ 435769 h 1504950"/>
              <a:gd name="connsiteX60" fmla="*/ 890588 w 2928937"/>
              <a:gd name="connsiteY60" fmla="*/ 450056 h 1504950"/>
              <a:gd name="connsiteX61" fmla="*/ 897731 w 2928937"/>
              <a:gd name="connsiteY61" fmla="*/ 454819 h 1504950"/>
              <a:gd name="connsiteX62" fmla="*/ 900113 w 2928937"/>
              <a:gd name="connsiteY62" fmla="*/ 461962 h 1504950"/>
              <a:gd name="connsiteX63" fmla="*/ 914400 w 2928937"/>
              <a:gd name="connsiteY63" fmla="*/ 473869 h 1504950"/>
              <a:gd name="connsiteX64" fmla="*/ 931069 w 2928937"/>
              <a:gd name="connsiteY64" fmla="*/ 495300 h 1504950"/>
              <a:gd name="connsiteX65" fmla="*/ 933450 w 2928937"/>
              <a:gd name="connsiteY65" fmla="*/ 502444 h 1504950"/>
              <a:gd name="connsiteX66" fmla="*/ 940594 w 2928937"/>
              <a:gd name="connsiteY66" fmla="*/ 507206 h 1504950"/>
              <a:gd name="connsiteX67" fmla="*/ 947738 w 2928937"/>
              <a:gd name="connsiteY67" fmla="*/ 514350 h 1504950"/>
              <a:gd name="connsiteX68" fmla="*/ 962025 w 2928937"/>
              <a:gd name="connsiteY68" fmla="*/ 523875 h 1504950"/>
              <a:gd name="connsiteX69" fmla="*/ 969169 w 2928937"/>
              <a:gd name="connsiteY69" fmla="*/ 528637 h 1504950"/>
              <a:gd name="connsiteX70" fmla="*/ 973931 w 2928937"/>
              <a:gd name="connsiteY70" fmla="*/ 535781 h 1504950"/>
              <a:gd name="connsiteX71" fmla="*/ 981075 w 2928937"/>
              <a:gd name="connsiteY71" fmla="*/ 538162 h 1504950"/>
              <a:gd name="connsiteX72" fmla="*/ 988219 w 2928937"/>
              <a:gd name="connsiteY72" fmla="*/ 542925 h 1504950"/>
              <a:gd name="connsiteX73" fmla="*/ 995363 w 2928937"/>
              <a:gd name="connsiteY73" fmla="*/ 545306 h 1504950"/>
              <a:gd name="connsiteX74" fmla="*/ 1019175 w 2928937"/>
              <a:gd name="connsiteY74" fmla="*/ 550069 h 1504950"/>
              <a:gd name="connsiteX75" fmla="*/ 1026319 w 2928937"/>
              <a:gd name="connsiteY75" fmla="*/ 559594 h 1504950"/>
              <a:gd name="connsiteX76" fmla="*/ 1031081 w 2928937"/>
              <a:gd name="connsiteY76" fmla="*/ 566737 h 1504950"/>
              <a:gd name="connsiteX77" fmla="*/ 1038225 w 2928937"/>
              <a:gd name="connsiteY77" fmla="*/ 573881 h 1504950"/>
              <a:gd name="connsiteX78" fmla="*/ 1050131 w 2928937"/>
              <a:gd name="connsiteY78" fmla="*/ 583406 h 1504950"/>
              <a:gd name="connsiteX79" fmla="*/ 1078706 w 2928937"/>
              <a:gd name="connsiteY79" fmla="*/ 583406 h 1504950"/>
              <a:gd name="connsiteX80" fmla="*/ 1081088 w 2928937"/>
              <a:gd name="connsiteY80" fmla="*/ 590550 h 1504950"/>
              <a:gd name="connsiteX81" fmla="*/ 1102519 w 2928937"/>
              <a:gd name="connsiteY81" fmla="*/ 611981 h 1504950"/>
              <a:gd name="connsiteX82" fmla="*/ 1109663 w 2928937"/>
              <a:gd name="connsiteY82" fmla="*/ 619125 h 1504950"/>
              <a:gd name="connsiteX83" fmla="*/ 1131094 w 2928937"/>
              <a:gd name="connsiteY83" fmla="*/ 628650 h 1504950"/>
              <a:gd name="connsiteX84" fmla="*/ 1140619 w 2928937"/>
              <a:gd name="connsiteY84" fmla="*/ 633412 h 1504950"/>
              <a:gd name="connsiteX85" fmla="*/ 1147763 w 2928937"/>
              <a:gd name="connsiteY85" fmla="*/ 638175 h 1504950"/>
              <a:gd name="connsiteX86" fmla="*/ 1154906 w 2928937"/>
              <a:gd name="connsiteY86" fmla="*/ 640556 h 1504950"/>
              <a:gd name="connsiteX87" fmla="*/ 1166813 w 2928937"/>
              <a:gd name="connsiteY87" fmla="*/ 645319 h 1504950"/>
              <a:gd name="connsiteX88" fmla="*/ 1190625 w 2928937"/>
              <a:gd name="connsiteY88" fmla="*/ 647700 h 1504950"/>
              <a:gd name="connsiteX89" fmla="*/ 1207294 w 2928937"/>
              <a:gd name="connsiteY89" fmla="*/ 657225 h 1504950"/>
              <a:gd name="connsiteX90" fmla="*/ 1221581 w 2928937"/>
              <a:gd name="connsiteY90" fmla="*/ 669131 h 1504950"/>
              <a:gd name="connsiteX91" fmla="*/ 1231106 w 2928937"/>
              <a:gd name="connsiteY91" fmla="*/ 671512 h 1504950"/>
              <a:gd name="connsiteX92" fmla="*/ 1238250 w 2928937"/>
              <a:gd name="connsiteY92" fmla="*/ 678656 h 1504950"/>
              <a:gd name="connsiteX93" fmla="*/ 1247775 w 2928937"/>
              <a:gd name="connsiteY93" fmla="*/ 681037 h 1504950"/>
              <a:gd name="connsiteX94" fmla="*/ 1290638 w 2928937"/>
              <a:gd name="connsiteY94" fmla="*/ 690562 h 1504950"/>
              <a:gd name="connsiteX95" fmla="*/ 1295400 w 2928937"/>
              <a:gd name="connsiteY95" fmla="*/ 697706 h 1504950"/>
              <a:gd name="connsiteX96" fmla="*/ 1302544 w 2928937"/>
              <a:gd name="connsiteY96" fmla="*/ 700087 h 1504950"/>
              <a:gd name="connsiteX97" fmla="*/ 1316831 w 2928937"/>
              <a:gd name="connsiteY97" fmla="*/ 707231 h 1504950"/>
              <a:gd name="connsiteX98" fmla="*/ 1323975 w 2928937"/>
              <a:gd name="connsiteY98" fmla="*/ 714375 h 1504950"/>
              <a:gd name="connsiteX99" fmla="*/ 1328738 w 2928937"/>
              <a:gd name="connsiteY99" fmla="*/ 721519 h 1504950"/>
              <a:gd name="connsiteX100" fmla="*/ 1343025 w 2928937"/>
              <a:gd name="connsiteY100" fmla="*/ 731044 h 1504950"/>
              <a:gd name="connsiteX101" fmla="*/ 1350169 w 2928937"/>
              <a:gd name="connsiteY101" fmla="*/ 735806 h 1504950"/>
              <a:gd name="connsiteX102" fmla="*/ 1354931 w 2928937"/>
              <a:gd name="connsiteY102" fmla="*/ 742950 h 1504950"/>
              <a:gd name="connsiteX103" fmla="*/ 1364456 w 2928937"/>
              <a:gd name="connsiteY103" fmla="*/ 750094 h 1504950"/>
              <a:gd name="connsiteX104" fmla="*/ 1369219 w 2928937"/>
              <a:gd name="connsiteY104" fmla="*/ 764381 h 1504950"/>
              <a:gd name="connsiteX105" fmla="*/ 1371600 w 2928937"/>
              <a:gd name="connsiteY105" fmla="*/ 771525 h 1504950"/>
              <a:gd name="connsiteX106" fmla="*/ 1373981 w 2928937"/>
              <a:gd name="connsiteY106" fmla="*/ 788194 h 1504950"/>
              <a:gd name="connsiteX107" fmla="*/ 1393031 w 2928937"/>
              <a:gd name="connsiteY107" fmla="*/ 795337 h 1504950"/>
              <a:gd name="connsiteX108" fmla="*/ 1407319 w 2928937"/>
              <a:gd name="connsiteY108" fmla="*/ 804862 h 1504950"/>
              <a:gd name="connsiteX109" fmla="*/ 1414463 w 2928937"/>
              <a:gd name="connsiteY109" fmla="*/ 809625 h 1504950"/>
              <a:gd name="connsiteX110" fmla="*/ 1416844 w 2928937"/>
              <a:gd name="connsiteY110" fmla="*/ 816769 h 1504950"/>
              <a:gd name="connsiteX111" fmla="*/ 1426369 w 2928937"/>
              <a:gd name="connsiteY111" fmla="*/ 831056 h 1504950"/>
              <a:gd name="connsiteX112" fmla="*/ 1428750 w 2928937"/>
              <a:gd name="connsiteY112" fmla="*/ 838200 h 1504950"/>
              <a:gd name="connsiteX113" fmla="*/ 1435894 w 2928937"/>
              <a:gd name="connsiteY113" fmla="*/ 845344 h 1504950"/>
              <a:gd name="connsiteX114" fmla="*/ 1440656 w 2928937"/>
              <a:gd name="connsiteY114" fmla="*/ 852487 h 1504950"/>
              <a:gd name="connsiteX115" fmla="*/ 1447800 w 2928937"/>
              <a:gd name="connsiteY115" fmla="*/ 859631 h 1504950"/>
              <a:gd name="connsiteX116" fmla="*/ 1457325 w 2928937"/>
              <a:gd name="connsiteY116" fmla="*/ 873919 h 1504950"/>
              <a:gd name="connsiteX117" fmla="*/ 1462088 w 2928937"/>
              <a:gd name="connsiteY117" fmla="*/ 881062 h 1504950"/>
              <a:gd name="connsiteX118" fmla="*/ 1495425 w 2928937"/>
              <a:gd name="connsiteY118" fmla="*/ 885825 h 1504950"/>
              <a:gd name="connsiteX119" fmla="*/ 1504950 w 2928937"/>
              <a:gd name="connsiteY119" fmla="*/ 897731 h 1504950"/>
              <a:gd name="connsiteX120" fmla="*/ 1514475 w 2928937"/>
              <a:gd name="connsiteY120" fmla="*/ 912019 h 1504950"/>
              <a:gd name="connsiteX121" fmla="*/ 1521619 w 2928937"/>
              <a:gd name="connsiteY121" fmla="*/ 926306 h 1504950"/>
              <a:gd name="connsiteX122" fmla="*/ 1528763 w 2928937"/>
              <a:gd name="connsiteY122" fmla="*/ 947737 h 1504950"/>
              <a:gd name="connsiteX123" fmla="*/ 1531144 w 2928937"/>
              <a:gd name="connsiteY123" fmla="*/ 954881 h 1504950"/>
              <a:gd name="connsiteX124" fmla="*/ 1550194 w 2928937"/>
              <a:gd name="connsiteY124" fmla="*/ 957262 h 1504950"/>
              <a:gd name="connsiteX125" fmla="*/ 1569244 w 2928937"/>
              <a:gd name="connsiteY125" fmla="*/ 978694 h 1504950"/>
              <a:gd name="connsiteX126" fmla="*/ 1576388 w 2928937"/>
              <a:gd name="connsiteY126" fmla="*/ 985837 h 1504950"/>
              <a:gd name="connsiteX127" fmla="*/ 1585913 w 2928937"/>
              <a:gd name="connsiteY127" fmla="*/ 1000125 h 1504950"/>
              <a:gd name="connsiteX128" fmla="*/ 1597819 w 2928937"/>
              <a:gd name="connsiteY128" fmla="*/ 1014412 h 1504950"/>
              <a:gd name="connsiteX129" fmla="*/ 1621631 w 2928937"/>
              <a:gd name="connsiteY129" fmla="*/ 1019175 h 1504950"/>
              <a:gd name="connsiteX130" fmla="*/ 1628775 w 2928937"/>
              <a:gd name="connsiteY130" fmla="*/ 1023937 h 1504950"/>
              <a:gd name="connsiteX131" fmla="*/ 1645444 w 2928937"/>
              <a:gd name="connsiteY131" fmla="*/ 1028700 h 1504950"/>
              <a:gd name="connsiteX132" fmla="*/ 1652588 w 2928937"/>
              <a:gd name="connsiteY132" fmla="*/ 1031081 h 1504950"/>
              <a:gd name="connsiteX133" fmla="*/ 1659731 w 2928937"/>
              <a:gd name="connsiteY133" fmla="*/ 1035844 h 1504950"/>
              <a:gd name="connsiteX134" fmla="*/ 1674019 w 2928937"/>
              <a:gd name="connsiteY134" fmla="*/ 1040606 h 1504950"/>
              <a:gd name="connsiteX135" fmla="*/ 1693069 w 2928937"/>
              <a:gd name="connsiteY135" fmla="*/ 1062037 h 1504950"/>
              <a:gd name="connsiteX136" fmla="*/ 1707356 w 2928937"/>
              <a:gd name="connsiteY136" fmla="*/ 1066800 h 1504950"/>
              <a:gd name="connsiteX137" fmla="*/ 1714500 w 2928937"/>
              <a:gd name="connsiteY137" fmla="*/ 1069181 h 1504950"/>
              <a:gd name="connsiteX138" fmla="*/ 1738313 w 2928937"/>
              <a:gd name="connsiteY138" fmla="*/ 1066799 h 1504950"/>
              <a:gd name="connsiteX139" fmla="*/ 1764506 w 2928937"/>
              <a:gd name="connsiteY139" fmla="*/ 1083469 h 1504950"/>
              <a:gd name="connsiteX140" fmla="*/ 1774031 w 2928937"/>
              <a:gd name="connsiteY140" fmla="*/ 1085850 h 1504950"/>
              <a:gd name="connsiteX141" fmla="*/ 1781175 w 2928937"/>
              <a:gd name="connsiteY141" fmla="*/ 1090612 h 1504950"/>
              <a:gd name="connsiteX142" fmla="*/ 1790700 w 2928937"/>
              <a:gd name="connsiteY142" fmla="*/ 1092994 h 1504950"/>
              <a:gd name="connsiteX143" fmla="*/ 1812131 w 2928937"/>
              <a:gd name="connsiteY143" fmla="*/ 1100137 h 1504950"/>
              <a:gd name="connsiteX144" fmla="*/ 1819275 w 2928937"/>
              <a:gd name="connsiteY144" fmla="*/ 1102519 h 1504950"/>
              <a:gd name="connsiteX145" fmla="*/ 1826419 w 2928937"/>
              <a:gd name="connsiteY145" fmla="*/ 1107281 h 1504950"/>
              <a:gd name="connsiteX146" fmla="*/ 1843088 w 2928937"/>
              <a:gd name="connsiteY146" fmla="*/ 1123950 h 1504950"/>
              <a:gd name="connsiteX147" fmla="*/ 1881188 w 2928937"/>
              <a:gd name="connsiteY147" fmla="*/ 1133475 h 1504950"/>
              <a:gd name="connsiteX148" fmla="*/ 1883569 w 2928937"/>
              <a:gd name="connsiteY148" fmla="*/ 1140619 h 1504950"/>
              <a:gd name="connsiteX149" fmla="*/ 1885950 w 2928937"/>
              <a:gd name="connsiteY149" fmla="*/ 1150144 h 1504950"/>
              <a:gd name="connsiteX150" fmla="*/ 1893094 w 2928937"/>
              <a:gd name="connsiteY150" fmla="*/ 1152525 h 1504950"/>
              <a:gd name="connsiteX151" fmla="*/ 1907381 w 2928937"/>
              <a:gd name="connsiteY151" fmla="*/ 1162050 h 1504950"/>
              <a:gd name="connsiteX152" fmla="*/ 1914525 w 2928937"/>
              <a:gd name="connsiteY152" fmla="*/ 1166812 h 1504950"/>
              <a:gd name="connsiteX153" fmla="*/ 1928813 w 2928937"/>
              <a:gd name="connsiteY153" fmla="*/ 1181100 h 1504950"/>
              <a:gd name="connsiteX154" fmla="*/ 1950244 w 2928937"/>
              <a:gd name="connsiteY154" fmla="*/ 1197769 h 1504950"/>
              <a:gd name="connsiteX155" fmla="*/ 1957388 w 2928937"/>
              <a:gd name="connsiteY155" fmla="*/ 1200150 h 1504950"/>
              <a:gd name="connsiteX156" fmla="*/ 1974056 w 2928937"/>
              <a:gd name="connsiteY156" fmla="*/ 1212056 h 1504950"/>
              <a:gd name="connsiteX157" fmla="*/ 1981200 w 2928937"/>
              <a:gd name="connsiteY157" fmla="*/ 1214437 h 1504950"/>
              <a:gd name="connsiteX158" fmla="*/ 1988344 w 2928937"/>
              <a:gd name="connsiteY158" fmla="*/ 1219200 h 1504950"/>
              <a:gd name="connsiteX159" fmla="*/ 1995488 w 2928937"/>
              <a:gd name="connsiteY159" fmla="*/ 1221581 h 1504950"/>
              <a:gd name="connsiteX160" fmla="*/ 2016919 w 2928937"/>
              <a:gd name="connsiteY160" fmla="*/ 1233487 h 1504950"/>
              <a:gd name="connsiteX161" fmla="*/ 2024063 w 2928937"/>
              <a:gd name="connsiteY161" fmla="*/ 1238250 h 1504950"/>
              <a:gd name="connsiteX162" fmla="*/ 2062163 w 2928937"/>
              <a:gd name="connsiteY162" fmla="*/ 1245394 h 1504950"/>
              <a:gd name="connsiteX163" fmla="*/ 2083594 w 2928937"/>
              <a:gd name="connsiteY163" fmla="*/ 1262062 h 1504950"/>
              <a:gd name="connsiteX164" fmla="*/ 2088356 w 2928937"/>
              <a:gd name="connsiteY164" fmla="*/ 1269206 h 1504950"/>
              <a:gd name="connsiteX165" fmla="*/ 2119313 w 2928937"/>
              <a:gd name="connsiteY165" fmla="*/ 1276350 h 1504950"/>
              <a:gd name="connsiteX166" fmla="*/ 2126456 w 2928937"/>
              <a:gd name="connsiteY166" fmla="*/ 1278731 h 1504950"/>
              <a:gd name="connsiteX167" fmla="*/ 2135981 w 2928937"/>
              <a:gd name="connsiteY167" fmla="*/ 1281112 h 1504950"/>
              <a:gd name="connsiteX168" fmla="*/ 2143125 w 2928937"/>
              <a:gd name="connsiteY168" fmla="*/ 1285875 h 1504950"/>
              <a:gd name="connsiteX169" fmla="*/ 2152650 w 2928937"/>
              <a:gd name="connsiteY169" fmla="*/ 1300162 h 1504950"/>
              <a:gd name="connsiteX170" fmla="*/ 2178844 w 2928937"/>
              <a:gd name="connsiteY170" fmla="*/ 1304925 h 1504950"/>
              <a:gd name="connsiteX171" fmla="*/ 2257425 w 2928937"/>
              <a:gd name="connsiteY171" fmla="*/ 1307306 h 1504950"/>
              <a:gd name="connsiteX172" fmla="*/ 2257425 w 2928937"/>
              <a:gd name="connsiteY172" fmla="*/ 1316832 h 1504950"/>
              <a:gd name="connsiteX173" fmla="*/ 2319338 w 2928937"/>
              <a:gd name="connsiteY173" fmla="*/ 1321594 h 1504950"/>
              <a:gd name="connsiteX174" fmla="*/ 2343150 w 2928937"/>
              <a:gd name="connsiteY174" fmla="*/ 1338262 h 1504950"/>
              <a:gd name="connsiteX175" fmla="*/ 2350294 w 2928937"/>
              <a:gd name="connsiteY175" fmla="*/ 1343025 h 1504950"/>
              <a:gd name="connsiteX176" fmla="*/ 2357438 w 2928937"/>
              <a:gd name="connsiteY176" fmla="*/ 1350169 h 1504950"/>
              <a:gd name="connsiteX177" fmla="*/ 2364581 w 2928937"/>
              <a:gd name="connsiteY177" fmla="*/ 1352550 h 1504950"/>
              <a:gd name="connsiteX178" fmla="*/ 2371725 w 2928937"/>
              <a:gd name="connsiteY178" fmla="*/ 1357312 h 1504950"/>
              <a:gd name="connsiteX179" fmla="*/ 2378869 w 2928937"/>
              <a:gd name="connsiteY179" fmla="*/ 1359694 h 1504950"/>
              <a:gd name="connsiteX180" fmla="*/ 2386013 w 2928937"/>
              <a:gd name="connsiteY180" fmla="*/ 1364456 h 1504950"/>
              <a:gd name="connsiteX181" fmla="*/ 2428875 w 2928937"/>
              <a:gd name="connsiteY181" fmla="*/ 1369219 h 1504950"/>
              <a:gd name="connsiteX182" fmla="*/ 2436019 w 2928937"/>
              <a:gd name="connsiteY182" fmla="*/ 1376362 h 1504950"/>
              <a:gd name="connsiteX183" fmla="*/ 2452688 w 2928937"/>
              <a:gd name="connsiteY183" fmla="*/ 1383506 h 1504950"/>
              <a:gd name="connsiteX184" fmla="*/ 2466975 w 2928937"/>
              <a:gd name="connsiteY184" fmla="*/ 1393031 h 1504950"/>
              <a:gd name="connsiteX185" fmla="*/ 2474119 w 2928937"/>
              <a:gd name="connsiteY185" fmla="*/ 1397794 h 1504950"/>
              <a:gd name="connsiteX186" fmla="*/ 2488406 w 2928937"/>
              <a:gd name="connsiteY186" fmla="*/ 1407319 h 1504950"/>
              <a:gd name="connsiteX187" fmla="*/ 2686050 w 2928937"/>
              <a:gd name="connsiteY187" fmla="*/ 1407319 h 1504950"/>
              <a:gd name="connsiteX188" fmla="*/ 2707481 w 2928937"/>
              <a:gd name="connsiteY188" fmla="*/ 1431131 h 1504950"/>
              <a:gd name="connsiteX189" fmla="*/ 2714625 w 2928937"/>
              <a:gd name="connsiteY189" fmla="*/ 1433512 h 1504950"/>
              <a:gd name="connsiteX190" fmla="*/ 2726531 w 2928937"/>
              <a:gd name="connsiteY190" fmla="*/ 1443037 h 1504950"/>
              <a:gd name="connsiteX191" fmla="*/ 2728913 w 2928937"/>
              <a:gd name="connsiteY191" fmla="*/ 1450181 h 1504950"/>
              <a:gd name="connsiteX192" fmla="*/ 2788444 w 2928937"/>
              <a:gd name="connsiteY192" fmla="*/ 1452562 h 1504950"/>
              <a:gd name="connsiteX193" fmla="*/ 2793206 w 2928937"/>
              <a:gd name="connsiteY193" fmla="*/ 1466850 h 1504950"/>
              <a:gd name="connsiteX194" fmla="*/ 2800350 w 2928937"/>
              <a:gd name="connsiteY194" fmla="*/ 1469231 h 1504950"/>
              <a:gd name="connsiteX195" fmla="*/ 2814638 w 2928937"/>
              <a:gd name="connsiteY195" fmla="*/ 1471612 h 1504950"/>
              <a:gd name="connsiteX196" fmla="*/ 2850356 w 2928937"/>
              <a:gd name="connsiteY196" fmla="*/ 1473994 h 1504950"/>
              <a:gd name="connsiteX197" fmla="*/ 2864644 w 2928937"/>
              <a:gd name="connsiteY197" fmla="*/ 1483519 h 1504950"/>
              <a:gd name="connsiteX198" fmla="*/ 2881313 w 2928937"/>
              <a:gd name="connsiteY198" fmla="*/ 1495425 h 1504950"/>
              <a:gd name="connsiteX199" fmla="*/ 2886075 w 2928937"/>
              <a:gd name="connsiteY199" fmla="*/ 1502569 h 1504950"/>
              <a:gd name="connsiteX200" fmla="*/ 2893219 w 2928937"/>
              <a:gd name="connsiteY200" fmla="*/ 1504950 h 1504950"/>
              <a:gd name="connsiteX201" fmla="*/ 2928937 w 2928937"/>
              <a:gd name="connsiteY201" fmla="*/ 1502569 h 1504950"/>
              <a:gd name="connsiteX0" fmla="*/ 0 w 2928937"/>
              <a:gd name="connsiteY0" fmla="*/ 795 h 1505745"/>
              <a:gd name="connsiteX1" fmla="*/ 80962 w 2928937"/>
              <a:gd name="connsiteY1" fmla="*/ 795 h 1505745"/>
              <a:gd name="connsiteX2" fmla="*/ 92869 w 2928937"/>
              <a:gd name="connsiteY2" fmla="*/ 15082 h 1505745"/>
              <a:gd name="connsiteX3" fmla="*/ 107156 w 2928937"/>
              <a:gd name="connsiteY3" fmla="*/ 19845 h 1505745"/>
              <a:gd name="connsiteX4" fmla="*/ 121444 w 2928937"/>
              <a:gd name="connsiteY4" fmla="*/ 24607 h 1505745"/>
              <a:gd name="connsiteX5" fmla="*/ 128588 w 2928937"/>
              <a:gd name="connsiteY5" fmla="*/ 26989 h 1505745"/>
              <a:gd name="connsiteX6" fmla="*/ 135731 w 2928937"/>
              <a:gd name="connsiteY6" fmla="*/ 29370 h 1505745"/>
              <a:gd name="connsiteX7" fmla="*/ 159544 w 2928937"/>
              <a:gd name="connsiteY7" fmla="*/ 29370 h 1505745"/>
              <a:gd name="connsiteX8" fmla="*/ 161925 w 2928937"/>
              <a:gd name="connsiteY8" fmla="*/ 38895 h 1505745"/>
              <a:gd name="connsiteX9" fmla="*/ 164306 w 2928937"/>
              <a:gd name="connsiteY9" fmla="*/ 46039 h 1505745"/>
              <a:gd name="connsiteX10" fmla="*/ 173831 w 2928937"/>
              <a:gd name="connsiteY10" fmla="*/ 48420 h 1505745"/>
              <a:gd name="connsiteX11" fmla="*/ 211931 w 2928937"/>
              <a:gd name="connsiteY11" fmla="*/ 53182 h 1505745"/>
              <a:gd name="connsiteX12" fmla="*/ 219075 w 2928937"/>
              <a:gd name="connsiteY12" fmla="*/ 57945 h 1505745"/>
              <a:gd name="connsiteX13" fmla="*/ 230981 w 2928937"/>
              <a:gd name="connsiteY13" fmla="*/ 69851 h 1505745"/>
              <a:gd name="connsiteX14" fmla="*/ 252413 w 2928937"/>
              <a:gd name="connsiteY14" fmla="*/ 79376 h 1505745"/>
              <a:gd name="connsiteX15" fmla="*/ 264319 w 2928937"/>
              <a:gd name="connsiteY15" fmla="*/ 88901 h 1505745"/>
              <a:gd name="connsiteX16" fmla="*/ 292894 w 2928937"/>
              <a:gd name="connsiteY16" fmla="*/ 103189 h 1505745"/>
              <a:gd name="connsiteX17" fmla="*/ 300038 w 2928937"/>
              <a:gd name="connsiteY17" fmla="*/ 105570 h 1505745"/>
              <a:gd name="connsiteX18" fmla="*/ 307181 w 2928937"/>
              <a:gd name="connsiteY18" fmla="*/ 107951 h 1505745"/>
              <a:gd name="connsiteX19" fmla="*/ 314325 w 2928937"/>
              <a:gd name="connsiteY19" fmla="*/ 112714 h 1505745"/>
              <a:gd name="connsiteX20" fmla="*/ 319088 w 2928937"/>
              <a:gd name="connsiteY20" fmla="*/ 119857 h 1505745"/>
              <a:gd name="connsiteX21" fmla="*/ 328613 w 2928937"/>
              <a:gd name="connsiteY21" fmla="*/ 122239 h 1505745"/>
              <a:gd name="connsiteX22" fmla="*/ 333375 w 2928937"/>
              <a:gd name="connsiteY22" fmla="*/ 129382 h 1505745"/>
              <a:gd name="connsiteX23" fmla="*/ 347663 w 2928937"/>
              <a:gd name="connsiteY23" fmla="*/ 134145 h 1505745"/>
              <a:gd name="connsiteX24" fmla="*/ 352425 w 2928937"/>
              <a:gd name="connsiteY24" fmla="*/ 141289 h 1505745"/>
              <a:gd name="connsiteX25" fmla="*/ 359569 w 2928937"/>
              <a:gd name="connsiteY25" fmla="*/ 146051 h 1505745"/>
              <a:gd name="connsiteX26" fmla="*/ 369094 w 2928937"/>
              <a:gd name="connsiteY26" fmla="*/ 160339 h 1505745"/>
              <a:gd name="connsiteX27" fmla="*/ 383381 w 2928937"/>
              <a:gd name="connsiteY27" fmla="*/ 169864 h 1505745"/>
              <a:gd name="connsiteX28" fmla="*/ 390525 w 2928937"/>
              <a:gd name="connsiteY28" fmla="*/ 177007 h 1505745"/>
              <a:gd name="connsiteX29" fmla="*/ 404813 w 2928937"/>
              <a:gd name="connsiteY29" fmla="*/ 186532 h 1505745"/>
              <a:gd name="connsiteX30" fmla="*/ 411956 w 2928937"/>
              <a:gd name="connsiteY30" fmla="*/ 191295 h 1505745"/>
              <a:gd name="connsiteX31" fmla="*/ 433388 w 2928937"/>
              <a:gd name="connsiteY31" fmla="*/ 196057 h 1505745"/>
              <a:gd name="connsiteX32" fmla="*/ 459581 w 2928937"/>
              <a:gd name="connsiteY32" fmla="*/ 215108 h 1505745"/>
              <a:gd name="connsiteX33" fmla="*/ 473869 w 2928937"/>
              <a:gd name="connsiteY33" fmla="*/ 229395 h 1505745"/>
              <a:gd name="connsiteX34" fmla="*/ 483394 w 2928937"/>
              <a:gd name="connsiteY34" fmla="*/ 231776 h 1505745"/>
              <a:gd name="connsiteX35" fmla="*/ 492919 w 2928937"/>
              <a:gd name="connsiteY35" fmla="*/ 229395 h 1505745"/>
              <a:gd name="connsiteX36" fmla="*/ 516731 w 2928937"/>
              <a:gd name="connsiteY36" fmla="*/ 227013 h 1505745"/>
              <a:gd name="connsiteX37" fmla="*/ 550069 w 2928937"/>
              <a:gd name="connsiteY37" fmla="*/ 248445 h 1505745"/>
              <a:gd name="connsiteX38" fmla="*/ 585788 w 2928937"/>
              <a:gd name="connsiteY38" fmla="*/ 250826 h 1505745"/>
              <a:gd name="connsiteX39" fmla="*/ 592931 w 2928937"/>
              <a:gd name="connsiteY39" fmla="*/ 255589 h 1505745"/>
              <a:gd name="connsiteX40" fmla="*/ 597694 w 2928937"/>
              <a:gd name="connsiteY40" fmla="*/ 269876 h 1505745"/>
              <a:gd name="connsiteX41" fmla="*/ 642938 w 2928937"/>
              <a:gd name="connsiteY41" fmla="*/ 277020 h 1505745"/>
              <a:gd name="connsiteX42" fmla="*/ 664369 w 2928937"/>
              <a:gd name="connsiteY42" fmla="*/ 288926 h 1505745"/>
              <a:gd name="connsiteX43" fmla="*/ 671513 w 2928937"/>
              <a:gd name="connsiteY43" fmla="*/ 293689 h 1505745"/>
              <a:gd name="connsiteX44" fmla="*/ 697706 w 2928937"/>
              <a:gd name="connsiteY44" fmla="*/ 300832 h 1505745"/>
              <a:gd name="connsiteX45" fmla="*/ 704850 w 2928937"/>
              <a:gd name="connsiteY45" fmla="*/ 317501 h 1505745"/>
              <a:gd name="connsiteX46" fmla="*/ 709613 w 2928937"/>
              <a:gd name="connsiteY46" fmla="*/ 331789 h 1505745"/>
              <a:gd name="connsiteX47" fmla="*/ 716756 w 2928937"/>
              <a:gd name="connsiteY47" fmla="*/ 334170 h 1505745"/>
              <a:gd name="connsiteX48" fmla="*/ 721519 w 2928937"/>
              <a:gd name="connsiteY48" fmla="*/ 348457 h 1505745"/>
              <a:gd name="connsiteX49" fmla="*/ 731044 w 2928937"/>
              <a:gd name="connsiteY49" fmla="*/ 362745 h 1505745"/>
              <a:gd name="connsiteX50" fmla="*/ 795338 w 2928937"/>
              <a:gd name="connsiteY50" fmla="*/ 372270 h 1505745"/>
              <a:gd name="connsiteX51" fmla="*/ 802481 w 2928937"/>
              <a:gd name="connsiteY51" fmla="*/ 379414 h 1505745"/>
              <a:gd name="connsiteX52" fmla="*/ 809625 w 2928937"/>
              <a:gd name="connsiteY52" fmla="*/ 384176 h 1505745"/>
              <a:gd name="connsiteX53" fmla="*/ 812006 w 2928937"/>
              <a:gd name="connsiteY53" fmla="*/ 396082 h 1505745"/>
              <a:gd name="connsiteX54" fmla="*/ 814388 w 2928937"/>
              <a:gd name="connsiteY54" fmla="*/ 403226 h 1505745"/>
              <a:gd name="connsiteX55" fmla="*/ 828675 w 2928937"/>
              <a:gd name="connsiteY55" fmla="*/ 412751 h 1505745"/>
              <a:gd name="connsiteX56" fmla="*/ 838200 w 2928937"/>
              <a:gd name="connsiteY56" fmla="*/ 415132 h 1505745"/>
              <a:gd name="connsiteX57" fmla="*/ 852488 w 2928937"/>
              <a:gd name="connsiteY57" fmla="*/ 419895 h 1505745"/>
              <a:gd name="connsiteX58" fmla="*/ 862013 w 2928937"/>
              <a:gd name="connsiteY58" fmla="*/ 427039 h 1505745"/>
              <a:gd name="connsiteX59" fmla="*/ 878681 w 2928937"/>
              <a:gd name="connsiteY59" fmla="*/ 436564 h 1505745"/>
              <a:gd name="connsiteX60" fmla="*/ 890588 w 2928937"/>
              <a:gd name="connsiteY60" fmla="*/ 450851 h 1505745"/>
              <a:gd name="connsiteX61" fmla="*/ 897731 w 2928937"/>
              <a:gd name="connsiteY61" fmla="*/ 455614 h 1505745"/>
              <a:gd name="connsiteX62" fmla="*/ 900113 w 2928937"/>
              <a:gd name="connsiteY62" fmla="*/ 462757 h 1505745"/>
              <a:gd name="connsiteX63" fmla="*/ 914400 w 2928937"/>
              <a:gd name="connsiteY63" fmla="*/ 474664 h 1505745"/>
              <a:gd name="connsiteX64" fmla="*/ 931069 w 2928937"/>
              <a:gd name="connsiteY64" fmla="*/ 496095 h 1505745"/>
              <a:gd name="connsiteX65" fmla="*/ 933450 w 2928937"/>
              <a:gd name="connsiteY65" fmla="*/ 503239 h 1505745"/>
              <a:gd name="connsiteX66" fmla="*/ 940594 w 2928937"/>
              <a:gd name="connsiteY66" fmla="*/ 508001 h 1505745"/>
              <a:gd name="connsiteX67" fmla="*/ 947738 w 2928937"/>
              <a:gd name="connsiteY67" fmla="*/ 515145 h 1505745"/>
              <a:gd name="connsiteX68" fmla="*/ 962025 w 2928937"/>
              <a:gd name="connsiteY68" fmla="*/ 524670 h 1505745"/>
              <a:gd name="connsiteX69" fmla="*/ 969169 w 2928937"/>
              <a:gd name="connsiteY69" fmla="*/ 529432 h 1505745"/>
              <a:gd name="connsiteX70" fmla="*/ 973931 w 2928937"/>
              <a:gd name="connsiteY70" fmla="*/ 536576 h 1505745"/>
              <a:gd name="connsiteX71" fmla="*/ 981075 w 2928937"/>
              <a:gd name="connsiteY71" fmla="*/ 538957 h 1505745"/>
              <a:gd name="connsiteX72" fmla="*/ 988219 w 2928937"/>
              <a:gd name="connsiteY72" fmla="*/ 543720 h 1505745"/>
              <a:gd name="connsiteX73" fmla="*/ 995363 w 2928937"/>
              <a:gd name="connsiteY73" fmla="*/ 546101 h 1505745"/>
              <a:gd name="connsiteX74" fmla="*/ 1019175 w 2928937"/>
              <a:gd name="connsiteY74" fmla="*/ 550864 h 1505745"/>
              <a:gd name="connsiteX75" fmla="*/ 1026319 w 2928937"/>
              <a:gd name="connsiteY75" fmla="*/ 560389 h 1505745"/>
              <a:gd name="connsiteX76" fmla="*/ 1031081 w 2928937"/>
              <a:gd name="connsiteY76" fmla="*/ 567532 h 1505745"/>
              <a:gd name="connsiteX77" fmla="*/ 1038225 w 2928937"/>
              <a:gd name="connsiteY77" fmla="*/ 574676 h 1505745"/>
              <a:gd name="connsiteX78" fmla="*/ 1050131 w 2928937"/>
              <a:gd name="connsiteY78" fmla="*/ 584201 h 1505745"/>
              <a:gd name="connsiteX79" fmla="*/ 1078706 w 2928937"/>
              <a:gd name="connsiteY79" fmla="*/ 584201 h 1505745"/>
              <a:gd name="connsiteX80" fmla="*/ 1081088 w 2928937"/>
              <a:gd name="connsiteY80" fmla="*/ 591345 h 1505745"/>
              <a:gd name="connsiteX81" fmla="*/ 1102519 w 2928937"/>
              <a:gd name="connsiteY81" fmla="*/ 612776 h 1505745"/>
              <a:gd name="connsiteX82" fmla="*/ 1109663 w 2928937"/>
              <a:gd name="connsiteY82" fmla="*/ 619920 h 1505745"/>
              <a:gd name="connsiteX83" fmla="*/ 1131094 w 2928937"/>
              <a:gd name="connsiteY83" fmla="*/ 629445 h 1505745"/>
              <a:gd name="connsiteX84" fmla="*/ 1140619 w 2928937"/>
              <a:gd name="connsiteY84" fmla="*/ 634207 h 1505745"/>
              <a:gd name="connsiteX85" fmla="*/ 1147763 w 2928937"/>
              <a:gd name="connsiteY85" fmla="*/ 638970 h 1505745"/>
              <a:gd name="connsiteX86" fmla="*/ 1154906 w 2928937"/>
              <a:gd name="connsiteY86" fmla="*/ 641351 h 1505745"/>
              <a:gd name="connsiteX87" fmla="*/ 1166813 w 2928937"/>
              <a:gd name="connsiteY87" fmla="*/ 646114 h 1505745"/>
              <a:gd name="connsiteX88" fmla="*/ 1190625 w 2928937"/>
              <a:gd name="connsiteY88" fmla="*/ 648495 h 1505745"/>
              <a:gd name="connsiteX89" fmla="*/ 1207294 w 2928937"/>
              <a:gd name="connsiteY89" fmla="*/ 658020 h 1505745"/>
              <a:gd name="connsiteX90" fmla="*/ 1221581 w 2928937"/>
              <a:gd name="connsiteY90" fmla="*/ 669926 h 1505745"/>
              <a:gd name="connsiteX91" fmla="*/ 1231106 w 2928937"/>
              <a:gd name="connsiteY91" fmla="*/ 672307 h 1505745"/>
              <a:gd name="connsiteX92" fmla="*/ 1238250 w 2928937"/>
              <a:gd name="connsiteY92" fmla="*/ 679451 h 1505745"/>
              <a:gd name="connsiteX93" fmla="*/ 1247775 w 2928937"/>
              <a:gd name="connsiteY93" fmla="*/ 681832 h 1505745"/>
              <a:gd name="connsiteX94" fmla="*/ 1290638 w 2928937"/>
              <a:gd name="connsiteY94" fmla="*/ 691357 h 1505745"/>
              <a:gd name="connsiteX95" fmla="*/ 1295400 w 2928937"/>
              <a:gd name="connsiteY95" fmla="*/ 698501 h 1505745"/>
              <a:gd name="connsiteX96" fmla="*/ 1302544 w 2928937"/>
              <a:gd name="connsiteY96" fmla="*/ 700882 h 1505745"/>
              <a:gd name="connsiteX97" fmla="*/ 1316831 w 2928937"/>
              <a:gd name="connsiteY97" fmla="*/ 708026 h 1505745"/>
              <a:gd name="connsiteX98" fmla="*/ 1323975 w 2928937"/>
              <a:gd name="connsiteY98" fmla="*/ 715170 h 1505745"/>
              <a:gd name="connsiteX99" fmla="*/ 1328738 w 2928937"/>
              <a:gd name="connsiteY99" fmla="*/ 722314 h 1505745"/>
              <a:gd name="connsiteX100" fmla="*/ 1343025 w 2928937"/>
              <a:gd name="connsiteY100" fmla="*/ 731839 h 1505745"/>
              <a:gd name="connsiteX101" fmla="*/ 1350169 w 2928937"/>
              <a:gd name="connsiteY101" fmla="*/ 736601 h 1505745"/>
              <a:gd name="connsiteX102" fmla="*/ 1354931 w 2928937"/>
              <a:gd name="connsiteY102" fmla="*/ 743745 h 1505745"/>
              <a:gd name="connsiteX103" fmla="*/ 1364456 w 2928937"/>
              <a:gd name="connsiteY103" fmla="*/ 750889 h 1505745"/>
              <a:gd name="connsiteX104" fmla="*/ 1369219 w 2928937"/>
              <a:gd name="connsiteY104" fmla="*/ 765176 h 1505745"/>
              <a:gd name="connsiteX105" fmla="*/ 1371600 w 2928937"/>
              <a:gd name="connsiteY105" fmla="*/ 772320 h 1505745"/>
              <a:gd name="connsiteX106" fmla="*/ 1373981 w 2928937"/>
              <a:gd name="connsiteY106" fmla="*/ 788989 h 1505745"/>
              <a:gd name="connsiteX107" fmla="*/ 1393031 w 2928937"/>
              <a:gd name="connsiteY107" fmla="*/ 796132 h 1505745"/>
              <a:gd name="connsiteX108" fmla="*/ 1407319 w 2928937"/>
              <a:gd name="connsiteY108" fmla="*/ 805657 h 1505745"/>
              <a:gd name="connsiteX109" fmla="*/ 1414463 w 2928937"/>
              <a:gd name="connsiteY109" fmla="*/ 810420 h 1505745"/>
              <a:gd name="connsiteX110" fmla="*/ 1416844 w 2928937"/>
              <a:gd name="connsiteY110" fmla="*/ 817564 h 1505745"/>
              <a:gd name="connsiteX111" fmla="*/ 1426369 w 2928937"/>
              <a:gd name="connsiteY111" fmla="*/ 831851 h 1505745"/>
              <a:gd name="connsiteX112" fmla="*/ 1428750 w 2928937"/>
              <a:gd name="connsiteY112" fmla="*/ 838995 h 1505745"/>
              <a:gd name="connsiteX113" fmla="*/ 1435894 w 2928937"/>
              <a:gd name="connsiteY113" fmla="*/ 846139 h 1505745"/>
              <a:gd name="connsiteX114" fmla="*/ 1440656 w 2928937"/>
              <a:gd name="connsiteY114" fmla="*/ 853282 h 1505745"/>
              <a:gd name="connsiteX115" fmla="*/ 1447800 w 2928937"/>
              <a:gd name="connsiteY115" fmla="*/ 860426 h 1505745"/>
              <a:gd name="connsiteX116" fmla="*/ 1457325 w 2928937"/>
              <a:gd name="connsiteY116" fmla="*/ 874714 h 1505745"/>
              <a:gd name="connsiteX117" fmla="*/ 1462088 w 2928937"/>
              <a:gd name="connsiteY117" fmla="*/ 881857 h 1505745"/>
              <a:gd name="connsiteX118" fmla="*/ 1495425 w 2928937"/>
              <a:gd name="connsiteY118" fmla="*/ 886620 h 1505745"/>
              <a:gd name="connsiteX119" fmla="*/ 1504950 w 2928937"/>
              <a:gd name="connsiteY119" fmla="*/ 898526 h 1505745"/>
              <a:gd name="connsiteX120" fmla="*/ 1514475 w 2928937"/>
              <a:gd name="connsiteY120" fmla="*/ 912814 h 1505745"/>
              <a:gd name="connsiteX121" fmla="*/ 1521619 w 2928937"/>
              <a:gd name="connsiteY121" fmla="*/ 927101 h 1505745"/>
              <a:gd name="connsiteX122" fmla="*/ 1528763 w 2928937"/>
              <a:gd name="connsiteY122" fmla="*/ 948532 h 1505745"/>
              <a:gd name="connsiteX123" fmla="*/ 1531144 w 2928937"/>
              <a:gd name="connsiteY123" fmla="*/ 955676 h 1505745"/>
              <a:gd name="connsiteX124" fmla="*/ 1550194 w 2928937"/>
              <a:gd name="connsiteY124" fmla="*/ 958057 h 1505745"/>
              <a:gd name="connsiteX125" fmla="*/ 1569244 w 2928937"/>
              <a:gd name="connsiteY125" fmla="*/ 979489 h 1505745"/>
              <a:gd name="connsiteX126" fmla="*/ 1576388 w 2928937"/>
              <a:gd name="connsiteY126" fmla="*/ 986632 h 1505745"/>
              <a:gd name="connsiteX127" fmla="*/ 1585913 w 2928937"/>
              <a:gd name="connsiteY127" fmla="*/ 1000920 h 1505745"/>
              <a:gd name="connsiteX128" fmla="*/ 1597819 w 2928937"/>
              <a:gd name="connsiteY128" fmla="*/ 1015207 h 1505745"/>
              <a:gd name="connsiteX129" fmla="*/ 1621631 w 2928937"/>
              <a:gd name="connsiteY129" fmla="*/ 1019970 h 1505745"/>
              <a:gd name="connsiteX130" fmla="*/ 1628775 w 2928937"/>
              <a:gd name="connsiteY130" fmla="*/ 1024732 h 1505745"/>
              <a:gd name="connsiteX131" fmla="*/ 1645444 w 2928937"/>
              <a:gd name="connsiteY131" fmla="*/ 1029495 h 1505745"/>
              <a:gd name="connsiteX132" fmla="*/ 1652588 w 2928937"/>
              <a:gd name="connsiteY132" fmla="*/ 1031876 h 1505745"/>
              <a:gd name="connsiteX133" fmla="*/ 1659731 w 2928937"/>
              <a:gd name="connsiteY133" fmla="*/ 1036639 h 1505745"/>
              <a:gd name="connsiteX134" fmla="*/ 1674019 w 2928937"/>
              <a:gd name="connsiteY134" fmla="*/ 1041401 h 1505745"/>
              <a:gd name="connsiteX135" fmla="*/ 1693069 w 2928937"/>
              <a:gd name="connsiteY135" fmla="*/ 1062832 h 1505745"/>
              <a:gd name="connsiteX136" fmla="*/ 1707356 w 2928937"/>
              <a:gd name="connsiteY136" fmla="*/ 1067595 h 1505745"/>
              <a:gd name="connsiteX137" fmla="*/ 1714500 w 2928937"/>
              <a:gd name="connsiteY137" fmla="*/ 1069976 h 1505745"/>
              <a:gd name="connsiteX138" fmla="*/ 1738313 w 2928937"/>
              <a:gd name="connsiteY138" fmla="*/ 1067594 h 1505745"/>
              <a:gd name="connsiteX139" fmla="*/ 1764506 w 2928937"/>
              <a:gd name="connsiteY139" fmla="*/ 1084264 h 1505745"/>
              <a:gd name="connsiteX140" fmla="*/ 1774031 w 2928937"/>
              <a:gd name="connsiteY140" fmla="*/ 1086645 h 1505745"/>
              <a:gd name="connsiteX141" fmla="*/ 1781175 w 2928937"/>
              <a:gd name="connsiteY141" fmla="*/ 1091407 h 1505745"/>
              <a:gd name="connsiteX142" fmla="*/ 1790700 w 2928937"/>
              <a:gd name="connsiteY142" fmla="*/ 1093789 h 1505745"/>
              <a:gd name="connsiteX143" fmla="*/ 1812131 w 2928937"/>
              <a:gd name="connsiteY143" fmla="*/ 1100932 h 1505745"/>
              <a:gd name="connsiteX144" fmla="*/ 1819275 w 2928937"/>
              <a:gd name="connsiteY144" fmla="*/ 1103314 h 1505745"/>
              <a:gd name="connsiteX145" fmla="*/ 1826419 w 2928937"/>
              <a:gd name="connsiteY145" fmla="*/ 1108076 h 1505745"/>
              <a:gd name="connsiteX146" fmla="*/ 1843088 w 2928937"/>
              <a:gd name="connsiteY146" fmla="*/ 1124745 h 1505745"/>
              <a:gd name="connsiteX147" fmla="*/ 1881188 w 2928937"/>
              <a:gd name="connsiteY147" fmla="*/ 1134270 h 1505745"/>
              <a:gd name="connsiteX148" fmla="*/ 1883569 w 2928937"/>
              <a:gd name="connsiteY148" fmla="*/ 1141414 h 1505745"/>
              <a:gd name="connsiteX149" fmla="*/ 1885950 w 2928937"/>
              <a:gd name="connsiteY149" fmla="*/ 1150939 h 1505745"/>
              <a:gd name="connsiteX150" fmla="*/ 1893094 w 2928937"/>
              <a:gd name="connsiteY150" fmla="*/ 1153320 h 1505745"/>
              <a:gd name="connsiteX151" fmla="*/ 1907381 w 2928937"/>
              <a:gd name="connsiteY151" fmla="*/ 1162845 h 1505745"/>
              <a:gd name="connsiteX152" fmla="*/ 1914525 w 2928937"/>
              <a:gd name="connsiteY152" fmla="*/ 1167607 h 1505745"/>
              <a:gd name="connsiteX153" fmla="*/ 1928813 w 2928937"/>
              <a:gd name="connsiteY153" fmla="*/ 1181895 h 1505745"/>
              <a:gd name="connsiteX154" fmla="*/ 1950244 w 2928937"/>
              <a:gd name="connsiteY154" fmla="*/ 1198564 h 1505745"/>
              <a:gd name="connsiteX155" fmla="*/ 1957388 w 2928937"/>
              <a:gd name="connsiteY155" fmla="*/ 1200945 h 1505745"/>
              <a:gd name="connsiteX156" fmla="*/ 1974056 w 2928937"/>
              <a:gd name="connsiteY156" fmla="*/ 1212851 h 1505745"/>
              <a:gd name="connsiteX157" fmla="*/ 1981200 w 2928937"/>
              <a:gd name="connsiteY157" fmla="*/ 1215232 h 1505745"/>
              <a:gd name="connsiteX158" fmla="*/ 1988344 w 2928937"/>
              <a:gd name="connsiteY158" fmla="*/ 1219995 h 1505745"/>
              <a:gd name="connsiteX159" fmla="*/ 1995488 w 2928937"/>
              <a:gd name="connsiteY159" fmla="*/ 1222376 h 1505745"/>
              <a:gd name="connsiteX160" fmla="*/ 2016919 w 2928937"/>
              <a:gd name="connsiteY160" fmla="*/ 1234282 h 1505745"/>
              <a:gd name="connsiteX161" fmla="*/ 2024063 w 2928937"/>
              <a:gd name="connsiteY161" fmla="*/ 1239045 h 1505745"/>
              <a:gd name="connsiteX162" fmla="*/ 2062163 w 2928937"/>
              <a:gd name="connsiteY162" fmla="*/ 1246189 h 1505745"/>
              <a:gd name="connsiteX163" fmla="*/ 2083594 w 2928937"/>
              <a:gd name="connsiteY163" fmla="*/ 1262857 h 1505745"/>
              <a:gd name="connsiteX164" fmla="*/ 2088356 w 2928937"/>
              <a:gd name="connsiteY164" fmla="*/ 1270001 h 1505745"/>
              <a:gd name="connsiteX165" fmla="*/ 2119313 w 2928937"/>
              <a:gd name="connsiteY165" fmla="*/ 1277145 h 1505745"/>
              <a:gd name="connsiteX166" fmla="*/ 2126456 w 2928937"/>
              <a:gd name="connsiteY166" fmla="*/ 1279526 h 1505745"/>
              <a:gd name="connsiteX167" fmla="*/ 2135981 w 2928937"/>
              <a:gd name="connsiteY167" fmla="*/ 1281907 h 1505745"/>
              <a:gd name="connsiteX168" fmla="*/ 2143125 w 2928937"/>
              <a:gd name="connsiteY168" fmla="*/ 1286670 h 1505745"/>
              <a:gd name="connsiteX169" fmla="*/ 2152650 w 2928937"/>
              <a:gd name="connsiteY169" fmla="*/ 1300957 h 1505745"/>
              <a:gd name="connsiteX170" fmla="*/ 2178844 w 2928937"/>
              <a:gd name="connsiteY170" fmla="*/ 1305720 h 1505745"/>
              <a:gd name="connsiteX171" fmla="*/ 2257425 w 2928937"/>
              <a:gd name="connsiteY171" fmla="*/ 1308101 h 1505745"/>
              <a:gd name="connsiteX172" fmla="*/ 2257425 w 2928937"/>
              <a:gd name="connsiteY172" fmla="*/ 1317627 h 1505745"/>
              <a:gd name="connsiteX173" fmla="*/ 2319338 w 2928937"/>
              <a:gd name="connsiteY173" fmla="*/ 1322389 h 1505745"/>
              <a:gd name="connsiteX174" fmla="*/ 2343150 w 2928937"/>
              <a:gd name="connsiteY174" fmla="*/ 1339057 h 1505745"/>
              <a:gd name="connsiteX175" fmla="*/ 2350294 w 2928937"/>
              <a:gd name="connsiteY175" fmla="*/ 1343820 h 1505745"/>
              <a:gd name="connsiteX176" fmla="*/ 2357438 w 2928937"/>
              <a:gd name="connsiteY176" fmla="*/ 1350964 h 1505745"/>
              <a:gd name="connsiteX177" fmla="*/ 2364581 w 2928937"/>
              <a:gd name="connsiteY177" fmla="*/ 1353345 h 1505745"/>
              <a:gd name="connsiteX178" fmla="*/ 2371725 w 2928937"/>
              <a:gd name="connsiteY178" fmla="*/ 1358107 h 1505745"/>
              <a:gd name="connsiteX179" fmla="*/ 2378869 w 2928937"/>
              <a:gd name="connsiteY179" fmla="*/ 1360489 h 1505745"/>
              <a:gd name="connsiteX180" fmla="*/ 2386013 w 2928937"/>
              <a:gd name="connsiteY180" fmla="*/ 1365251 h 1505745"/>
              <a:gd name="connsiteX181" fmla="*/ 2428875 w 2928937"/>
              <a:gd name="connsiteY181" fmla="*/ 1370014 h 1505745"/>
              <a:gd name="connsiteX182" fmla="*/ 2436019 w 2928937"/>
              <a:gd name="connsiteY182" fmla="*/ 1377157 h 1505745"/>
              <a:gd name="connsiteX183" fmla="*/ 2452688 w 2928937"/>
              <a:gd name="connsiteY183" fmla="*/ 1384301 h 1505745"/>
              <a:gd name="connsiteX184" fmla="*/ 2466975 w 2928937"/>
              <a:gd name="connsiteY184" fmla="*/ 1393826 h 1505745"/>
              <a:gd name="connsiteX185" fmla="*/ 2474119 w 2928937"/>
              <a:gd name="connsiteY185" fmla="*/ 1398589 h 1505745"/>
              <a:gd name="connsiteX186" fmla="*/ 2488406 w 2928937"/>
              <a:gd name="connsiteY186" fmla="*/ 1408114 h 1505745"/>
              <a:gd name="connsiteX187" fmla="*/ 2686050 w 2928937"/>
              <a:gd name="connsiteY187" fmla="*/ 1408114 h 1505745"/>
              <a:gd name="connsiteX188" fmla="*/ 2707481 w 2928937"/>
              <a:gd name="connsiteY188" fmla="*/ 1431926 h 1505745"/>
              <a:gd name="connsiteX189" fmla="*/ 2714625 w 2928937"/>
              <a:gd name="connsiteY189" fmla="*/ 1434307 h 1505745"/>
              <a:gd name="connsiteX190" fmla="*/ 2726531 w 2928937"/>
              <a:gd name="connsiteY190" fmla="*/ 1443832 h 1505745"/>
              <a:gd name="connsiteX191" fmla="*/ 2728913 w 2928937"/>
              <a:gd name="connsiteY191" fmla="*/ 1450976 h 1505745"/>
              <a:gd name="connsiteX192" fmla="*/ 2788444 w 2928937"/>
              <a:gd name="connsiteY192" fmla="*/ 1453357 h 1505745"/>
              <a:gd name="connsiteX193" fmla="*/ 2793206 w 2928937"/>
              <a:gd name="connsiteY193" fmla="*/ 1467645 h 1505745"/>
              <a:gd name="connsiteX194" fmla="*/ 2800350 w 2928937"/>
              <a:gd name="connsiteY194" fmla="*/ 1470026 h 1505745"/>
              <a:gd name="connsiteX195" fmla="*/ 2814638 w 2928937"/>
              <a:gd name="connsiteY195" fmla="*/ 1472407 h 1505745"/>
              <a:gd name="connsiteX196" fmla="*/ 2850356 w 2928937"/>
              <a:gd name="connsiteY196" fmla="*/ 1474789 h 1505745"/>
              <a:gd name="connsiteX197" fmla="*/ 2864644 w 2928937"/>
              <a:gd name="connsiteY197" fmla="*/ 1484314 h 1505745"/>
              <a:gd name="connsiteX198" fmla="*/ 2881313 w 2928937"/>
              <a:gd name="connsiteY198" fmla="*/ 1496220 h 1505745"/>
              <a:gd name="connsiteX199" fmla="*/ 2886075 w 2928937"/>
              <a:gd name="connsiteY199" fmla="*/ 1503364 h 1505745"/>
              <a:gd name="connsiteX200" fmla="*/ 2893219 w 2928937"/>
              <a:gd name="connsiteY200" fmla="*/ 1505745 h 1505745"/>
              <a:gd name="connsiteX201" fmla="*/ 2928937 w 2928937"/>
              <a:gd name="connsiteY201" fmla="*/ 1503364 h 1505745"/>
              <a:gd name="connsiteX0" fmla="*/ 0 w 2928937"/>
              <a:gd name="connsiteY0" fmla="*/ 0 h 1504950"/>
              <a:gd name="connsiteX1" fmla="*/ 80962 w 2928937"/>
              <a:gd name="connsiteY1" fmla="*/ 0 h 1504950"/>
              <a:gd name="connsiteX2" fmla="*/ 92869 w 2928937"/>
              <a:gd name="connsiteY2" fmla="*/ 14287 h 1504950"/>
              <a:gd name="connsiteX3" fmla="*/ 107156 w 2928937"/>
              <a:gd name="connsiteY3" fmla="*/ 19050 h 1504950"/>
              <a:gd name="connsiteX4" fmla="*/ 121444 w 2928937"/>
              <a:gd name="connsiteY4" fmla="*/ 23812 h 1504950"/>
              <a:gd name="connsiteX5" fmla="*/ 128588 w 2928937"/>
              <a:gd name="connsiteY5" fmla="*/ 26194 h 1504950"/>
              <a:gd name="connsiteX6" fmla="*/ 135731 w 2928937"/>
              <a:gd name="connsiteY6" fmla="*/ 28575 h 1504950"/>
              <a:gd name="connsiteX7" fmla="*/ 159544 w 2928937"/>
              <a:gd name="connsiteY7" fmla="*/ 28575 h 1504950"/>
              <a:gd name="connsiteX8" fmla="*/ 161925 w 2928937"/>
              <a:gd name="connsiteY8" fmla="*/ 38100 h 1504950"/>
              <a:gd name="connsiteX9" fmla="*/ 164306 w 2928937"/>
              <a:gd name="connsiteY9" fmla="*/ 45244 h 1504950"/>
              <a:gd name="connsiteX10" fmla="*/ 173831 w 2928937"/>
              <a:gd name="connsiteY10" fmla="*/ 47625 h 1504950"/>
              <a:gd name="connsiteX11" fmla="*/ 211931 w 2928937"/>
              <a:gd name="connsiteY11" fmla="*/ 52387 h 1504950"/>
              <a:gd name="connsiteX12" fmla="*/ 219075 w 2928937"/>
              <a:gd name="connsiteY12" fmla="*/ 57150 h 1504950"/>
              <a:gd name="connsiteX13" fmla="*/ 230981 w 2928937"/>
              <a:gd name="connsiteY13" fmla="*/ 69056 h 1504950"/>
              <a:gd name="connsiteX14" fmla="*/ 252413 w 2928937"/>
              <a:gd name="connsiteY14" fmla="*/ 78581 h 1504950"/>
              <a:gd name="connsiteX15" fmla="*/ 264319 w 2928937"/>
              <a:gd name="connsiteY15" fmla="*/ 88106 h 1504950"/>
              <a:gd name="connsiteX16" fmla="*/ 292894 w 2928937"/>
              <a:gd name="connsiteY16" fmla="*/ 102394 h 1504950"/>
              <a:gd name="connsiteX17" fmla="*/ 300038 w 2928937"/>
              <a:gd name="connsiteY17" fmla="*/ 104775 h 1504950"/>
              <a:gd name="connsiteX18" fmla="*/ 307181 w 2928937"/>
              <a:gd name="connsiteY18" fmla="*/ 107156 h 1504950"/>
              <a:gd name="connsiteX19" fmla="*/ 314325 w 2928937"/>
              <a:gd name="connsiteY19" fmla="*/ 111919 h 1504950"/>
              <a:gd name="connsiteX20" fmla="*/ 319088 w 2928937"/>
              <a:gd name="connsiteY20" fmla="*/ 119062 h 1504950"/>
              <a:gd name="connsiteX21" fmla="*/ 328613 w 2928937"/>
              <a:gd name="connsiteY21" fmla="*/ 121444 h 1504950"/>
              <a:gd name="connsiteX22" fmla="*/ 333375 w 2928937"/>
              <a:gd name="connsiteY22" fmla="*/ 128587 h 1504950"/>
              <a:gd name="connsiteX23" fmla="*/ 347663 w 2928937"/>
              <a:gd name="connsiteY23" fmla="*/ 133350 h 1504950"/>
              <a:gd name="connsiteX24" fmla="*/ 352425 w 2928937"/>
              <a:gd name="connsiteY24" fmla="*/ 140494 h 1504950"/>
              <a:gd name="connsiteX25" fmla="*/ 359569 w 2928937"/>
              <a:gd name="connsiteY25" fmla="*/ 145256 h 1504950"/>
              <a:gd name="connsiteX26" fmla="*/ 369094 w 2928937"/>
              <a:gd name="connsiteY26" fmla="*/ 159544 h 1504950"/>
              <a:gd name="connsiteX27" fmla="*/ 383381 w 2928937"/>
              <a:gd name="connsiteY27" fmla="*/ 169069 h 1504950"/>
              <a:gd name="connsiteX28" fmla="*/ 390525 w 2928937"/>
              <a:gd name="connsiteY28" fmla="*/ 176212 h 1504950"/>
              <a:gd name="connsiteX29" fmla="*/ 404813 w 2928937"/>
              <a:gd name="connsiteY29" fmla="*/ 185737 h 1504950"/>
              <a:gd name="connsiteX30" fmla="*/ 411956 w 2928937"/>
              <a:gd name="connsiteY30" fmla="*/ 190500 h 1504950"/>
              <a:gd name="connsiteX31" fmla="*/ 433388 w 2928937"/>
              <a:gd name="connsiteY31" fmla="*/ 195262 h 1504950"/>
              <a:gd name="connsiteX32" fmla="*/ 459581 w 2928937"/>
              <a:gd name="connsiteY32" fmla="*/ 214313 h 1504950"/>
              <a:gd name="connsiteX33" fmla="*/ 473869 w 2928937"/>
              <a:gd name="connsiteY33" fmla="*/ 228600 h 1504950"/>
              <a:gd name="connsiteX34" fmla="*/ 483394 w 2928937"/>
              <a:gd name="connsiteY34" fmla="*/ 230981 h 1504950"/>
              <a:gd name="connsiteX35" fmla="*/ 492919 w 2928937"/>
              <a:gd name="connsiteY35" fmla="*/ 228600 h 1504950"/>
              <a:gd name="connsiteX36" fmla="*/ 516731 w 2928937"/>
              <a:gd name="connsiteY36" fmla="*/ 226218 h 1504950"/>
              <a:gd name="connsiteX37" fmla="*/ 550069 w 2928937"/>
              <a:gd name="connsiteY37" fmla="*/ 247650 h 1504950"/>
              <a:gd name="connsiteX38" fmla="*/ 585788 w 2928937"/>
              <a:gd name="connsiteY38" fmla="*/ 250031 h 1504950"/>
              <a:gd name="connsiteX39" fmla="*/ 592931 w 2928937"/>
              <a:gd name="connsiteY39" fmla="*/ 254794 h 1504950"/>
              <a:gd name="connsiteX40" fmla="*/ 597694 w 2928937"/>
              <a:gd name="connsiteY40" fmla="*/ 269081 h 1504950"/>
              <a:gd name="connsiteX41" fmla="*/ 642938 w 2928937"/>
              <a:gd name="connsiteY41" fmla="*/ 276225 h 1504950"/>
              <a:gd name="connsiteX42" fmla="*/ 664369 w 2928937"/>
              <a:gd name="connsiteY42" fmla="*/ 288131 h 1504950"/>
              <a:gd name="connsiteX43" fmla="*/ 671513 w 2928937"/>
              <a:gd name="connsiteY43" fmla="*/ 292894 h 1504950"/>
              <a:gd name="connsiteX44" fmla="*/ 697706 w 2928937"/>
              <a:gd name="connsiteY44" fmla="*/ 300037 h 1504950"/>
              <a:gd name="connsiteX45" fmla="*/ 704850 w 2928937"/>
              <a:gd name="connsiteY45" fmla="*/ 316706 h 1504950"/>
              <a:gd name="connsiteX46" fmla="*/ 709613 w 2928937"/>
              <a:gd name="connsiteY46" fmla="*/ 330994 h 1504950"/>
              <a:gd name="connsiteX47" fmla="*/ 716756 w 2928937"/>
              <a:gd name="connsiteY47" fmla="*/ 333375 h 1504950"/>
              <a:gd name="connsiteX48" fmla="*/ 721519 w 2928937"/>
              <a:gd name="connsiteY48" fmla="*/ 347662 h 1504950"/>
              <a:gd name="connsiteX49" fmla="*/ 731044 w 2928937"/>
              <a:gd name="connsiteY49" fmla="*/ 361950 h 1504950"/>
              <a:gd name="connsiteX50" fmla="*/ 795338 w 2928937"/>
              <a:gd name="connsiteY50" fmla="*/ 371475 h 1504950"/>
              <a:gd name="connsiteX51" fmla="*/ 802481 w 2928937"/>
              <a:gd name="connsiteY51" fmla="*/ 378619 h 1504950"/>
              <a:gd name="connsiteX52" fmla="*/ 809625 w 2928937"/>
              <a:gd name="connsiteY52" fmla="*/ 383381 h 1504950"/>
              <a:gd name="connsiteX53" fmla="*/ 812006 w 2928937"/>
              <a:gd name="connsiteY53" fmla="*/ 395287 h 1504950"/>
              <a:gd name="connsiteX54" fmla="*/ 814388 w 2928937"/>
              <a:gd name="connsiteY54" fmla="*/ 402431 h 1504950"/>
              <a:gd name="connsiteX55" fmla="*/ 828675 w 2928937"/>
              <a:gd name="connsiteY55" fmla="*/ 411956 h 1504950"/>
              <a:gd name="connsiteX56" fmla="*/ 838200 w 2928937"/>
              <a:gd name="connsiteY56" fmla="*/ 414337 h 1504950"/>
              <a:gd name="connsiteX57" fmla="*/ 852488 w 2928937"/>
              <a:gd name="connsiteY57" fmla="*/ 419100 h 1504950"/>
              <a:gd name="connsiteX58" fmla="*/ 862013 w 2928937"/>
              <a:gd name="connsiteY58" fmla="*/ 426244 h 1504950"/>
              <a:gd name="connsiteX59" fmla="*/ 878681 w 2928937"/>
              <a:gd name="connsiteY59" fmla="*/ 435769 h 1504950"/>
              <a:gd name="connsiteX60" fmla="*/ 890588 w 2928937"/>
              <a:gd name="connsiteY60" fmla="*/ 450056 h 1504950"/>
              <a:gd name="connsiteX61" fmla="*/ 897731 w 2928937"/>
              <a:gd name="connsiteY61" fmla="*/ 454819 h 1504950"/>
              <a:gd name="connsiteX62" fmla="*/ 900113 w 2928937"/>
              <a:gd name="connsiteY62" fmla="*/ 461962 h 1504950"/>
              <a:gd name="connsiteX63" fmla="*/ 914400 w 2928937"/>
              <a:gd name="connsiteY63" fmla="*/ 473869 h 1504950"/>
              <a:gd name="connsiteX64" fmla="*/ 931069 w 2928937"/>
              <a:gd name="connsiteY64" fmla="*/ 495300 h 1504950"/>
              <a:gd name="connsiteX65" fmla="*/ 933450 w 2928937"/>
              <a:gd name="connsiteY65" fmla="*/ 502444 h 1504950"/>
              <a:gd name="connsiteX66" fmla="*/ 940594 w 2928937"/>
              <a:gd name="connsiteY66" fmla="*/ 507206 h 1504950"/>
              <a:gd name="connsiteX67" fmla="*/ 947738 w 2928937"/>
              <a:gd name="connsiteY67" fmla="*/ 514350 h 1504950"/>
              <a:gd name="connsiteX68" fmla="*/ 962025 w 2928937"/>
              <a:gd name="connsiteY68" fmla="*/ 523875 h 1504950"/>
              <a:gd name="connsiteX69" fmla="*/ 969169 w 2928937"/>
              <a:gd name="connsiteY69" fmla="*/ 528637 h 1504950"/>
              <a:gd name="connsiteX70" fmla="*/ 973931 w 2928937"/>
              <a:gd name="connsiteY70" fmla="*/ 535781 h 1504950"/>
              <a:gd name="connsiteX71" fmla="*/ 981075 w 2928937"/>
              <a:gd name="connsiteY71" fmla="*/ 538162 h 1504950"/>
              <a:gd name="connsiteX72" fmla="*/ 988219 w 2928937"/>
              <a:gd name="connsiteY72" fmla="*/ 542925 h 1504950"/>
              <a:gd name="connsiteX73" fmla="*/ 995363 w 2928937"/>
              <a:gd name="connsiteY73" fmla="*/ 545306 h 1504950"/>
              <a:gd name="connsiteX74" fmla="*/ 1019175 w 2928937"/>
              <a:gd name="connsiteY74" fmla="*/ 550069 h 1504950"/>
              <a:gd name="connsiteX75" fmla="*/ 1026319 w 2928937"/>
              <a:gd name="connsiteY75" fmla="*/ 559594 h 1504950"/>
              <a:gd name="connsiteX76" fmla="*/ 1031081 w 2928937"/>
              <a:gd name="connsiteY76" fmla="*/ 566737 h 1504950"/>
              <a:gd name="connsiteX77" fmla="*/ 1038225 w 2928937"/>
              <a:gd name="connsiteY77" fmla="*/ 573881 h 1504950"/>
              <a:gd name="connsiteX78" fmla="*/ 1050131 w 2928937"/>
              <a:gd name="connsiteY78" fmla="*/ 583406 h 1504950"/>
              <a:gd name="connsiteX79" fmla="*/ 1078706 w 2928937"/>
              <a:gd name="connsiteY79" fmla="*/ 583406 h 1504950"/>
              <a:gd name="connsiteX80" fmla="*/ 1081088 w 2928937"/>
              <a:gd name="connsiteY80" fmla="*/ 590550 h 1504950"/>
              <a:gd name="connsiteX81" fmla="*/ 1102519 w 2928937"/>
              <a:gd name="connsiteY81" fmla="*/ 611981 h 1504950"/>
              <a:gd name="connsiteX82" fmla="*/ 1109663 w 2928937"/>
              <a:gd name="connsiteY82" fmla="*/ 619125 h 1504950"/>
              <a:gd name="connsiteX83" fmla="*/ 1131094 w 2928937"/>
              <a:gd name="connsiteY83" fmla="*/ 628650 h 1504950"/>
              <a:gd name="connsiteX84" fmla="*/ 1140619 w 2928937"/>
              <a:gd name="connsiteY84" fmla="*/ 633412 h 1504950"/>
              <a:gd name="connsiteX85" fmla="*/ 1147763 w 2928937"/>
              <a:gd name="connsiteY85" fmla="*/ 638175 h 1504950"/>
              <a:gd name="connsiteX86" fmla="*/ 1154906 w 2928937"/>
              <a:gd name="connsiteY86" fmla="*/ 640556 h 1504950"/>
              <a:gd name="connsiteX87" fmla="*/ 1166813 w 2928937"/>
              <a:gd name="connsiteY87" fmla="*/ 645319 h 1504950"/>
              <a:gd name="connsiteX88" fmla="*/ 1190625 w 2928937"/>
              <a:gd name="connsiteY88" fmla="*/ 647700 h 1504950"/>
              <a:gd name="connsiteX89" fmla="*/ 1207294 w 2928937"/>
              <a:gd name="connsiteY89" fmla="*/ 657225 h 1504950"/>
              <a:gd name="connsiteX90" fmla="*/ 1221581 w 2928937"/>
              <a:gd name="connsiteY90" fmla="*/ 669131 h 1504950"/>
              <a:gd name="connsiteX91" fmla="*/ 1231106 w 2928937"/>
              <a:gd name="connsiteY91" fmla="*/ 671512 h 1504950"/>
              <a:gd name="connsiteX92" fmla="*/ 1238250 w 2928937"/>
              <a:gd name="connsiteY92" fmla="*/ 678656 h 1504950"/>
              <a:gd name="connsiteX93" fmla="*/ 1247775 w 2928937"/>
              <a:gd name="connsiteY93" fmla="*/ 681037 h 1504950"/>
              <a:gd name="connsiteX94" fmla="*/ 1290638 w 2928937"/>
              <a:gd name="connsiteY94" fmla="*/ 690562 h 1504950"/>
              <a:gd name="connsiteX95" fmla="*/ 1295400 w 2928937"/>
              <a:gd name="connsiteY95" fmla="*/ 697706 h 1504950"/>
              <a:gd name="connsiteX96" fmla="*/ 1302544 w 2928937"/>
              <a:gd name="connsiteY96" fmla="*/ 700087 h 1504950"/>
              <a:gd name="connsiteX97" fmla="*/ 1316831 w 2928937"/>
              <a:gd name="connsiteY97" fmla="*/ 707231 h 1504950"/>
              <a:gd name="connsiteX98" fmla="*/ 1323975 w 2928937"/>
              <a:gd name="connsiteY98" fmla="*/ 714375 h 1504950"/>
              <a:gd name="connsiteX99" fmla="*/ 1328738 w 2928937"/>
              <a:gd name="connsiteY99" fmla="*/ 721519 h 1504950"/>
              <a:gd name="connsiteX100" fmla="*/ 1343025 w 2928937"/>
              <a:gd name="connsiteY100" fmla="*/ 731044 h 1504950"/>
              <a:gd name="connsiteX101" fmla="*/ 1350169 w 2928937"/>
              <a:gd name="connsiteY101" fmla="*/ 735806 h 1504950"/>
              <a:gd name="connsiteX102" fmla="*/ 1354931 w 2928937"/>
              <a:gd name="connsiteY102" fmla="*/ 742950 h 1504950"/>
              <a:gd name="connsiteX103" fmla="*/ 1364456 w 2928937"/>
              <a:gd name="connsiteY103" fmla="*/ 750094 h 1504950"/>
              <a:gd name="connsiteX104" fmla="*/ 1369219 w 2928937"/>
              <a:gd name="connsiteY104" fmla="*/ 764381 h 1504950"/>
              <a:gd name="connsiteX105" fmla="*/ 1371600 w 2928937"/>
              <a:gd name="connsiteY105" fmla="*/ 771525 h 1504950"/>
              <a:gd name="connsiteX106" fmla="*/ 1373981 w 2928937"/>
              <a:gd name="connsiteY106" fmla="*/ 788194 h 1504950"/>
              <a:gd name="connsiteX107" fmla="*/ 1393031 w 2928937"/>
              <a:gd name="connsiteY107" fmla="*/ 795337 h 1504950"/>
              <a:gd name="connsiteX108" fmla="*/ 1407319 w 2928937"/>
              <a:gd name="connsiteY108" fmla="*/ 804862 h 1504950"/>
              <a:gd name="connsiteX109" fmla="*/ 1414463 w 2928937"/>
              <a:gd name="connsiteY109" fmla="*/ 809625 h 1504950"/>
              <a:gd name="connsiteX110" fmla="*/ 1416844 w 2928937"/>
              <a:gd name="connsiteY110" fmla="*/ 816769 h 1504950"/>
              <a:gd name="connsiteX111" fmla="*/ 1426369 w 2928937"/>
              <a:gd name="connsiteY111" fmla="*/ 831056 h 1504950"/>
              <a:gd name="connsiteX112" fmla="*/ 1428750 w 2928937"/>
              <a:gd name="connsiteY112" fmla="*/ 838200 h 1504950"/>
              <a:gd name="connsiteX113" fmla="*/ 1435894 w 2928937"/>
              <a:gd name="connsiteY113" fmla="*/ 845344 h 1504950"/>
              <a:gd name="connsiteX114" fmla="*/ 1440656 w 2928937"/>
              <a:gd name="connsiteY114" fmla="*/ 852487 h 1504950"/>
              <a:gd name="connsiteX115" fmla="*/ 1447800 w 2928937"/>
              <a:gd name="connsiteY115" fmla="*/ 859631 h 1504950"/>
              <a:gd name="connsiteX116" fmla="*/ 1457325 w 2928937"/>
              <a:gd name="connsiteY116" fmla="*/ 873919 h 1504950"/>
              <a:gd name="connsiteX117" fmla="*/ 1462088 w 2928937"/>
              <a:gd name="connsiteY117" fmla="*/ 881062 h 1504950"/>
              <a:gd name="connsiteX118" fmla="*/ 1495425 w 2928937"/>
              <a:gd name="connsiteY118" fmla="*/ 885825 h 1504950"/>
              <a:gd name="connsiteX119" fmla="*/ 1504950 w 2928937"/>
              <a:gd name="connsiteY119" fmla="*/ 897731 h 1504950"/>
              <a:gd name="connsiteX120" fmla="*/ 1514475 w 2928937"/>
              <a:gd name="connsiteY120" fmla="*/ 912019 h 1504950"/>
              <a:gd name="connsiteX121" fmla="*/ 1521619 w 2928937"/>
              <a:gd name="connsiteY121" fmla="*/ 926306 h 1504950"/>
              <a:gd name="connsiteX122" fmla="*/ 1528763 w 2928937"/>
              <a:gd name="connsiteY122" fmla="*/ 947737 h 1504950"/>
              <a:gd name="connsiteX123" fmla="*/ 1531144 w 2928937"/>
              <a:gd name="connsiteY123" fmla="*/ 954881 h 1504950"/>
              <a:gd name="connsiteX124" fmla="*/ 1550194 w 2928937"/>
              <a:gd name="connsiteY124" fmla="*/ 957262 h 1504950"/>
              <a:gd name="connsiteX125" fmla="*/ 1569244 w 2928937"/>
              <a:gd name="connsiteY125" fmla="*/ 978694 h 1504950"/>
              <a:gd name="connsiteX126" fmla="*/ 1576388 w 2928937"/>
              <a:gd name="connsiteY126" fmla="*/ 985837 h 1504950"/>
              <a:gd name="connsiteX127" fmla="*/ 1585913 w 2928937"/>
              <a:gd name="connsiteY127" fmla="*/ 1000125 h 1504950"/>
              <a:gd name="connsiteX128" fmla="*/ 1597819 w 2928937"/>
              <a:gd name="connsiteY128" fmla="*/ 1014412 h 1504950"/>
              <a:gd name="connsiteX129" fmla="*/ 1621631 w 2928937"/>
              <a:gd name="connsiteY129" fmla="*/ 1019175 h 1504950"/>
              <a:gd name="connsiteX130" fmla="*/ 1628775 w 2928937"/>
              <a:gd name="connsiteY130" fmla="*/ 1023937 h 1504950"/>
              <a:gd name="connsiteX131" fmla="*/ 1645444 w 2928937"/>
              <a:gd name="connsiteY131" fmla="*/ 1028700 h 1504950"/>
              <a:gd name="connsiteX132" fmla="*/ 1652588 w 2928937"/>
              <a:gd name="connsiteY132" fmla="*/ 1031081 h 1504950"/>
              <a:gd name="connsiteX133" fmla="*/ 1659731 w 2928937"/>
              <a:gd name="connsiteY133" fmla="*/ 1035844 h 1504950"/>
              <a:gd name="connsiteX134" fmla="*/ 1674019 w 2928937"/>
              <a:gd name="connsiteY134" fmla="*/ 1040606 h 1504950"/>
              <a:gd name="connsiteX135" fmla="*/ 1693069 w 2928937"/>
              <a:gd name="connsiteY135" fmla="*/ 1062037 h 1504950"/>
              <a:gd name="connsiteX136" fmla="*/ 1707356 w 2928937"/>
              <a:gd name="connsiteY136" fmla="*/ 1066800 h 1504950"/>
              <a:gd name="connsiteX137" fmla="*/ 1714500 w 2928937"/>
              <a:gd name="connsiteY137" fmla="*/ 1069181 h 1504950"/>
              <a:gd name="connsiteX138" fmla="*/ 1738313 w 2928937"/>
              <a:gd name="connsiteY138" fmla="*/ 1066799 h 1504950"/>
              <a:gd name="connsiteX139" fmla="*/ 1764506 w 2928937"/>
              <a:gd name="connsiteY139" fmla="*/ 1083469 h 1504950"/>
              <a:gd name="connsiteX140" fmla="*/ 1774031 w 2928937"/>
              <a:gd name="connsiteY140" fmla="*/ 1085850 h 1504950"/>
              <a:gd name="connsiteX141" fmla="*/ 1781175 w 2928937"/>
              <a:gd name="connsiteY141" fmla="*/ 1090612 h 1504950"/>
              <a:gd name="connsiteX142" fmla="*/ 1790700 w 2928937"/>
              <a:gd name="connsiteY142" fmla="*/ 1092994 h 1504950"/>
              <a:gd name="connsiteX143" fmla="*/ 1812131 w 2928937"/>
              <a:gd name="connsiteY143" fmla="*/ 1100137 h 1504950"/>
              <a:gd name="connsiteX144" fmla="*/ 1819275 w 2928937"/>
              <a:gd name="connsiteY144" fmla="*/ 1102519 h 1504950"/>
              <a:gd name="connsiteX145" fmla="*/ 1826419 w 2928937"/>
              <a:gd name="connsiteY145" fmla="*/ 1107281 h 1504950"/>
              <a:gd name="connsiteX146" fmla="*/ 1843088 w 2928937"/>
              <a:gd name="connsiteY146" fmla="*/ 1123950 h 1504950"/>
              <a:gd name="connsiteX147" fmla="*/ 1881188 w 2928937"/>
              <a:gd name="connsiteY147" fmla="*/ 1133475 h 1504950"/>
              <a:gd name="connsiteX148" fmla="*/ 1883569 w 2928937"/>
              <a:gd name="connsiteY148" fmla="*/ 1140619 h 1504950"/>
              <a:gd name="connsiteX149" fmla="*/ 1885950 w 2928937"/>
              <a:gd name="connsiteY149" fmla="*/ 1150144 h 1504950"/>
              <a:gd name="connsiteX150" fmla="*/ 1893094 w 2928937"/>
              <a:gd name="connsiteY150" fmla="*/ 1152525 h 1504950"/>
              <a:gd name="connsiteX151" fmla="*/ 1907381 w 2928937"/>
              <a:gd name="connsiteY151" fmla="*/ 1162050 h 1504950"/>
              <a:gd name="connsiteX152" fmla="*/ 1914525 w 2928937"/>
              <a:gd name="connsiteY152" fmla="*/ 1166812 h 1504950"/>
              <a:gd name="connsiteX153" fmla="*/ 1928813 w 2928937"/>
              <a:gd name="connsiteY153" fmla="*/ 1181100 h 1504950"/>
              <a:gd name="connsiteX154" fmla="*/ 1950244 w 2928937"/>
              <a:gd name="connsiteY154" fmla="*/ 1197769 h 1504950"/>
              <a:gd name="connsiteX155" fmla="*/ 1957388 w 2928937"/>
              <a:gd name="connsiteY155" fmla="*/ 1200150 h 1504950"/>
              <a:gd name="connsiteX156" fmla="*/ 1974056 w 2928937"/>
              <a:gd name="connsiteY156" fmla="*/ 1212056 h 1504950"/>
              <a:gd name="connsiteX157" fmla="*/ 1981200 w 2928937"/>
              <a:gd name="connsiteY157" fmla="*/ 1214437 h 1504950"/>
              <a:gd name="connsiteX158" fmla="*/ 1988344 w 2928937"/>
              <a:gd name="connsiteY158" fmla="*/ 1219200 h 1504950"/>
              <a:gd name="connsiteX159" fmla="*/ 1995488 w 2928937"/>
              <a:gd name="connsiteY159" fmla="*/ 1221581 h 1504950"/>
              <a:gd name="connsiteX160" fmla="*/ 2016919 w 2928937"/>
              <a:gd name="connsiteY160" fmla="*/ 1233487 h 1504950"/>
              <a:gd name="connsiteX161" fmla="*/ 2024063 w 2928937"/>
              <a:gd name="connsiteY161" fmla="*/ 1238250 h 1504950"/>
              <a:gd name="connsiteX162" fmla="*/ 2062163 w 2928937"/>
              <a:gd name="connsiteY162" fmla="*/ 1245394 h 1504950"/>
              <a:gd name="connsiteX163" fmla="*/ 2083594 w 2928937"/>
              <a:gd name="connsiteY163" fmla="*/ 1262062 h 1504950"/>
              <a:gd name="connsiteX164" fmla="*/ 2088356 w 2928937"/>
              <a:gd name="connsiteY164" fmla="*/ 1269206 h 1504950"/>
              <a:gd name="connsiteX165" fmla="*/ 2119313 w 2928937"/>
              <a:gd name="connsiteY165" fmla="*/ 1276350 h 1504950"/>
              <a:gd name="connsiteX166" fmla="*/ 2126456 w 2928937"/>
              <a:gd name="connsiteY166" fmla="*/ 1278731 h 1504950"/>
              <a:gd name="connsiteX167" fmla="*/ 2135981 w 2928937"/>
              <a:gd name="connsiteY167" fmla="*/ 1281112 h 1504950"/>
              <a:gd name="connsiteX168" fmla="*/ 2143125 w 2928937"/>
              <a:gd name="connsiteY168" fmla="*/ 1285875 h 1504950"/>
              <a:gd name="connsiteX169" fmla="*/ 2152650 w 2928937"/>
              <a:gd name="connsiteY169" fmla="*/ 1300162 h 1504950"/>
              <a:gd name="connsiteX170" fmla="*/ 2178844 w 2928937"/>
              <a:gd name="connsiteY170" fmla="*/ 1304925 h 1504950"/>
              <a:gd name="connsiteX171" fmla="*/ 2257425 w 2928937"/>
              <a:gd name="connsiteY171" fmla="*/ 1307306 h 1504950"/>
              <a:gd name="connsiteX172" fmla="*/ 2257425 w 2928937"/>
              <a:gd name="connsiteY172" fmla="*/ 1316832 h 1504950"/>
              <a:gd name="connsiteX173" fmla="*/ 2319338 w 2928937"/>
              <a:gd name="connsiteY173" fmla="*/ 1321594 h 1504950"/>
              <a:gd name="connsiteX174" fmla="*/ 2343150 w 2928937"/>
              <a:gd name="connsiteY174" fmla="*/ 1338262 h 1504950"/>
              <a:gd name="connsiteX175" fmla="*/ 2350294 w 2928937"/>
              <a:gd name="connsiteY175" fmla="*/ 1343025 h 1504950"/>
              <a:gd name="connsiteX176" fmla="*/ 2357438 w 2928937"/>
              <a:gd name="connsiteY176" fmla="*/ 1350169 h 1504950"/>
              <a:gd name="connsiteX177" fmla="*/ 2364581 w 2928937"/>
              <a:gd name="connsiteY177" fmla="*/ 1352550 h 1504950"/>
              <a:gd name="connsiteX178" fmla="*/ 2371725 w 2928937"/>
              <a:gd name="connsiteY178" fmla="*/ 1357312 h 1504950"/>
              <a:gd name="connsiteX179" fmla="*/ 2378869 w 2928937"/>
              <a:gd name="connsiteY179" fmla="*/ 1359694 h 1504950"/>
              <a:gd name="connsiteX180" fmla="*/ 2386013 w 2928937"/>
              <a:gd name="connsiteY180" fmla="*/ 1364456 h 1504950"/>
              <a:gd name="connsiteX181" fmla="*/ 2428875 w 2928937"/>
              <a:gd name="connsiteY181" fmla="*/ 1369219 h 1504950"/>
              <a:gd name="connsiteX182" fmla="*/ 2436019 w 2928937"/>
              <a:gd name="connsiteY182" fmla="*/ 1376362 h 1504950"/>
              <a:gd name="connsiteX183" fmla="*/ 2452688 w 2928937"/>
              <a:gd name="connsiteY183" fmla="*/ 1383506 h 1504950"/>
              <a:gd name="connsiteX184" fmla="*/ 2466975 w 2928937"/>
              <a:gd name="connsiteY184" fmla="*/ 1393031 h 1504950"/>
              <a:gd name="connsiteX185" fmla="*/ 2474119 w 2928937"/>
              <a:gd name="connsiteY185" fmla="*/ 1397794 h 1504950"/>
              <a:gd name="connsiteX186" fmla="*/ 2488406 w 2928937"/>
              <a:gd name="connsiteY186" fmla="*/ 1407319 h 1504950"/>
              <a:gd name="connsiteX187" fmla="*/ 2686050 w 2928937"/>
              <a:gd name="connsiteY187" fmla="*/ 1407319 h 1504950"/>
              <a:gd name="connsiteX188" fmla="*/ 2707481 w 2928937"/>
              <a:gd name="connsiteY188" fmla="*/ 1431131 h 1504950"/>
              <a:gd name="connsiteX189" fmla="*/ 2714625 w 2928937"/>
              <a:gd name="connsiteY189" fmla="*/ 1433512 h 1504950"/>
              <a:gd name="connsiteX190" fmla="*/ 2726531 w 2928937"/>
              <a:gd name="connsiteY190" fmla="*/ 1443037 h 1504950"/>
              <a:gd name="connsiteX191" fmla="*/ 2728913 w 2928937"/>
              <a:gd name="connsiteY191" fmla="*/ 1450181 h 1504950"/>
              <a:gd name="connsiteX192" fmla="*/ 2788444 w 2928937"/>
              <a:gd name="connsiteY192" fmla="*/ 1452562 h 1504950"/>
              <a:gd name="connsiteX193" fmla="*/ 2793206 w 2928937"/>
              <a:gd name="connsiteY193" fmla="*/ 1466850 h 1504950"/>
              <a:gd name="connsiteX194" fmla="*/ 2800350 w 2928937"/>
              <a:gd name="connsiteY194" fmla="*/ 1469231 h 1504950"/>
              <a:gd name="connsiteX195" fmla="*/ 2814638 w 2928937"/>
              <a:gd name="connsiteY195" fmla="*/ 1471612 h 1504950"/>
              <a:gd name="connsiteX196" fmla="*/ 2850356 w 2928937"/>
              <a:gd name="connsiteY196" fmla="*/ 1473994 h 1504950"/>
              <a:gd name="connsiteX197" fmla="*/ 2864644 w 2928937"/>
              <a:gd name="connsiteY197" fmla="*/ 1483519 h 1504950"/>
              <a:gd name="connsiteX198" fmla="*/ 2881313 w 2928937"/>
              <a:gd name="connsiteY198" fmla="*/ 1495425 h 1504950"/>
              <a:gd name="connsiteX199" fmla="*/ 2886075 w 2928937"/>
              <a:gd name="connsiteY199" fmla="*/ 1502569 h 1504950"/>
              <a:gd name="connsiteX200" fmla="*/ 2893219 w 2928937"/>
              <a:gd name="connsiteY200" fmla="*/ 1504950 h 1504950"/>
              <a:gd name="connsiteX201" fmla="*/ 2928937 w 2928937"/>
              <a:gd name="connsiteY201" fmla="*/ 1502569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928937" h="1504950">
                <a:moveTo>
                  <a:pt x="0" y="0"/>
                </a:moveTo>
                <a:lnTo>
                  <a:pt x="80962" y="0"/>
                </a:lnTo>
                <a:cubicBezTo>
                  <a:pt x="83343" y="2381"/>
                  <a:pt x="88503" y="11112"/>
                  <a:pt x="92869" y="14287"/>
                </a:cubicBezTo>
                <a:cubicBezTo>
                  <a:pt x="97235" y="17462"/>
                  <a:pt x="102394" y="17462"/>
                  <a:pt x="107156" y="19050"/>
                </a:cubicBezTo>
                <a:lnTo>
                  <a:pt x="121444" y="23812"/>
                </a:lnTo>
                <a:lnTo>
                  <a:pt x="128588" y="26194"/>
                </a:lnTo>
                <a:lnTo>
                  <a:pt x="135731" y="28575"/>
                </a:lnTo>
                <a:cubicBezTo>
                  <a:pt x="136535" y="28460"/>
                  <a:pt x="155282" y="23247"/>
                  <a:pt x="159544" y="28575"/>
                </a:cubicBezTo>
                <a:cubicBezTo>
                  <a:pt x="161588" y="31131"/>
                  <a:pt x="161026" y="34953"/>
                  <a:pt x="161925" y="38100"/>
                </a:cubicBezTo>
                <a:cubicBezTo>
                  <a:pt x="162615" y="40514"/>
                  <a:pt x="162346" y="43676"/>
                  <a:pt x="164306" y="45244"/>
                </a:cubicBezTo>
                <a:cubicBezTo>
                  <a:pt x="166862" y="47288"/>
                  <a:pt x="170595" y="47140"/>
                  <a:pt x="173831" y="47625"/>
                </a:cubicBezTo>
                <a:cubicBezTo>
                  <a:pt x="186488" y="49523"/>
                  <a:pt x="211931" y="52387"/>
                  <a:pt x="211931" y="52387"/>
                </a:cubicBezTo>
                <a:cubicBezTo>
                  <a:pt x="214312" y="53975"/>
                  <a:pt x="217051" y="55126"/>
                  <a:pt x="219075" y="57150"/>
                </a:cubicBezTo>
                <a:cubicBezTo>
                  <a:pt x="227329" y="65404"/>
                  <a:pt x="219553" y="63977"/>
                  <a:pt x="230981" y="69056"/>
                </a:cubicBezTo>
                <a:cubicBezTo>
                  <a:pt x="256488" y="80393"/>
                  <a:pt x="236244" y="67803"/>
                  <a:pt x="252413" y="78581"/>
                </a:cubicBezTo>
                <a:cubicBezTo>
                  <a:pt x="261212" y="91781"/>
                  <a:pt x="252140" y="81340"/>
                  <a:pt x="264319" y="88106"/>
                </a:cubicBezTo>
                <a:cubicBezTo>
                  <a:pt x="292015" y="103493"/>
                  <a:pt x="265078" y="93122"/>
                  <a:pt x="292894" y="102394"/>
                </a:cubicBezTo>
                <a:lnTo>
                  <a:pt x="300038" y="104775"/>
                </a:lnTo>
                <a:lnTo>
                  <a:pt x="307181" y="107156"/>
                </a:lnTo>
                <a:cubicBezTo>
                  <a:pt x="309562" y="108744"/>
                  <a:pt x="312301" y="109895"/>
                  <a:pt x="314325" y="111919"/>
                </a:cubicBezTo>
                <a:cubicBezTo>
                  <a:pt x="316349" y="113943"/>
                  <a:pt x="316707" y="117475"/>
                  <a:pt x="319088" y="119062"/>
                </a:cubicBezTo>
                <a:cubicBezTo>
                  <a:pt x="321811" y="120877"/>
                  <a:pt x="325438" y="120650"/>
                  <a:pt x="328613" y="121444"/>
                </a:cubicBezTo>
                <a:cubicBezTo>
                  <a:pt x="330200" y="123825"/>
                  <a:pt x="330948" y="127070"/>
                  <a:pt x="333375" y="128587"/>
                </a:cubicBezTo>
                <a:cubicBezTo>
                  <a:pt x="337632" y="131248"/>
                  <a:pt x="347663" y="133350"/>
                  <a:pt x="347663" y="133350"/>
                </a:cubicBezTo>
                <a:cubicBezTo>
                  <a:pt x="349250" y="135731"/>
                  <a:pt x="350401" y="138470"/>
                  <a:pt x="352425" y="140494"/>
                </a:cubicBezTo>
                <a:cubicBezTo>
                  <a:pt x="354449" y="142518"/>
                  <a:pt x="357684" y="143102"/>
                  <a:pt x="359569" y="145256"/>
                </a:cubicBezTo>
                <a:cubicBezTo>
                  <a:pt x="363338" y="149564"/>
                  <a:pt x="364331" y="156369"/>
                  <a:pt x="369094" y="159544"/>
                </a:cubicBezTo>
                <a:cubicBezTo>
                  <a:pt x="373856" y="162719"/>
                  <a:pt x="379333" y="165022"/>
                  <a:pt x="383381" y="169069"/>
                </a:cubicBezTo>
                <a:cubicBezTo>
                  <a:pt x="385762" y="171450"/>
                  <a:pt x="387867" y="174145"/>
                  <a:pt x="390525" y="176212"/>
                </a:cubicBezTo>
                <a:cubicBezTo>
                  <a:pt x="395043" y="179726"/>
                  <a:pt x="400050" y="182562"/>
                  <a:pt x="404813" y="185737"/>
                </a:cubicBezTo>
                <a:cubicBezTo>
                  <a:pt x="407194" y="187325"/>
                  <a:pt x="407194" y="188913"/>
                  <a:pt x="411956" y="190500"/>
                </a:cubicBezTo>
                <a:cubicBezTo>
                  <a:pt x="416718" y="192087"/>
                  <a:pt x="425451" y="191293"/>
                  <a:pt x="433388" y="195262"/>
                </a:cubicBezTo>
                <a:cubicBezTo>
                  <a:pt x="441326" y="199231"/>
                  <a:pt x="454422" y="208757"/>
                  <a:pt x="459581" y="214313"/>
                </a:cubicBezTo>
                <a:cubicBezTo>
                  <a:pt x="462195" y="218234"/>
                  <a:pt x="469900" y="225822"/>
                  <a:pt x="473869" y="228600"/>
                </a:cubicBezTo>
                <a:cubicBezTo>
                  <a:pt x="477838" y="231378"/>
                  <a:pt x="480219" y="230187"/>
                  <a:pt x="483394" y="230981"/>
                </a:cubicBezTo>
                <a:cubicBezTo>
                  <a:pt x="486569" y="230187"/>
                  <a:pt x="487363" y="229394"/>
                  <a:pt x="492919" y="228600"/>
                </a:cubicBezTo>
                <a:cubicBezTo>
                  <a:pt x="498475" y="227806"/>
                  <a:pt x="507206" y="223043"/>
                  <a:pt x="516731" y="226218"/>
                </a:cubicBezTo>
                <a:cubicBezTo>
                  <a:pt x="526256" y="229393"/>
                  <a:pt x="538560" y="243681"/>
                  <a:pt x="550069" y="247650"/>
                </a:cubicBezTo>
                <a:cubicBezTo>
                  <a:pt x="561578" y="251619"/>
                  <a:pt x="573882" y="249237"/>
                  <a:pt x="585788" y="250031"/>
                </a:cubicBezTo>
                <a:cubicBezTo>
                  <a:pt x="588169" y="251619"/>
                  <a:pt x="591414" y="252367"/>
                  <a:pt x="592931" y="254794"/>
                </a:cubicBezTo>
                <a:cubicBezTo>
                  <a:pt x="595592" y="259051"/>
                  <a:pt x="592932" y="267493"/>
                  <a:pt x="597694" y="269081"/>
                </a:cubicBezTo>
                <a:cubicBezTo>
                  <a:pt x="621799" y="277117"/>
                  <a:pt x="606976" y="273459"/>
                  <a:pt x="642938" y="276225"/>
                </a:cubicBezTo>
                <a:cubicBezTo>
                  <a:pt x="655511" y="280416"/>
                  <a:pt x="647994" y="277214"/>
                  <a:pt x="664369" y="288131"/>
                </a:cubicBezTo>
                <a:cubicBezTo>
                  <a:pt x="666750" y="289719"/>
                  <a:pt x="668736" y="292200"/>
                  <a:pt x="671513" y="292894"/>
                </a:cubicBezTo>
                <a:cubicBezTo>
                  <a:pt x="692998" y="298265"/>
                  <a:pt x="684353" y="295586"/>
                  <a:pt x="697706" y="300037"/>
                </a:cubicBezTo>
                <a:cubicBezTo>
                  <a:pt x="705263" y="311372"/>
                  <a:pt x="700656" y="302726"/>
                  <a:pt x="704850" y="316706"/>
                </a:cubicBezTo>
                <a:cubicBezTo>
                  <a:pt x="706293" y="321515"/>
                  <a:pt x="704850" y="329406"/>
                  <a:pt x="709613" y="330994"/>
                </a:cubicBezTo>
                <a:lnTo>
                  <a:pt x="716756" y="333375"/>
                </a:lnTo>
                <a:cubicBezTo>
                  <a:pt x="718344" y="338137"/>
                  <a:pt x="718734" y="343485"/>
                  <a:pt x="721519" y="347662"/>
                </a:cubicBezTo>
                <a:lnTo>
                  <a:pt x="731044" y="361950"/>
                </a:lnTo>
                <a:lnTo>
                  <a:pt x="795338" y="371475"/>
                </a:lnTo>
                <a:cubicBezTo>
                  <a:pt x="798674" y="371935"/>
                  <a:pt x="799894" y="376463"/>
                  <a:pt x="802481" y="378619"/>
                </a:cubicBezTo>
                <a:cubicBezTo>
                  <a:pt x="804680" y="380451"/>
                  <a:pt x="807244" y="381794"/>
                  <a:pt x="809625" y="383381"/>
                </a:cubicBezTo>
                <a:cubicBezTo>
                  <a:pt x="810419" y="387350"/>
                  <a:pt x="811024" y="391361"/>
                  <a:pt x="812006" y="395287"/>
                </a:cubicBezTo>
                <a:cubicBezTo>
                  <a:pt x="812615" y="397722"/>
                  <a:pt x="812613" y="400656"/>
                  <a:pt x="814388" y="402431"/>
                </a:cubicBezTo>
                <a:cubicBezTo>
                  <a:pt x="818435" y="406478"/>
                  <a:pt x="823122" y="410568"/>
                  <a:pt x="828675" y="411956"/>
                </a:cubicBezTo>
                <a:cubicBezTo>
                  <a:pt x="831850" y="412750"/>
                  <a:pt x="835065" y="413397"/>
                  <a:pt x="838200" y="414337"/>
                </a:cubicBezTo>
                <a:cubicBezTo>
                  <a:pt x="843009" y="415780"/>
                  <a:pt x="852488" y="419100"/>
                  <a:pt x="852488" y="419100"/>
                </a:cubicBezTo>
                <a:cubicBezTo>
                  <a:pt x="855663" y="421481"/>
                  <a:pt x="858567" y="424275"/>
                  <a:pt x="862013" y="426244"/>
                </a:cubicBezTo>
                <a:cubicBezTo>
                  <a:pt x="879281" y="436112"/>
                  <a:pt x="857092" y="417265"/>
                  <a:pt x="878681" y="435769"/>
                </a:cubicBezTo>
                <a:cubicBezTo>
                  <a:pt x="905968" y="459157"/>
                  <a:pt x="868557" y="428024"/>
                  <a:pt x="890588" y="450056"/>
                </a:cubicBezTo>
                <a:cubicBezTo>
                  <a:pt x="892612" y="452080"/>
                  <a:pt x="895350" y="453231"/>
                  <a:pt x="897731" y="454819"/>
                </a:cubicBezTo>
                <a:cubicBezTo>
                  <a:pt x="898525" y="457200"/>
                  <a:pt x="898721" y="459874"/>
                  <a:pt x="900113" y="461962"/>
                </a:cubicBezTo>
                <a:cubicBezTo>
                  <a:pt x="903781" y="467464"/>
                  <a:pt x="909127" y="470354"/>
                  <a:pt x="914400" y="473869"/>
                </a:cubicBezTo>
                <a:cubicBezTo>
                  <a:pt x="925793" y="490958"/>
                  <a:pt x="919878" y="484109"/>
                  <a:pt x="931069" y="495300"/>
                </a:cubicBezTo>
                <a:cubicBezTo>
                  <a:pt x="931863" y="497681"/>
                  <a:pt x="931882" y="500484"/>
                  <a:pt x="933450" y="502444"/>
                </a:cubicBezTo>
                <a:cubicBezTo>
                  <a:pt x="935238" y="504679"/>
                  <a:pt x="938395" y="505374"/>
                  <a:pt x="940594" y="507206"/>
                </a:cubicBezTo>
                <a:cubicBezTo>
                  <a:pt x="943181" y="509362"/>
                  <a:pt x="945080" y="512282"/>
                  <a:pt x="947738" y="514350"/>
                </a:cubicBezTo>
                <a:cubicBezTo>
                  <a:pt x="952256" y="517864"/>
                  <a:pt x="957263" y="520700"/>
                  <a:pt x="962025" y="523875"/>
                </a:cubicBezTo>
                <a:lnTo>
                  <a:pt x="969169" y="528637"/>
                </a:lnTo>
                <a:cubicBezTo>
                  <a:pt x="970756" y="531018"/>
                  <a:pt x="971696" y="533993"/>
                  <a:pt x="973931" y="535781"/>
                </a:cubicBezTo>
                <a:cubicBezTo>
                  <a:pt x="975891" y="537349"/>
                  <a:pt x="978830" y="537039"/>
                  <a:pt x="981075" y="538162"/>
                </a:cubicBezTo>
                <a:cubicBezTo>
                  <a:pt x="983635" y="539442"/>
                  <a:pt x="985659" y="541645"/>
                  <a:pt x="988219" y="542925"/>
                </a:cubicBezTo>
                <a:cubicBezTo>
                  <a:pt x="990464" y="544048"/>
                  <a:pt x="992917" y="544742"/>
                  <a:pt x="995363" y="545306"/>
                </a:cubicBezTo>
                <a:cubicBezTo>
                  <a:pt x="1003250" y="547126"/>
                  <a:pt x="1011238" y="548481"/>
                  <a:pt x="1019175" y="550069"/>
                </a:cubicBezTo>
                <a:cubicBezTo>
                  <a:pt x="1021556" y="553244"/>
                  <a:pt x="1024012" y="556364"/>
                  <a:pt x="1026319" y="559594"/>
                </a:cubicBezTo>
                <a:cubicBezTo>
                  <a:pt x="1027982" y="561923"/>
                  <a:pt x="1029249" y="564539"/>
                  <a:pt x="1031081" y="566737"/>
                </a:cubicBezTo>
                <a:cubicBezTo>
                  <a:pt x="1033237" y="569324"/>
                  <a:pt x="1036069" y="571294"/>
                  <a:pt x="1038225" y="573881"/>
                </a:cubicBezTo>
                <a:cubicBezTo>
                  <a:pt x="1046510" y="583823"/>
                  <a:pt x="1038405" y="579497"/>
                  <a:pt x="1050131" y="583406"/>
                </a:cubicBezTo>
                <a:cubicBezTo>
                  <a:pt x="1054135" y="582906"/>
                  <a:pt x="1072328" y="578304"/>
                  <a:pt x="1078706" y="583406"/>
                </a:cubicBezTo>
                <a:cubicBezTo>
                  <a:pt x="1080666" y="584974"/>
                  <a:pt x="1079547" y="588569"/>
                  <a:pt x="1081088" y="590550"/>
                </a:cubicBezTo>
                <a:lnTo>
                  <a:pt x="1102519" y="611981"/>
                </a:lnTo>
                <a:cubicBezTo>
                  <a:pt x="1104900" y="614362"/>
                  <a:pt x="1106861" y="617257"/>
                  <a:pt x="1109663" y="619125"/>
                </a:cubicBezTo>
                <a:cubicBezTo>
                  <a:pt x="1130667" y="633128"/>
                  <a:pt x="1097102" y="611656"/>
                  <a:pt x="1131094" y="628650"/>
                </a:cubicBezTo>
                <a:cubicBezTo>
                  <a:pt x="1134269" y="630237"/>
                  <a:pt x="1137537" y="631651"/>
                  <a:pt x="1140619" y="633412"/>
                </a:cubicBezTo>
                <a:cubicBezTo>
                  <a:pt x="1143104" y="634832"/>
                  <a:pt x="1145203" y="636895"/>
                  <a:pt x="1147763" y="638175"/>
                </a:cubicBezTo>
                <a:cubicBezTo>
                  <a:pt x="1150008" y="639297"/>
                  <a:pt x="1152556" y="639675"/>
                  <a:pt x="1154906" y="640556"/>
                </a:cubicBezTo>
                <a:cubicBezTo>
                  <a:pt x="1158909" y="642057"/>
                  <a:pt x="1162621" y="644481"/>
                  <a:pt x="1166813" y="645319"/>
                </a:cubicBezTo>
                <a:cubicBezTo>
                  <a:pt x="1174635" y="646883"/>
                  <a:pt x="1182688" y="646906"/>
                  <a:pt x="1190625" y="647700"/>
                </a:cubicBezTo>
                <a:cubicBezTo>
                  <a:pt x="1200042" y="650839"/>
                  <a:pt x="1198119" y="649361"/>
                  <a:pt x="1207294" y="657225"/>
                </a:cubicBezTo>
                <a:cubicBezTo>
                  <a:pt x="1213014" y="662128"/>
                  <a:pt x="1214565" y="666124"/>
                  <a:pt x="1221581" y="669131"/>
                </a:cubicBezTo>
                <a:cubicBezTo>
                  <a:pt x="1224589" y="670420"/>
                  <a:pt x="1227931" y="670718"/>
                  <a:pt x="1231106" y="671512"/>
                </a:cubicBezTo>
                <a:cubicBezTo>
                  <a:pt x="1233487" y="673893"/>
                  <a:pt x="1235326" y="676985"/>
                  <a:pt x="1238250" y="678656"/>
                </a:cubicBezTo>
                <a:cubicBezTo>
                  <a:pt x="1241092" y="680280"/>
                  <a:pt x="1244640" y="680097"/>
                  <a:pt x="1247775" y="681037"/>
                </a:cubicBezTo>
                <a:cubicBezTo>
                  <a:pt x="1277088" y="689831"/>
                  <a:pt x="1245831" y="683095"/>
                  <a:pt x="1290638" y="690562"/>
                </a:cubicBezTo>
                <a:cubicBezTo>
                  <a:pt x="1292225" y="692943"/>
                  <a:pt x="1293165" y="695918"/>
                  <a:pt x="1295400" y="697706"/>
                </a:cubicBezTo>
                <a:cubicBezTo>
                  <a:pt x="1297360" y="699274"/>
                  <a:pt x="1300299" y="698964"/>
                  <a:pt x="1302544" y="700087"/>
                </a:cubicBezTo>
                <a:cubicBezTo>
                  <a:pt x="1321011" y="709321"/>
                  <a:pt x="1298875" y="701246"/>
                  <a:pt x="1316831" y="707231"/>
                </a:cubicBezTo>
                <a:cubicBezTo>
                  <a:pt x="1319212" y="709612"/>
                  <a:pt x="1321819" y="711788"/>
                  <a:pt x="1323975" y="714375"/>
                </a:cubicBezTo>
                <a:cubicBezTo>
                  <a:pt x="1325807" y="716574"/>
                  <a:pt x="1326584" y="719634"/>
                  <a:pt x="1328738" y="721519"/>
                </a:cubicBezTo>
                <a:cubicBezTo>
                  <a:pt x="1333045" y="725288"/>
                  <a:pt x="1338263" y="727869"/>
                  <a:pt x="1343025" y="731044"/>
                </a:cubicBezTo>
                <a:lnTo>
                  <a:pt x="1350169" y="735806"/>
                </a:lnTo>
                <a:cubicBezTo>
                  <a:pt x="1351756" y="738187"/>
                  <a:pt x="1352907" y="740926"/>
                  <a:pt x="1354931" y="742950"/>
                </a:cubicBezTo>
                <a:cubicBezTo>
                  <a:pt x="1357737" y="745756"/>
                  <a:pt x="1362254" y="746792"/>
                  <a:pt x="1364456" y="750094"/>
                </a:cubicBezTo>
                <a:cubicBezTo>
                  <a:pt x="1367241" y="754271"/>
                  <a:pt x="1367631" y="759619"/>
                  <a:pt x="1369219" y="764381"/>
                </a:cubicBezTo>
                <a:lnTo>
                  <a:pt x="1371600" y="771525"/>
                </a:lnTo>
                <a:cubicBezTo>
                  <a:pt x="1372394" y="777081"/>
                  <a:pt x="1371701" y="783065"/>
                  <a:pt x="1373981" y="788194"/>
                </a:cubicBezTo>
                <a:cubicBezTo>
                  <a:pt x="1376374" y="793577"/>
                  <a:pt x="1389801" y="794691"/>
                  <a:pt x="1393031" y="795337"/>
                </a:cubicBezTo>
                <a:lnTo>
                  <a:pt x="1407319" y="804862"/>
                </a:lnTo>
                <a:lnTo>
                  <a:pt x="1414463" y="809625"/>
                </a:lnTo>
                <a:cubicBezTo>
                  <a:pt x="1415257" y="812006"/>
                  <a:pt x="1415625" y="814575"/>
                  <a:pt x="1416844" y="816769"/>
                </a:cubicBezTo>
                <a:cubicBezTo>
                  <a:pt x="1419624" y="821772"/>
                  <a:pt x="1426369" y="831056"/>
                  <a:pt x="1426369" y="831056"/>
                </a:cubicBezTo>
                <a:cubicBezTo>
                  <a:pt x="1427163" y="833437"/>
                  <a:pt x="1427358" y="836111"/>
                  <a:pt x="1428750" y="838200"/>
                </a:cubicBezTo>
                <a:cubicBezTo>
                  <a:pt x="1430618" y="841002"/>
                  <a:pt x="1433738" y="842757"/>
                  <a:pt x="1435894" y="845344"/>
                </a:cubicBezTo>
                <a:cubicBezTo>
                  <a:pt x="1437726" y="847542"/>
                  <a:pt x="1438824" y="850289"/>
                  <a:pt x="1440656" y="852487"/>
                </a:cubicBezTo>
                <a:cubicBezTo>
                  <a:pt x="1442812" y="855074"/>
                  <a:pt x="1445732" y="856973"/>
                  <a:pt x="1447800" y="859631"/>
                </a:cubicBezTo>
                <a:cubicBezTo>
                  <a:pt x="1451314" y="864149"/>
                  <a:pt x="1454150" y="869156"/>
                  <a:pt x="1457325" y="873919"/>
                </a:cubicBezTo>
                <a:cubicBezTo>
                  <a:pt x="1458912" y="876300"/>
                  <a:pt x="1459373" y="880157"/>
                  <a:pt x="1462088" y="881062"/>
                </a:cubicBezTo>
                <a:cubicBezTo>
                  <a:pt x="1477548" y="886218"/>
                  <a:pt x="1466731" y="883217"/>
                  <a:pt x="1495425" y="885825"/>
                </a:cubicBezTo>
                <a:cubicBezTo>
                  <a:pt x="1508625" y="894624"/>
                  <a:pt x="1498185" y="885553"/>
                  <a:pt x="1504950" y="897731"/>
                </a:cubicBezTo>
                <a:cubicBezTo>
                  <a:pt x="1507730" y="902735"/>
                  <a:pt x="1512665" y="906589"/>
                  <a:pt x="1514475" y="912019"/>
                </a:cubicBezTo>
                <a:cubicBezTo>
                  <a:pt x="1517761" y="921877"/>
                  <a:pt x="1515464" y="917074"/>
                  <a:pt x="1521619" y="926306"/>
                </a:cubicBezTo>
                <a:lnTo>
                  <a:pt x="1528763" y="947737"/>
                </a:lnTo>
                <a:cubicBezTo>
                  <a:pt x="1529557" y="950118"/>
                  <a:pt x="1528653" y="954570"/>
                  <a:pt x="1531144" y="954881"/>
                </a:cubicBezTo>
                <a:lnTo>
                  <a:pt x="1550194" y="957262"/>
                </a:lnTo>
                <a:cubicBezTo>
                  <a:pt x="1580577" y="980050"/>
                  <a:pt x="1534040" y="943495"/>
                  <a:pt x="1569244" y="978694"/>
                </a:cubicBezTo>
                <a:cubicBezTo>
                  <a:pt x="1571625" y="981075"/>
                  <a:pt x="1574321" y="983179"/>
                  <a:pt x="1576388" y="985837"/>
                </a:cubicBezTo>
                <a:cubicBezTo>
                  <a:pt x="1579902" y="990355"/>
                  <a:pt x="1582738" y="995362"/>
                  <a:pt x="1585913" y="1000125"/>
                </a:cubicBezTo>
                <a:cubicBezTo>
                  <a:pt x="1589429" y="1005399"/>
                  <a:pt x="1592315" y="1010743"/>
                  <a:pt x="1597819" y="1014412"/>
                </a:cubicBezTo>
                <a:cubicBezTo>
                  <a:pt x="1602355" y="1017436"/>
                  <a:pt x="1620212" y="1018972"/>
                  <a:pt x="1621631" y="1019175"/>
                </a:cubicBezTo>
                <a:cubicBezTo>
                  <a:pt x="1624012" y="1020762"/>
                  <a:pt x="1626215" y="1022657"/>
                  <a:pt x="1628775" y="1023937"/>
                </a:cubicBezTo>
                <a:cubicBezTo>
                  <a:pt x="1632587" y="1025843"/>
                  <a:pt x="1641876" y="1027681"/>
                  <a:pt x="1645444" y="1028700"/>
                </a:cubicBezTo>
                <a:cubicBezTo>
                  <a:pt x="1647858" y="1029390"/>
                  <a:pt x="1650207" y="1030287"/>
                  <a:pt x="1652588" y="1031081"/>
                </a:cubicBezTo>
                <a:cubicBezTo>
                  <a:pt x="1654969" y="1032669"/>
                  <a:pt x="1657116" y="1034682"/>
                  <a:pt x="1659731" y="1035844"/>
                </a:cubicBezTo>
                <a:cubicBezTo>
                  <a:pt x="1664319" y="1037883"/>
                  <a:pt x="1674019" y="1040606"/>
                  <a:pt x="1674019" y="1040606"/>
                </a:cubicBezTo>
                <a:cubicBezTo>
                  <a:pt x="1678557" y="1047414"/>
                  <a:pt x="1686075" y="1059705"/>
                  <a:pt x="1693069" y="1062037"/>
                </a:cubicBezTo>
                <a:lnTo>
                  <a:pt x="1707356" y="1066800"/>
                </a:lnTo>
                <a:cubicBezTo>
                  <a:pt x="1709737" y="1067594"/>
                  <a:pt x="1709341" y="1069181"/>
                  <a:pt x="1714500" y="1069181"/>
                </a:cubicBezTo>
                <a:cubicBezTo>
                  <a:pt x="1719659" y="1069181"/>
                  <a:pt x="1727994" y="1068387"/>
                  <a:pt x="1738313" y="1066799"/>
                </a:cubicBezTo>
                <a:cubicBezTo>
                  <a:pt x="1751097" y="1075322"/>
                  <a:pt x="1758553" y="1080294"/>
                  <a:pt x="1764506" y="1083469"/>
                </a:cubicBezTo>
                <a:cubicBezTo>
                  <a:pt x="1770459" y="1086644"/>
                  <a:pt x="1770856" y="1085056"/>
                  <a:pt x="1774031" y="1085850"/>
                </a:cubicBezTo>
                <a:cubicBezTo>
                  <a:pt x="1776412" y="1087437"/>
                  <a:pt x="1778545" y="1089485"/>
                  <a:pt x="1781175" y="1090612"/>
                </a:cubicBezTo>
                <a:cubicBezTo>
                  <a:pt x="1784183" y="1091901"/>
                  <a:pt x="1787565" y="1092054"/>
                  <a:pt x="1790700" y="1092994"/>
                </a:cubicBezTo>
                <a:cubicBezTo>
                  <a:pt x="1790713" y="1092998"/>
                  <a:pt x="1808552" y="1098944"/>
                  <a:pt x="1812131" y="1100137"/>
                </a:cubicBezTo>
                <a:cubicBezTo>
                  <a:pt x="1814512" y="1100931"/>
                  <a:pt x="1817186" y="1101127"/>
                  <a:pt x="1819275" y="1102519"/>
                </a:cubicBezTo>
                <a:lnTo>
                  <a:pt x="1826419" y="1107281"/>
                </a:lnTo>
                <a:cubicBezTo>
                  <a:pt x="1832461" y="1125409"/>
                  <a:pt x="1826258" y="1120585"/>
                  <a:pt x="1843088" y="1123950"/>
                </a:cubicBezTo>
                <a:lnTo>
                  <a:pt x="1881188" y="1133475"/>
                </a:lnTo>
                <a:cubicBezTo>
                  <a:pt x="1883602" y="1134165"/>
                  <a:pt x="1882879" y="1138205"/>
                  <a:pt x="1883569" y="1140619"/>
                </a:cubicBezTo>
                <a:cubicBezTo>
                  <a:pt x="1884468" y="1143766"/>
                  <a:pt x="1883906" y="1147588"/>
                  <a:pt x="1885950" y="1150144"/>
                </a:cubicBezTo>
                <a:cubicBezTo>
                  <a:pt x="1887518" y="1152104"/>
                  <a:pt x="1890900" y="1151306"/>
                  <a:pt x="1893094" y="1152525"/>
                </a:cubicBezTo>
                <a:cubicBezTo>
                  <a:pt x="1898097" y="1155305"/>
                  <a:pt x="1902619" y="1158875"/>
                  <a:pt x="1907381" y="1162050"/>
                </a:cubicBezTo>
                <a:cubicBezTo>
                  <a:pt x="1909762" y="1163637"/>
                  <a:pt x="1912501" y="1164788"/>
                  <a:pt x="1914525" y="1166812"/>
                </a:cubicBezTo>
                <a:lnTo>
                  <a:pt x="1928813" y="1181100"/>
                </a:lnTo>
                <a:cubicBezTo>
                  <a:pt x="1934978" y="1187265"/>
                  <a:pt x="1941696" y="1194920"/>
                  <a:pt x="1950244" y="1197769"/>
                </a:cubicBezTo>
                <a:lnTo>
                  <a:pt x="1957388" y="1200150"/>
                </a:lnTo>
                <a:cubicBezTo>
                  <a:pt x="1959545" y="1201768"/>
                  <a:pt x="1970574" y="1210315"/>
                  <a:pt x="1974056" y="1212056"/>
                </a:cubicBezTo>
                <a:cubicBezTo>
                  <a:pt x="1976301" y="1213178"/>
                  <a:pt x="1978819" y="1213643"/>
                  <a:pt x="1981200" y="1214437"/>
                </a:cubicBezTo>
                <a:cubicBezTo>
                  <a:pt x="1983581" y="1216025"/>
                  <a:pt x="1985784" y="1217920"/>
                  <a:pt x="1988344" y="1219200"/>
                </a:cubicBezTo>
                <a:cubicBezTo>
                  <a:pt x="1990589" y="1220323"/>
                  <a:pt x="1993294" y="1220362"/>
                  <a:pt x="1995488" y="1221581"/>
                </a:cubicBezTo>
                <a:cubicBezTo>
                  <a:pt x="2020052" y="1235227"/>
                  <a:pt x="2000754" y="1228099"/>
                  <a:pt x="2016919" y="1233487"/>
                </a:cubicBezTo>
                <a:cubicBezTo>
                  <a:pt x="2019300" y="1235075"/>
                  <a:pt x="2021448" y="1237088"/>
                  <a:pt x="2024063" y="1238250"/>
                </a:cubicBezTo>
                <a:cubicBezTo>
                  <a:pt x="2038866" y="1244829"/>
                  <a:pt x="2044562" y="1243633"/>
                  <a:pt x="2062163" y="1245394"/>
                </a:cubicBezTo>
                <a:cubicBezTo>
                  <a:pt x="2078225" y="1261456"/>
                  <a:pt x="2070061" y="1257551"/>
                  <a:pt x="2083594" y="1262062"/>
                </a:cubicBezTo>
                <a:cubicBezTo>
                  <a:pt x="2085181" y="1264443"/>
                  <a:pt x="2085929" y="1267689"/>
                  <a:pt x="2088356" y="1269206"/>
                </a:cubicBezTo>
                <a:cubicBezTo>
                  <a:pt x="2096105" y="1274049"/>
                  <a:pt x="2110938" y="1275154"/>
                  <a:pt x="2119313" y="1276350"/>
                </a:cubicBezTo>
                <a:cubicBezTo>
                  <a:pt x="2121694" y="1277144"/>
                  <a:pt x="2124043" y="1278042"/>
                  <a:pt x="2126456" y="1278731"/>
                </a:cubicBezTo>
                <a:cubicBezTo>
                  <a:pt x="2129603" y="1279630"/>
                  <a:pt x="2132973" y="1279823"/>
                  <a:pt x="2135981" y="1281112"/>
                </a:cubicBezTo>
                <a:cubicBezTo>
                  <a:pt x="2138612" y="1282239"/>
                  <a:pt x="2140744" y="1284287"/>
                  <a:pt x="2143125" y="1285875"/>
                </a:cubicBezTo>
                <a:cubicBezTo>
                  <a:pt x="2146300" y="1290637"/>
                  <a:pt x="2147220" y="1298352"/>
                  <a:pt x="2152650" y="1300162"/>
                </a:cubicBezTo>
                <a:cubicBezTo>
                  <a:pt x="2163603" y="1303814"/>
                  <a:pt x="2163070" y="1304156"/>
                  <a:pt x="2178844" y="1304925"/>
                </a:cubicBezTo>
                <a:cubicBezTo>
                  <a:pt x="2205019" y="1306202"/>
                  <a:pt x="2231231" y="1306512"/>
                  <a:pt x="2257425" y="1307306"/>
                </a:cubicBezTo>
                <a:cubicBezTo>
                  <a:pt x="2257425" y="1310481"/>
                  <a:pt x="2247106" y="1314451"/>
                  <a:pt x="2257425" y="1316832"/>
                </a:cubicBezTo>
                <a:cubicBezTo>
                  <a:pt x="2267744" y="1319213"/>
                  <a:pt x="2305051" y="1318022"/>
                  <a:pt x="2319338" y="1321594"/>
                </a:cubicBezTo>
                <a:cubicBezTo>
                  <a:pt x="2333625" y="1325166"/>
                  <a:pt x="2337991" y="1334690"/>
                  <a:pt x="2343150" y="1338262"/>
                </a:cubicBezTo>
                <a:cubicBezTo>
                  <a:pt x="2348309" y="1341834"/>
                  <a:pt x="2348095" y="1341193"/>
                  <a:pt x="2350294" y="1343025"/>
                </a:cubicBezTo>
                <a:cubicBezTo>
                  <a:pt x="2352881" y="1345181"/>
                  <a:pt x="2354636" y="1348301"/>
                  <a:pt x="2357438" y="1350169"/>
                </a:cubicBezTo>
                <a:cubicBezTo>
                  <a:pt x="2359526" y="1351561"/>
                  <a:pt x="2362336" y="1351428"/>
                  <a:pt x="2364581" y="1352550"/>
                </a:cubicBezTo>
                <a:cubicBezTo>
                  <a:pt x="2367141" y="1353830"/>
                  <a:pt x="2369165" y="1356032"/>
                  <a:pt x="2371725" y="1357312"/>
                </a:cubicBezTo>
                <a:cubicBezTo>
                  <a:pt x="2373970" y="1358435"/>
                  <a:pt x="2376624" y="1358571"/>
                  <a:pt x="2378869" y="1359694"/>
                </a:cubicBezTo>
                <a:cubicBezTo>
                  <a:pt x="2381429" y="1360974"/>
                  <a:pt x="2383333" y="1363451"/>
                  <a:pt x="2386013" y="1364456"/>
                </a:cubicBezTo>
                <a:cubicBezTo>
                  <a:pt x="2395118" y="1367870"/>
                  <a:pt x="2426996" y="1369074"/>
                  <a:pt x="2428875" y="1369219"/>
                </a:cubicBezTo>
                <a:cubicBezTo>
                  <a:pt x="2431256" y="1371600"/>
                  <a:pt x="2433279" y="1374405"/>
                  <a:pt x="2436019" y="1376362"/>
                </a:cubicBezTo>
                <a:cubicBezTo>
                  <a:pt x="2441171" y="1380042"/>
                  <a:pt x="2446856" y="1381562"/>
                  <a:pt x="2452688" y="1383506"/>
                </a:cubicBezTo>
                <a:lnTo>
                  <a:pt x="2466975" y="1393031"/>
                </a:lnTo>
                <a:cubicBezTo>
                  <a:pt x="2469356" y="1394619"/>
                  <a:pt x="2472095" y="1395770"/>
                  <a:pt x="2474119" y="1397794"/>
                </a:cubicBezTo>
                <a:cubicBezTo>
                  <a:pt x="2483038" y="1406712"/>
                  <a:pt x="2478068" y="1403872"/>
                  <a:pt x="2488406" y="1407319"/>
                </a:cubicBezTo>
                <a:cubicBezTo>
                  <a:pt x="2525712" y="1410494"/>
                  <a:pt x="2649538" y="1403350"/>
                  <a:pt x="2686050" y="1407319"/>
                </a:cubicBezTo>
                <a:lnTo>
                  <a:pt x="2707481" y="1431131"/>
                </a:lnTo>
                <a:cubicBezTo>
                  <a:pt x="2712243" y="1435496"/>
                  <a:pt x="2712244" y="1432718"/>
                  <a:pt x="2714625" y="1433512"/>
                </a:cubicBezTo>
                <a:cubicBezTo>
                  <a:pt x="2735773" y="1465231"/>
                  <a:pt x="2703526" y="1420032"/>
                  <a:pt x="2726531" y="1443037"/>
                </a:cubicBezTo>
                <a:cubicBezTo>
                  <a:pt x="2728306" y="1444812"/>
                  <a:pt x="2726432" y="1449799"/>
                  <a:pt x="2728913" y="1450181"/>
                </a:cubicBezTo>
                <a:cubicBezTo>
                  <a:pt x="2748542" y="1453201"/>
                  <a:pt x="2768600" y="1451768"/>
                  <a:pt x="2788444" y="1452562"/>
                </a:cubicBezTo>
                <a:cubicBezTo>
                  <a:pt x="2790031" y="1457325"/>
                  <a:pt x="2790288" y="1462765"/>
                  <a:pt x="2793206" y="1466850"/>
                </a:cubicBezTo>
                <a:cubicBezTo>
                  <a:pt x="2794665" y="1468893"/>
                  <a:pt x="2797900" y="1468687"/>
                  <a:pt x="2800350" y="1469231"/>
                </a:cubicBezTo>
                <a:cubicBezTo>
                  <a:pt x="2805063" y="1470278"/>
                  <a:pt x="2809831" y="1471154"/>
                  <a:pt x="2814638" y="1471612"/>
                </a:cubicBezTo>
                <a:cubicBezTo>
                  <a:pt x="2826517" y="1472743"/>
                  <a:pt x="2838450" y="1473200"/>
                  <a:pt x="2850356" y="1473994"/>
                </a:cubicBezTo>
                <a:cubicBezTo>
                  <a:pt x="2862508" y="1478044"/>
                  <a:pt x="2853292" y="1473789"/>
                  <a:pt x="2864644" y="1483519"/>
                </a:cubicBezTo>
                <a:cubicBezTo>
                  <a:pt x="2869808" y="1487945"/>
                  <a:pt x="2875664" y="1491659"/>
                  <a:pt x="2881313" y="1495425"/>
                </a:cubicBezTo>
                <a:cubicBezTo>
                  <a:pt x="2882900" y="1497806"/>
                  <a:pt x="2883840" y="1500781"/>
                  <a:pt x="2886075" y="1502569"/>
                </a:cubicBezTo>
                <a:cubicBezTo>
                  <a:pt x="2888035" y="1504137"/>
                  <a:pt x="2886075" y="1504950"/>
                  <a:pt x="2893219" y="1504950"/>
                </a:cubicBezTo>
                <a:cubicBezTo>
                  <a:pt x="2900363" y="1504950"/>
                  <a:pt x="2917031" y="1500982"/>
                  <a:pt x="2928937" y="1502569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34025" y="2015554"/>
            <a:ext cx="2938463" cy="1774825"/>
          </a:xfrm>
          <a:custGeom>
            <a:avLst/>
            <a:gdLst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50031 w 2305050"/>
              <a:gd name="connsiteY36" fmla="*/ 407193 h 1700215"/>
              <a:gd name="connsiteX37" fmla="*/ 271463 w 2305050"/>
              <a:gd name="connsiteY37" fmla="*/ 409575 h 1700215"/>
              <a:gd name="connsiteX38" fmla="*/ 280988 w 2305050"/>
              <a:gd name="connsiteY38" fmla="*/ 423862 h 1700215"/>
              <a:gd name="connsiteX39" fmla="*/ 285750 w 2305050"/>
              <a:gd name="connsiteY39" fmla="*/ 431006 h 1700215"/>
              <a:gd name="connsiteX40" fmla="*/ 292894 w 2305050"/>
              <a:gd name="connsiteY40" fmla="*/ 435768 h 1700215"/>
              <a:gd name="connsiteX41" fmla="*/ 297656 w 2305050"/>
              <a:gd name="connsiteY41" fmla="*/ 450056 h 1700215"/>
              <a:gd name="connsiteX42" fmla="*/ 319088 w 2305050"/>
              <a:gd name="connsiteY42" fmla="*/ 461962 h 1700215"/>
              <a:gd name="connsiteX43" fmla="*/ 328613 w 2305050"/>
              <a:gd name="connsiteY43" fmla="*/ 478631 h 1700215"/>
              <a:gd name="connsiteX44" fmla="*/ 330994 w 2305050"/>
              <a:gd name="connsiteY44" fmla="*/ 495300 h 1700215"/>
              <a:gd name="connsiteX45" fmla="*/ 333375 w 2305050"/>
              <a:gd name="connsiteY45" fmla="*/ 504825 h 1700215"/>
              <a:gd name="connsiteX46" fmla="*/ 340519 w 2305050"/>
              <a:gd name="connsiteY46" fmla="*/ 509587 h 1700215"/>
              <a:gd name="connsiteX47" fmla="*/ 342900 w 2305050"/>
              <a:gd name="connsiteY47" fmla="*/ 516731 h 1700215"/>
              <a:gd name="connsiteX48" fmla="*/ 345281 w 2305050"/>
              <a:gd name="connsiteY48" fmla="*/ 526256 h 1700215"/>
              <a:gd name="connsiteX49" fmla="*/ 361950 w 2305050"/>
              <a:gd name="connsiteY49" fmla="*/ 545306 h 1700215"/>
              <a:gd name="connsiteX50" fmla="*/ 366713 w 2305050"/>
              <a:gd name="connsiteY50" fmla="*/ 552450 h 1700215"/>
              <a:gd name="connsiteX51" fmla="*/ 373856 w 2305050"/>
              <a:gd name="connsiteY51" fmla="*/ 566737 h 1700215"/>
              <a:gd name="connsiteX52" fmla="*/ 381000 w 2305050"/>
              <a:gd name="connsiteY52" fmla="*/ 569118 h 1700215"/>
              <a:gd name="connsiteX53" fmla="*/ 388144 w 2305050"/>
              <a:gd name="connsiteY53" fmla="*/ 576262 h 1700215"/>
              <a:gd name="connsiteX54" fmla="*/ 395288 w 2305050"/>
              <a:gd name="connsiteY54" fmla="*/ 578643 h 1700215"/>
              <a:gd name="connsiteX55" fmla="*/ 402431 w 2305050"/>
              <a:gd name="connsiteY55" fmla="*/ 583406 h 1700215"/>
              <a:gd name="connsiteX56" fmla="*/ 409575 w 2305050"/>
              <a:gd name="connsiteY56" fmla="*/ 597693 h 1700215"/>
              <a:gd name="connsiteX57" fmla="*/ 414338 w 2305050"/>
              <a:gd name="connsiteY57" fmla="*/ 611981 h 1700215"/>
              <a:gd name="connsiteX58" fmla="*/ 416719 w 2305050"/>
              <a:gd name="connsiteY58" fmla="*/ 619125 h 1700215"/>
              <a:gd name="connsiteX59" fmla="*/ 423863 w 2305050"/>
              <a:gd name="connsiteY59" fmla="*/ 623887 h 1700215"/>
              <a:gd name="connsiteX60" fmla="*/ 431006 w 2305050"/>
              <a:gd name="connsiteY60" fmla="*/ 626268 h 1700215"/>
              <a:gd name="connsiteX61" fmla="*/ 440531 w 2305050"/>
              <a:gd name="connsiteY61" fmla="*/ 640556 h 1700215"/>
              <a:gd name="connsiteX62" fmla="*/ 445294 w 2305050"/>
              <a:gd name="connsiteY62" fmla="*/ 647700 h 1700215"/>
              <a:gd name="connsiteX63" fmla="*/ 454819 w 2305050"/>
              <a:gd name="connsiteY63" fmla="*/ 669131 h 1700215"/>
              <a:gd name="connsiteX64" fmla="*/ 461963 w 2305050"/>
              <a:gd name="connsiteY64" fmla="*/ 673893 h 1700215"/>
              <a:gd name="connsiteX65" fmla="*/ 466725 w 2305050"/>
              <a:gd name="connsiteY65" fmla="*/ 681037 h 1700215"/>
              <a:gd name="connsiteX66" fmla="*/ 478631 w 2305050"/>
              <a:gd name="connsiteY66" fmla="*/ 690562 h 1700215"/>
              <a:gd name="connsiteX67" fmla="*/ 483394 w 2305050"/>
              <a:gd name="connsiteY67" fmla="*/ 704850 h 1700215"/>
              <a:gd name="connsiteX68" fmla="*/ 485775 w 2305050"/>
              <a:gd name="connsiteY68" fmla="*/ 731043 h 1700215"/>
              <a:gd name="connsiteX69" fmla="*/ 490538 w 2305050"/>
              <a:gd name="connsiteY69" fmla="*/ 750093 h 1700215"/>
              <a:gd name="connsiteX70" fmla="*/ 492919 w 2305050"/>
              <a:gd name="connsiteY70" fmla="*/ 759618 h 1700215"/>
              <a:gd name="connsiteX71" fmla="*/ 500063 w 2305050"/>
              <a:gd name="connsiteY71" fmla="*/ 766762 h 1700215"/>
              <a:gd name="connsiteX72" fmla="*/ 504825 w 2305050"/>
              <a:gd name="connsiteY72" fmla="*/ 773906 h 1700215"/>
              <a:gd name="connsiteX73" fmla="*/ 507206 w 2305050"/>
              <a:gd name="connsiteY73" fmla="*/ 781050 h 1700215"/>
              <a:gd name="connsiteX74" fmla="*/ 523875 w 2305050"/>
              <a:gd name="connsiteY74" fmla="*/ 800100 h 1700215"/>
              <a:gd name="connsiteX75" fmla="*/ 528638 w 2305050"/>
              <a:gd name="connsiteY75" fmla="*/ 807243 h 1700215"/>
              <a:gd name="connsiteX76" fmla="*/ 535781 w 2305050"/>
              <a:gd name="connsiteY76" fmla="*/ 828675 h 1700215"/>
              <a:gd name="connsiteX77" fmla="*/ 542925 w 2305050"/>
              <a:gd name="connsiteY77" fmla="*/ 842962 h 1700215"/>
              <a:gd name="connsiteX78" fmla="*/ 550069 w 2305050"/>
              <a:gd name="connsiteY78" fmla="*/ 847725 h 1700215"/>
              <a:gd name="connsiteX79" fmla="*/ 557213 w 2305050"/>
              <a:gd name="connsiteY79" fmla="*/ 862012 h 1700215"/>
              <a:gd name="connsiteX80" fmla="*/ 564356 w 2305050"/>
              <a:gd name="connsiteY80" fmla="*/ 864393 h 1700215"/>
              <a:gd name="connsiteX81" fmla="*/ 571500 w 2305050"/>
              <a:gd name="connsiteY81" fmla="*/ 871537 h 1700215"/>
              <a:gd name="connsiteX82" fmla="*/ 578644 w 2305050"/>
              <a:gd name="connsiteY82" fmla="*/ 876300 h 1700215"/>
              <a:gd name="connsiteX83" fmla="*/ 588169 w 2305050"/>
              <a:gd name="connsiteY83" fmla="*/ 890587 h 1700215"/>
              <a:gd name="connsiteX84" fmla="*/ 592931 w 2305050"/>
              <a:gd name="connsiteY84" fmla="*/ 897731 h 1700215"/>
              <a:gd name="connsiteX85" fmla="*/ 600075 w 2305050"/>
              <a:gd name="connsiteY85" fmla="*/ 902493 h 1700215"/>
              <a:gd name="connsiteX86" fmla="*/ 607219 w 2305050"/>
              <a:gd name="connsiteY86" fmla="*/ 904875 h 1700215"/>
              <a:gd name="connsiteX87" fmla="*/ 611981 w 2305050"/>
              <a:gd name="connsiteY87" fmla="*/ 912018 h 1700215"/>
              <a:gd name="connsiteX88" fmla="*/ 631031 w 2305050"/>
              <a:gd name="connsiteY88" fmla="*/ 916781 h 1700215"/>
              <a:gd name="connsiteX89" fmla="*/ 638175 w 2305050"/>
              <a:gd name="connsiteY89" fmla="*/ 919162 h 1700215"/>
              <a:gd name="connsiteX90" fmla="*/ 642938 w 2305050"/>
              <a:gd name="connsiteY90" fmla="*/ 926306 h 1700215"/>
              <a:gd name="connsiteX91" fmla="*/ 650081 w 2305050"/>
              <a:gd name="connsiteY91" fmla="*/ 928687 h 1700215"/>
              <a:gd name="connsiteX92" fmla="*/ 659606 w 2305050"/>
              <a:gd name="connsiteY92" fmla="*/ 940593 h 1700215"/>
              <a:gd name="connsiteX93" fmla="*/ 673894 w 2305050"/>
              <a:gd name="connsiteY93" fmla="*/ 945356 h 1700215"/>
              <a:gd name="connsiteX94" fmla="*/ 681038 w 2305050"/>
              <a:gd name="connsiteY94" fmla="*/ 952500 h 1700215"/>
              <a:gd name="connsiteX95" fmla="*/ 690563 w 2305050"/>
              <a:gd name="connsiteY95" fmla="*/ 966787 h 1700215"/>
              <a:gd name="connsiteX96" fmla="*/ 697706 w 2305050"/>
              <a:gd name="connsiteY96" fmla="*/ 969168 h 1700215"/>
              <a:gd name="connsiteX97" fmla="*/ 704850 w 2305050"/>
              <a:gd name="connsiteY97" fmla="*/ 973931 h 1700215"/>
              <a:gd name="connsiteX98" fmla="*/ 716756 w 2305050"/>
              <a:gd name="connsiteY98" fmla="*/ 988218 h 1700215"/>
              <a:gd name="connsiteX99" fmla="*/ 721519 w 2305050"/>
              <a:gd name="connsiteY99" fmla="*/ 1002506 h 1700215"/>
              <a:gd name="connsiteX100" fmla="*/ 728663 w 2305050"/>
              <a:gd name="connsiteY100" fmla="*/ 1023937 h 1700215"/>
              <a:gd name="connsiteX101" fmla="*/ 731044 w 2305050"/>
              <a:gd name="connsiteY101" fmla="*/ 1031081 h 1700215"/>
              <a:gd name="connsiteX102" fmla="*/ 742950 w 2305050"/>
              <a:gd name="connsiteY102" fmla="*/ 1033462 h 1700215"/>
              <a:gd name="connsiteX103" fmla="*/ 747713 w 2305050"/>
              <a:gd name="connsiteY103" fmla="*/ 1040606 h 1700215"/>
              <a:gd name="connsiteX104" fmla="*/ 762000 w 2305050"/>
              <a:gd name="connsiteY104" fmla="*/ 1050131 h 1700215"/>
              <a:gd name="connsiteX105" fmla="*/ 764381 w 2305050"/>
              <a:gd name="connsiteY105" fmla="*/ 1057275 h 1700215"/>
              <a:gd name="connsiteX106" fmla="*/ 778669 w 2305050"/>
              <a:gd name="connsiteY106" fmla="*/ 1078706 h 1700215"/>
              <a:gd name="connsiteX107" fmla="*/ 783431 w 2305050"/>
              <a:gd name="connsiteY107" fmla="*/ 1085850 h 1700215"/>
              <a:gd name="connsiteX108" fmla="*/ 788194 w 2305050"/>
              <a:gd name="connsiteY108" fmla="*/ 1100137 h 1700215"/>
              <a:gd name="connsiteX109" fmla="*/ 800100 w 2305050"/>
              <a:gd name="connsiteY109" fmla="*/ 1121568 h 1700215"/>
              <a:gd name="connsiteX110" fmla="*/ 814388 w 2305050"/>
              <a:gd name="connsiteY110" fmla="*/ 1131093 h 1700215"/>
              <a:gd name="connsiteX111" fmla="*/ 821531 w 2305050"/>
              <a:gd name="connsiteY111" fmla="*/ 1135856 h 1700215"/>
              <a:gd name="connsiteX112" fmla="*/ 826294 w 2305050"/>
              <a:gd name="connsiteY112" fmla="*/ 1143000 h 1700215"/>
              <a:gd name="connsiteX113" fmla="*/ 847725 w 2305050"/>
              <a:gd name="connsiteY113" fmla="*/ 1162050 h 1700215"/>
              <a:gd name="connsiteX114" fmla="*/ 852488 w 2305050"/>
              <a:gd name="connsiteY114" fmla="*/ 1169193 h 1700215"/>
              <a:gd name="connsiteX115" fmla="*/ 866775 w 2305050"/>
              <a:gd name="connsiteY115" fmla="*/ 1178718 h 1700215"/>
              <a:gd name="connsiteX116" fmla="*/ 869156 w 2305050"/>
              <a:gd name="connsiteY116" fmla="*/ 1185862 h 1700215"/>
              <a:gd name="connsiteX117" fmla="*/ 888206 w 2305050"/>
              <a:gd name="connsiteY117" fmla="*/ 1193006 h 1700215"/>
              <a:gd name="connsiteX118" fmla="*/ 897731 w 2305050"/>
              <a:gd name="connsiteY118" fmla="*/ 1195387 h 1700215"/>
              <a:gd name="connsiteX119" fmla="*/ 902494 w 2305050"/>
              <a:gd name="connsiteY119" fmla="*/ 1209675 h 1700215"/>
              <a:gd name="connsiteX120" fmla="*/ 909638 w 2305050"/>
              <a:gd name="connsiteY120" fmla="*/ 1214437 h 1700215"/>
              <a:gd name="connsiteX121" fmla="*/ 926306 w 2305050"/>
              <a:gd name="connsiteY121" fmla="*/ 1221581 h 1700215"/>
              <a:gd name="connsiteX122" fmla="*/ 947738 w 2305050"/>
              <a:gd name="connsiteY122" fmla="*/ 1233487 h 1700215"/>
              <a:gd name="connsiteX123" fmla="*/ 957263 w 2305050"/>
              <a:gd name="connsiteY123" fmla="*/ 1245393 h 1700215"/>
              <a:gd name="connsiteX124" fmla="*/ 978694 w 2305050"/>
              <a:gd name="connsiteY124" fmla="*/ 1254918 h 1700215"/>
              <a:gd name="connsiteX125" fmla="*/ 992981 w 2305050"/>
              <a:gd name="connsiteY125" fmla="*/ 1259681 h 1700215"/>
              <a:gd name="connsiteX126" fmla="*/ 1000125 w 2305050"/>
              <a:gd name="connsiteY126" fmla="*/ 1262062 h 1700215"/>
              <a:gd name="connsiteX127" fmla="*/ 1007269 w 2305050"/>
              <a:gd name="connsiteY127" fmla="*/ 1269206 h 1700215"/>
              <a:gd name="connsiteX128" fmla="*/ 1019175 w 2305050"/>
              <a:gd name="connsiteY128" fmla="*/ 1281112 h 1700215"/>
              <a:gd name="connsiteX129" fmla="*/ 1021556 w 2305050"/>
              <a:gd name="connsiteY129" fmla="*/ 1288256 h 1700215"/>
              <a:gd name="connsiteX130" fmla="*/ 1031081 w 2305050"/>
              <a:gd name="connsiteY130" fmla="*/ 1302543 h 1700215"/>
              <a:gd name="connsiteX131" fmla="*/ 1042988 w 2305050"/>
              <a:gd name="connsiteY131" fmla="*/ 1314450 h 1700215"/>
              <a:gd name="connsiteX132" fmla="*/ 1064419 w 2305050"/>
              <a:gd name="connsiteY132" fmla="*/ 1319212 h 1700215"/>
              <a:gd name="connsiteX133" fmla="*/ 1109663 w 2305050"/>
              <a:gd name="connsiteY133" fmla="*/ 1323975 h 1700215"/>
              <a:gd name="connsiteX134" fmla="*/ 1123950 w 2305050"/>
              <a:gd name="connsiteY134" fmla="*/ 1328737 h 1700215"/>
              <a:gd name="connsiteX135" fmla="*/ 1128713 w 2305050"/>
              <a:gd name="connsiteY135" fmla="*/ 1335881 h 1700215"/>
              <a:gd name="connsiteX136" fmla="*/ 1138238 w 2305050"/>
              <a:gd name="connsiteY136" fmla="*/ 1338262 h 1700215"/>
              <a:gd name="connsiteX137" fmla="*/ 1162050 w 2305050"/>
              <a:gd name="connsiteY137" fmla="*/ 1343025 h 1700215"/>
              <a:gd name="connsiteX138" fmla="*/ 1185863 w 2305050"/>
              <a:gd name="connsiteY138" fmla="*/ 1347787 h 1700215"/>
              <a:gd name="connsiteX139" fmla="*/ 1200150 w 2305050"/>
              <a:gd name="connsiteY139" fmla="*/ 1352550 h 1700215"/>
              <a:gd name="connsiteX140" fmla="*/ 1214438 w 2305050"/>
              <a:gd name="connsiteY140" fmla="*/ 1354931 h 1700215"/>
              <a:gd name="connsiteX141" fmla="*/ 1231106 w 2305050"/>
              <a:gd name="connsiteY141" fmla="*/ 1352550 h 1700215"/>
              <a:gd name="connsiteX142" fmla="*/ 1245394 w 2305050"/>
              <a:gd name="connsiteY142" fmla="*/ 1340643 h 1700215"/>
              <a:gd name="connsiteX143" fmla="*/ 1247775 w 2305050"/>
              <a:gd name="connsiteY143" fmla="*/ 1347787 h 1700215"/>
              <a:gd name="connsiteX144" fmla="*/ 1264444 w 2305050"/>
              <a:gd name="connsiteY144" fmla="*/ 1354931 h 1700215"/>
              <a:gd name="connsiteX145" fmla="*/ 1271588 w 2305050"/>
              <a:gd name="connsiteY145" fmla="*/ 1357312 h 1700215"/>
              <a:gd name="connsiteX146" fmla="*/ 1304925 w 2305050"/>
              <a:gd name="connsiteY146" fmla="*/ 1362075 h 1700215"/>
              <a:gd name="connsiteX147" fmla="*/ 1307306 w 2305050"/>
              <a:gd name="connsiteY147" fmla="*/ 1369218 h 1700215"/>
              <a:gd name="connsiteX148" fmla="*/ 1321594 w 2305050"/>
              <a:gd name="connsiteY148" fmla="*/ 1376362 h 1700215"/>
              <a:gd name="connsiteX149" fmla="*/ 1323975 w 2305050"/>
              <a:gd name="connsiteY149" fmla="*/ 1390650 h 1700215"/>
              <a:gd name="connsiteX150" fmla="*/ 1326356 w 2305050"/>
              <a:gd name="connsiteY150" fmla="*/ 1397793 h 1700215"/>
              <a:gd name="connsiteX151" fmla="*/ 1345406 w 2305050"/>
              <a:gd name="connsiteY151" fmla="*/ 1400175 h 1700215"/>
              <a:gd name="connsiteX152" fmla="*/ 1373981 w 2305050"/>
              <a:gd name="connsiteY152" fmla="*/ 1402556 h 1700215"/>
              <a:gd name="connsiteX153" fmla="*/ 1381125 w 2305050"/>
              <a:gd name="connsiteY153" fmla="*/ 1407318 h 1700215"/>
              <a:gd name="connsiteX154" fmla="*/ 1393031 w 2305050"/>
              <a:gd name="connsiteY154" fmla="*/ 1419225 h 1700215"/>
              <a:gd name="connsiteX155" fmla="*/ 1409700 w 2305050"/>
              <a:gd name="connsiteY155" fmla="*/ 1435893 h 1700215"/>
              <a:gd name="connsiteX156" fmla="*/ 1423988 w 2305050"/>
              <a:gd name="connsiteY156" fmla="*/ 1445418 h 1700215"/>
              <a:gd name="connsiteX157" fmla="*/ 1466850 w 2305050"/>
              <a:gd name="connsiteY157" fmla="*/ 1452562 h 1700215"/>
              <a:gd name="connsiteX158" fmla="*/ 1493044 w 2305050"/>
              <a:gd name="connsiteY158" fmla="*/ 1464468 h 1700215"/>
              <a:gd name="connsiteX159" fmla="*/ 1495425 w 2305050"/>
              <a:gd name="connsiteY159" fmla="*/ 1471612 h 1700215"/>
              <a:gd name="connsiteX160" fmla="*/ 1524000 w 2305050"/>
              <a:gd name="connsiteY160" fmla="*/ 1485900 h 1700215"/>
              <a:gd name="connsiteX161" fmla="*/ 1531144 w 2305050"/>
              <a:gd name="connsiteY161" fmla="*/ 1490662 h 1700215"/>
              <a:gd name="connsiteX162" fmla="*/ 1554956 w 2305050"/>
              <a:gd name="connsiteY162" fmla="*/ 1493043 h 1700215"/>
              <a:gd name="connsiteX163" fmla="*/ 1562100 w 2305050"/>
              <a:gd name="connsiteY163" fmla="*/ 1497806 h 1700215"/>
              <a:gd name="connsiteX164" fmla="*/ 1566863 w 2305050"/>
              <a:gd name="connsiteY164" fmla="*/ 1504950 h 1700215"/>
              <a:gd name="connsiteX165" fmla="*/ 1574006 w 2305050"/>
              <a:gd name="connsiteY165" fmla="*/ 1507331 h 1700215"/>
              <a:gd name="connsiteX166" fmla="*/ 1583531 w 2305050"/>
              <a:gd name="connsiteY166" fmla="*/ 1521618 h 1700215"/>
              <a:gd name="connsiteX167" fmla="*/ 1590675 w 2305050"/>
              <a:gd name="connsiteY167" fmla="*/ 1526381 h 1700215"/>
              <a:gd name="connsiteX168" fmla="*/ 1614488 w 2305050"/>
              <a:gd name="connsiteY168" fmla="*/ 1533525 h 1700215"/>
              <a:gd name="connsiteX169" fmla="*/ 1621631 w 2305050"/>
              <a:gd name="connsiteY169" fmla="*/ 1538287 h 1700215"/>
              <a:gd name="connsiteX170" fmla="*/ 1635919 w 2305050"/>
              <a:gd name="connsiteY170" fmla="*/ 1543050 h 1700215"/>
              <a:gd name="connsiteX171" fmla="*/ 1671638 w 2305050"/>
              <a:gd name="connsiteY171" fmla="*/ 1543050 h 1700215"/>
              <a:gd name="connsiteX172" fmla="*/ 1676400 w 2305050"/>
              <a:gd name="connsiteY172" fmla="*/ 1550193 h 1700215"/>
              <a:gd name="connsiteX173" fmla="*/ 1683544 w 2305050"/>
              <a:gd name="connsiteY173" fmla="*/ 1554956 h 1700215"/>
              <a:gd name="connsiteX174" fmla="*/ 1697831 w 2305050"/>
              <a:gd name="connsiteY174" fmla="*/ 1559718 h 1700215"/>
              <a:gd name="connsiteX175" fmla="*/ 1704975 w 2305050"/>
              <a:gd name="connsiteY175" fmla="*/ 1564481 h 1700215"/>
              <a:gd name="connsiteX176" fmla="*/ 1709738 w 2305050"/>
              <a:gd name="connsiteY176" fmla="*/ 1571625 h 1700215"/>
              <a:gd name="connsiteX177" fmla="*/ 1745456 w 2305050"/>
              <a:gd name="connsiteY177" fmla="*/ 1574006 h 1700215"/>
              <a:gd name="connsiteX178" fmla="*/ 1759744 w 2305050"/>
              <a:gd name="connsiteY178" fmla="*/ 1578768 h 1700215"/>
              <a:gd name="connsiteX179" fmla="*/ 1766888 w 2305050"/>
              <a:gd name="connsiteY179" fmla="*/ 1581150 h 1700215"/>
              <a:gd name="connsiteX180" fmla="*/ 1785938 w 2305050"/>
              <a:gd name="connsiteY180" fmla="*/ 1583531 h 1700215"/>
              <a:gd name="connsiteX181" fmla="*/ 1802606 w 2305050"/>
              <a:gd name="connsiteY181" fmla="*/ 1588293 h 1700215"/>
              <a:gd name="connsiteX182" fmla="*/ 1824038 w 2305050"/>
              <a:gd name="connsiteY182" fmla="*/ 1593056 h 1700215"/>
              <a:gd name="connsiteX183" fmla="*/ 1831181 w 2305050"/>
              <a:gd name="connsiteY183" fmla="*/ 1597818 h 1700215"/>
              <a:gd name="connsiteX184" fmla="*/ 1871663 w 2305050"/>
              <a:gd name="connsiteY184" fmla="*/ 1602581 h 1700215"/>
              <a:gd name="connsiteX185" fmla="*/ 1874044 w 2305050"/>
              <a:gd name="connsiteY185" fmla="*/ 1609725 h 1700215"/>
              <a:gd name="connsiteX186" fmla="*/ 1935956 w 2305050"/>
              <a:gd name="connsiteY186" fmla="*/ 1614487 h 1700215"/>
              <a:gd name="connsiteX187" fmla="*/ 1945481 w 2305050"/>
              <a:gd name="connsiteY187" fmla="*/ 1624012 h 1700215"/>
              <a:gd name="connsiteX188" fmla="*/ 1959769 w 2305050"/>
              <a:gd name="connsiteY188" fmla="*/ 1628775 h 1700215"/>
              <a:gd name="connsiteX189" fmla="*/ 2014538 w 2305050"/>
              <a:gd name="connsiteY189" fmla="*/ 1631156 h 1700215"/>
              <a:gd name="connsiteX190" fmla="*/ 2028825 w 2305050"/>
              <a:gd name="connsiteY190" fmla="*/ 1633537 h 1700215"/>
              <a:gd name="connsiteX191" fmla="*/ 2033588 w 2305050"/>
              <a:gd name="connsiteY191" fmla="*/ 1647825 h 1700215"/>
              <a:gd name="connsiteX192" fmla="*/ 2057400 w 2305050"/>
              <a:gd name="connsiteY192" fmla="*/ 1645443 h 1700215"/>
              <a:gd name="connsiteX193" fmla="*/ 2064544 w 2305050"/>
              <a:gd name="connsiteY193" fmla="*/ 1643062 h 1700215"/>
              <a:gd name="connsiteX194" fmla="*/ 2100263 w 2305050"/>
              <a:gd name="connsiteY194" fmla="*/ 1638300 h 1700215"/>
              <a:gd name="connsiteX195" fmla="*/ 2121694 w 2305050"/>
              <a:gd name="connsiteY195" fmla="*/ 1640681 h 1700215"/>
              <a:gd name="connsiteX196" fmla="*/ 2126456 w 2305050"/>
              <a:gd name="connsiteY196" fmla="*/ 1647825 h 1700215"/>
              <a:gd name="connsiteX197" fmla="*/ 2140744 w 2305050"/>
              <a:gd name="connsiteY197" fmla="*/ 1657350 h 1700215"/>
              <a:gd name="connsiteX198" fmla="*/ 2195513 w 2305050"/>
              <a:gd name="connsiteY198" fmla="*/ 1659731 h 1700215"/>
              <a:gd name="connsiteX199" fmla="*/ 2226469 w 2305050"/>
              <a:gd name="connsiteY199" fmla="*/ 1666875 h 1700215"/>
              <a:gd name="connsiteX200" fmla="*/ 2233613 w 2305050"/>
              <a:gd name="connsiteY200" fmla="*/ 1669256 h 1700215"/>
              <a:gd name="connsiteX201" fmla="*/ 2235994 w 2305050"/>
              <a:gd name="connsiteY201" fmla="*/ 1683543 h 1700215"/>
              <a:gd name="connsiteX202" fmla="*/ 2274094 w 2305050"/>
              <a:gd name="connsiteY202" fmla="*/ 1685925 h 1700215"/>
              <a:gd name="connsiteX203" fmla="*/ 2290763 w 2305050"/>
              <a:gd name="connsiteY203" fmla="*/ 1693068 h 1700215"/>
              <a:gd name="connsiteX204" fmla="*/ 2305050 w 2305050"/>
              <a:gd name="connsiteY204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62050 w 2305050"/>
              <a:gd name="connsiteY136" fmla="*/ 1343025 h 1700215"/>
              <a:gd name="connsiteX137" fmla="*/ 1185863 w 2305050"/>
              <a:gd name="connsiteY137" fmla="*/ 1347787 h 1700215"/>
              <a:gd name="connsiteX138" fmla="*/ 1200150 w 2305050"/>
              <a:gd name="connsiteY138" fmla="*/ 1352550 h 1700215"/>
              <a:gd name="connsiteX139" fmla="*/ 1214438 w 2305050"/>
              <a:gd name="connsiteY139" fmla="*/ 1354931 h 1700215"/>
              <a:gd name="connsiteX140" fmla="*/ 1231106 w 2305050"/>
              <a:gd name="connsiteY140" fmla="*/ 1352550 h 1700215"/>
              <a:gd name="connsiteX141" fmla="*/ 1245394 w 2305050"/>
              <a:gd name="connsiteY141" fmla="*/ 1340643 h 1700215"/>
              <a:gd name="connsiteX142" fmla="*/ 1247775 w 2305050"/>
              <a:gd name="connsiteY142" fmla="*/ 1347787 h 1700215"/>
              <a:gd name="connsiteX143" fmla="*/ 1264444 w 2305050"/>
              <a:gd name="connsiteY143" fmla="*/ 1354931 h 1700215"/>
              <a:gd name="connsiteX144" fmla="*/ 1271588 w 2305050"/>
              <a:gd name="connsiteY144" fmla="*/ 1357312 h 1700215"/>
              <a:gd name="connsiteX145" fmla="*/ 1304925 w 2305050"/>
              <a:gd name="connsiteY145" fmla="*/ 1362075 h 1700215"/>
              <a:gd name="connsiteX146" fmla="*/ 1307306 w 2305050"/>
              <a:gd name="connsiteY146" fmla="*/ 1369218 h 1700215"/>
              <a:gd name="connsiteX147" fmla="*/ 1321594 w 2305050"/>
              <a:gd name="connsiteY147" fmla="*/ 1376362 h 1700215"/>
              <a:gd name="connsiteX148" fmla="*/ 1323975 w 2305050"/>
              <a:gd name="connsiteY148" fmla="*/ 1390650 h 1700215"/>
              <a:gd name="connsiteX149" fmla="*/ 1326356 w 2305050"/>
              <a:gd name="connsiteY149" fmla="*/ 1397793 h 1700215"/>
              <a:gd name="connsiteX150" fmla="*/ 1345406 w 2305050"/>
              <a:gd name="connsiteY150" fmla="*/ 1400175 h 1700215"/>
              <a:gd name="connsiteX151" fmla="*/ 1373981 w 2305050"/>
              <a:gd name="connsiteY151" fmla="*/ 1402556 h 1700215"/>
              <a:gd name="connsiteX152" fmla="*/ 1381125 w 2305050"/>
              <a:gd name="connsiteY152" fmla="*/ 1407318 h 1700215"/>
              <a:gd name="connsiteX153" fmla="*/ 1393031 w 2305050"/>
              <a:gd name="connsiteY153" fmla="*/ 1419225 h 1700215"/>
              <a:gd name="connsiteX154" fmla="*/ 1409700 w 2305050"/>
              <a:gd name="connsiteY154" fmla="*/ 1435893 h 1700215"/>
              <a:gd name="connsiteX155" fmla="*/ 1423988 w 2305050"/>
              <a:gd name="connsiteY155" fmla="*/ 1445418 h 1700215"/>
              <a:gd name="connsiteX156" fmla="*/ 1466850 w 2305050"/>
              <a:gd name="connsiteY156" fmla="*/ 1452562 h 1700215"/>
              <a:gd name="connsiteX157" fmla="*/ 1493044 w 2305050"/>
              <a:gd name="connsiteY157" fmla="*/ 1464468 h 1700215"/>
              <a:gd name="connsiteX158" fmla="*/ 1495425 w 2305050"/>
              <a:gd name="connsiteY158" fmla="*/ 1471612 h 1700215"/>
              <a:gd name="connsiteX159" fmla="*/ 1524000 w 2305050"/>
              <a:gd name="connsiteY159" fmla="*/ 1485900 h 1700215"/>
              <a:gd name="connsiteX160" fmla="*/ 1531144 w 2305050"/>
              <a:gd name="connsiteY160" fmla="*/ 1490662 h 1700215"/>
              <a:gd name="connsiteX161" fmla="*/ 1554956 w 2305050"/>
              <a:gd name="connsiteY161" fmla="*/ 1493043 h 1700215"/>
              <a:gd name="connsiteX162" fmla="*/ 1562100 w 2305050"/>
              <a:gd name="connsiteY162" fmla="*/ 1497806 h 1700215"/>
              <a:gd name="connsiteX163" fmla="*/ 1566863 w 2305050"/>
              <a:gd name="connsiteY163" fmla="*/ 1504950 h 1700215"/>
              <a:gd name="connsiteX164" fmla="*/ 1574006 w 2305050"/>
              <a:gd name="connsiteY164" fmla="*/ 1507331 h 1700215"/>
              <a:gd name="connsiteX165" fmla="*/ 1583531 w 2305050"/>
              <a:gd name="connsiteY165" fmla="*/ 1521618 h 1700215"/>
              <a:gd name="connsiteX166" fmla="*/ 1590675 w 2305050"/>
              <a:gd name="connsiteY166" fmla="*/ 1526381 h 1700215"/>
              <a:gd name="connsiteX167" fmla="*/ 1614488 w 2305050"/>
              <a:gd name="connsiteY167" fmla="*/ 1533525 h 1700215"/>
              <a:gd name="connsiteX168" fmla="*/ 1621631 w 2305050"/>
              <a:gd name="connsiteY168" fmla="*/ 1538287 h 1700215"/>
              <a:gd name="connsiteX169" fmla="*/ 1635919 w 2305050"/>
              <a:gd name="connsiteY169" fmla="*/ 1543050 h 1700215"/>
              <a:gd name="connsiteX170" fmla="*/ 1671638 w 2305050"/>
              <a:gd name="connsiteY170" fmla="*/ 1543050 h 1700215"/>
              <a:gd name="connsiteX171" fmla="*/ 1676400 w 2305050"/>
              <a:gd name="connsiteY171" fmla="*/ 1550193 h 1700215"/>
              <a:gd name="connsiteX172" fmla="*/ 1683544 w 2305050"/>
              <a:gd name="connsiteY172" fmla="*/ 1554956 h 1700215"/>
              <a:gd name="connsiteX173" fmla="*/ 1697831 w 2305050"/>
              <a:gd name="connsiteY173" fmla="*/ 1559718 h 1700215"/>
              <a:gd name="connsiteX174" fmla="*/ 1704975 w 2305050"/>
              <a:gd name="connsiteY174" fmla="*/ 1564481 h 1700215"/>
              <a:gd name="connsiteX175" fmla="*/ 1709738 w 2305050"/>
              <a:gd name="connsiteY175" fmla="*/ 1571625 h 1700215"/>
              <a:gd name="connsiteX176" fmla="*/ 1745456 w 2305050"/>
              <a:gd name="connsiteY176" fmla="*/ 1574006 h 1700215"/>
              <a:gd name="connsiteX177" fmla="*/ 1759744 w 2305050"/>
              <a:gd name="connsiteY177" fmla="*/ 1578768 h 1700215"/>
              <a:gd name="connsiteX178" fmla="*/ 1766888 w 2305050"/>
              <a:gd name="connsiteY178" fmla="*/ 1581150 h 1700215"/>
              <a:gd name="connsiteX179" fmla="*/ 1785938 w 2305050"/>
              <a:gd name="connsiteY179" fmla="*/ 1583531 h 1700215"/>
              <a:gd name="connsiteX180" fmla="*/ 1802606 w 2305050"/>
              <a:gd name="connsiteY180" fmla="*/ 1588293 h 1700215"/>
              <a:gd name="connsiteX181" fmla="*/ 1824038 w 2305050"/>
              <a:gd name="connsiteY181" fmla="*/ 1593056 h 1700215"/>
              <a:gd name="connsiteX182" fmla="*/ 1831181 w 2305050"/>
              <a:gd name="connsiteY182" fmla="*/ 1597818 h 1700215"/>
              <a:gd name="connsiteX183" fmla="*/ 1871663 w 2305050"/>
              <a:gd name="connsiteY183" fmla="*/ 1602581 h 1700215"/>
              <a:gd name="connsiteX184" fmla="*/ 1874044 w 2305050"/>
              <a:gd name="connsiteY184" fmla="*/ 1609725 h 1700215"/>
              <a:gd name="connsiteX185" fmla="*/ 1935956 w 2305050"/>
              <a:gd name="connsiteY185" fmla="*/ 1614487 h 1700215"/>
              <a:gd name="connsiteX186" fmla="*/ 1945481 w 2305050"/>
              <a:gd name="connsiteY186" fmla="*/ 1624012 h 1700215"/>
              <a:gd name="connsiteX187" fmla="*/ 1959769 w 2305050"/>
              <a:gd name="connsiteY187" fmla="*/ 1628775 h 1700215"/>
              <a:gd name="connsiteX188" fmla="*/ 2014538 w 2305050"/>
              <a:gd name="connsiteY188" fmla="*/ 1631156 h 1700215"/>
              <a:gd name="connsiteX189" fmla="*/ 2028825 w 2305050"/>
              <a:gd name="connsiteY189" fmla="*/ 1633537 h 1700215"/>
              <a:gd name="connsiteX190" fmla="*/ 2033588 w 2305050"/>
              <a:gd name="connsiteY190" fmla="*/ 1647825 h 1700215"/>
              <a:gd name="connsiteX191" fmla="*/ 2057400 w 2305050"/>
              <a:gd name="connsiteY191" fmla="*/ 1645443 h 1700215"/>
              <a:gd name="connsiteX192" fmla="*/ 2064544 w 2305050"/>
              <a:gd name="connsiteY192" fmla="*/ 1643062 h 1700215"/>
              <a:gd name="connsiteX193" fmla="*/ 2100263 w 2305050"/>
              <a:gd name="connsiteY193" fmla="*/ 1638300 h 1700215"/>
              <a:gd name="connsiteX194" fmla="*/ 2121694 w 2305050"/>
              <a:gd name="connsiteY194" fmla="*/ 1640681 h 1700215"/>
              <a:gd name="connsiteX195" fmla="*/ 2126456 w 2305050"/>
              <a:gd name="connsiteY195" fmla="*/ 1647825 h 1700215"/>
              <a:gd name="connsiteX196" fmla="*/ 2140744 w 2305050"/>
              <a:gd name="connsiteY196" fmla="*/ 1657350 h 1700215"/>
              <a:gd name="connsiteX197" fmla="*/ 2195513 w 2305050"/>
              <a:gd name="connsiteY197" fmla="*/ 1659731 h 1700215"/>
              <a:gd name="connsiteX198" fmla="*/ 2226469 w 2305050"/>
              <a:gd name="connsiteY198" fmla="*/ 1666875 h 1700215"/>
              <a:gd name="connsiteX199" fmla="*/ 2233613 w 2305050"/>
              <a:gd name="connsiteY199" fmla="*/ 1669256 h 1700215"/>
              <a:gd name="connsiteX200" fmla="*/ 2235994 w 2305050"/>
              <a:gd name="connsiteY200" fmla="*/ 1683543 h 1700215"/>
              <a:gd name="connsiteX201" fmla="*/ 2274094 w 2305050"/>
              <a:gd name="connsiteY201" fmla="*/ 1685925 h 1700215"/>
              <a:gd name="connsiteX202" fmla="*/ 2290763 w 2305050"/>
              <a:gd name="connsiteY202" fmla="*/ 1693068 h 1700215"/>
              <a:gd name="connsiteX203" fmla="*/ 2305050 w 2305050"/>
              <a:gd name="connsiteY203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62050 w 2305050"/>
              <a:gd name="connsiteY136" fmla="*/ 1343025 h 1700215"/>
              <a:gd name="connsiteX137" fmla="*/ 1185863 w 2305050"/>
              <a:gd name="connsiteY137" fmla="*/ 1347787 h 1700215"/>
              <a:gd name="connsiteX138" fmla="*/ 1214438 w 2305050"/>
              <a:gd name="connsiteY138" fmla="*/ 1354931 h 1700215"/>
              <a:gd name="connsiteX139" fmla="*/ 1231106 w 2305050"/>
              <a:gd name="connsiteY139" fmla="*/ 1352550 h 1700215"/>
              <a:gd name="connsiteX140" fmla="*/ 1245394 w 2305050"/>
              <a:gd name="connsiteY140" fmla="*/ 1340643 h 1700215"/>
              <a:gd name="connsiteX141" fmla="*/ 1247775 w 2305050"/>
              <a:gd name="connsiteY141" fmla="*/ 1347787 h 1700215"/>
              <a:gd name="connsiteX142" fmla="*/ 1264444 w 2305050"/>
              <a:gd name="connsiteY142" fmla="*/ 1354931 h 1700215"/>
              <a:gd name="connsiteX143" fmla="*/ 1271588 w 2305050"/>
              <a:gd name="connsiteY143" fmla="*/ 1357312 h 1700215"/>
              <a:gd name="connsiteX144" fmla="*/ 1304925 w 2305050"/>
              <a:gd name="connsiteY144" fmla="*/ 1362075 h 1700215"/>
              <a:gd name="connsiteX145" fmla="*/ 1307306 w 2305050"/>
              <a:gd name="connsiteY145" fmla="*/ 1369218 h 1700215"/>
              <a:gd name="connsiteX146" fmla="*/ 1321594 w 2305050"/>
              <a:gd name="connsiteY146" fmla="*/ 1376362 h 1700215"/>
              <a:gd name="connsiteX147" fmla="*/ 1323975 w 2305050"/>
              <a:gd name="connsiteY147" fmla="*/ 1390650 h 1700215"/>
              <a:gd name="connsiteX148" fmla="*/ 1326356 w 2305050"/>
              <a:gd name="connsiteY148" fmla="*/ 1397793 h 1700215"/>
              <a:gd name="connsiteX149" fmla="*/ 1345406 w 2305050"/>
              <a:gd name="connsiteY149" fmla="*/ 1400175 h 1700215"/>
              <a:gd name="connsiteX150" fmla="*/ 1373981 w 2305050"/>
              <a:gd name="connsiteY150" fmla="*/ 1402556 h 1700215"/>
              <a:gd name="connsiteX151" fmla="*/ 1381125 w 2305050"/>
              <a:gd name="connsiteY151" fmla="*/ 1407318 h 1700215"/>
              <a:gd name="connsiteX152" fmla="*/ 1393031 w 2305050"/>
              <a:gd name="connsiteY152" fmla="*/ 1419225 h 1700215"/>
              <a:gd name="connsiteX153" fmla="*/ 1409700 w 2305050"/>
              <a:gd name="connsiteY153" fmla="*/ 1435893 h 1700215"/>
              <a:gd name="connsiteX154" fmla="*/ 1423988 w 2305050"/>
              <a:gd name="connsiteY154" fmla="*/ 1445418 h 1700215"/>
              <a:gd name="connsiteX155" fmla="*/ 1466850 w 2305050"/>
              <a:gd name="connsiteY155" fmla="*/ 1452562 h 1700215"/>
              <a:gd name="connsiteX156" fmla="*/ 1493044 w 2305050"/>
              <a:gd name="connsiteY156" fmla="*/ 1464468 h 1700215"/>
              <a:gd name="connsiteX157" fmla="*/ 1495425 w 2305050"/>
              <a:gd name="connsiteY157" fmla="*/ 1471612 h 1700215"/>
              <a:gd name="connsiteX158" fmla="*/ 1524000 w 2305050"/>
              <a:gd name="connsiteY158" fmla="*/ 1485900 h 1700215"/>
              <a:gd name="connsiteX159" fmla="*/ 1531144 w 2305050"/>
              <a:gd name="connsiteY159" fmla="*/ 1490662 h 1700215"/>
              <a:gd name="connsiteX160" fmla="*/ 1554956 w 2305050"/>
              <a:gd name="connsiteY160" fmla="*/ 1493043 h 1700215"/>
              <a:gd name="connsiteX161" fmla="*/ 1562100 w 2305050"/>
              <a:gd name="connsiteY161" fmla="*/ 1497806 h 1700215"/>
              <a:gd name="connsiteX162" fmla="*/ 1566863 w 2305050"/>
              <a:gd name="connsiteY162" fmla="*/ 1504950 h 1700215"/>
              <a:gd name="connsiteX163" fmla="*/ 1574006 w 2305050"/>
              <a:gd name="connsiteY163" fmla="*/ 1507331 h 1700215"/>
              <a:gd name="connsiteX164" fmla="*/ 1583531 w 2305050"/>
              <a:gd name="connsiteY164" fmla="*/ 1521618 h 1700215"/>
              <a:gd name="connsiteX165" fmla="*/ 1590675 w 2305050"/>
              <a:gd name="connsiteY165" fmla="*/ 1526381 h 1700215"/>
              <a:gd name="connsiteX166" fmla="*/ 1614488 w 2305050"/>
              <a:gd name="connsiteY166" fmla="*/ 1533525 h 1700215"/>
              <a:gd name="connsiteX167" fmla="*/ 1621631 w 2305050"/>
              <a:gd name="connsiteY167" fmla="*/ 1538287 h 1700215"/>
              <a:gd name="connsiteX168" fmla="*/ 1635919 w 2305050"/>
              <a:gd name="connsiteY168" fmla="*/ 1543050 h 1700215"/>
              <a:gd name="connsiteX169" fmla="*/ 1671638 w 2305050"/>
              <a:gd name="connsiteY169" fmla="*/ 1543050 h 1700215"/>
              <a:gd name="connsiteX170" fmla="*/ 1676400 w 2305050"/>
              <a:gd name="connsiteY170" fmla="*/ 1550193 h 1700215"/>
              <a:gd name="connsiteX171" fmla="*/ 1683544 w 2305050"/>
              <a:gd name="connsiteY171" fmla="*/ 1554956 h 1700215"/>
              <a:gd name="connsiteX172" fmla="*/ 1697831 w 2305050"/>
              <a:gd name="connsiteY172" fmla="*/ 1559718 h 1700215"/>
              <a:gd name="connsiteX173" fmla="*/ 1704975 w 2305050"/>
              <a:gd name="connsiteY173" fmla="*/ 1564481 h 1700215"/>
              <a:gd name="connsiteX174" fmla="*/ 1709738 w 2305050"/>
              <a:gd name="connsiteY174" fmla="*/ 1571625 h 1700215"/>
              <a:gd name="connsiteX175" fmla="*/ 1745456 w 2305050"/>
              <a:gd name="connsiteY175" fmla="*/ 1574006 h 1700215"/>
              <a:gd name="connsiteX176" fmla="*/ 1759744 w 2305050"/>
              <a:gd name="connsiteY176" fmla="*/ 1578768 h 1700215"/>
              <a:gd name="connsiteX177" fmla="*/ 1766888 w 2305050"/>
              <a:gd name="connsiteY177" fmla="*/ 1581150 h 1700215"/>
              <a:gd name="connsiteX178" fmla="*/ 1785938 w 2305050"/>
              <a:gd name="connsiteY178" fmla="*/ 1583531 h 1700215"/>
              <a:gd name="connsiteX179" fmla="*/ 1802606 w 2305050"/>
              <a:gd name="connsiteY179" fmla="*/ 1588293 h 1700215"/>
              <a:gd name="connsiteX180" fmla="*/ 1824038 w 2305050"/>
              <a:gd name="connsiteY180" fmla="*/ 1593056 h 1700215"/>
              <a:gd name="connsiteX181" fmla="*/ 1831181 w 2305050"/>
              <a:gd name="connsiteY181" fmla="*/ 1597818 h 1700215"/>
              <a:gd name="connsiteX182" fmla="*/ 1871663 w 2305050"/>
              <a:gd name="connsiteY182" fmla="*/ 1602581 h 1700215"/>
              <a:gd name="connsiteX183" fmla="*/ 1874044 w 2305050"/>
              <a:gd name="connsiteY183" fmla="*/ 1609725 h 1700215"/>
              <a:gd name="connsiteX184" fmla="*/ 1935956 w 2305050"/>
              <a:gd name="connsiteY184" fmla="*/ 1614487 h 1700215"/>
              <a:gd name="connsiteX185" fmla="*/ 1945481 w 2305050"/>
              <a:gd name="connsiteY185" fmla="*/ 1624012 h 1700215"/>
              <a:gd name="connsiteX186" fmla="*/ 1959769 w 2305050"/>
              <a:gd name="connsiteY186" fmla="*/ 1628775 h 1700215"/>
              <a:gd name="connsiteX187" fmla="*/ 2014538 w 2305050"/>
              <a:gd name="connsiteY187" fmla="*/ 1631156 h 1700215"/>
              <a:gd name="connsiteX188" fmla="*/ 2028825 w 2305050"/>
              <a:gd name="connsiteY188" fmla="*/ 1633537 h 1700215"/>
              <a:gd name="connsiteX189" fmla="*/ 2033588 w 2305050"/>
              <a:gd name="connsiteY189" fmla="*/ 1647825 h 1700215"/>
              <a:gd name="connsiteX190" fmla="*/ 2057400 w 2305050"/>
              <a:gd name="connsiteY190" fmla="*/ 1645443 h 1700215"/>
              <a:gd name="connsiteX191" fmla="*/ 2064544 w 2305050"/>
              <a:gd name="connsiteY191" fmla="*/ 1643062 h 1700215"/>
              <a:gd name="connsiteX192" fmla="*/ 2100263 w 2305050"/>
              <a:gd name="connsiteY192" fmla="*/ 1638300 h 1700215"/>
              <a:gd name="connsiteX193" fmla="*/ 2121694 w 2305050"/>
              <a:gd name="connsiteY193" fmla="*/ 1640681 h 1700215"/>
              <a:gd name="connsiteX194" fmla="*/ 2126456 w 2305050"/>
              <a:gd name="connsiteY194" fmla="*/ 1647825 h 1700215"/>
              <a:gd name="connsiteX195" fmla="*/ 2140744 w 2305050"/>
              <a:gd name="connsiteY195" fmla="*/ 1657350 h 1700215"/>
              <a:gd name="connsiteX196" fmla="*/ 2195513 w 2305050"/>
              <a:gd name="connsiteY196" fmla="*/ 1659731 h 1700215"/>
              <a:gd name="connsiteX197" fmla="*/ 2226469 w 2305050"/>
              <a:gd name="connsiteY197" fmla="*/ 1666875 h 1700215"/>
              <a:gd name="connsiteX198" fmla="*/ 2233613 w 2305050"/>
              <a:gd name="connsiteY198" fmla="*/ 1669256 h 1700215"/>
              <a:gd name="connsiteX199" fmla="*/ 2235994 w 2305050"/>
              <a:gd name="connsiteY199" fmla="*/ 1683543 h 1700215"/>
              <a:gd name="connsiteX200" fmla="*/ 2274094 w 2305050"/>
              <a:gd name="connsiteY200" fmla="*/ 1685925 h 1700215"/>
              <a:gd name="connsiteX201" fmla="*/ 2290763 w 2305050"/>
              <a:gd name="connsiteY201" fmla="*/ 1693068 h 1700215"/>
              <a:gd name="connsiteX202" fmla="*/ 2305050 w 2305050"/>
              <a:gd name="connsiteY202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62050 w 2305050"/>
              <a:gd name="connsiteY136" fmla="*/ 1343025 h 1700215"/>
              <a:gd name="connsiteX137" fmla="*/ 1185863 w 2305050"/>
              <a:gd name="connsiteY137" fmla="*/ 1347787 h 1700215"/>
              <a:gd name="connsiteX138" fmla="*/ 1231106 w 2305050"/>
              <a:gd name="connsiteY138" fmla="*/ 1352550 h 1700215"/>
              <a:gd name="connsiteX139" fmla="*/ 1245394 w 2305050"/>
              <a:gd name="connsiteY139" fmla="*/ 1340643 h 1700215"/>
              <a:gd name="connsiteX140" fmla="*/ 1247775 w 2305050"/>
              <a:gd name="connsiteY140" fmla="*/ 1347787 h 1700215"/>
              <a:gd name="connsiteX141" fmla="*/ 1264444 w 2305050"/>
              <a:gd name="connsiteY141" fmla="*/ 1354931 h 1700215"/>
              <a:gd name="connsiteX142" fmla="*/ 1271588 w 2305050"/>
              <a:gd name="connsiteY142" fmla="*/ 1357312 h 1700215"/>
              <a:gd name="connsiteX143" fmla="*/ 1304925 w 2305050"/>
              <a:gd name="connsiteY143" fmla="*/ 1362075 h 1700215"/>
              <a:gd name="connsiteX144" fmla="*/ 1307306 w 2305050"/>
              <a:gd name="connsiteY144" fmla="*/ 1369218 h 1700215"/>
              <a:gd name="connsiteX145" fmla="*/ 1321594 w 2305050"/>
              <a:gd name="connsiteY145" fmla="*/ 1376362 h 1700215"/>
              <a:gd name="connsiteX146" fmla="*/ 1323975 w 2305050"/>
              <a:gd name="connsiteY146" fmla="*/ 1390650 h 1700215"/>
              <a:gd name="connsiteX147" fmla="*/ 1326356 w 2305050"/>
              <a:gd name="connsiteY147" fmla="*/ 1397793 h 1700215"/>
              <a:gd name="connsiteX148" fmla="*/ 1345406 w 2305050"/>
              <a:gd name="connsiteY148" fmla="*/ 1400175 h 1700215"/>
              <a:gd name="connsiteX149" fmla="*/ 1373981 w 2305050"/>
              <a:gd name="connsiteY149" fmla="*/ 1402556 h 1700215"/>
              <a:gd name="connsiteX150" fmla="*/ 1381125 w 2305050"/>
              <a:gd name="connsiteY150" fmla="*/ 1407318 h 1700215"/>
              <a:gd name="connsiteX151" fmla="*/ 1393031 w 2305050"/>
              <a:gd name="connsiteY151" fmla="*/ 1419225 h 1700215"/>
              <a:gd name="connsiteX152" fmla="*/ 1409700 w 2305050"/>
              <a:gd name="connsiteY152" fmla="*/ 1435893 h 1700215"/>
              <a:gd name="connsiteX153" fmla="*/ 1423988 w 2305050"/>
              <a:gd name="connsiteY153" fmla="*/ 1445418 h 1700215"/>
              <a:gd name="connsiteX154" fmla="*/ 1466850 w 2305050"/>
              <a:gd name="connsiteY154" fmla="*/ 1452562 h 1700215"/>
              <a:gd name="connsiteX155" fmla="*/ 1493044 w 2305050"/>
              <a:gd name="connsiteY155" fmla="*/ 1464468 h 1700215"/>
              <a:gd name="connsiteX156" fmla="*/ 1495425 w 2305050"/>
              <a:gd name="connsiteY156" fmla="*/ 1471612 h 1700215"/>
              <a:gd name="connsiteX157" fmla="*/ 1524000 w 2305050"/>
              <a:gd name="connsiteY157" fmla="*/ 1485900 h 1700215"/>
              <a:gd name="connsiteX158" fmla="*/ 1531144 w 2305050"/>
              <a:gd name="connsiteY158" fmla="*/ 1490662 h 1700215"/>
              <a:gd name="connsiteX159" fmla="*/ 1554956 w 2305050"/>
              <a:gd name="connsiteY159" fmla="*/ 1493043 h 1700215"/>
              <a:gd name="connsiteX160" fmla="*/ 1562100 w 2305050"/>
              <a:gd name="connsiteY160" fmla="*/ 1497806 h 1700215"/>
              <a:gd name="connsiteX161" fmla="*/ 1566863 w 2305050"/>
              <a:gd name="connsiteY161" fmla="*/ 1504950 h 1700215"/>
              <a:gd name="connsiteX162" fmla="*/ 1574006 w 2305050"/>
              <a:gd name="connsiteY162" fmla="*/ 1507331 h 1700215"/>
              <a:gd name="connsiteX163" fmla="*/ 1583531 w 2305050"/>
              <a:gd name="connsiteY163" fmla="*/ 1521618 h 1700215"/>
              <a:gd name="connsiteX164" fmla="*/ 1590675 w 2305050"/>
              <a:gd name="connsiteY164" fmla="*/ 1526381 h 1700215"/>
              <a:gd name="connsiteX165" fmla="*/ 1614488 w 2305050"/>
              <a:gd name="connsiteY165" fmla="*/ 1533525 h 1700215"/>
              <a:gd name="connsiteX166" fmla="*/ 1621631 w 2305050"/>
              <a:gd name="connsiteY166" fmla="*/ 1538287 h 1700215"/>
              <a:gd name="connsiteX167" fmla="*/ 1635919 w 2305050"/>
              <a:gd name="connsiteY167" fmla="*/ 1543050 h 1700215"/>
              <a:gd name="connsiteX168" fmla="*/ 1671638 w 2305050"/>
              <a:gd name="connsiteY168" fmla="*/ 1543050 h 1700215"/>
              <a:gd name="connsiteX169" fmla="*/ 1676400 w 2305050"/>
              <a:gd name="connsiteY169" fmla="*/ 1550193 h 1700215"/>
              <a:gd name="connsiteX170" fmla="*/ 1683544 w 2305050"/>
              <a:gd name="connsiteY170" fmla="*/ 1554956 h 1700215"/>
              <a:gd name="connsiteX171" fmla="*/ 1697831 w 2305050"/>
              <a:gd name="connsiteY171" fmla="*/ 1559718 h 1700215"/>
              <a:gd name="connsiteX172" fmla="*/ 1704975 w 2305050"/>
              <a:gd name="connsiteY172" fmla="*/ 1564481 h 1700215"/>
              <a:gd name="connsiteX173" fmla="*/ 1709738 w 2305050"/>
              <a:gd name="connsiteY173" fmla="*/ 1571625 h 1700215"/>
              <a:gd name="connsiteX174" fmla="*/ 1745456 w 2305050"/>
              <a:gd name="connsiteY174" fmla="*/ 1574006 h 1700215"/>
              <a:gd name="connsiteX175" fmla="*/ 1759744 w 2305050"/>
              <a:gd name="connsiteY175" fmla="*/ 1578768 h 1700215"/>
              <a:gd name="connsiteX176" fmla="*/ 1766888 w 2305050"/>
              <a:gd name="connsiteY176" fmla="*/ 1581150 h 1700215"/>
              <a:gd name="connsiteX177" fmla="*/ 1785938 w 2305050"/>
              <a:gd name="connsiteY177" fmla="*/ 1583531 h 1700215"/>
              <a:gd name="connsiteX178" fmla="*/ 1802606 w 2305050"/>
              <a:gd name="connsiteY178" fmla="*/ 1588293 h 1700215"/>
              <a:gd name="connsiteX179" fmla="*/ 1824038 w 2305050"/>
              <a:gd name="connsiteY179" fmla="*/ 1593056 h 1700215"/>
              <a:gd name="connsiteX180" fmla="*/ 1831181 w 2305050"/>
              <a:gd name="connsiteY180" fmla="*/ 1597818 h 1700215"/>
              <a:gd name="connsiteX181" fmla="*/ 1871663 w 2305050"/>
              <a:gd name="connsiteY181" fmla="*/ 1602581 h 1700215"/>
              <a:gd name="connsiteX182" fmla="*/ 1874044 w 2305050"/>
              <a:gd name="connsiteY182" fmla="*/ 1609725 h 1700215"/>
              <a:gd name="connsiteX183" fmla="*/ 1935956 w 2305050"/>
              <a:gd name="connsiteY183" fmla="*/ 1614487 h 1700215"/>
              <a:gd name="connsiteX184" fmla="*/ 1945481 w 2305050"/>
              <a:gd name="connsiteY184" fmla="*/ 1624012 h 1700215"/>
              <a:gd name="connsiteX185" fmla="*/ 1959769 w 2305050"/>
              <a:gd name="connsiteY185" fmla="*/ 1628775 h 1700215"/>
              <a:gd name="connsiteX186" fmla="*/ 2014538 w 2305050"/>
              <a:gd name="connsiteY186" fmla="*/ 1631156 h 1700215"/>
              <a:gd name="connsiteX187" fmla="*/ 2028825 w 2305050"/>
              <a:gd name="connsiteY187" fmla="*/ 1633537 h 1700215"/>
              <a:gd name="connsiteX188" fmla="*/ 2033588 w 2305050"/>
              <a:gd name="connsiteY188" fmla="*/ 1647825 h 1700215"/>
              <a:gd name="connsiteX189" fmla="*/ 2057400 w 2305050"/>
              <a:gd name="connsiteY189" fmla="*/ 1645443 h 1700215"/>
              <a:gd name="connsiteX190" fmla="*/ 2064544 w 2305050"/>
              <a:gd name="connsiteY190" fmla="*/ 1643062 h 1700215"/>
              <a:gd name="connsiteX191" fmla="*/ 2100263 w 2305050"/>
              <a:gd name="connsiteY191" fmla="*/ 1638300 h 1700215"/>
              <a:gd name="connsiteX192" fmla="*/ 2121694 w 2305050"/>
              <a:gd name="connsiteY192" fmla="*/ 1640681 h 1700215"/>
              <a:gd name="connsiteX193" fmla="*/ 2126456 w 2305050"/>
              <a:gd name="connsiteY193" fmla="*/ 1647825 h 1700215"/>
              <a:gd name="connsiteX194" fmla="*/ 2140744 w 2305050"/>
              <a:gd name="connsiteY194" fmla="*/ 1657350 h 1700215"/>
              <a:gd name="connsiteX195" fmla="*/ 2195513 w 2305050"/>
              <a:gd name="connsiteY195" fmla="*/ 1659731 h 1700215"/>
              <a:gd name="connsiteX196" fmla="*/ 2226469 w 2305050"/>
              <a:gd name="connsiteY196" fmla="*/ 1666875 h 1700215"/>
              <a:gd name="connsiteX197" fmla="*/ 2233613 w 2305050"/>
              <a:gd name="connsiteY197" fmla="*/ 1669256 h 1700215"/>
              <a:gd name="connsiteX198" fmla="*/ 2235994 w 2305050"/>
              <a:gd name="connsiteY198" fmla="*/ 1683543 h 1700215"/>
              <a:gd name="connsiteX199" fmla="*/ 2274094 w 2305050"/>
              <a:gd name="connsiteY199" fmla="*/ 1685925 h 1700215"/>
              <a:gd name="connsiteX200" fmla="*/ 2290763 w 2305050"/>
              <a:gd name="connsiteY200" fmla="*/ 1693068 h 1700215"/>
              <a:gd name="connsiteX201" fmla="*/ 2305050 w 2305050"/>
              <a:gd name="connsiteY201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62050 w 2305050"/>
              <a:gd name="connsiteY136" fmla="*/ 1343025 h 1700215"/>
              <a:gd name="connsiteX137" fmla="*/ 1185863 w 2305050"/>
              <a:gd name="connsiteY137" fmla="*/ 1347787 h 1700215"/>
              <a:gd name="connsiteX138" fmla="*/ 1245394 w 2305050"/>
              <a:gd name="connsiteY138" fmla="*/ 1340643 h 1700215"/>
              <a:gd name="connsiteX139" fmla="*/ 1247775 w 2305050"/>
              <a:gd name="connsiteY139" fmla="*/ 1347787 h 1700215"/>
              <a:gd name="connsiteX140" fmla="*/ 1264444 w 2305050"/>
              <a:gd name="connsiteY140" fmla="*/ 1354931 h 1700215"/>
              <a:gd name="connsiteX141" fmla="*/ 1271588 w 2305050"/>
              <a:gd name="connsiteY141" fmla="*/ 1357312 h 1700215"/>
              <a:gd name="connsiteX142" fmla="*/ 1304925 w 2305050"/>
              <a:gd name="connsiteY142" fmla="*/ 1362075 h 1700215"/>
              <a:gd name="connsiteX143" fmla="*/ 1307306 w 2305050"/>
              <a:gd name="connsiteY143" fmla="*/ 1369218 h 1700215"/>
              <a:gd name="connsiteX144" fmla="*/ 1321594 w 2305050"/>
              <a:gd name="connsiteY144" fmla="*/ 1376362 h 1700215"/>
              <a:gd name="connsiteX145" fmla="*/ 1323975 w 2305050"/>
              <a:gd name="connsiteY145" fmla="*/ 1390650 h 1700215"/>
              <a:gd name="connsiteX146" fmla="*/ 1326356 w 2305050"/>
              <a:gd name="connsiteY146" fmla="*/ 1397793 h 1700215"/>
              <a:gd name="connsiteX147" fmla="*/ 1345406 w 2305050"/>
              <a:gd name="connsiteY147" fmla="*/ 1400175 h 1700215"/>
              <a:gd name="connsiteX148" fmla="*/ 1373981 w 2305050"/>
              <a:gd name="connsiteY148" fmla="*/ 1402556 h 1700215"/>
              <a:gd name="connsiteX149" fmla="*/ 1381125 w 2305050"/>
              <a:gd name="connsiteY149" fmla="*/ 1407318 h 1700215"/>
              <a:gd name="connsiteX150" fmla="*/ 1393031 w 2305050"/>
              <a:gd name="connsiteY150" fmla="*/ 1419225 h 1700215"/>
              <a:gd name="connsiteX151" fmla="*/ 1409700 w 2305050"/>
              <a:gd name="connsiteY151" fmla="*/ 1435893 h 1700215"/>
              <a:gd name="connsiteX152" fmla="*/ 1423988 w 2305050"/>
              <a:gd name="connsiteY152" fmla="*/ 1445418 h 1700215"/>
              <a:gd name="connsiteX153" fmla="*/ 1466850 w 2305050"/>
              <a:gd name="connsiteY153" fmla="*/ 1452562 h 1700215"/>
              <a:gd name="connsiteX154" fmla="*/ 1493044 w 2305050"/>
              <a:gd name="connsiteY154" fmla="*/ 1464468 h 1700215"/>
              <a:gd name="connsiteX155" fmla="*/ 1495425 w 2305050"/>
              <a:gd name="connsiteY155" fmla="*/ 1471612 h 1700215"/>
              <a:gd name="connsiteX156" fmla="*/ 1524000 w 2305050"/>
              <a:gd name="connsiteY156" fmla="*/ 1485900 h 1700215"/>
              <a:gd name="connsiteX157" fmla="*/ 1531144 w 2305050"/>
              <a:gd name="connsiteY157" fmla="*/ 1490662 h 1700215"/>
              <a:gd name="connsiteX158" fmla="*/ 1554956 w 2305050"/>
              <a:gd name="connsiteY158" fmla="*/ 1493043 h 1700215"/>
              <a:gd name="connsiteX159" fmla="*/ 1562100 w 2305050"/>
              <a:gd name="connsiteY159" fmla="*/ 1497806 h 1700215"/>
              <a:gd name="connsiteX160" fmla="*/ 1566863 w 2305050"/>
              <a:gd name="connsiteY160" fmla="*/ 1504950 h 1700215"/>
              <a:gd name="connsiteX161" fmla="*/ 1574006 w 2305050"/>
              <a:gd name="connsiteY161" fmla="*/ 1507331 h 1700215"/>
              <a:gd name="connsiteX162" fmla="*/ 1583531 w 2305050"/>
              <a:gd name="connsiteY162" fmla="*/ 1521618 h 1700215"/>
              <a:gd name="connsiteX163" fmla="*/ 1590675 w 2305050"/>
              <a:gd name="connsiteY163" fmla="*/ 1526381 h 1700215"/>
              <a:gd name="connsiteX164" fmla="*/ 1614488 w 2305050"/>
              <a:gd name="connsiteY164" fmla="*/ 1533525 h 1700215"/>
              <a:gd name="connsiteX165" fmla="*/ 1621631 w 2305050"/>
              <a:gd name="connsiteY165" fmla="*/ 1538287 h 1700215"/>
              <a:gd name="connsiteX166" fmla="*/ 1635919 w 2305050"/>
              <a:gd name="connsiteY166" fmla="*/ 1543050 h 1700215"/>
              <a:gd name="connsiteX167" fmla="*/ 1671638 w 2305050"/>
              <a:gd name="connsiteY167" fmla="*/ 1543050 h 1700215"/>
              <a:gd name="connsiteX168" fmla="*/ 1676400 w 2305050"/>
              <a:gd name="connsiteY168" fmla="*/ 1550193 h 1700215"/>
              <a:gd name="connsiteX169" fmla="*/ 1683544 w 2305050"/>
              <a:gd name="connsiteY169" fmla="*/ 1554956 h 1700215"/>
              <a:gd name="connsiteX170" fmla="*/ 1697831 w 2305050"/>
              <a:gd name="connsiteY170" fmla="*/ 1559718 h 1700215"/>
              <a:gd name="connsiteX171" fmla="*/ 1704975 w 2305050"/>
              <a:gd name="connsiteY171" fmla="*/ 1564481 h 1700215"/>
              <a:gd name="connsiteX172" fmla="*/ 1709738 w 2305050"/>
              <a:gd name="connsiteY172" fmla="*/ 1571625 h 1700215"/>
              <a:gd name="connsiteX173" fmla="*/ 1745456 w 2305050"/>
              <a:gd name="connsiteY173" fmla="*/ 1574006 h 1700215"/>
              <a:gd name="connsiteX174" fmla="*/ 1759744 w 2305050"/>
              <a:gd name="connsiteY174" fmla="*/ 1578768 h 1700215"/>
              <a:gd name="connsiteX175" fmla="*/ 1766888 w 2305050"/>
              <a:gd name="connsiteY175" fmla="*/ 1581150 h 1700215"/>
              <a:gd name="connsiteX176" fmla="*/ 1785938 w 2305050"/>
              <a:gd name="connsiteY176" fmla="*/ 1583531 h 1700215"/>
              <a:gd name="connsiteX177" fmla="*/ 1802606 w 2305050"/>
              <a:gd name="connsiteY177" fmla="*/ 1588293 h 1700215"/>
              <a:gd name="connsiteX178" fmla="*/ 1824038 w 2305050"/>
              <a:gd name="connsiteY178" fmla="*/ 1593056 h 1700215"/>
              <a:gd name="connsiteX179" fmla="*/ 1831181 w 2305050"/>
              <a:gd name="connsiteY179" fmla="*/ 1597818 h 1700215"/>
              <a:gd name="connsiteX180" fmla="*/ 1871663 w 2305050"/>
              <a:gd name="connsiteY180" fmla="*/ 1602581 h 1700215"/>
              <a:gd name="connsiteX181" fmla="*/ 1874044 w 2305050"/>
              <a:gd name="connsiteY181" fmla="*/ 1609725 h 1700215"/>
              <a:gd name="connsiteX182" fmla="*/ 1935956 w 2305050"/>
              <a:gd name="connsiteY182" fmla="*/ 1614487 h 1700215"/>
              <a:gd name="connsiteX183" fmla="*/ 1945481 w 2305050"/>
              <a:gd name="connsiteY183" fmla="*/ 1624012 h 1700215"/>
              <a:gd name="connsiteX184" fmla="*/ 1959769 w 2305050"/>
              <a:gd name="connsiteY184" fmla="*/ 1628775 h 1700215"/>
              <a:gd name="connsiteX185" fmla="*/ 2014538 w 2305050"/>
              <a:gd name="connsiteY185" fmla="*/ 1631156 h 1700215"/>
              <a:gd name="connsiteX186" fmla="*/ 2028825 w 2305050"/>
              <a:gd name="connsiteY186" fmla="*/ 1633537 h 1700215"/>
              <a:gd name="connsiteX187" fmla="*/ 2033588 w 2305050"/>
              <a:gd name="connsiteY187" fmla="*/ 1647825 h 1700215"/>
              <a:gd name="connsiteX188" fmla="*/ 2057400 w 2305050"/>
              <a:gd name="connsiteY188" fmla="*/ 1645443 h 1700215"/>
              <a:gd name="connsiteX189" fmla="*/ 2064544 w 2305050"/>
              <a:gd name="connsiteY189" fmla="*/ 1643062 h 1700215"/>
              <a:gd name="connsiteX190" fmla="*/ 2100263 w 2305050"/>
              <a:gd name="connsiteY190" fmla="*/ 1638300 h 1700215"/>
              <a:gd name="connsiteX191" fmla="*/ 2121694 w 2305050"/>
              <a:gd name="connsiteY191" fmla="*/ 1640681 h 1700215"/>
              <a:gd name="connsiteX192" fmla="*/ 2126456 w 2305050"/>
              <a:gd name="connsiteY192" fmla="*/ 1647825 h 1700215"/>
              <a:gd name="connsiteX193" fmla="*/ 2140744 w 2305050"/>
              <a:gd name="connsiteY193" fmla="*/ 1657350 h 1700215"/>
              <a:gd name="connsiteX194" fmla="*/ 2195513 w 2305050"/>
              <a:gd name="connsiteY194" fmla="*/ 1659731 h 1700215"/>
              <a:gd name="connsiteX195" fmla="*/ 2226469 w 2305050"/>
              <a:gd name="connsiteY195" fmla="*/ 1666875 h 1700215"/>
              <a:gd name="connsiteX196" fmla="*/ 2233613 w 2305050"/>
              <a:gd name="connsiteY196" fmla="*/ 1669256 h 1700215"/>
              <a:gd name="connsiteX197" fmla="*/ 2235994 w 2305050"/>
              <a:gd name="connsiteY197" fmla="*/ 1683543 h 1700215"/>
              <a:gd name="connsiteX198" fmla="*/ 2274094 w 2305050"/>
              <a:gd name="connsiteY198" fmla="*/ 1685925 h 1700215"/>
              <a:gd name="connsiteX199" fmla="*/ 2290763 w 2305050"/>
              <a:gd name="connsiteY199" fmla="*/ 1693068 h 1700215"/>
              <a:gd name="connsiteX200" fmla="*/ 2305050 w 2305050"/>
              <a:gd name="connsiteY200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62050 w 2305050"/>
              <a:gd name="connsiteY136" fmla="*/ 1343025 h 1700215"/>
              <a:gd name="connsiteX137" fmla="*/ 1245394 w 2305050"/>
              <a:gd name="connsiteY137" fmla="*/ 1340643 h 1700215"/>
              <a:gd name="connsiteX138" fmla="*/ 1247775 w 2305050"/>
              <a:gd name="connsiteY138" fmla="*/ 1347787 h 1700215"/>
              <a:gd name="connsiteX139" fmla="*/ 1264444 w 2305050"/>
              <a:gd name="connsiteY139" fmla="*/ 1354931 h 1700215"/>
              <a:gd name="connsiteX140" fmla="*/ 1271588 w 2305050"/>
              <a:gd name="connsiteY140" fmla="*/ 1357312 h 1700215"/>
              <a:gd name="connsiteX141" fmla="*/ 1304925 w 2305050"/>
              <a:gd name="connsiteY141" fmla="*/ 1362075 h 1700215"/>
              <a:gd name="connsiteX142" fmla="*/ 1307306 w 2305050"/>
              <a:gd name="connsiteY142" fmla="*/ 1369218 h 1700215"/>
              <a:gd name="connsiteX143" fmla="*/ 1321594 w 2305050"/>
              <a:gd name="connsiteY143" fmla="*/ 1376362 h 1700215"/>
              <a:gd name="connsiteX144" fmla="*/ 1323975 w 2305050"/>
              <a:gd name="connsiteY144" fmla="*/ 1390650 h 1700215"/>
              <a:gd name="connsiteX145" fmla="*/ 1326356 w 2305050"/>
              <a:gd name="connsiteY145" fmla="*/ 1397793 h 1700215"/>
              <a:gd name="connsiteX146" fmla="*/ 1345406 w 2305050"/>
              <a:gd name="connsiteY146" fmla="*/ 1400175 h 1700215"/>
              <a:gd name="connsiteX147" fmla="*/ 1373981 w 2305050"/>
              <a:gd name="connsiteY147" fmla="*/ 1402556 h 1700215"/>
              <a:gd name="connsiteX148" fmla="*/ 1381125 w 2305050"/>
              <a:gd name="connsiteY148" fmla="*/ 1407318 h 1700215"/>
              <a:gd name="connsiteX149" fmla="*/ 1393031 w 2305050"/>
              <a:gd name="connsiteY149" fmla="*/ 1419225 h 1700215"/>
              <a:gd name="connsiteX150" fmla="*/ 1409700 w 2305050"/>
              <a:gd name="connsiteY150" fmla="*/ 1435893 h 1700215"/>
              <a:gd name="connsiteX151" fmla="*/ 1423988 w 2305050"/>
              <a:gd name="connsiteY151" fmla="*/ 1445418 h 1700215"/>
              <a:gd name="connsiteX152" fmla="*/ 1466850 w 2305050"/>
              <a:gd name="connsiteY152" fmla="*/ 1452562 h 1700215"/>
              <a:gd name="connsiteX153" fmla="*/ 1493044 w 2305050"/>
              <a:gd name="connsiteY153" fmla="*/ 1464468 h 1700215"/>
              <a:gd name="connsiteX154" fmla="*/ 1495425 w 2305050"/>
              <a:gd name="connsiteY154" fmla="*/ 1471612 h 1700215"/>
              <a:gd name="connsiteX155" fmla="*/ 1524000 w 2305050"/>
              <a:gd name="connsiteY155" fmla="*/ 1485900 h 1700215"/>
              <a:gd name="connsiteX156" fmla="*/ 1531144 w 2305050"/>
              <a:gd name="connsiteY156" fmla="*/ 1490662 h 1700215"/>
              <a:gd name="connsiteX157" fmla="*/ 1554956 w 2305050"/>
              <a:gd name="connsiteY157" fmla="*/ 1493043 h 1700215"/>
              <a:gd name="connsiteX158" fmla="*/ 1562100 w 2305050"/>
              <a:gd name="connsiteY158" fmla="*/ 1497806 h 1700215"/>
              <a:gd name="connsiteX159" fmla="*/ 1566863 w 2305050"/>
              <a:gd name="connsiteY159" fmla="*/ 1504950 h 1700215"/>
              <a:gd name="connsiteX160" fmla="*/ 1574006 w 2305050"/>
              <a:gd name="connsiteY160" fmla="*/ 1507331 h 1700215"/>
              <a:gd name="connsiteX161" fmla="*/ 1583531 w 2305050"/>
              <a:gd name="connsiteY161" fmla="*/ 1521618 h 1700215"/>
              <a:gd name="connsiteX162" fmla="*/ 1590675 w 2305050"/>
              <a:gd name="connsiteY162" fmla="*/ 1526381 h 1700215"/>
              <a:gd name="connsiteX163" fmla="*/ 1614488 w 2305050"/>
              <a:gd name="connsiteY163" fmla="*/ 1533525 h 1700215"/>
              <a:gd name="connsiteX164" fmla="*/ 1621631 w 2305050"/>
              <a:gd name="connsiteY164" fmla="*/ 1538287 h 1700215"/>
              <a:gd name="connsiteX165" fmla="*/ 1635919 w 2305050"/>
              <a:gd name="connsiteY165" fmla="*/ 1543050 h 1700215"/>
              <a:gd name="connsiteX166" fmla="*/ 1671638 w 2305050"/>
              <a:gd name="connsiteY166" fmla="*/ 1543050 h 1700215"/>
              <a:gd name="connsiteX167" fmla="*/ 1676400 w 2305050"/>
              <a:gd name="connsiteY167" fmla="*/ 1550193 h 1700215"/>
              <a:gd name="connsiteX168" fmla="*/ 1683544 w 2305050"/>
              <a:gd name="connsiteY168" fmla="*/ 1554956 h 1700215"/>
              <a:gd name="connsiteX169" fmla="*/ 1697831 w 2305050"/>
              <a:gd name="connsiteY169" fmla="*/ 1559718 h 1700215"/>
              <a:gd name="connsiteX170" fmla="*/ 1704975 w 2305050"/>
              <a:gd name="connsiteY170" fmla="*/ 1564481 h 1700215"/>
              <a:gd name="connsiteX171" fmla="*/ 1709738 w 2305050"/>
              <a:gd name="connsiteY171" fmla="*/ 1571625 h 1700215"/>
              <a:gd name="connsiteX172" fmla="*/ 1745456 w 2305050"/>
              <a:gd name="connsiteY172" fmla="*/ 1574006 h 1700215"/>
              <a:gd name="connsiteX173" fmla="*/ 1759744 w 2305050"/>
              <a:gd name="connsiteY173" fmla="*/ 1578768 h 1700215"/>
              <a:gd name="connsiteX174" fmla="*/ 1766888 w 2305050"/>
              <a:gd name="connsiteY174" fmla="*/ 1581150 h 1700215"/>
              <a:gd name="connsiteX175" fmla="*/ 1785938 w 2305050"/>
              <a:gd name="connsiteY175" fmla="*/ 1583531 h 1700215"/>
              <a:gd name="connsiteX176" fmla="*/ 1802606 w 2305050"/>
              <a:gd name="connsiteY176" fmla="*/ 1588293 h 1700215"/>
              <a:gd name="connsiteX177" fmla="*/ 1824038 w 2305050"/>
              <a:gd name="connsiteY177" fmla="*/ 1593056 h 1700215"/>
              <a:gd name="connsiteX178" fmla="*/ 1831181 w 2305050"/>
              <a:gd name="connsiteY178" fmla="*/ 1597818 h 1700215"/>
              <a:gd name="connsiteX179" fmla="*/ 1871663 w 2305050"/>
              <a:gd name="connsiteY179" fmla="*/ 1602581 h 1700215"/>
              <a:gd name="connsiteX180" fmla="*/ 1874044 w 2305050"/>
              <a:gd name="connsiteY180" fmla="*/ 1609725 h 1700215"/>
              <a:gd name="connsiteX181" fmla="*/ 1935956 w 2305050"/>
              <a:gd name="connsiteY181" fmla="*/ 1614487 h 1700215"/>
              <a:gd name="connsiteX182" fmla="*/ 1945481 w 2305050"/>
              <a:gd name="connsiteY182" fmla="*/ 1624012 h 1700215"/>
              <a:gd name="connsiteX183" fmla="*/ 1959769 w 2305050"/>
              <a:gd name="connsiteY183" fmla="*/ 1628775 h 1700215"/>
              <a:gd name="connsiteX184" fmla="*/ 2014538 w 2305050"/>
              <a:gd name="connsiteY184" fmla="*/ 1631156 h 1700215"/>
              <a:gd name="connsiteX185" fmla="*/ 2028825 w 2305050"/>
              <a:gd name="connsiteY185" fmla="*/ 1633537 h 1700215"/>
              <a:gd name="connsiteX186" fmla="*/ 2033588 w 2305050"/>
              <a:gd name="connsiteY186" fmla="*/ 1647825 h 1700215"/>
              <a:gd name="connsiteX187" fmla="*/ 2057400 w 2305050"/>
              <a:gd name="connsiteY187" fmla="*/ 1645443 h 1700215"/>
              <a:gd name="connsiteX188" fmla="*/ 2064544 w 2305050"/>
              <a:gd name="connsiteY188" fmla="*/ 1643062 h 1700215"/>
              <a:gd name="connsiteX189" fmla="*/ 2100263 w 2305050"/>
              <a:gd name="connsiteY189" fmla="*/ 1638300 h 1700215"/>
              <a:gd name="connsiteX190" fmla="*/ 2121694 w 2305050"/>
              <a:gd name="connsiteY190" fmla="*/ 1640681 h 1700215"/>
              <a:gd name="connsiteX191" fmla="*/ 2126456 w 2305050"/>
              <a:gd name="connsiteY191" fmla="*/ 1647825 h 1700215"/>
              <a:gd name="connsiteX192" fmla="*/ 2140744 w 2305050"/>
              <a:gd name="connsiteY192" fmla="*/ 1657350 h 1700215"/>
              <a:gd name="connsiteX193" fmla="*/ 2195513 w 2305050"/>
              <a:gd name="connsiteY193" fmla="*/ 1659731 h 1700215"/>
              <a:gd name="connsiteX194" fmla="*/ 2226469 w 2305050"/>
              <a:gd name="connsiteY194" fmla="*/ 1666875 h 1700215"/>
              <a:gd name="connsiteX195" fmla="*/ 2233613 w 2305050"/>
              <a:gd name="connsiteY195" fmla="*/ 1669256 h 1700215"/>
              <a:gd name="connsiteX196" fmla="*/ 2235994 w 2305050"/>
              <a:gd name="connsiteY196" fmla="*/ 1683543 h 1700215"/>
              <a:gd name="connsiteX197" fmla="*/ 2274094 w 2305050"/>
              <a:gd name="connsiteY197" fmla="*/ 1685925 h 1700215"/>
              <a:gd name="connsiteX198" fmla="*/ 2290763 w 2305050"/>
              <a:gd name="connsiteY198" fmla="*/ 1693068 h 1700215"/>
              <a:gd name="connsiteX199" fmla="*/ 2305050 w 2305050"/>
              <a:gd name="connsiteY199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83481 w 2305050"/>
              <a:gd name="connsiteY136" fmla="*/ 1338263 h 1700215"/>
              <a:gd name="connsiteX137" fmla="*/ 1245394 w 2305050"/>
              <a:gd name="connsiteY137" fmla="*/ 1340643 h 1700215"/>
              <a:gd name="connsiteX138" fmla="*/ 1247775 w 2305050"/>
              <a:gd name="connsiteY138" fmla="*/ 1347787 h 1700215"/>
              <a:gd name="connsiteX139" fmla="*/ 1264444 w 2305050"/>
              <a:gd name="connsiteY139" fmla="*/ 1354931 h 1700215"/>
              <a:gd name="connsiteX140" fmla="*/ 1271588 w 2305050"/>
              <a:gd name="connsiteY140" fmla="*/ 1357312 h 1700215"/>
              <a:gd name="connsiteX141" fmla="*/ 1304925 w 2305050"/>
              <a:gd name="connsiteY141" fmla="*/ 1362075 h 1700215"/>
              <a:gd name="connsiteX142" fmla="*/ 1307306 w 2305050"/>
              <a:gd name="connsiteY142" fmla="*/ 1369218 h 1700215"/>
              <a:gd name="connsiteX143" fmla="*/ 1321594 w 2305050"/>
              <a:gd name="connsiteY143" fmla="*/ 1376362 h 1700215"/>
              <a:gd name="connsiteX144" fmla="*/ 1323975 w 2305050"/>
              <a:gd name="connsiteY144" fmla="*/ 1390650 h 1700215"/>
              <a:gd name="connsiteX145" fmla="*/ 1326356 w 2305050"/>
              <a:gd name="connsiteY145" fmla="*/ 1397793 h 1700215"/>
              <a:gd name="connsiteX146" fmla="*/ 1345406 w 2305050"/>
              <a:gd name="connsiteY146" fmla="*/ 1400175 h 1700215"/>
              <a:gd name="connsiteX147" fmla="*/ 1373981 w 2305050"/>
              <a:gd name="connsiteY147" fmla="*/ 1402556 h 1700215"/>
              <a:gd name="connsiteX148" fmla="*/ 1381125 w 2305050"/>
              <a:gd name="connsiteY148" fmla="*/ 1407318 h 1700215"/>
              <a:gd name="connsiteX149" fmla="*/ 1393031 w 2305050"/>
              <a:gd name="connsiteY149" fmla="*/ 1419225 h 1700215"/>
              <a:gd name="connsiteX150" fmla="*/ 1409700 w 2305050"/>
              <a:gd name="connsiteY150" fmla="*/ 1435893 h 1700215"/>
              <a:gd name="connsiteX151" fmla="*/ 1423988 w 2305050"/>
              <a:gd name="connsiteY151" fmla="*/ 1445418 h 1700215"/>
              <a:gd name="connsiteX152" fmla="*/ 1466850 w 2305050"/>
              <a:gd name="connsiteY152" fmla="*/ 1452562 h 1700215"/>
              <a:gd name="connsiteX153" fmla="*/ 1493044 w 2305050"/>
              <a:gd name="connsiteY153" fmla="*/ 1464468 h 1700215"/>
              <a:gd name="connsiteX154" fmla="*/ 1495425 w 2305050"/>
              <a:gd name="connsiteY154" fmla="*/ 1471612 h 1700215"/>
              <a:gd name="connsiteX155" fmla="*/ 1524000 w 2305050"/>
              <a:gd name="connsiteY155" fmla="*/ 1485900 h 1700215"/>
              <a:gd name="connsiteX156" fmla="*/ 1531144 w 2305050"/>
              <a:gd name="connsiteY156" fmla="*/ 1490662 h 1700215"/>
              <a:gd name="connsiteX157" fmla="*/ 1554956 w 2305050"/>
              <a:gd name="connsiteY157" fmla="*/ 1493043 h 1700215"/>
              <a:gd name="connsiteX158" fmla="*/ 1562100 w 2305050"/>
              <a:gd name="connsiteY158" fmla="*/ 1497806 h 1700215"/>
              <a:gd name="connsiteX159" fmla="*/ 1566863 w 2305050"/>
              <a:gd name="connsiteY159" fmla="*/ 1504950 h 1700215"/>
              <a:gd name="connsiteX160" fmla="*/ 1574006 w 2305050"/>
              <a:gd name="connsiteY160" fmla="*/ 1507331 h 1700215"/>
              <a:gd name="connsiteX161" fmla="*/ 1583531 w 2305050"/>
              <a:gd name="connsiteY161" fmla="*/ 1521618 h 1700215"/>
              <a:gd name="connsiteX162" fmla="*/ 1590675 w 2305050"/>
              <a:gd name="connsiteY162" fmla="*/ 1526381 h 1700215"/>
              <a:gd name="connsiteX163" fmla="*/ 1614488 w 2305050"/>
              <a:gd name="connsiteY163" fmla="*/ 1533525 h 1700215"/>
              <a:gd name="connsiteX164" fmla="*/ 1621631 w 2305050"/>
              <a:gd name="connsiteY164" fmla="*/ 1538287 h 1700215"/>
              <a:gd name="connsiteX165" fmla="*/ 1635919 w 2305050"/>
              <a:gd name="connsiteY165" fmla="*/ 1543050 h 1700215"/>
              <a:gd name="connsiteX166" fmla="*/ 1671638 w 2305050"/>
              <a:gd name="connsiteY166" fmla="*/ 1543050 h 1700215"/>
              <a:gd name="connsiteX167" fmla="*/ 1676400 w 2305050"/>
              <a:gd name="connsiteY167" fmla="*/ 1550193 h 1700215"/>
              <a:gd name="connsiteX168" fmla="*/ 1683544 w 2305050"/>
              <a:gd name="connsiteY168" fmla="*/ 1554956 h 1700215"/>
              <a:gd name="connsiteX169" fmla="*/ 1697831 w 2305050"/>
              <a:gd name="connsiteY169" fmla="*/ 1559718 h 1700215"/>
              <a:gd name="connsiteX170" fmla="*/ 1704975 w 2305050"/>
              <a:gd name="connsiteY170" fmla="*/ 1564481 h 1700215"/>
              <a:gd name="connsiteX171" fmla="*/ 1709738 w 2305050"/>
              <a:gd name="connsiteY171" fmla="*/ 1571625 h 1700215"/>
              <a:gd name="connsiteX172" fmla="*/ 1745456 w 2305050"/>
              <a:gd name="connsiteY172" fmla="*/ 1574006 h 1700215"/>
              <a:gd name="connsiteX173" fmla="*/ 1759744 w 2305050"/>
              <a:gd name="connsiteY173" fmla="*/ 1578768 h 1700215"/>
              <a:gd name="connsiteX174" fmla="*/ 1766888 w 2305050"/>
              <a:gd name="connsiteY174" fmla="*/ 1581150 h 1700215"/>
              <a:gd name="connsiteX175" fmla="*/ 1785938 w 2305050"/>
              <a:gd name="connsiteY175" fmla="*/ 1583531 h 1700215"/>
              <a:gd name="connsiteX176" fmla="*/ 1802606 w 2305050"/>
              <a:gd name="connsiteY176" fmla="*/ 1588293 h 1700215"/>
              <a:gd name="connsiteX177" fmla="*/ 1824038 w 2305050"/>
              <a:gd name="connsiteY177" fmla="*/ 1593056 h 1700215"/>
              <a:gd name="connsiteX178" fmla="*/ 1831181 w 2305050"/>
              <a:gd name="connsiteY178" fmla="*/ 1597818 h 1700215"/>
              <a:gd name="connsiteX179" fmla="*/ 1871663 w 2305050"/>
              <a:gd name="connsiteY179" fmla="*/ 1602581 h 1700215"/>
              <a:gd name="connsiteX180" fmla="*/ 1874044 w 2305050"/>
              <a:gd name="connsiteY180" fmla="*/ 1609725 h 1700215"/>
              <a:gd name="connsiteX181" fmla="*/ 1935956 w 2305050"/>
              <a:gd name="connsiteY181" fmla="*/ 1614487 h 1700215"/>
              <a:gd name="connsiteX182" fmla="*/ 1945481 w 2305050"/>
              <a:gd name="connsiteY182" fmla="*/ 1624012 h 1700215"/>
              <a:gd name="connsiteX183" fmla="*/ 1959769 w 2305050"/>
              <a:gd name="connsiteY183" fmla="*/ 1628775 h 1700215"/>
              <a:gd name="connsiteX184" fmla="*/ 2014538 w 2305050"/>
              <a:gd name="connsiteY184" fmla="*/ 1631156 h 1700215"/>
              <a:gd name="connsiteX185" fmla="*/ 2028825 w 2305050"/>
              <a:gd name="connsiteY185" fmla="*/ 1633537 h 1700215"/>
              <a:gd name="connsiteX186" fmla="*/ 2033588 w 2305050"/>
              <a:gd name="connsiteY186" fmla="*/ 1647825 h 1700215"/>
              <a:gd name="connsiteX187" fmla="*/ 2057400 w 2305050"/>
              <a:gd name="connsiteY187" fmla="*/ 1645443 h 1700215"/>
              <a:gd name="connsiteX188" fmla="*/ 2064544 w 2305050"/>
              <a:gd name="connsiteY188" fmla="*/ 1643062 h 1700215"/>
              <a:gd name="connsiteX189" fmla="*/ 2100263 w 2305050"/>
              <a:gd name="connsiteY189" fmla="*/ 1638300 h 1700215"/>
              <a:gd name="connsiteX190" fmla="*/ 2121694 w 2305050"/>
              <a:gd name="connsiteY190" fmla="*/ 1640681 h 1700215"/>
              <a:gd name="connsiteX191" fmla="*/ 2126456 w 2305050"/>
              <a:gd name="connsiteY191" fmla="*/ 1647825 h 1700215"/>
              <a:gd name="connsiteX192" fmla="*/ 2140744 w 2305050"/>
              <a:gd name="connsiteY192" fmla="*/ 1657350 h 1700215"/>
              <a:gd name="connsiteX193" fmla="*/ 2195513 w 2305050"/>
              <a:gd name="connsiteY193" fmla="*/ 1659731 h 1700215"/>
              <a:gd name="connsiteX194" fmla="*/ 2226469 w 2305050"/>
              <a:gd name="connsiteY194" fmla="*/ 1666875 h 1700215"/>
              <a:gd name="connsiteX195" fmla="*/ 2233613 w 2305050"/>
              <a:gd name="connsiteY195" fmla="*/ 1669256 h 1700215"/>
              <a:gd name="connsiteX196" fmla="*/ 2235994 w 2305050"/>
              <a:gd name="connsiteY196" fmla="*/ 1683543 h 1700215"/>
              <a:gd name="connsiteX197" fmla="*/ 2274094 w 2305050"/>
              <a:gd name="connsiteY197" fmla="*/ 1685925 h 1700215"/>
              <a:gd name="connsiteX198" fmla="*/ 2290763 w 2305050"/>
              <a:gd name="connsiteY198" fmla="*/ 1693068 h 1700215"/>
              <a:gd name="connsiteX199" fmla="*/ 2305050 w 2305050"/>
              <a:gd name="connsiteY199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83481 w 2305050"/>
              <a:gd name="connsiteY135" fmla="*/ 1338263 h 1700215"/>
              <a:gd name="connsiteX136" fmla="*/ 1245394 w 2305050"/>
              <a:gd name="connsiteY136" fmla="*/ 1340643 h 1700215"/>
              <a:gd name="connsiteX137" fmla="*/ 1247775 w 2305050"/>
              <a:gd name="connsiteY137" fmla="*/ 1347787 h 1700215"/>
              <a:gd name="connsiteX138" fmla="*/ 1264444 w 2305050"/>
              <a:gd name="connsiteY138" fmla="*/ 1354931 h 1700215"/>
              <a:gd name="connsiteX139" fmla="*/ 1271588 w 2305050"/>
              <a:gd name="connsiteY139" fmla="*/ 1357312 h 1700215"/>
              <a:gd name="connsiteX140" fmla="*/ 1304925 w 2305050"/>
              <a:gd name="connsiteY140" fmla="*/ 1362075 h 1700215"/>
              <a:gd name="connsiteX141" fmla="*/ 1307306 w 2305050"/>
              <a:gd name="connsiteY141" fmla="*/ 1369218 h 1700215"/>
              <a:gd name="connsiteX142" fmla="*/ 1321594 w 2305050"/>
              <a:gd name="connsiteY142" fmla="*/ 1376362 h 1700215"/>
              <a:gd name="connsiteX143" fmla="*/ 1323975 w 2305050"/>
              <a:gd name="connsiteY143" fmla="*/ 1390650 h 1700215"/>
              <a:gd name="connsiteX144" fmla="*/ 1326356 w 2305050"/>
              <a:gd name="connsiteY144" fmla="*/ 1397793 h 1700215"/>
              <a:gd name="connsiteX145" fmla="*/ 1345406 w 2305050"/>
              <a:gd name="connsiteY145" fmla="*/ 1400175 h 1700215"/>
              <a:gd name="connsiteX146" fmla="*/ 1373981 w 2305050"/>
              <a:gd name="connsiteY146" fmla="*/ 1402556 h 1700215"/>
              <a:gd name="connsiteX147" fmla="*/ 1381125 w 2305050"/>
              <a:gd name="connsiteY147" fmla="*/ 1407318 h 1700215"/>
              <a:gd name="connsiteX148" fmla="*/ 1393031 w 2305050"/>
              <a:gd name="connsiteY148" fmla="*/ 1419225 h 1700215"/>
              <a:gd name="connsiteX149" fmla="*/ 1409700 w 2305050"/>
              <a:gd name="connsiteY149" fmla="*/ 1435893 h 1700215"/>
              <a:gd name="connsiteX150" fmla="*/ 1423988 w 2305050"/>
              <a:gd name="connsiteY150" fmla="*/ 1445418 h 1700215"/>
              <a:gd name="connsiteX151" fmla="*/ 1466850 w 2305050"/>
              <a:gd name="connsiteY151" fmla="*/ 1452562 h 1700215"/>
              <a:gd name="connsiteX152" fmla="*/ 1493044 w 2305050"/>
              <a:gd name="connsiteY152" fmla="*/ 1464468 h 1700215"/>
              <a:gd name="connsiteX153" fmla="*/ 1495425 w 2305050"/>
              <a:gd name="connsiteY153" fmla="*/ 1471612 h 1700215"/>
              <a:gd name="connsiteX154" fmla="*/ 1524000 w 2305050"/>
              <a:gd name="connsiteY154" fmla="*/ 1485900 h 1700215"/>
              <a:gd name="connsiteX155" fmla="*/ 1531144 w 2305050"/>
              <a:gd name="connsiteY155" fmla="*/ 1490662 h 1700215"/>
              <a:gd name="connsiteX156" fmla="*/ 1554956 w 2305050"/>
              <a:gd name="connsiteY156" fmla="*/ 1493043 h 1700215"/>
              <a:gd name="connsiteX157" fmla="*/ 1562100 w 2305050"/>
              <a:gd name="connsiteY157" fmla="*/ 1497806 h 1700215"/>
              <a:gd name="connsiteX158" fmla="*/ 1566863 w 2305050"/>
              <a:gd name="connsiteY158" fmla="*/ 1504950 h 1700215"/>
              <a:gd name="connsiteX159" fmla="*/ 1574006 w 2305050"/>
              <a:gd name="connsiteY159" fmla="*/ 1507331 h 1700215"/>
              <a:gd name="connsiteX160" fmla="*/ 1583531 w 2305050"/>
              <a:gd name="connsiteY160" fmla="*/ 1521618 h 1700215"/>
              <a:gd name="connsiteX161" fmla="*/ 1590675 w 2305050"/>
              <a:gd name="connsiteY161" fmla="*/ 1526381 h 1700215"/>
              <a:gd name="connsiteX162" fmla="*/ 1614488 w 2305050"/>
              <a:gd name="connsiteY162" fmla="*/ 1533525 h 1700215"/>
              <a:gd name="connsiteX163" fmla="*/ 1621631 w 2305050"/>
              <a:gd name="connsiteY163" fmla="*/ 1538287 h 1700215"/>
              <a:gd name="connsiteX164" fmla="*/ 1635919 w 2305050"/>
              <a:gd name="connsiteY164" fmla="*/ 1543050 h 1700215"/>
              <a:gd name="connsiteX165" fmla="*/ 1671638 w 2305050"/>
              <a:gd name="connsiteY165" fmla="*/ 1543050 h 1700215"/>
              <a:gd name="connsiteX166" fmla="*/ 1676400 w 2305050"/>
              <a:gd name="connsiteY166" fmla="*/ 1550193 h 1700215"/>
              <a:gd name="connsiteX167" fmla="*/ 1683544 w 2305050"/>
              <a:gd name="connsiteY167" fmla="*/ 1554956 h 1700215"/>
              <a:gd name="connsiteX168" fmla="*/ 1697831 w 2305050"/>
              <a:gd name="connsiteY168" fmla="*/ 1559718 h 1700215"/>
              <a:gd name="connsiteX169" fmla="*/ 1704975 w 2305050"/>
              <a:gd name="connsiteY169" fmla="*/ 1564481 h 1700215"/>
              <a:gd name="connsiteX170" fmla="*/ 1709738 w 2305050"/>
              <a:gd name="connsiteY170" fmla="*/ 1571625 h 1700215"/>
              <a:gd name="connsiteX171" fmla="*/ 1745456 w 2305050"/>
              <a:gd name="connsiteY171" fmla="*/ 1574006 h 1700215"/>
              <a:gd name="connsiteX172" fmla="*/ 1759744 w 2305050"/>
              <a:gd name="connsiteY172" fmla="*/ 1578768 h 1700215"/>
              <a:gd name="connsiteX173" fmla="*/ 1766888 w 2305050"/>
              <a:gd name="connsiteY173" fmla="*/ 1581150 h 1700215"/>
              <a:gd name="connsiteX174" fmla="*/ 1785938 w 2305050"/>
              <a:gd name="connsiteY174" fmla="*/ 1583531 h 1700215"/>
              <a:gd name="connsiteX175" fmla="*/ 1802606 w 2305050"/>
              <a:gd name="connsiteY175" fmla="*/ 1588293 h 1700215"/>
              <a:gd name="connsiteX176" fmla="*/ 1824038 w 2305050"/>
              <a:gd name="connsiteY176" fmla="*/ 1593056 h 1700215"/>
              <a:gd name="connsiteX177" fmla="*/ 1831181 w 2305050"/>
              <a:gd name="connsiteY177" fmla="*/ 1597818 h 1700215"/>
              <a:gd name="connsiteX178" fmla="*/ 1871663 w 2305050"/>
              <a:gd name="connsiteY178" fmla="*/ 1602581 h 1700215"/>
              <a:gd name="connsiteX179" fmla="*/ 1874044 w 2305050"/>
              <a:gd name="connsiteY179" fmla="*/ 1609725 h 1700215"/>
              <a:gd name="connsiteX180" fmla="*/ 1935956 w 2305050"/>
              <a:gd name="connsiteY180" fmla="*/ 1614487 h 1700215"/>
              <a:gd name="connsiteX181" fmla="*/ 1945481 w 2305050"/>
              <a:gd name="connsiteY181" fmla="*/ 1624012 h 1700215"/>
              <a:gd name="connsiteX182" fmla="*/ 1959769 w 2305050"/>
              <a:gd name="connsiteY182" fmla="*/ 1628775 h 1700215"/>
              <a:gd name="connsiteX183" fmla="*/ 2014538 w 2305050"/>
              <a:gd name="connsiteY183" fmla="*/ 1631156 h 1700215"/>
              <a:gd name="connsiteX184" fmla="*/ 2028825 w 2305050"/>
              <a:gd name="connsiteY184" fmla="*/ 1633537 h 1700215"/>
              <a:gd name="connsiteX185" fmla="*/ 2033588 w 2305050"/>
              <a:gd name="connsiteY185" fmla="*/ 1647825 h 1700215"/>
              <a:gd name="connsiteX186" fmla="*/ 2057400 w 2305050"/>
              <a:gd name="connsiteY186" fmla="*/ 1645443 h 1700215"/>
              <a:gd name="connsiteX187" fmla="*/ 2064544 w 2305050"/>
              <a:gd name="connsiteY187" fmla="*/ 1643062 h 1700215"/>
              <a:gd name="connsiteX188" fmla="*/ 2100263 w 2305050"/>
              <a:gd name="connsiteY188" fmla="*/ 1638300 h 1700215"/>
              <a:gd name="connsiteX189" fmla="*/ 2121694 w 2305050"/>
              <a:gd name="connsiteY189" fmla="*/ 1640681 h 1700215"/>
              <a:gd name="connsiteX190" fmla="*/ 2126456 w 2305050"/>
              <a:gd name="connsiteY190" fmla="*/ 1647825 h 1700215"/>
              <a:gd name="connsiteX191" fmla="*/ 2140744 w 2305050"/>
              <a:gd name="connsiteY191" fmla="*/ 1657350 h 1700215"/>
              <a:gd name="connsiteX192" fmla="*/ 2195513 w 2305050"/>
              <a:gd name="connsiteY192" fmla="*/ 1659731 h 1700215"/>
              <a:gd name="connsiteX193" fmla="*/ 2226469 w 2305050"/>
              <a:gd name="connsiteY193" fmla="*/ 1666875 h 1700215"/>
              <a:gd name="connsiteX194" fmla="*/ 2233613 w 2305050"/>
              <a:gd name="connsiteY194" fmla="*/ 1669256 h 1700215"/>
              <a:gd name="connsiteX195" fmla="*/ 2235994 w 2305050"/>
              <a:gd name="connsiteY195" fmla="*/ 1683543 h 1700215"/>
              <a:gd name="connsiteX196" fmla="*/ 2274094 w 2305050"/>
              <a:gd name="connsiteY196" fmla="*/ 1685925 h 1700215"/>
              <a:gd name="connsiteX197" fmla="*/ 2290763 w 2305050"/>
              <a:gd name="connsiteY197" fmla="*/ 1693068 h 1700215"/>
              <a:gd name="connsiteX198" fmla="*/ 2305050 w 2305050"/>
              <a:gd name="connsiteY198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83481 w 2305050"/>
              <a:gd name="connsiteY135" fmla="*/ 1338263 h 1700215"/>
              <a:gd name="connsiteX136" fmla="*/ 1245394 w 2305050"/>
              <a:gd name="connsiteY136" fmla="*/ 1340643 h 1700215"/>
              <a:gd name="connsiteX137" fmla="*/ 1247775 w 2305050"/>
              <a:gd name="connsiteY137" fmla="*/ 1347787 h 1700215"/>
              <a:gd name="connsiteX138" fmla="*/ 1264444 w 2305050"/>
              <a:gd name="connsiteY138" fmla="*/ 1354931 h 1700215"/>
              <a:gd name="connsiteX139" fmla="*/ 1271588 w 2305050"/>
              <a:gd name="connsiteY139" fmla="*/ 1357312 h 1700215"/>
              <a:gd name="connsiteX140" fmla="*/ 1304925 w 2305050"/>
              <a:gd name="connsiteY140" fmla="*/ 1362075 h 1700215"/>
              <a:gd name="connsiteX141" fmla="*/ 1307306 w 2305050"/>
              <a:gd name="connsiteY141" fmla="*/ 1369218 h 1700215"/>
              <a:gd name="connsiteX142" fmla="*/ 1321594 w 2305050"/>
              <a:gd name="connsiteY142" fmla="*/ 1376362 h 1700215"/>
              <a:gd name="connsiteX143" fmla="*/ 1323975 w 2305050"/>
              <a:gd name="connsiteY143" fmla="*/ 1390650 h 1700215"/>
              <a:gd name="connsiteX144" fmla="*/ 1326356 w 2305050"/>
              <a:gd name="connsiteY144" fmla="*/ 1397793 h 1700215"/>
              <a:gd name="connsiteX145" fmla="*/ 1345406 w 2305050"/>
              <a:gd name="connsiteY145" fmla="*/ 1400175 h 1700215"/>
              <a:gd name="connsiteX146" fmla="*/ 1373981 w 2305050"/>
              <a:gd name="connsiteY146" fmla="*/ 1402556 h 1700215"/>
              <a:gd name="connsiteX147" fmla="*/ 1381125 w 2305050"/>
              <a:gd name="connsiteY147" fmla="*/ 1407318 h 1700215"/>
              <a:gd name="connsiteX148" fmla="*/ 1393031 w 2305050"/>
              <a:gd name="connsiteY148" fmla="*/ 1419225 h 1700215"/>
              <a:gd name="connsiteX149" fmla="*/ 1409700 w 2305050"/>
              <a:gd name="connsiteY149" fmla="*/ 1435893 h 1700215"/>
              <a:gd name="connsiteX150" fmla="*/ 1423988 w 2305050"/>
              <a:gd name="connsiteY150" fmla="*/ 1445418 h 1700215"/>
              <a:gd name="connsiteX151" fmla="*/ 1466850 w 2305050"/>
              <a:gd name="connsiteY151" fmla="*/ 1452562 h 1700215"/>
              <a:gd name="connsiteX152" fmla="*/ 1493044 w 2305050"/>
              <a:gd name="connsiteY152" fmla="*/ 1464468 h 1700215"/>
              <a:gd name="connsiteX153" fmla="*/ 1495425 w 2305050"/>
              <a:gd name="connsiteY153" fmla="*/ 1471612 h 1700215"/>
              <a:gd name="connsiteX154" fmla="*/ 1524000 w 2305050"/>
              <a:gd name="connsiteY154" fmla="*/ 1485900 h 1700215"/>
              <a:gd name="connsiteX155" fmla="*/ 1531144 w 2305050"/>
              <a:gd name="connsiteY155" fmla="*/ 1490662 h 1700215"/>
              <a:gd name="connsiteX156" fmla="*/ 1554956 w 2305050"/>
              <a:gd name="connsiteY156" fmla="*/ 1493043 h 1700215"/>
              <a:gd name="connsiteX157" fmla="*/ 1562100 w 2305050"/>
              <a:gd name="connsiteY157" fmla="*/ 1497806 h 1700215"/>
              <a:gd name="connsiteX158" fmla="*/ 1566863 w 2305050"/>
              <a:gd name="connsiteY158" fmla="*/ 1504950 h 1700215"/>
              <a:gd name="connsiteX159" fmla="*/ 1574006 w 2305050"/>
              <a:gd name="connsiteY159" fmla="*/ 1507331 h 1700215"/>
              <a:gd name="connsiteX160" fmla="*/ 1583531 w 2305050"/>
              <a:gd name="connsiteY160" fmla="*/ 1521618 h 1700215"/>
              <a:gd name="connsiteX161" fmla="*/ 1590675 w 2305050"/>
              <a:gd name="connsiteY161" fmla="*/ 1526381 h 1700215"/>
              <a:gd name="connsiteX162" fmla="*/ 1614488 w 2305050"/>
              <a:gd name="connsiteY162" fmla="*/ 1533525 h 1700215"/>
              <a:gd name="connsiteX163" fmla="*/ 1621631 w 2305050"/>
              <a:gd name="connsiteY163" fmla="*/ 1538287 h 1700215"/>
              <a:gd name="connsiteX164" fmla="*/ 1635919 w 2305050"/>
              <a:gd name="connsiteY164" fmla="*/ 1543050 h 1700215"/>
              <a:gd name="connsiteX165" fmla="*/ 1671638 w 2305050"/>
              <a:gd name="connsiteY165" fmla="*/ 1543050 h 1700215"/>
              <a:gd name="connsiteX166" fmla="*/ 1676400 w 2305050"/>
              <a:gd name="connsiteY166" fmla="*/ 1550193 h 1700215"/>
              <a:gd name="connsiteX167" fmla="*/ 1683544 w 2305050"/>
              <a:gd name="connsiteY167" fmla="*/ 1554956 h 1700215"/>
              <a:gd name="connsiteX168" fmla="*/ 1697831 w 2305050"/>
              <a:gd name="connsiteY168" fmla="*/ 1559718 h 1700215"/>
              <a:gd name="connsiteX169" fmla="*/ 1704975 w 2305050"/>
              <a:gd name="connsiteY169" fmla="*/ 1564481 h 1700215"/>
              <a:gd name="connsiteX170" fmla="*/ 1709738 w 2305050"/>
              <a:gd name="connsiteY170" fmla="*/ 1571625 h 1700215"/>
              <a:gd name="connsiteX171" fmla="*/ 1745456 w 2305050"/>
              <a:gd name="connsiteY171" fmla="*/ 1574006 h 1700215"/>
              <a:gd name="connsiteX172" fmla="*/ 1759744 w 2305050"/>
              <a:gd name="connsiteY172" fmla="*/ 1578768 h 1700215"/>
              <a:gd name="connsiteX173" fmla="*/ 1766888 w 2305050"/>
              <a:gd name="connsiteY173" fmla="*/ 1581150 h 1700215"/>
              <a:gd name="connsiteX174" fmla="*/ 1785938 w 2305050"/>
              <a:gd name="connsiteY174" fmla="*/ 1583531 h 1700215"/>
              <a:gd name="connsiteX175" fmla="*/ 1802606 w 2305050"/>
              <a:gd name="connsiteY175" fmla="*/ 1588293 h 1700215"/>
              <a:gd name="connsiteX176" fmla="*/ 1824038 w 2305050"/>
              <a:gd name="connsiteY176" fmla="*/ 1593056 h 1700215"/>
              <a:gd name="connsiteX177" fmla="*/ 1831181 w 2305050"/>
              <a:gd name="connsiteY177" fmla="*/ 1597818 h 1700215"/>
              <a:gd name="connsiteX178" fmla="*/ 1871663 w 2305050"/>
              <a:gd name="connsiteY178" fmla="*/ 1602581 h 1700215"/>
              <a:gd name="connsiteX179" fmla="*/ 1874044 w 2305050"/>
              <a:gd name="connsiteY179" fmla="*/ 1609725 h 1700215"/>
              <a:gd name="connsiteX180" fmla="*/ 1935956 w 2305050"/>
              <a:gd name="connsiteY180" fmla="*/ 1614487 h 1700215"/>
              <a:gd name="connsiteX181" fmla="*/ 1945481 w 2305050"/>
              <a:gd name="connsiteY181" fmla="*/ 1624012 h 1700215"/>
              <a:gd name="connsiteX182" fmla="*/ 1959769 w 2305050"/>
              <a:gd name="connsiteY182" fmla="*/ 1628775 h 1700215"/>
              <a:gd name="connsiteX183" fmla="*/ 2014538 w 2305050"/>
              <a:gd name="connsiteY183" fmla="*/ 1631156 h 1700215"/>
              <a:gd name="connsiteX184" fmla="*/ 2028825 w 2305050"/>
              <a:gd name="connsiteY184" fmla="*/ 1633537 h 1700215"/>
              <a:gd name="connsiteX185" fmla="*/ 2033588 w 2305050"/>
              <a:gd name="connsiteY185" fmla="*/ 1647825 h 1700215"/>
              <a:gd name="connsiteX186" fmla="*/ 2057400 w 2305050"/>
              <a:gd name="connsiteY186" fmla="*/ 1645443 h 1700215"/>
              <a:gd name="connsiteX187" fmla="*/ 2064544 w 2305050"/>
              <a:gd name="connsiteY187" fmla="*/ 1643062 h 1700215"/>
              <a:gd name="connsiteX188" fmla="*/ 2121694 w 2305050"/>
              <a:gd name="connsiteY188" fmla="*/ 1640681 h 1700215"/>
              <a:gd name="connsiteX189" fmla="*/ 2126456 w 2305050"/>
              <a:gd name="connsiteY189" fmla="*/ 1647825 h 1700215"/>
              <a:gd name="connsiteX190" fmla="*/ 2140744 w 2305050"/>
              <a:gd name="connsiteY190" fmla="*/ 1657350 h 1700215"/>
              <a:gd name="connsiteX191" fmla="*/ 2195513 w 2305050"/>
              <a:gd name="connsiteY191" fmla="*/ 1659731 h 1700215"/>
              <a:gd name="connsiteX192" fmla="*/ 2226469 w 2305050"/>
              <a:gd name="connsiteY192" fmla="*/ 1666875 h 1700215"/>
              <a:gd name="connsiteX193" fmla="*/ 2233613 w 2305050"/>
              <a:gd name="connsiteY193" fmla="*/ 1669256 h 1700215"/>
              <a:gd name="connsiteX194" fmla="*/ 2235994 w 2305050"/>
              <a:gd name="connsiteY194" fmla="*/ 1683543 h 1700215"/>
              <a:gd name="connsiteX195" fmla="*/ 2274094 w 2305050"/>
              <a:gd name="connsiteY195" fmla="*/ 1685925 h 1700215"/>
              <a:gd name="connsiteX196" fmla="*/ 2290763 w 2305050"/>
              <a:gd name="connsiteY196" fmla="*/ 1693068 h 1700215"/>
              <a:gd name="connsiteX197" fmla="*/ 2305050 w 2305050"/>
              <a:gd name="connsiteY197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83481 w 2305050"/>
              <a:gd name="connsiteY135" fmla="*/ 1338263 h 1700215"/>
              <a:gd name="connsiteX136" fmla="*/ 1245394 w 2305050"/>
              <a:gd name="connsiteY136" fmla="*/ 1340643 h 1700215"/>
              <a:gd name="connsiteX137" fmla="*/ 1247775 w 2305050"/>
              <a:gd name="connsiteY137" fmla="*/ 1347787 h 1700215"/>
              <a:gd name="connsiteX138" fmla="*/ 1264444 w 2305050"/>
              <a:gd name="connsiteY138" fmla="*/ 1354931 h 1700215"/>
              <a:gd name="connsiteX139" fmla="*/ 1271588 w 2305050"/>
              <a:gd name="connsiteY139" fmla="*/ 1357312 h 1700215"/>
              <a:gd name="connsiteX140" fmla="*/ 1304925 w 2305050"/>
              <a:gd name="connsiteY140" fmla="*/ 1362075 h 1700215"/>
              <a:gd name="connsiteX141" fmla="*/ 1307306 w 2305050"/>
              <a:gd name="connsiteY141" fmla="*/ 1369218 h 1700215"/>
              <a:gd name="connsiteX142" fmla="*/ 1321594 w 2305050"/>
              <a:gd name="connsiteY142" fmla="*/ 1376362 h 1700215"/>
              <a:gd name="connsiteX143" fmla="*/ 1323975 w 2305050"/>
              <a:gd name="connsiteY143" fmla="*/ 1390650 h 1700215"/>
              <a:gd name="connsiteX144" fmla="*/ 1326356 w 2305050"/>
              <a:gd name="connsiteY144" fmla="*/ 1397793 h 1700215"/>
              <a:gd name="connsiteX145" fmla="*/ 1345406 w 2305050"/>
              <a:gd name="connsiteY145" fmla="*/ 1400175 h 1700215"/>
              <a:gd name="connsiteX146" fmla="*/ 1373981 w 2305050"/>
              <a:gd name="connsiteY146" fmla="*/ 1402556 h 1700215"/>
              <a:gd name="connsiteX147" fmla="*/ 1381125 w 2305050"/>
              <a:gd name="connsiteY147" fmla="*/ 1407318 h 1700215"/>
              <a:gd name="connsiteX148" fmla="*/ 1393031 w 2305050"/>
              <a:gd name="connsiteY148" fmla="*/ 1419225 h 1700215"/>
              <a:gd name="connsiteX149" fmla="*/ 1409700 w 2305050"/>
              <a:gd name="connsiteY149" fmla="*/ 1435893 h 1700215"/>
              <a:gd name="connsiteX150" fmla="*/ 1423988 w 2305050"/>
              <a:gd name="connsiteY150" fmla="*/ 1445418 h 1700215"/>
              <a:gd name="connsiteX151" fmla="*/ 1466850 w 2305050"/>
              <a:gd name="connsiteY151" fmla="*/ 1452562 h 1700215"/>
              <a:gd name="connsiteX152" fmla="*/ 1493044 w 2305050"/>
              <a:gd name="connsiteY152" fmla="*/ 1464468 h 1700215"/>
              <a:gd name="connsiteX153" fmla="*/ 1495425 w 2305050"/>
              <a:gd name="connsiteY153" fmla="*/ 1471612 h 1700215"/>
              <a:gd name="connsiteX154" fmla="*/ 1524000 w 2305050"/>
              <a:gd name="connsiteY154" fmla="*/ 1485900 h 1700215"/>
              <a:gd name="connsiteX155" fmla="*/ 1531144 w 2305050"/>
              <a:gd name="connsiteY155" fmla="*/ 1490662 h 1700215"/>
              <a:gd name="connsiteX156" fmla="*/ 1554956 w 2305050"/>
              <a:gd name="connsiteY156" fmla="*/ 1493043 h 1700215"/>
              <a:gd name="connsiteX157" fmla="*/ 1562100 w 2305050"/>
              <a:gd name="connsiteY157" fmla="*/ 1497806 h 1700215"/>
              <a:gd name="connsiteX158" fmla="*/ 1566863 w 2305050"/>
              <a:gd name="connsiteY158" fmla="*/ 1504950 h 1700215"/>
              <a:gd name="connsiteX159" fmla="*/ 1574006 w 2305050"/>
              <a:gd name="connsiteY159" fmla="*/ 1507331 h 1700215"/>
              <a:gd name="connsiteX160" fmla="*/ 1583531 w 2305050"/>
              <a:gd name="connsiteY160" fmla="*/ 1521618 h 1700215"/>
              <a:gd name="connsiteX161" fmla="*/ 1590675 w 2305050"/>
              <a:gd name="connsiteY161" fmla="*/ 1526381 h 1700215"/>
              <a:gd name="connsiteX162" fmla="*/ 1614488 w 2305050"/>
              <a:gd name="connsiteY162" fmla="*/ 1533525 h 1700215"/>
              <a:gd name="connsiteX163" fmla="*/ 1621631 w 2305050"/>
              <a:gd name="connsiteY163" fmla="*/ 1538287 h 1700215"/>
              <a:gd name="connsiteX164" fmla="*/ 1635919 w 2305050"/>
              <a:gd name="connsiteY164" fmla="*/ 1543050 h 1700215"/>
              <a:gd name="connsiteX165" fmla="*/ 1671638 w 2305050"/>
              <a:gd name="connsiteY165" fmla="*/ 1543050 h 1700215"/>
              <a:gd name="connsiteX166" fmla="*/ 1676400 w 2305050"/>
              <a:gd name="connsiteY166" fmla="*/ 1550193 h 1700215"/>
              <a:gd name="connsiteX167" fmla="*/ 1683544 w 2305050"/>
              <a:gd name="connsiteY167" fmla="*/ 1554956 h 1700215"/>
              <a:gd name="connsiteX168" fmla="*/ 1697831 w 2305050"/>
              <a:gd name="connsiteY168" fmla="*/ 1559718 h 1700215"/>
              <a:gd name="connsiteX169" fmla="*/ 1704975 w 2305050"/>
              <a:gd name="connsiteY169" fmla="*/ 1564481 h 1700215"/>
              <a:gd name="connsiteX170" fmla="*/ 1709738 w 2305050"/>
              <a:gd name="connsiteY170" fmla="*/ 1571625 h 1700215"/>
              <a:gd name="connsiteX171" fmla="*/ 1745456 w 2305050"/>
              <a:gd name="connsiteY171" fmla="*/ 1574006 h 1700215"/>
              <a:gd name="connsiteX172" fmla="*/ 1759744 w 2305050"/>
              <a:gd name="connsiteY172" fmla="*/ 1578768 h 1700215"/>
              <a:gd name="connsiteX173" fmla="*/ 1766888 w 2305050"/>
              <a:gd name="connsiteY173" fmla="*/ 1581150 h 1700215"/>
              <a:gd name="connsiteX174" fmla="*/ 1785938 w 2305050"/>
              <a:gd name="connsiteY174" fmla="*/ 1583531 h 1700215"/>
              <a:gd name="connsiteX175" fmla="*/ 1802606 w 2305050"/>
              <a:gd name="connsiteY175" fmla="*/ 1588293 h 1700215"/>
              <a:gd name="connsiteX176" fmla="*/ 1824038 w 2305050"/>
              <a:gd name="connsiteY176" fmla="*/ 1593056 h 1700215"/>
              <a:gd name="connsiteX177" fmla="*/ 1831181 w 2305050"/>
              <a:gd name="connsiteY177" fmla="*/ 1597818 h 1700215"/>
              <a:gd name="connsiteX178" fmla="*/ 1871663 w 2305050"/>
              <a:gd name="connsiteY178" fmla="*/ 1602581 h 1700215"/>
              <a:gd name="connsiteX179" fmla="*/ 1874044 w 2305050"/>
              <a:gd name="connsiteY179" fmla="*/ 1609725 h 1700215"/>
              <a:gd name="connsiteX180" fmla="*/ 1935956 w 2305050"/>
              <a:gd name="connsiteY180" fmla="*/ 1614487 h 1700215"/>
              <a:gd name="connsiteX181" fmla="*/ 1945481 w 2305050"/>
              <a:gd name="connsiteY181" fmla="*/ 1624012 h 1700215"/>
              <a:gd name="connsiteX182" fmla="*/ 1959769 w 2305050"/>
              <a:gd name="connsiteY182" fmla="*/ 1628775 h 1700215"/>
              <a:gd name="connsiteX183" fmla="*/ 2014538 w 2305050"/>
              <a:gd name="connsiteY183" fmla="*/ 1631156 h 1700215"/>
              <a:gd name="connsiteX184" fmla="*/ 2028825 w 2305050"/>
              <a:gd name="connsiteY184" fmla="*/ 1633537 h 1700215"/>
              <a:gd name="connsiteX185" fmla="*/ 2033588 w 2305050"/>
              <a:gd name="connsiteY185" fmla="*/ 1647825 h 1700215"/>
              <a:gd name="connsiteX186" fmla="*/ 2057400 w 2305050"/>
              <a:gd name="connsiteY186" fmla="*/ 1645443 h 1700215"/>
              <a:gd name="connsiteX187" fmla="*/ 2064544 w 2305050"/>
              <a:gd name="connsiteY187" fmla="*/ 1643062 h 1700215"/>
              <a:gd name="connsiteX188" fmla="*/ 2126456 w 2305050"/>
              <a:gd name="connsiteY188" fmla="*/ 1647825 h 1700215"/>
              <a:gd name="connsiteX189" fmla="*/ 2140744 w 2305050"/>
              <a:gd name="connsiteY189" fmla="*/ 1657350 h 1700215"/>
              <a:gd name="connsiteX190" fmla="*/ 2195513 w 2305050"/>
              <a:gd name="connsiteY190" fmla="*/ 1659731 h 1700215"/>
              <a:gd name="connsiteX191" fmla="*/ 2226469 w 2305050"/>
              <a:gd name="connsiteY191" fmla="*/ 1666875 h 1700215"/>
              <a:gd name="connsiteX192" fmla="*/ 2233613 w 2305050"/>
              <a:gd name="connsiteY192" fmla="*/ 1669256 h 1700215"/>
              <a:gd name="connsiteX193" fmla="*/ 2235994 w 2305050"/>
              <a:gd name="connsiteY193" fmla="*/ 1683543 h 1700215"/>
              <a:gd name="connsiteX194" fmla="*/ 2274094 w 2305050"/>
              <a:gd name="connsiteY194" fmla="*/ 1685925 h 1700215"/>
              <a:gd name="connsiteX195" fmla="*/ 2290763 w 2305050"/>
              <a:gd name="connsiteY195" fmla="*/ 1693068 h 1700215"/>
              <a:gd name="connsiteX196" fmla="*/ 2305050 w 2305050"/>
              <a:gd name="connsiteY196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83481 w 2305050"/>
              <a:gd name="connsiteY135" fmla="*/ 1338263 h 1700215"/>
              <a:gd name="connsiteX136" fmla="*/ 1245394 w 2305050"/>
              <a:gd name="connsiteY136" fmla="*/ 1340643 h 1700215"/>
              <a:gd name="connsiteX137" fmla="*/ 1247775 w 2305050"/>
              <a:gd name="connsiteY137" fmla="*/ 1347787 h 1700215"/>
              <a:gd name="connsiteX138" fmla="*/ 1264444 w 2305050"/>
              <a:gd name="connsiteY138" fmla="*/ 1354931 h 1700215"/>
              <a:gd name="connsiteX139" fmla="*/ 1271588 w 2305050"/>
              <a:gd name="connsiteY139" fmla="*/ 1357312 h 1700215"/>
              <a:gd name="connsiteX140" fmla="*/ 1304925 w 2305050"/>
              <a:gd name="connsiteY140" fmla="*/ 1362075 h 1700215"/>
              <a:gd name="connsiteX141" fmla="*/ 1307306 w 2305050"/>
              <a:gd name="connsiteY141" fmla="*/ 1369218 h 1700215"/>
              <a:gd name="connsiteX142" fmla="*/ 1321594 w 2305050"/>
              <a:gd name="connsiteY142" fmla="*/ 1376362 h 1700215"/>
              <a:gd name="connsiteX143" fmla="*/ 1323975 w 2305050"/>
              <a:gd name="connsiteY143" fmla="*/ 1390650 h 1700215"/>
              <a:gd name="connsiteX144" fmla="*/ 1326356 w 2305050"/>
              <a:gd name="connsiteY144" fmla="*/ 1397793 h 1700215"/>
              <a:gd name="connsiteX145" fmla="*/ 1345406 w 2305050"/>
              <a:gd name="connsiteY145" fmla="*/ 1400175 h 1700215"/>
              <a:gd name="connsiteX146" fmla="*/ 1373981 w 2305050"/>
              <a:gd name="connsiteY146" fmla="*/ 1402556 h 1700215"/>
              <a:gd name="connsiteX147" fmla="*/ 1381125 w 2305050"/>
              <a:gd name="connsiteY147" fmla="*/ 1407318 h 1700215"/>
              <a:gd name="connsiteX148" fmla="*/ 1393031 w 2305050"/>
              <a:gd name="connsiteY148" fmla="*/ 1419225 h 1700215"/>
              <a:gd name="connsiteX149" fmla="*/ 1409700 w 2305050"/>
              <a:gd name="connsiteY149" fmla="*/ 1435893 h 1700215"/>
              <a:gd name="connsiteX150" fmla="*/ 1423988 w 2305050"/>
              <a:gd name="connsiteY150" fmla="*/ 1445418 h 1700215"/>
              <a:gd name="connsiteX151" fmla="*/ 1466850 w 2305050"/>
              <a:gd name="connsiteY151" fmla="*/ 1452562 h 1700215"/>
              <a:gd name="connsiteX152" fmla="*/ 1493044 w 2305050"/>
              <a:gd name="connsiteY152" fmla="*/ 1464468 h 1700215"/>
              <a:gd name="connsiteX153" fmla="*/ 1495425 w 2305050"/>
              <a:gd name="connsiteY153" fmla="*/ 1471612 h 1700215"/>
              <a:gd name="connsiteX154" fmla="*/ 1524000 w 2305050"/>
              <a:gd name="connsiteY154" fmla="*/ 1485900 h 1700215"/>
              <a:gd name="connsiteX155" fmla="*/ 1531144 w 2305050"/>
              <a:gd name="connsiteY155" fmla="*/ 1490662 h 1700215"/>
              <a:gd name="connsiteX156" fmla="*/ 1554956 w 2305050"/>
              <a:gd name="connsiteY156" fmla="*/ 1493043 h 1700215"/>
              <a:gd name="connsiteX157" fmla="*/ 1562100 w 2305050"/>
              <a:gd name="connsiteY157" fmla="*/ 1497806 h 1700215"/>
              <a:gd name="connsiteX158" fmla="*/ 1566863 w 2305050"/>
              <a:gd name="connsiteY158" fmla="*/ 1504950 h 1700215"/>
              <a:gd name="connsiteX159" fmla="*/ 1574006 w 2305050"/>
              <a:gd name="connsiteY159" fmla="*/ 1507331 h 1700215"/>
              <a:gd name="connsiteX160" fmla="*/ 1583531 w 2305050"/>
              <a:gd name="connsiteY160" fmla="*/ 1521618 h 1700215"/>
              <a:gd name="connsiteX161" fmla="*/ 1590675 w 2305050"/>
              <a:gd name="connsiteY161" fmla="*/ 1526381 h 1700215"/>
              <a:gd name="connsiteX162" fmla="*/ 1614488 w 2305050"/>
              <a:gd name="connsiteY162" fmla="*/ 1533525 h 1700215"/>
              <a:gd name="connsiteX163" fmla="*/ 1621631 w 2305050"/>
              <a:gd name="connsiteY163" fmla="*/ 1538287 h 1700215"/>
              <a:gd name="connsiteX164" fmla="*/ 1635919 w 2305050"/>
              <a:gd name="connsiteY164" fmla="*/ 1543050 h 1700215"/>
              <a:gd name="connsiteX165" fmla="*/ 1671638 w 2305050"/>
              <a:gd name="connsiteY165" fmla="*/ 1543050 h 1700215"/>
              <a:gd name="connsiteX166" fmla="*/ 1676400 w 2305050"/>
              <a:gd name="connsiteY166" fmla="*/ 1550193 h 1700215"/>
              <a:gd name="connsiteX167" fmla="*/ 1683544 w 2305050"/>
              <a:gd name="connsiteY167" fmla="*/ 1554956 h 1700215"/>
              <a:gd name="connsiteX168" fmla="*/ 1697831 w 2305050"/>
              <a:gd name="connsiteY168" fmla="*/ 1559718 h 1700215"/>
              <a:gd name="connsiteX169" fmla="*/ 1704975 w 2305050"/>
              <a:gd name="connsiteY169" fmla="*/ 1564481 h 1700215"/>
              <a:gd name="connsiteX170" fmla="*/ 1709738 w 2305050"/>
              <a:gd name="connsiteY170" fmla="*/ 1571625 h 1700215"/>
              <a:gd name="connsiteX171" fmla="*/ 1745456 w 2305050"/>
              <a:gd name="connsiteY171" fmla="*/ 1574006 h 1700215"/>
              <a:gd name="connsiteX172" fmla="*/ 1759744 w 2305050"/>
              <a:gd name="connsiteY172" fmla="*/ 1578768 h 1700215"/>
              <a:gd name="connsiteX173" fmla="*/ 1766888 w 2305050"/>
              <a:gd name="connsiteY173" fmla="*/ 1581150 h 1700215"/>
              <a:gd name="connsiteX174" fmla="*/ 1785938 w 2305050"/>
              <a:gd name="connsiteY174" fmla="*/ 1583531 h 1700215"/>
              <a:gd name="connsiteX175" fmla="*/ 1802606 w 2305050"/>
              <a:gd name="connsiteY175" fmla="*/ 1588293 h 1700215"/>
              <a:gd name="connsiteX176" fmla="*/ 1824038 w 2305050"/>
              <a:gd name="connsiteY176" fmla="*/ 1593056 h 1700215"/>
              <a:gd name="connsiteX177" fmla="*/ 1831181 w 2305050"/>
              <a:gd name="connsiteY177" fmla="*/ 1597818 h 1700215"/>
              <a:gd name="connsiteX178" fmla="*/ 1871663 w 2305050"/>
              <a:gd name="connsiteY178" fmla="*/ 1602581 h 1700215"/>
              <a:gd name="connsiteX179" fmla="*/ 1874044 w 2305050"/>
              <a:gd name="connsiteY179" fmla="*/ 1609725 h 1700215"/>
              <a:gd name="connsiteX180" fmla="*/ 1935956 w 2305050"/>
              <a:gd name="connsiteY180" fmla="*/ 1614487 h 1700215"/>
              <a:gd name="connsiteX181" fmla="*/ 1945481 w 2305050"/>
              <a:gd name="connsiteY181" fmla="*/ 1624012 h 1700215"/>
              <a:gd name="connsiteX182" fmla="*/ 1959769 w 2305050"/>
              <a:gd name="connsiteY182" fmla="*/ 1628775 h 1700215"/>
              <a:gd name="connsiteX183" fmla="*/ 2014538 w 2305050"/>
              <a:gd name="connsiteY183" fmla="*/ 1631156 h 1700215"/>
              <a:gd name="connsiteX184" fmla="*/ 2028825 w 2305050"/>
              <a:gd name="connsiteY184" fmla="*/ 1633537 h 1700215"/>
              <a:gd name="connsiteX185" fmla="*/ 2033588 w 2305050"/>
              <a:gd name="connsiteY185" fmla="*/ 1647825 h 1700215"/>
              <a:gd name="connsiteX186" fmla="*/ 2057400 w 2305050"/>
              <a:gd name="connsiteY186" fmla="*/ 1645443 h 1700215"/>
              <a:gd name="connsiteX187" fmla="*/ 2126456 w 2305050"/>
              <a:gd name="connsiteY187" fmla="*/ 1647825 h 1700215"/>
              <a:gd name="connsiteX188" fmla="*/ 2140744 w 2305050"/>
              <a:gd name="connsiteY188" fmla="*/ 1657350 h 1700215"/>
              <a:gd name="connsiteX189" fmla="*/ 2195513 w 2305050"/>
              <a:gd name="connsiteY189" fmla="*/ 1659731 h 1700215"/>
              <a:gd name="connsiteX190" fmla="*/ 2226469 w 2305050"/>
              <a:gd name="connsiteY190" fmla="*/ 1666875 h 1700215"/>
              <a:gd name="connsiteX191" fmla="*/ 2233613 w 2305050"/>
              <a:gd name="connsiteY191" fmla="*/ 1669256 h 1700215"/>
              <a:gd name="connsiteX192" fmla="*/ 2235994 w 2305050"/>
              <a:gd name="connsiteY192" fmla="*/ 1683543 h 1700215"/>
              <a:gd name="connsiteX193" fmla="*/ 2274094 w 2305050"/>
              <a:gd name="connsiteY193" fmla="*/ 1685925 h 1700215"/>
              <a:gd name="connsiteX194" fmla="*/ 2290763 w 2305050"/>
              <a:gd name="connsiteY194" fmla="*/ 1693068 h 1700215"/>
              <a:gd name="connsiteX195" fmla="*/ 2305050 w 2305050"/>
              <a:gd name="connsiteY195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83481 w 2305050"/>
              <a:gd name="connsiteY135" fmla="*/ 1338263 h 1700215"/>
              <a:gd name="connsiteX136" fmla="*/ 1245394 w 2305050"/>
              <a:gd name="connsiteY136" fmla="*/ 1340643 h 1700215"/>
              <a:gd name="connsiteX137" fmla="*/ 1247775 w 2305050"/>
              <a:gd name="connsiteY137" fmla="*/ 1347787 h 1700215"/>
              <a:gd name="connsiteX138" fmla="*/ 1264444 w 2305050"/>
              <a:gd name="connsiteY138" fmla="*/ 1354931 h 1700215"/>
              <a:gd name="connsiteX139" fmla="*/ 1271588 w 2305050"/>
              <a:gd name="connsiteY139" fmla="*/ 1357312 h 1700215"/>
              <a:gd name="connsiteX140" fmla="*/ 1304925 w 2305050"/>
              <a:gd name="connsiteY140" fmla="*/ 1362075 h 1700215"/>
              <a:gd name="connsiteX141" fmla="*/ 1307306 w 2305050"/>
              <a:gd name="connsiteY141" fmla="*/ 1369218 h 1700215"/>
              <a:gd name="connsiteX142" fmla="*/ 1321594 w 2305050"/>
              <a:gd name="connsiteY142" fmla="*/ 1376362 h 1700215"/>
              <a:gd name="connsiteX143" fmla="*/ 1323975 w 2305050"/>
              <a:gd name="connsiteY143" fmla="*/ 1390650 h 1700215"/>
              <a:gd name="connsiteX144" fmla="*/ 1326356 w 2305050"/>
              <a:gd name="connsiteY144" fmla="*/ 1397793 h 1700215"/>
              <a:gd name="connsiteX145" fmla="*/ 1345406 w 2305050"/>
              <a:gd name="connsiteY145" fmla="*/ 1400175 h 1700215"/>
              <a:gd name="connsiteX146" fmla="*/ 1373981 w 2305050"/>
              <a:gd name="connsiteY146" fmla="*/ 1402556 h 1700215"/>
              <a:gd name="connsiteX147" fmla="*/ 1381125 w 2305050"/>
              <a:gd name="connsiteY147" fmla="*/ 1407318 h 1700215"/>
              <a:gd name="connsiteX148" fmla="*/ 1393031 w 2305050"/>
              <a:gd name="connsiteY148" fmla="*/ 1419225 h 1700215"/>
              <a:gd name="connsiteX149" fmla="*/ 1409700 w 2305050"/>
              <a:gd name="connsiteY149" fmla="*/ 1435893 h 1700215"/>
              <a:gd name="connsiteX150" fmla="*/ 1423988 w 2305050"/>
              <a:gd name="connsiteY150" fmla="*/ 1445418 h 1700215"/>
              <a:gd name="connsiteX151" fmla="*/ 1466850 w 2305050"/>
              <a:gd name="connsiteY151" fmla="*/ 1452562 h 1700215"/>
              <a:gd name="connsiteX152" fmla="*/ 1493044 w 2305050"/>
              <a:gd name="connsiteY152" fmla="*/ 1464468 h 1700215"/>
              <a:gd name="connsiteX153" fmla="*/ 1495425 w 2305050"/>
              <a:gd name="connsiteY153" fmla="*/ 1471612 h 1700215"/>
              <a:gd name="connsiteX154" fmla="*/ 1524000 w 2305050"/>
              <a:gd name="connsiteY154" fmla="*/ 1485900 h 1700215"/>
              <a:gd name="connsiteX155" fmla="*/ 1531144 w 2305050"/>
              <a:gd name="connsiteY155" fmla="*/ 1490662 h 1700215"/>
              <a:gd name="connsiteX156" fmla="*/ 1554956 w 2305050"/>
              <a:gd name="connsiteY156" fmla="*/ 1493043 h 1700215"/>
              <a:gd name="connsiteX157" fmla="*/ 1562100 w 2305050"/>
              <a:gd name="connsiteY157" fmla="*/ 1497806 h 1700215"/>
              <a:gd name="connsiteX158" fmla="*/ 1566863 w 2305050"/>
              <a:gd name="connsiteY158" fmla="*/ 1504950 h 1700215"/>
              <a:gd name="connsiteX159" fmla="*/ 1574006 w 2305050"/>
              <a:gd name="connsiteY159" fmla="*/ 1507331 h 1700215"/>
              <a:gd name="connsiteX160" fmla="*/ 1583531 w 2305050"/>
              <a:gd name="connsiteY160" fmla="*/ 1521618 h 1700215"/>
              <a:gd name="connsiteX161" fmla="*/ 1590675 w 2305050"/>
              <a:gd name="connsiteY161" fmla="*/ 1526381 h 1700215"/>
              <a:gd name="connsiteX162" fmla="*/ 1614488 w 2305050"/>
              <a:gd name="connsiteY162" fmla="*/ 1533525 h 1700215"/>
              <a:gd name="connsiteX163" fmla="*/ 1621631 w 2305050"/>
              <a:gd name="connsiteY163" fmla="*/ 1538287 h 1700215"/>
              <a:gd name="connsiteX164" fmla="*/ 1635919 w 2305050"/>
              <a:gd name="connsiteY164" fmla="*/ 1543050 h 1700215"/>
              <a:gd name="connsiteX165" fmla="*/ 1671638 w 2305050"/>
              <a:gd name="connsiteY165" fmla="*/ 1543050 h 1700215"/>
              <a:gd name="connsiteX166" fmla="*/ 1676400 w 2305050"/>
              <a:gd name="connsiteY166" fmla="*/ 1550193 h 1700215"/>
              <a:gd name="connsiteX167" fmla="*/ 1683544 w 2305050"/>
              <a:gd name="connsiteY167" fmla="*/ 1554956 h 1700215"/>
              <a:gd name="connsiteX168" fmla="*/ 1697831 w 2305050"/>
              <a:gd name="connsiteY168" fmla="*/ 1559718 h 1700215"/>
              <a:gd name="connsiteX169" fmla="*/ 1704975 w 2305050"/>
              <a:gd name="connsiteY169" fmla="*/ 1564481 h 1700215"/>
              <a:gd name="connsiteX170" fmla="*/ 1709738 w 2305050"/>
              <a:gd name="connsiteY170" fmla="*/ 1571625 h 1700215"/>
              <a:gd name="connsiteX171" fmla="*/ 1745456 w 2305050"/>
              <a:gd name="connsiteY171" fmla="*/ 1574006 h 1700215"/>
              <a:gd name="connsiteX172" fmla="*/ 1759744 w 2305050"/>
              <a:gd name="connsiteY172" fmla="*/ 1578768 h 1700215"/>
              <a:gd name="connsiteX173" fmla="*/ 1766888 w 2305050"/>
              <a:gd name="connsiteY173" fmla="*/ 1581150 h 1700215"/>
              <a:gd name="connsiteX174" fmla="*/ 1785938 w 2305050"/>
              <a:gd name="connsiteY174" fmla="*/ 1583531 h 1700215"/>
              <a:gd name="connsiteX175" fmla="*/ 1802606 w 2305050"/>
              <a:gd name="connsiteY175" fmla="*/ 1588293 h 1700215"/>
              <a:gd name="connsiteX176" fmla="*/ 1824038 w 2305050"/>
              <a:gd name="connsiteY176" fmla="*/ 1593056 h 1700215"/>
              <a:gd name="connsiteX177" fmla="*/ 1831181 w 2305050"/>
              <a:gd name="connsiteY177" fmla="*/ 1597818 h 1700215"/>
              <a:gd name="connsiteX178" fmla="*/ 1871663 w 2305050"/>
              <a:gd name="connsiteY178" fmla="*/ 1602581 h 1700215"/>
              <a:gd name="connsiteX179" fmla="*/ 1874044 w 2305050"/>
              <a:gd name="connsiteY179" fmla="*/ 1609725 h 1700215"/>
              <a:gd name="connsiteX180" fmla="*/ 1935956 w 2305050"/>
              <a:gd name="connsiteY180" fmla="*/ 1614487 h 1700215"/>
              <a:gd name="connsiteX181" fmla="*/ 1945481 w 2305050"/>
              <a:gd name="connsiteY181" fmla="*/ 1624012 h 1700215"/>
              <a:gd name="connsiteX182" fmla="*/ 1959769 w 2305050"/>
              <a:gd name="connsiteY182" fmla="*/ 1628775 h 1700215"/>
              <a:gd name="connsiteX183" fmla="*/ 2014538 w 2305050"/>
              <a:gd name="connsiteY183" fmla="*/ 1631156 h 1700215"/>
              <a:gd name="connsiteX184" fmla="*/ 2028825 w 2305050"/>
              <a:gd name="connsiteY184" fmla="*/ 1633537 h 1700215"/>
              <a:gd name="connsiteX185" fmla="*/ 2033588 w 2305050"/>
              <a:gd name="connsiteY185" fmla="*/ 1647825 h 1700215"/>
              <a:gd name="connsiteX186" fmla="*/ 2057400 w 2305050"/>
              <a:gd name="connsiteY186" fmla="*/ 1645443 h 1700215"/>
              <a:gd name="connsiteX187" fmla="*/ 2097881 w 2305050"/>
              <a:gd name="connsiteY187" fmla="*/ 1647825 h 1700215"/>
              <a:gd name="connsiteX188" fmla="*/ 2140744 w 2305050"/>
              <a:gd name="connsiteY188" fmla="*/ 1657350 h 1700215"/>
              <a:gd name="connsiteX189" fmla="*/ 2195513 w 2305050"/>
              <a:gd name="connsiteY189" fmla="*/ 1659731 h 1700215"/>
              <a:gd name="connsiteX190" fmla="*/ 2226469 w 2305050"/>
              <a:gd name="connsiteY190" fmla="*/ 1666875 h 1700215"/>
              <a:gd name="connsiteX191" fmla="*/ 2233613 w 2305050"/>
              <a:gd name="connsiteY191" fmla="*/ 1669256 h 1700215"/>
              <a:gd name="connsiteX192" fmla="*/ 2235994 w 2305050"/>
              <a:gd name="connsiteY192" fmla="*/ 1683543 h 1700215"/>
              <a:gd name="connsiteX193" fmla="*/ 2274094 w 2305050"/>
              <a:gd name="connsiteY193" fmla="*/ 1685925 h 1700215"/>
              <a:gd name="connsiteX194" fmla="*/ 2290763 w 2305050"/>
              <a:gd name="connsiteY194" fmla="*/ 1693068 h 1700215"/>
              <a:gd name="connsiteX195" fmla="*/ 2305050 w 2305050"/>
              <a:gd name="connsiteY195" fmla="*/ 1700212 h 1700215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938462 w 2938462"/>
              <a:gd name="connsiteY195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938462 w 2938462"/>
              <a:gd name="connsiteY196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476500 w 2938462"/>
              <a:gd name="connsiteY196" fmla="*/ 1702592 h 1762124"/>
              <a:gd name="connsiteX197" fmla="*/ 2938462 w 2938462"/>
              <a:gd name="connsiteY197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476500 w 2938462"/>
              <a:gd name="connsiteY196" fmla="*/ 1702592 h 1762124"/>
              <a:gd name="connsiteX197" fmla="*/ 2490788 w 2938462"/>
              <a:gd name="connsiteY197" fmla="*/ 1714499 h 1762124"/>
              <a:gd name="connsiteX198" fmla="*/ 2938462 w 2938462"/>
              <a:gd name="connsiteY198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476500 w 2938462"/>
              <a:gd name="connsiteY196" fmla="*/ 1702592 h 1762124"/>
              <a:gd name="connsiteX197" fmla="*/ 2490788 w 2938462"/>
              <a:gd name="connsiteY197" fmla="*/ 1714499 h 1762124"/>
              <a:gd name="connsiteX198" fmla="*/ 2700338 w 2938462"/>
              <a:gd name="connsiteY198" fmla="*/ 1716880 h 1762124"/>
              <a:gd name="connsiteX199" fmla="*/ 2938462 w 2938462"/>
              <a:gd name="connsiteY199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476500 w 2938462"/>
              <a:gd name="connsiteY196" fmla="*/ 1702592 h 1762124"/>
              <a:gd name="connsiteX197" fmla="*/ 2490788 w 2938462"/>
              <a:gd name="connsiteY197" fmla="*/ 1714499 h 1762124"/>
              <a:gd name="connsiteX198" fmla="*/ 2700338 w 2938462"/>
              <a:gd name="connsiteY198" fmla="*/ 1716880 h 1762124"/>
              <a:gd name="connsiteX199" fmla="*/ 2740819 w 2938462"/>
              <a:gd name="connsiteY199" fmla="*/ 1754980 h 1762124"/>
              <a:gd name="connsiteX200" fmla="*/ 2938462 w 2938462"/>
              <a:gd name="connsiteY200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476500 w 2938462"/>
              <a:gd name="connsiteY196" fmla="*/ 1702592 h 1762124"/>
              <a:gd name="connsiteX197" fmla="*/ 2490788 w 2938462"/>
              <a:gd name="connsiteY197" fmla="*/ 1714499 h 1762124"/>
              <a:gd name="connsiteX198" fmla="*/ 2700338 w 2938462"/>
              <a:gd name="connsiteY198" fmla="*/ 1716880 h 1762124"/>
              <a:gd name="connsiteX199" fmla="*/ 2740819 w 2938462"/>
              <a:gd name="connsiteY199" fmla="*/ 1754980 h 1762124"/>
              <a:gd name="connsiteX200" fmla="*/ 2845594 w 2938462"/>
              <a:gd name="connsiteY200" fmla="*/ 1750217 h 1762124"/>
              <a:gd name="connsiteX201" fmla="*/ 2938462 w 2938462"/>
              <a:gd name="connsiteY201" fmla="*/ 1762124 h 1762124"/>
              <a:gd name="connsiteX0" fmla="*/ 0 w 2938462"/>
              <a:gd name="connsiteY0" fmla="*/ 0 h 1764505"/>
              <a:gd name="connsiteX1" fmla="*/ 21431 w 2938462"/>
              <a:gd name="connsiteY1" fmla="*/ 2381 h 1764505"/>
              <a:gd name="connsiteX2" fmla="*/ 35719 w 2938462"/>
              <a:gd name="connsiteY2" fmla="*/ 9525 h 1764505"/>
              <a:gd name="connsiteX3" fmla="*/ 50006 w 2938462"/>
              <a:gd name="connsiteY3" fmla="*/ 14287 h 1764505"/>
              <a:gd name="connsiteX4" fmla="*/ 57150 w 2938462"/>
              <a:gd name="connsiteY4" fmla="*/ 16668 h 1764505"/>
              <a:gd name="connsiteX5" fmla="*/ 66675 w 2938462"/>
              <a:gd name="connsiteY5" fmla="*/ 19050 h 1764505"/>
              <a:gd name="connsiteX6" fmla="*/ 80963 w 2938462"/>
              <a:gd name="connsiteY6" fmla="*/ 23812 h 1764505"/>
              <a:gd name="connsiteX7" fmla="*/ 95250 w 2938462"/>
              <a:gd name="connsiteY7" fmla="*/ 28575 h 1764505"/>
              <a:gd name="connsiteX8" fmla="*/ 109538 w 2938462"/>
              <a:gd name="connsiteY8" fmla="*/ 38100 h 1764505"/>
              <a:gd name="connsiteX9" fmla="*/ 116681 w 2938462"/>
              <a:gd name="connsiteY9" fmla="*/ 42862 h 1764505"/>
              <a:gd name="connsiteX10" fmla="*/ 128588 w 2938462"/>
              <a:gd name="connsiteY10" fmla="*/ 64293 h 1764505"/>
              <a:gd name="connsiteX11" fmla="*/ 135731 w 2938462"/>
              <a:gd name="connsiteY11" fmla="*/ 69056 h 1764505"/>
              <a:gd name="connsiteX12" fmla="*/ 150019 w 2938462"/>
              <a:gd name="connsiteY12" fmla="*/ 73818 h 1764505"/>
              <a:gd name="connsiteX13" fmla="*/ 157163 w 2938462"/>
              <a:gd name="connsiteY13" fmla="*/ 76200 h 1764505"/>
              <a:gd name="connsiteX14" fmla="*/ 161925 w 2938462"/>
              <a:gd name="connsiteY14" fmla="*/ 90487 h 1764505"/>
              <a:gd name="connsiteX15" fmla="*/ 164306 w 2938462"/>
              <a:gd name="connsiteY15" fmla="*/ 109537 h 1764505"/>
              <a:gd name="connsiteX16" fmla="*/ 166688 w 2938462"/>
              <a:gd name="connsiteY16" fmla="*/ 116681 h 1764505"/>
              <a:gd name="connsiteX17" fmla="*/ 169069 w 2938462"/>
              <a:gd name="connsiteY17" fmla="*/ 126206 h 1764505"/>
              <a:gd name="connsiteX18" fmla="*/ 173831 w 2938462"/>
              <a:gd name="connsiteY18" fmla="*/ 140493 h 1764505"/>
              <a:gd name="connsiteX19" fmla="*/ 178594 w 2938462"/>
              <a:gd name="connsiteY19" fmla="*/ 154781 h 1764505"/>
              <a:gd name="connsiteX20" fmla="*/ 180975 w 2938462"/>
              <a:gd name="connsiteY20" fmla="*/ 161925 h 1764505"/>
              <a:gd name="connsiteX21" fmla="*/ 185738 w 2938462"/>
              <a:gd name="connsiteY21" fmla="*/ 180975 h 1764505"/>
              <a:gd name="connsiteX22" fmla="*/ 188119 w 2938462"/>
              <a:gd name="connsiteY22" fmla="*/ 188118 h 1764505"/>
              <a:gd name="connsiteX23" fmla="*/ 190500 w 2938462"/>
              <a:gd name="connsiteY23" fmla="*/ 197643 h 1764505"/>
              <a:gd name="connsiteX24" fmla="*/ 195263 w 2938462"/>
              <a:gd name="connsiteY24" fmla="*/ 211931 h 1764505"/>
              <a:gd name="connsiteX25" fmla="*/ 197644 w 2938462"/>
              <a:gd name="connsiteY25" fmla="*/ 223837 h 1764505"/>
              <a:gd name="connsiteX26" fmla="*/ 202406 w 2938462"/>
              <a:gd name="connsiteY26" fmla="*/ 250031 h 1764505"/>
              <a:gd name="connsiteX27" fmla="*/ 207169 w 2938462"/>
              <a:gd name="connsiteY27" fmla="*/ 257175 h 1764505"/>
              <a:gd name="connsiteX28" fmla="*/ 209550 w 2938462"/>
              <a:gd name="connsiteY28" fmla="*/ 280987 h 1764505"/>
              <a:gd name="connsiteX29" fmla="*/ 211931 w 2938462"/>
              <a:gd name="connsiteY29" fmla="*/ 288131 h 1764505"/>
              <a:gd name="connsiteX30" fmla="*/ 214313 w 2938462"/>
              <a:gd name="connsiteY30" fmla="*/ 323850 h 1764505"/>
              <a:gd name="connsiteX31" fmla="*/ 221456 w 2938462"/>
              <a:gd name="connsiteY31" fmla="*/ 350043 h 1764505"/>
              <a:gd name="connsiteX32" fmla="*/ 228600 w 2938462"/>
              <a:gd name="connsiteY32" fmla="*/ 366712 h 1764505"/>
              <a:gd name="connsiteX33" fmla="*/ 230981 w 2938462"/>
              <a:gd name="connsiteY33" fmla="*/ 373856 h 1764505"/>
              <a:gd name="connsiteX34" fmla="*/ 238125 w 2938462"/>
              <a:gd name="connsiteY34" fmla="*/ 378618 h 1764505"/>
              <a:gd name="connsiteX35" fmla="*/ 247650 w 2938462"/>
              <a:gd name="connsiteY35" fmla="*/ 400050 h 1764505"/>
              <a:gd name="connsiteX36" fmla="*/ 271463 w 2938462"/>
              <a:gd name="connsiteY36" fmla="*/ 409575 h 1764505"/>
              <a:gd name="connsiteX37" fmla="*/ 280988 w 2938462"/>
              <a:gd name="connsiteY37" fmla="*/ 423862 h 1764505"/>
              <a:gd name="connsiteX38" fmla="*/ 285750 w 2938462"/>
              <a:gd name="connsiteY38" fmla="*/ 431006 h 1764505"/>
              <a:gd name="connsiteX39" fmla="*/ 292894 w 2938462"/>
              <a:gd name="connsiteY39" fmla="*/ 435768 h 1764505"/>
              <a:gd name="connsiteX40" fmla="*/ 297656 w 2938462"/>
              <a:gd name="connsiteY40" fmla="*/ 450056 h 1764505"/>
              <a:gd name="connsiteX41" fmla="*/ 319088 w 2938462"/>
              <a:gd name="connsiteY41" fmla="*/ 461962 h 1764505"/>
              <a:gd name="connsiteX42" fmla="*/ 328613 w 2938462"/>
              <a:gd name="connsiteY42" fmla="*/ 478631 h 1764505"/>
              <a:gd name="connsiteX43" fmla="*/ 330994 w 2938462"/>
              <a:gd name="connsiteY43" fmla="*/ 495300 h 1764505"/>
              <a:gd name="connsiteX44" fmla="*/ 333375 w 2938462"/>
              <a:gd name="connsiteY44" fmla="*/ 504825 h 1764505"/>
              <a:gd name="connsiteX45" fmla="*/ 340519 w 2938462"/>
              <a:gd name="connsiteY45" fmla="*/ 509587 h 1764505"/>
              <a:gd name="connsiteX46" fmla="*/ 342900 w 2938462"/>
              <a:gd name="connsiteY46" fmla="*/ 516731 h 1764505"/>
              <a:gd name="connsiteX47" fmla="*/ 345281 w 2938462"/>
              <a:gd name="connsiteY47" fmla="*/ 526256 h 1764505"/>
              <a:gd name="connsiteX48" fmla="*/ 361950 w 2938462"/>
              <a:gd name="connsiteY48" fmla="*/ 545306 h 1764505"/>
              <a:gd name="connsiteX49" fmla="*/ 366713 w 2938462"/>
              <a:gd name="connsiteY49" fmla="*/ 552450 h 1764505"/>
              <a:gd name="connsiteX50" fmla="*/ 373856 w 2938462"/>
              <a:gd name="connsiteY50" fmla="*/ 566737 h 1764505"/>
              <a:gd name="connsiteX51" fmla="*/ 381000 w 2938462"/>
              <a:gd name="connsiteY51" fmla="*/ 569118 h 1764505"/>
              <a:gd name="connsiteX52" fmla="*/ 388144 w 2938462"/>
              <a:gd name="connsiteY52" fmla="*/ 576262 h 1764505"/>
              <a:gd name="connsiteX53" fmla="*/ 395288 w 2938462"/>
              <a:gd name="connsiteY53" fmla="*/ 578643 h 1764505"/>
              <a:gd name="connsiteX54" fmla="*/ 402431 w 2938462"/>
              <a:gd name="connsiteY54" fmla="*/ 583406 h 1764505"/>
              <a:gd name="connsiteX55" fmla="*/ 409575 w 2938462"/>
              <a:gd name="connsiteY55" fmla="*/ 597693 h 1764505"/>
              <a:gd name="connsiteX56" fmla="*/ 414338 w 2938462"/>
              <a:gd name="connsiteY56" fmla="*/ 611981 h 1764505"/>
              <a:gd name="connsiteX57" fmla="*/ 416719 w 2938462"/>
              <a:gd name="connsiteY57" fmla="*/ 619125 h 1764505"/>
              <a:gd name="connsiteX58" fmla="*/ 423863 w 2938462"/>
              <a:gd name="connsiteY58" fmla="*/ 623887 h 1764505"/>
              <a:gd name="connsiteX59" fmla="*/ 431006 w 2938462"/>
              <a:gd name="connsiteY59" fmla="*/ 626268 h 1764505"/>
              <a:gd name="connsiteX60" fmla="*/ 440531 w 2938462"/>
              <a:gd name="connsiteY60" fmla="*/ 640556 h 1764505"/>
              <a:gd name="connsiteX61" fmla="*/ 445294 w 2938462"/>
              <a:gd name="connsiteY61" fmla="*/ 647700 h 1764505"/>
              <a:gd name="connsiteX62" fmla="*/ 454819 w 2938462"/>
              <a:gd name="connsiteY62" fmla="*/ 669131 h 1764505"/>
              <a:gd name="connsiteX63" fmla="*/ 461963 w 2938462"/>
              <a:gd name="connsiteY63" fmla="*/ 673893 h 1764505"/>
              <a:gd name="connsiteX64" fmla="*/ 466725 w 2938462"/>
              <a:gd name="connsiteY64" fmla="*/ 681037 h 1764505"/>
              <a:gd name="connsiteX65" fmla="*/ 478631 w 2938462"/>
              <a:gd name="connsiteY65" fmla="*/ 690562 h 1764505"/>
              <a:gd name="connsiteX66" fmla="*/ 483394 w 2938462"/>
              <a:gd name="connsiteY66" fmla="*/ 704850 h 1764505"/>
              <a:gd name="connsiteX67" fmla="*/ 485775 w 2938462"/>
              <a:gd name="connsiteY67" fmla="*/ 731043 h 1764505"/>
              <a:gd name="connsiteX68" fmla="*/ 490538 w 2938462"/>
              <a:gd name="connsiteY68" fmla="*/ 750093 h 1764505"/>
              <a:gd name="connsiteX69" fmla="*/ 492919 w 2938462"/>
              <a:gd name="connsiteY69" fmla="*/ 759618 h 1764505"/>
              <a:gd name="connsiteX70" fmla="*/ 500063 w 2938462"/>
              <a:gd name="connsiteY70" fmla="*/ 766762 h 1764505"/>
              <a:gd name="connsiteX71" fmla="*/ 504825 w 2938462"/>
              <a:gd name="connsiteY71" fmla="*/ 773906 h 1764505"/>
              <a:gd name="connsiteX72" fmla="*/ 507206 w 2938462"/>
              <a:gd name="connsiteY72" fmla="*/ 781050 h 1764505"/>
              <a:gd name="connsiteX73" fmla="*/ 523875 w 2938462"/>
              <a:gd name="connsiteY73" fmla="*/ 800100 h 1764505"/>
              <a:gd name="connsiteX74" fmla="*/ 528638 w 2938462"/>
              <a:gd name="connsiteY74" fmla="*/ 807243 h 1764505"/>
              <a:gd name="connsiteX75" fmla="*/ 535781 w 2938462"/>
              <a:gd name="connsiteY75" fmla="*/ 828675 h 1764505"/>
              <a:gd name="connsiteX76" fmla="*/ 542925 w 2938462"/>
              <a:gd name="connsiteY76" fmla="*/ 842962 h 1764505"/>
              <a:gd name="connsiteX77" fmla="*/ 550069 w 2938462"/>
              <a:gd name="connsiteY77" fmla="*/ 847725 h 1764505"/>
              <a:gd name="connsiteX78" fmla="*/ 557213 w 2938462"/>
              <a:gd name="connsiteY78" fmla="*/ 862012 h 1764505"/>
              <a:gd name="connsiteX79" fmla="*/ 564356 w 2938462"/>
              <a:gd name="connsiteY79" fmla="*/ 864393 h 1764505"/>
              <a:gd name="connsiteX80" fmla="*/ 571500 w 2938462"/>
              <a:gd name="connsiteY80" fmla="*/ 871537 h 1764505"/>
              <a:gd name="connsiteX81" fmla="*/ 578644 w 2938462"/>
              <a:gd name="connsiteY81" fmla="*/ 876300 h 1764505"/>
              <a:gd name="connsiteX82" fmla="*/ 588169 w 2938462"/>
              <a:gd name="connsiteY82" fmla="*/ 890587 h 1764505"/>
              <a:gd name="connsiteX83" fmla="*/ 592931 w 2938462"/>
              <a:gd name="connsiteY83" fmla="*/ 897731 h 1764505"/>
              <a:gd name="connsiteX84" fmla="*/ 600075 w 2938462"/>
              <a:gd name="connsiteY84" fmla="*/ 902493 h 1764505"/>
              <a:gd name="connsiteX85" fmla="*/ 607219 w 2938462"/>
              <a:gd name="connsiteY85" fmla="*/ 904875 h 1764505"/>
              <a:gd name="connsiteX86" fmla="*/ 611981 w 2938462"/>
              <a:gd name="connsiteY86" fmla="*/ 912018 h 1764505"/>
              <a:gd name="connsiteX87" fmla="*/ 631031 w 2938462"/>
              <a:gd name="connsiteY87" fmla="*/ 916781 h 1764505"/>
              <a:gd name="connsiteX88" fmla="*/ 638175 w 2938462"/>
              <a:gd name="connsiteY88" fmla="*/ 919162 h 1764505"/>
              <a:gd name="connsiteX89" fmla="*/ 642938 w 2938462"/>
              <a:gd name="connsiteY89" fmla="*/ 926306 h 1764505"/>
              <a:gd name="connsiteX90" fmla="*/ 650081 w 2938462"/>
              <a:gd name="connsiteY90" fmla="*/ 928687 h 1764505"/>
              <a:gd name="connsiteX91" fmla="*/ 659606 w 2938462"/>
              <a:gd name="connsiteY91" fmla="*/ 940593 h 1764505"/>
              <a:gd name="connsiteX92" fmla="*/ 673894 w 2938462"/>
              <a:gd name="connsiteY92" fmla="*/ 945356 h 1764505"/>
              <a:gd name="connsiteX93" fmla="*/ 681038 w 2938462"/>
              <a:gd name="connsiteY93" fmla="*/ 952500 h 1764505"/>
              <a:gd name="connsiteX94" fmla="*/ 690563 w 2938462"/>
              <a:gd name="connsiteY94" fmla="*/ 966787 h 1764505"/>
              <a:gd name="connsiteX95" fmla="*/ 697706 w 2938462"/>
              <a:gd name="connsiteY95" fmla="*/ 969168 h 1764505"/>
              <a:gd name="connsiteX96" fmla="*/ 704850 w 2938462"/>
              <a:gd name="connsiteY96" fmla="*/ 973931 h 1764505"/>
              <a:gd name="connsiteX97" fmla="*/ 716756 w 2938462"/>
              <a:gd name="connsiteY97" fmla="*/ 988218 h 1764505"/>
              <a:gd name="connsiteX98" fmla="*/ 721519 w 2938462"/>
              <a:gd name="connsiteY98" fmla="*/ 1002506 h 1764505"/>
              <a:gd name="connsiteX99" fmla="*/ 728663 w 2938462"/>
              <a:gd name="connsiteY99" fmla="*/ 1023937 h 1764505"/>
              <a:gd name="connsiteX100" fmla="*/ 731044 w 2938462"/>
              <a:gd name="connsiteY100" fmla="*/ 1031081 h 1764505"/>
              <a:gd name="connsiteX101" fmla="*/ 742950 w 2938462"/>
              <a:gd name="connsiteY101" fmla="*/ 1033462 h 1764505"/>
              <a:gd name="connsiteX102" fmla="*/ 747713 w 2938462"/>
              <a:gd name="connsiteY102" fmla="*/ 1040606 h 1764505"/>
              <a:gd name="connsiteX103" fmla="*/ 762000 w 2938462"/>
              <a:gd name="connsiteY103" fmla="*/ 1050131 h 1764505"/>
              <a:gd name="connsiteX104" fmla="*/ 764381 w 2938462"/>
              <a:gd name="connsiteY104" fmla="*/ 1057275 h 1764505"/>
              <a:gd name="connsiteX105" fmla="*/ 778669 w 2938462"/>
              <a:gd name="connsiteY105" fmla="*/ 1078706 h 1764505"/>
              <a:gd name="connsiteX106" fmla="*/ 783431 w 2938462"/>
              <a:gd name="connsiteY106" fmla="*/ 1085850 h 1764505"/>
              <a:gd name="connsiteX107" fmla="*/ 788194 w 2938462"/>
              <a:gd name="connsiteY107" fmla="*/ 1100137 h 1764505"/>
              <a:gd name="connsiteX108" fmla="*/ 800100 w 2938462"/>
              <a:gd name="connsiteY108" fmla="*/ 1121568 h 1764505"/>
              <a:gd name="connsiteX109" fmla="*/ 814388 w 2938462"/>
              <a:gd name="connsiteY109" fmla="*/ 1131093 h 1764505"/>
              <a:gd name="connsiteX110" fmla="*/ 821531 w 2938462"/>
              <a:gd name="connsiteY110" fmla="*/ 1135856 h 1764505"/>
              <a:gd name="connsiteX111" fmla="*/ 826294 w 2938462"/>
              <a:gd name="connsiteY111" fmla="*/ 1143000 h 1764505"/>
              <a:gd name="connsiteX112" fmla="*/ 847725 w 2938462"/>
              <a:gd name="connsiteY112" fmla="*/ 1162050 h 1764505"/>
              <a:gd name="connsiteX113" fmla="*/ 852488 w 2938462"/>
              <a:gd name="connsiteY113" fmla="*/ 1169193 h 1764505"/>
              <a:gd name="connsiteX114" fmla="*/ 866775 w 2938462"/>
              <a:gd name="connsiteY114" fmla="*/ 1178718 h 1764505"/>
              <a:gd name="connsiteX115" fmla="*/ 869156 w 2938462"/>
              <a:gd name="connsiteY115" fmla="*/ 1185862 h 1764505"/>
              <a:gd name="connsiteX116" fmla="*/ 888206 w 2938462"/>
              <a:gd name="connsiteY116" fmla="*/ 1193006 h 1764505"/>
              <a:gd name="connsiteX117" fmla="*/ 897731 w 2938462"/>
              <a:gd name="connsiteY117" fmla="*/ 1195387 h 1764505"/>
              <a:gd name="connsiteX118" fmla="*/ 902494 w 2938462"/>
              <a:gd name="connsiteY118" fmla="*/ 1209675 h 1764505"/>
              <a:gd name="connsiteX119" fmla="*/ 909638 w 2938462"/>
              <a:gd name="connsiteY119" fmla="*/ 1214437 h 1764505"/>
              <a:gd name="connsiteX120" fmla="*/ 926306 w 2938462"/>
              <a:gd name="connsiteY120" fmla="*/ 1221581 h 1764505"/>
              <a:gd name="connsiteX121" fmla="*/ 947738 w 2938462"/>
              <a:gd name="connsiteY121" fmla="*/ 1233487 h 1764505"/>
              <a:gd name="connsiteX122" fmla="*/ 957263 w 2938462"/>
              <a:gd name="connsiteY122" fmla="*/ 1245393 h 1764505"/>
              <a:gd name="connsiteX123" fmla="*/ 978694 w 2938462"/>
              <a:gd name="connsiteY123" fmla="*/ 1254918 h 1764505"/>
              <a:gd name="connsiteX124" fmla="*/ 992981 w 2938462"/>
              <a:gd name="connsiteY124" fmla="*/ 1259681 h 1764505"/>
              <a:gd name="connsiteX125" fmla="*/ 1000125 w 2938462"/>
              <a:gd name="connsiteY125" fmla="*/ 1262062 h 1764505"/>
              <a:gd name="connsiteX126" fmla="*/ 1007269 w 2938462"/>
              <a:gd name="connsiteY126" fmla="*/ 1269206 h 1764505"/>
              <a:gd name="connsiteX127" fmla="*/ 1019175 w 2938462"/>
              <a:gd name="connsiteY127" fmla="*/ 1281112 h 1764505"/>
              <a:gd name="connsiteX128" fmla="*/ 1021556 w 2938462"/>
              <a:gd name="connsiteY128" fmla="*/ 1288256 h 1764505"/>
              <a:gd name="connsiteX129" fmla="*/ 1031081 w 2938462"/>
              <a:gd name="connsiteY129" fmla="*/ 1302543 h 1764505"/>
              <a:gd name="connsiteX130" fmla="*/ 1042988 w 2938462"/>
              <a:gd name="connsiteY130" fmla="*/ 1314450 h 1764505"/>
              <a:gd name="connsiteX131" fmla="*/ 1064419 w 2938462"/>
              <a:gd name="connsiteY131" fmla="*/ 1319212 h 1764505"/>
              <a:gd name="connsiteX132" fmla="*/ 1109663 w 2938462"/>
              <a:gd name="connsiteY132" fmla="*/ 1323975 h 1764505"/>
              <a:gd name="connsiteX133" fmla="*/ 1123950 w 2938462"/>
              <a:gd name="connsiteY133" fmla="*/ 1328737 h 1764505"/>
              <a:gd name="connsiteX134" fmla="*/ 1128713 w 2938462"/>
              <a:gd name="connsiteY134" fmla="*/ 1335881 h 1764505"/>
              <a:gd name="connsiteX135" fmla="*/ 1183481 w 2938462"/>
              <a:gd name="connsiteY135" fmla="*/ 1338263 h 1764505"/>
              <a:gd name="connsiteX136" fmla="*/ 1245394 w 2938462"/>
              <a:gd name="connsiteY136" fmla="*/ 1340643 h 1764505"/>
              <a:gd name="connsiteX137" fmla="*/ 1247775 w 2938462"/>
              <a:gd name="connsiteY137" fmla="*/ 1347787 h 1764505"/>
              <a:gd name="connsiteX138" fmla="*/ 1264444 w 2938462"/>
              <a:gd name="connsiteY138" fmla="*/ 1354931 h 1764505"/>
              <a:gd name="connsiteX139" fmla="*/ 1271588 w 2938462"/>
              <a:gd name="connsiteY139" fmla="*/ 1357312 h 1764505"/>
              <a:gd name="connsiteX140" fmla="*/ 1304925 w 2938462"/>
              <a:gd name="connsiteY140" fmla="*/ 1362075 h 1764505"/>
              <a:gd name="connsiteX141" fmla="*/ 1307306 w 2938462"/>
              <a:gd name="connsiteY141" fmla="*/ 1369218 h 1764505"/>
              <a:gd name="connsiteX142" fmla="*/ 1321594 w 2938462"/>
              <a:gd name="connsiteY142" fmla="*/ 1376362 h 1764505"/>
              <a:gd name="connsiteX143" fmla="*/ 1323975 w 2938462"/>
              <a:gd name="connsiteY143" fmla="*/ 1390650 h 1764505"/>
              <a:gd name="connsiteX144" fmla="*/ 1326356 w 2938462"/>
              <a:gd name="connsiteY144" fmla="*/ 1397793 h 1764505"/>
              <a:gd name="connsiteX145" fmla="*/ 1345406 w 2938462"/>
              <a:gd name="connsiteY145" fmla="*/ 1400175 h 1764505"/>
              <a:gd name="connsiteX146" fmla="*/ 1373981 w 2938462"/>
              <a:gd name="connsiteY146" fmla="*/ 1402556 h 1764505"/>
              <a:gd name="connsiteX147" fmla="*/ 1381125 w 2938462"/>
              <a:gd name="connsiteY147" fmla="*/ 1407318 h 1764505"/>
              <a:gd name="connsiteX148" fmla="*/ 1393031 w 2938462"/>
              <a:gd name="connsiteY148" fmla="*/ 1419225 h 1764505"/>
              <a:gd name="connsiteX149" fmla="*/ 1409700 w 2938462"/>
              <a:gd name="connsiteY149" fmla="*/ 1435893 h 1764505"/>
              <a:gd name="connsiteX150" fmla="*/ 1423988 w 2938462"/>
              <a:gd name="connsiteY150" fmla="*/ 1445418 h 1764505"/>
              <a:gd name="connsiteX151" fmla="*/ 1466850 w 2938462"/>
              <a:gd name="connsiteY151" fmla="*/ 1452562 h 1764505"/>
              <a:gd name="connsiteX152" fmla="*/ 1493044 w 2938462"/>
              <a:gd name="connsiteY152" fmla="*/ 1464468 h 1764505"/>
              <a:gd name="connsiteX153" fmla="*/ 1495425 w 2938462"/>
              <a:gd name="connsiteY153" fmla="*/ 1471612 h 1764505"/>
              <a:gd name="connsiteX154" fmla="*/ 1524000 w 2938462"/>
              <a:gd name="connsiteY154" fmla="*/ 1485900 h 1764505"/>
              <a:gd name="connsiteX155" fmla="*/ 1531144 w 2938462"/>
              <a:gd name="connsiteY155" fmla="*/ 1490662 h 1764505"/>
              <a:gd name="connsiteX156" fmla="*/ 1554956 w 2938462"/>
              <a:gd name="connsiteY156" fmla="*/ 1493043 h 1764505"/>
              <a:gd name="connsiteX157" fmla="*/ 1562100 w 2938462"/>
              <a:gd name="connsiteY157" fmla="*/ 1497806 h 1764505"/>
              <a:gd name="connsiteX158" fmla="*/ 1566863 w 2938462"/>
              <a:gd name="connsiteY158" fmla="*/ 1504950 h 1764505"/>
              <a:gd name="connsiteX159" fmla="*/ 1574006 w 2938462"/>
              <a:gd name="connsiteY159" fmla="*/ 1507331 h 1764505"/>
              <a:gd name="connsiteX160" fmla="*/ 1583531 w 2938462"/>
              <a:gd name="connsiteY160" fmla="*/ 1521618 h 1764505"/>
              <a:gd name="connsiteX161" fmla="*/ 1590675 w 2938462"/>
              <a:gd name="connsiteY161" fmla="*/ 1526381 h 1764505"/>
              <a:gd name="connsiteX162" fmla="*/ 1614488 w 2938462"/>
              <a:gd name="connsiteY162" fmla="*/ 1533525 h 1764505"/>
              <a:gd name="connsiteX163" fmla="*/ 1621631 w 2938462"/>
              <a:gd name="connsiteY163" fmla="*/ 1538287 h 1764505"/>
              <a:gd name="connsiteX164" fmla="*/ 1635919 w 2938462"/>
              <a:gd name="connsiteY164" fmla="*/ 1543050 h 1764505"/>
              <a:gd name="connsiteX165" fmla="*/ 1671638 w 2938462"/>
              <a:gd name="connsiteY165" fmla="*/ 1543050 h 1764505"/>
              <a:gd name="connsiteX166" fmla="*/ 1676400 w 2938462"/>
              <a:gd name="connsiteY166" fmla="*/ 1550193 h 1764505"/>
              <a:gd name="connsiteX167" fmla="*/ 1683544 w 2938462"/>
              <a:gd name="connsiteY167" fmla="*/ 1554956 h 1764505"/>
              <a:gd name="connsiteX168" fmla="*/ 1697831 w 2938462"/>
              <a:gd name="connsiteY168" fmla="*/ 1559718 h 1764505"/>
              <a:gd name="connsiteX169" fmla="*/ 1704975 w 2938462"/>
              <a:gd name="connsiteY169" fmla="*/ 1564481 h 1764505"/>
              <a:gd name="connsiteX170" fmla="*/ 1709738 w 2938462"/>
              <a:gd name="connsiteY170" fmla="*/ 1571625 h 1764505"/>
              <a:gd name="connsiteX171" fmla="*/ 1745456 w 2938462"/>
              <a:gd name="connsiteY171" fmla="*/ 1574006 h 1764505"/>
              <a:gd name="connsiteX172" fmla="*/ 1759744 w 2938462"/>
              <a:gd name="connsiteY172" fmla="*/ 1578768 h 1764505"/>
              <a:gd name="connsiteX173" fmla="*/ 1766888 w 2938462"/>
              <a:gd name="connsiteY173" fmla="*/ 1581150 h 1764505"/>
              <a:gd name="connsiteX174" fmla="*/ 1785938 w 2938462"/>
              <a:gd name="connsiteY174" fmla="*/ 1583531 h 1764505"/>
              <a:gd name="connsiteX175" fmla="*/ 1802606 w 2938462"/>
              <a:gd name="connsiteY175" fmla="*/ 1588293 h 1764505"/>
              <a:gd name="connsiteX176" fmla="*/ 1824038 w 2938462"/>
              <a:gd name="connsiteY176" fmla="*/ 1593056 h 1764505"/>
              <a:gd name="connsiteX177" fmla="*/ 1831181 w 2938462"/>
              <a:gd name="connsiteY177" fmla="*/ 1597818 h 1764505"/>
              <a:gd name="connsiteX178" fmla="*/ 1871663 w 2938462"/>
              <a:gd name="connsiteY178" fmla="*/ 1602581 h 1764505"/>
              <a:gd name="connsiteX179" fmla="*/ 1874044 w 2938462"/>
              <a:gd name="connsiteY179" fmla="*/ 1609725 h 1764505"/>
              <a:gd name="connsiteX180" fmla="*/ 1935956 w 2938462"/>
              <a:gd name="connsiteY180" fmla="*/ 1614487 h 1764505"/>
              <a:gd name="connsiteX181" fmla="*/ 1945481 w 2938462"/>
              <a:gd name="connsiteY181" fmla="*/ 1624012 h 1764505"/>
              <a:gd name="connsiteX182" fmla="*/ 1959769 w 2938462"/>
              <a:gd name="connsiteY182" fmla="*/ 1628775 h 1764505"/>
              <a:gd name="connsiteX183" fmla="*/ 2014538 w 2938462"/>
              <a:gd name="connsiteY183" fmla="*/ 1631156 h 1764505"/>
              <a:gd name="connsiteX184" fmla="*/ 2028825 w 2938462"/>
              <a:gd name="connsiteY184" fmla="*/ 1633537 h 1764505"/>
              <a:gd name="connsiteX185" fmla="*/ 2033588 w 2938462"/>
              <a:gd name="connsiteY185" fmla="*/ 1647825 h 1764505"/>
              <a:gd name="connsiteX186" fmla="*/ 2057400 w 2938462"/>
              <a:gd name="connsiteY186" fmla="*/ 1645443 h 1764505"/>
              <a:gd name="connsiteX187" fmla="*/ 2097881 w 2938462"/>
              <a:gd name="connsiteY187" fmla="*/ 1647825 h 1764505"/>
              <a:gd name="connsiteX188" fmla="*/ 2140744 w 2938462"/>
              <a:gd name="connsiteY188" fmla="*/ 1657350 h 1764505"/>
              <a:gd name="connsiteX189" fmla="*/ 2195513 w 2938462"/>
              <a:gd name="connsiteY189" fmla="*/ 1659731 h 1764505"/>
              <a:gd name="connsiteX190" fmla="*/ 2226469 w 2938462"/>
              <a:gd name="connsiteY190" fmla="*/ 1666875 h 1764505"/>
              <a:gd name="connsiteX191" fmla="*/ 2233613 w 2938462"/>
              <a:gd name="connsiteY191" fmla="*/ 1669256 h 1764505"/>
              <a:gd name="connsiteX192" fmla="*/ 2235994 w 2938462"/>
              <a:gd name="connsiteY192" fmla="*/ 1683543 h 1764505"/>
              <a:gd name="connsiteX193" fmla="*/ 2274094 w 2938462"/>
              <a:gd name="connsiteY193" fmla="*/ 1685925 h 1764505"/>
              <a:gd name="connsiteX194" fmla="*/ 2290763 w 2938462"/>
              <a:gd name="connsiteY194" fmla="*/ 1693068 h 1764505"/>
              <a:gd name="connsiteX195" fmla="*/ 2319338 w 2938462"/>
              <a:gd name="connsiteY195" fmla="*/ 1704974 h 1764505"/>
              <a:gd name="connsiteX196" fmla="*/ 2476500 w 2938462"/>
              <a:gd name="connsiteY196" fmla="*/ 1702592 h 1764505"/>
              <a:gd name="connsiteX197" fmla="*/ 2490788 w 2938462"/>
              <a:gd name="connsiteY197" fmla="*/ 1714499 h 1764505"/>
              <a:gd name="connsiteX198" fmla="*/ 2700338 w 2938462"/>
              <a:gd name="connsiteY198" fmla="*/ 1716880 h 1764505"/>
              <a:gd name="connsiteX199" fmla="*/ 2740819 w 2938462"/>
              <a:gd name="connsiteY199" fmla="*/ 1754980 h 1764505"/>
              <a:gd name="connsiteX200" fmla="*/ 2845594 w 2938462"/>
              <a:gd name="connsiteY200" fmla="*/ 1750217 h 1764505"/>
              <a:gd name="connsiteX201" fmla="*/ 2864644 w 2938462"/>
              <a:gd name="connsiteY201" fmla="*/ 1764505 h 1764505"/>
              <a:gd name="connsiteX202" fmla="*/ 2938462 w 2938462"/>
              <a:gd name="connsiteY202" fmla="*/ 1762124 h 1764505"/>
              <a:gd name="connsiteX0" fmla="*/ 0 w 2938462"/>
              <a:gd name="connsiteY0" fmla="*/ 0 h 1774030"/>
              <a:gd name="connsiteX1" fmla="*/ 21431 w 2938462"/>
              <a:gd name="connsiteY1" fmla="*/ 2381 h 1774030"/>
              <a:gd name="connsiteX2" fmla="*/ 35719 w 2938462"/>
              <a:gd name="connsiteY2" fmla="*/ 9525 h 1774030"/>
              <a:gd name="connsiteX3" fmla="*/ 50006 w 2938462"/>
              <a:gd name="connsiteY3" fmla="*/ 14287 h 1774030"/>
              <a:gd name="connsiteX4" fmla="*/ 57150 w 2938462"/>
              <a:gd name="connsiteY4" fmla="*/ 16668 h 1774030"/>
              <a:gd name="connsiteX5" fmla="*/ 66675 w 2938462"/>
              <a:gd name="connsiteY5" fmla="*/ 19050 h 1774030"/>
              <a:gd name="connsiteX6" fmla="*/ 80963 w 2938462"/>
              <a:gd name="connsiteY6" fmla="*/ 23812 h 1774030"/>
              <a:gd name="connsiteX7" fmla="*/ 95250 w 2938462"/>
              <a:gd name="connsiteY7" fmla="*/ 28575 h 1774030"/>
              <a:gd name="connsiteX8" fmla="*/ 109538 w 2938462"/>
              <a:gd name="connsiteY8" fmla="*/ 38100 h 1774030"/>
              <a:gd name="connsiteX9" fmla="*/ 116681 w 2938462"/>
              <a:gd name="connsiteY9" fmla="*/ 42862 h 1774030"/>
              <a:gd name="connsiteX10" fmla="*/ 128588 w 2938462"/>
              <a:gd name="connsiteY10" fmla="*/ 64293 h 1774030"/>
              <a:gd name="connsiteX11" fmla="*/ 135731 w 2938462"/>
              <a:gd name="connsiteY11" fmla="*/ 69056 h 1774030"/>
              <a:gd name="connsiteX12" fmla="*/ 150019 w 2938462"/>
              <a:gd name="connsiteY12" fmla="*/ 73818 h 1774030"/>
              <a:gd name="connsiteX13" fmla="*/ 157163 w 2938462"/>
              <a:gd name="connsiteY13" fmla="*/ 76200 h 1774030"/>
              <a:gd name="connsiteX14" fmla="*/ 161925 w 2938462"/>
              <a:gd name="connsiteY14" fmla="*/ 90487 h 1774030"/>
              <a:gd name="connsiteX15" fmla="*/ 164306 w 2938462"/>
              <a:gd name="connsiteY15" fmla="*/ 109537 h 1774030"/>
              <a:gd name="connsiteX16" fmla="*/ 166688 w 2938462"/>
              <a:gd name="connsiteY16" fmla="*/ 116681 h 1774030"/>
              <a:gd name="connsiteX17" fmla="*/ 169069 w 2938462"/>
              <a:gd name="connsiteY17" fmla="*/ 126206 h 1774030"/>
              <a:gd name="connsiteX18" fmla="*/ 173831 w 2938462"/>
              <a:gd name="connsiteY18" fmla="*/ 140493 h 1774030"/>
              <a:gd name="connsiteX19" fmla="*/ 178594 w 2938462"/>
              <a:gd name="connsiteY19" fmla="*/ 154781 h 1774030"/>
              <a:gd name="connsiteX20" fmla="*/ 180975 w 2938462"/>
              <a:gd name="connsiteY20" fmla="*/ 161925 h 1774030"/>
              <a:gd name="connsiteX21" fmla="*/ 185738 w 2938462"/>
              <a:gd name="connsiteY21" fmla="*/ 180975 h 1774030"/>
              <a:gd name="connsiteX22" fmla="*/ 188119 w 2938462"/>
              <a:gd name="connsiteY22" fmla="*/ 188118 h 1774030"/>
              <a:gd name="connsiteX23" fmla="*/ 190500 w 2938462"/>
              <a:gd name="connsiteY23" fmla="*/ 197643 h 1774030"/>
              <a:gd name="connsiteX24" fmla="*/ 195263 w 2938462"/>
              <a:gd name="connsiteY24" fmla="*/ 211931 h 1774030"/>
              <a:gd name="connsiteX25" fmla="*/ 197644 w 2938462"/>
              <a:gd name="connsiteY25" fmla="*/ 223837 h 1774030"/>
              <a:gd name="connsiteX26" fmla="*/ 202406 w 2938462"/>
              <a:gd name="connsiteY26" fmla="*/ 250031 h 1774030"/>
              <a:gd name="connsiteX27" fmla="*/ 207169 w 2938462"/>
              <a:gd name="connsiteY27" fmla="*/ 257175 h 1774030"/>
              <a:gd name="connsiteX28" fmla="*/ 209550 w 2938462"/>
              <a:gd name="connsiteY28" fmla="*/ 280987 h 1774030"/>
              <a:gd name="connsiteX29" fmla="*/ 211931 w 2938462"/>
              <a:gd name="connsiteY29" fmla="*/ 288131 h 1774030"/>
              <a:gd name="connsiteX30" fmla="*/ 214313 w 2938462"/>
              <a:gd name="connsiteY30" fmla="*/ 323850 h 1774030"/>
              <a:gd name="connsiteX31" fmla="*/ 221456 w 2938462"/>
              <a:gd name="connsiteY31" fmla="*/ 350043 h 1774030"/>
              <a:gd name="connsiteX32" fmla="*/ 228600 w 2938462"/>
              <a:gd name="connsiteY32" fmla="*/ 366712 h 1774030"/>
              <a:gd name="connsiteX33" fmla="*/ 230981 w 2938462"/>
              <a:gd name="connsiteY33" fmla="*/ 373856 h 1774030"/>
              <a:gd name="connsiteX34" fmla="*/ 238125 w 2938462"/>
              <a:gd name="connsiteY34" fmla="*/ 378618 h 1774030"/>
              <a:gd name="connsiteX35" fmla="*/ 247650 w 2938462"/>
              <a:gd name="connsiteY35" fmla="*/ 400050 h 1774030"/>
              <a:gd name="connsiteX36" fmla="*/ 271463 w 2938462"/>
              <a:gd name="connsiteY36" fmla="*/ 409575 h 1774030"/>
              <a:gd name="connsiteX37" fmla="*/ 280988 w 2938462"/>
              <a:gd name="connsiteY37" fmla="*/ 423862 h 1774030"/>
              <a:gd name="connsiteX38" fmla="*/ 285750 w 2938462"/>
              <a:gd name="connsiteY38" fmla="*/ 431006 h 1774030"/>
              <a:gd name="connsiteX39" fmla="*/ 292894 w 2938462"/>
              <a:gd name="connsiteY39" fmla="*/ 435768 h 1774030"/>
              <a:gd name="connsiteX40" fmla="*/ 297656 w 2938462"/>
              <a:gd name="connsiteY40" fmla="*/ 450056 h 1774030"/>
              <a:gd name="connsiteX41" fmla="*/ 319088 w 2938462"/>
              <a:gd name="connsiteY41" fmla="*/ 461962 h 1774030"/>
              <a:gd name="connsiteX42" fmla="*/ 328613 w 2938462"/>
              <a:gd name="connsiteY42" fmla="*/ 478631 h 1774030"/>
              <a:gd name="connsiteX43" fmla="*/ 330994 w 2938462"/>
              <a:gd name="connsiteY43" fmla="*/ 495300 h 1774030"/>
              <a:gd name="connsiteX44" fmla="*/ 333375 w 2938462"/>
              <a:gd name="connsiteY44" fmla="*/ 504825 h 1774030"/>
              <a:gd name="connsiteX45" fmla="*/ 340519 w 2938462"/>
              <a:gd name="connsiteY45" fmla="*/ 509587 h 1774030"/>
              <a:gd name="connsiteX46" fmla="*/ 342900 w 2938462"/>
              <a:gd name="connsiteY46" fmla="*/ 516731 h 1774030"/>
              <a:gd name="connsiteX47" fmla="*/ 345281 w 2938462"/>
              <a:gd name="connsiteY47" fmla="*/ 526256 h 1774030"/>
              <a:gd name="connsiteX48" fmla="*/ 361950 w 2938462"/>
              <a:gd name="connsiteY48" fmla="*/ 545306 h 1774030"/>
              <a:gd name="connsiteX49" fmla="*/ 366713 w 2938462"/>
              <a:gd name="connsiteY49" fmla="*/ 552450 h 1774030"/>
              <a:gd name="connsiteX50" fmla="*/ 373856 w 2938462"/>
              <a:gd name="connsiteY50" fmla="*/ 566737 h 1774030"/>
              <a:gd name="connsiteX51" fmla="*/ 381000 w 2938462"/>
              <a:gd name="connsiteY51" fmla="*/ 569118 h 1774030"/>
              <a:gd name="connsiteX52" fmla="*/ 388144 w 2938462"/>
              <a:gd name="connsiteY52" fmla="*/ 576262 h 1774030"/>
              <a:gd name="connsiteX53" fmla="*/ 395288 w 2938462"/>
              <a:gd name="connsiteY53" fmla="*/ 578643 h 1774030"/>
              <a:gd name="connsiteX54" fmla="*/ 402431 w 2938462"/>
              <a:gd name="connsiteY54" fmla="*/ 583406 h 1774030"/>
              <a:gd name="connsiteX55" fmla="*/ 409575 w 2938462"/>
              <a:gd name="connsiteY55" fmla="*/ 597693 h 1774030"/>
              <a:gd name="connsiteX56" fmla="*/ 414338 w 2938462"/>
              <a:gd name="connsiteY56" fmla="*/ 611981 h 1774030"/>
              <a:gd name="connsiteX57" fmla="*/ 416719 w 2938462"/>
              <a:gd name="connsiteY57" fmla="*/ 619125 h 1774030"/>
              <a:gd name="connsiteX58" fmla="*/ 423863 w 2938462"/>
              <a:gd name="connsiteY58" fmla="*/ 623887 h 1774030"/>
              <a:gd name="connsiteX59" fmla="*/ 431006 w 2938462"/>
              <a:gd name="connsiteY59" fmla="*/ 626268 h 1774030"/>
              <a:gd name="connsiteX60" fmla="*/ 440531 w 2938462"/>
              <a:gd name="connsiteY60" fmla="*/ 640556 h 1774030"/>
              <a:gd name="connsiteX61" fmla="*/ 445294 w 2938462"/>
              <a:gd name="connsiteY61" fmla="*/ 647700 h 1774030"/>
              <a:gd name="connsiteX62" fmla="*/ 454819 w 2938462"/>
              <a:gd name="connsiteY62" fmla="*/ 669131 h 1774030"/>
              <a:gd name="connsiteX63" fmla="*/ 461963 w 2938462"/>
              <a:gd name="connsiteY63" fmla="*/ 673893 h 1774030"/>
              <a:gd name="connsiteX64" fmla="*/ 466725 w 2938462"/>
              <a:gd name="connsiteY64" fmla="*/ 681037 h 1774030"/>
              <a:gd name="connsiteX65" fmla="*/ 478631 w 2938462"/>
              <a:gd name="connsiteY65" fmla="*/ 690562 h 1774030"/>
              <a:gd name="connsiteX66" fmla="*/ 483394 w 2938462"/>
              <a:gd name="connsiteY66" fmla="*/ 704850 h 1774030"/>
              <a:gd name="connsiteX67" fmla="*/ 485775 w 2938462"/>
              <a:gd name="connsiteY67" fmla="*/ 731043 h 1774030"/>
              <a:gd name="connsiteX68" fmla="*/ 490538 w 2938462"/>
              <a:gd name="connsiteY68" fmla="*/ 750093 h 1774030"/>
              <a:gd name="connsiteX69" fmla="*/ 492919 w 2938462"/>
              <a:gd name="connsiteY69" fmla="*/ 759618 h 1774030"/>
              <a:gd name="connsiteX70" fmla="*/ 500063 w 2938462"/>
              <a:gd name="connsiteY70" fmla="*/ 766762 h 1774030"/>
              <a:gd name="connsiteX71" fmla="*/ 504825 w 2938462"/>
              <a:gd name="connsiteY71" fmla="*/ 773906 h 1774030"/>
              <a:gd name="connsiteX72" fmla="*/ 507206 w 2938462"/>
              <a:gd name="connsiteY72" fmla="*/ 781050 h 1774030"/>
              <a:gd name="connsiteX73" fmla="*/ 523875 w 2938462"/>
              <a:gd name="connsiteY73" fmla="*/ 800100 h 1774030"/>
              <a:gd name="connsiteX74" fmla="*/ 528638 w 2938462"/>
              <a:gd name="connsiteY74" fmla="*/ 807243 h 1774030"/>
              <a:gd name="connsiteX75" fmla="*/ 535781 w 2938462"/>
              <a:gd name="connsiteY75" fmla="*/ 828675 h 1774030"/>
              <a:gd name="connsiteX76" fmla="*/ 542925 w 2938462"/>
              <a:gd name="connsiteY76" fmla="*/ 842962 h 1774030"/>
              <a:gd name="connsiteX77" fmla="*/ 550069 w 2938462"/>
              <a:gd name="connsiteY77" fmla="*/ 847725 h 1774030"/>
              <a:gd name="connsiteX78" fmla="*/ 557213 w 2938462"/>
              <a:gd name="connsiteY78" fmla="*/ 862012 h 1774030"/>
              <a:gd name="connsiteX79" fmla="*/ 564356 w 2938462"/>
              <a:gd name="connsiteY79" fmla="*/ 864393 h 1774030"/>
              <a:gd name="connsiteX80" fmla="*/ 571500 w 2938462"/>
              <a:gd name="connsiteY80" fmla="*/ 871537 h 1774030"/>
              <a:gd name="connsiteX81" fmla="*/ 578644 w 2938462"/>
              <a:gd name="connsiteY81" fmla="*/ 876300 h 1774030"/>
              <a:gd name="connsiteX82" fmla="*/ 588169 w 2938462"/>
              <a:gd name="connsiteY82" fmla="*/ 890587 h 1774030"/>
              <a:gd name="connsiteX83" fmla="*/ 592931 w 2938462"/>
              <a:gd name="connsiteY83" fmla="*/ 897731 h 1774030"/>
              <a:gd name="connsiteX84" fmla="*/ 600075 w 2938462"/>
              <a:gd name="connsiteY84" fmla="*/ 902493 h 1774030"/>
              <a:gd name="connsiteX85" fmla="*/ 607219 w 2938462"/>
              <a:gd name="connsiteY85" fmla="*/ 904875 h 1774030"/>
              <a:gd name="connsiteX86" fmla="*/ 611981 w 2938462"/>
              <a:gd name="connsiteY86" fmla="*/ 912018 h 1774030"/>
              <a:gd name="connsiteX87" fmla="*/ 631031 w 2938462"/>
              <a:gd name="connsiteY87" fmla="*/ 916781 h 1774030"/>
              <a:gd name="connsiteX88" fmla="*/ 638175 w 2938462"/>
              <a:gd name="connsiteY88" fmla="*/ 919162 h 1774030"/>
              <a:gd name="connsiteX89" fmla="*/ 642938 w 2938462"/>
              <a:gd name="connsiteY89" fmla="*/ 926306 h 1774030"/>
              <a:gd name="connsiteX90" fmla="*/ 650081 w 2938462"/>
              <a:gd name="connsiteY90" fmla="*/ 928687 h 1774030"/>
              <a:gd name="connsiteX91" fmla="*/ 659606 w 2938462"/>
              <a:gd name="connsiteY91" fmla="*/ 940593 h 1774030"/>
              <a:gd name="connsiteX92" fmla="*/ 673894 w 2938462"/>
              <a:gd name="connsiteY92" fmla="*/ 945356 h 1774030"/>
              <a:gd name="connsiteX93" fmla="*/ 681038 w 2938462"/>
              <a:gd name="connsiteY93" fmla="*/ 952500 h 1774030"/>
              <a:gd name="connsiteX94" fmla="*/ 690563 w 2938462"/>
              <a:gd name="connsiteY94" fmla="*/ 966787 h 1774030"/>
              <a:gd name="connsiteX95" fmla="*/ 697706 w 2938462"/>
              <a:gd name="connsiteY95" fmla="*/ 969168 h 1774030"/>
              <a:gd name="connsiteX96" fmla="*/ 704850 w 2938462"/>
              <a:gd name="connsiteY96" fmla="*/ 973931 h 1774030"/>
              <a:gd name="connsiteX97" fmla="*/ 716756 w 2938462"/>
              <a:gd name="connsiteY97" fmla="*/ 988218 h 1774030"/>
              <a:gd name="connsiteX98" fmla="*/ 721519 w 2938462"/>
              <a:gd name="connsiteY98" fmla="*/ 1002506 h 1774030"/>
              <a:gd name="connsiteX99" fmla="*/ 728663 w 2938462"/>
              <a:gd name="connsiteY99" fmla="*/ 1023937 h 1774030"/>
              <a:gd name="connsiteX100" fmla="*/ 731044 w 2938462"/>
              <a:gd name="connsiteY100" fmla="*/ 1031081 h 1774030"/>
              <a:gd name="connsiteX101" fmla="*/ 742950 w 2938462"/>
              <a:gd name="connsiteY101" fmla="*/ 1033462 h 1774030"/>
              <a:gd name="connsiteX102" fmla="*/ 747713 w 2938462"/>
              <a:gd name="connsiteY102" fmla="*/ 1040606 h 1774030"/>
              <a:gd name="connsiteX103" fmla="*/ 762000 w 2938462"/>
              <a:gd name="connsiteY103" fmla="*/ 1050131 h 1774030"/>
              <a:gd name="connsiteX104" fmla="*/ 764381 w 2938462"/>
              <a:gd name="connsiteY104" fmla="*/ 1057275 h 1774030"/>
              <a:gd name="connsiteX105" fmla="*/ 778669 w 2938462"/>
              <a:gd name="connsiteY105" fmla="*/ 1078706 h 1774030"/>
              <a:gd name="connsiteX106" fmla="*/ 783431 w 2938462"/>
              <a:gd name="connsiteY106" fmla="*/ 1085850 h 1774030"/>
              <a:gd name="connsiteX107" fmla="*/ 788194 w 2938462"/>
              <a:gd name="connsiteY107" fmla="*/ 1100137 h 1774030"/>
              <a:gd name="connsiteX108" fmla="*/ 800100 w 2938462"/>
              <a:gd name="connsiteY108" fmla="*/ 1121568 h 1774030"/>
              <a:gd name="connsiteX109" fmla="*/ 814388 w 2938462"/>
              <a:gd name="connsiteY109" fmla="*/ 1131093 h 1774030"/>
              <a:gd name="connsiteX110" fmla="*/ 821531 w 2938462"/>
              <a:gd name="connsiteY110" fmla="*/ 1135856 h 1774030"/>
              <a:gd name="connsiteX111" fmla="*/ 826294 w 2938462"/>
              <a:gd name="connsiteY111" fmla="*/ 1143000 h 1774030"/>
              <a:gd name="connsiteX112" fmla="*/ 847725 w 2938462"/>
              <a:gd name="connsiteY112" fmla="*/ 1162050 h 1774030"/>
              <a:gd name="connsiteX113" fmla="*/ 852488 w 2938462"/>
              <a:gd name="connsiteY113" fmla="*/ 1169193 h 1774030"/>
              <a:gd name="connsiteX114" fmla="*/ 866775 w 2938462"/>
              <a:gd name="connsiteY114" fmla="*/ 1178718 h 1774030"/>
              <a:gd name="connsiteX115" fmla="*/ 869156 w 2938462"/>
              <a:gd name="connsiteY115" fmla="*/ 1185862 h 1774030"/>
              <a:gd name="connsiteX116" fmla="*/ 888206 w 2938462"/>
              <a:gd name="connsiteY116" fmla="*/ 1193006 h 1774030"/>
              <a:gd name="connsiteX117" fmla="*/ 897731 w 2938462"/>
              <a:gd name="connsiteY117" fmla="*/ 1195387 h 1774030"/>
              <a:gd name="connsiteX118" fmla="*/ 902494 w 2938462"/>
              <a:gd name="connsiteY118" fmla="*/ 1209675 h 1774030"/>
              <a:gd name="connsiteX119" fmla="*/ 909638 w 2938462"/>
              <a:gd name="connsiteY119" fmla="*/ 1214437 h 1774030"/>
              <a:gd name="connsiteX120" fmla="*/ 926306 w 2938462"/>
              <a:gd name="connsiteY120" fmla="*/ 1221581 h 1774030"/>
              <a:gd name="connsiteX121" fmla="*/ 947738 w 2938462"/>
              <a:gd name="connsiteY121" fmla="*/ 1233487 h 1774030"/>
              <a:gd name="connsiteX122" fmla="*/ 957263 w 2938462"/>
              <a:gd name="connsiteY122" fmla="*/ 1245393 h 1774030"/>
              <a:gd name="connsiteX123" fmla="*/ 978694 w 2938462"/>
              <a:gd name="connsiteY123" fmla="*/ 1254918 h 1774030"/>
              <a:gd name="connsiteX124" fmla="*/ 992981 w 2938462"/>
              <a:gd name="connsiteY124" fmla="*/ 1259681 h 1774030"/>
              <a:gd name="connsiteX125" fmla="*/ 1000125 w 2938462"/>
              <a:gd name="connsiteY125" fmla="*/ 1262062 h 1774030"/>
              <a:gd name="connsiteX126" fmla="*/ 1007269 w 2938462"/>
              <a:gd name="connsiteY126" fmla="*/ 1269206 h 1774030"/>
              <a:gd name="connsiteX127" fmla="*/ 1019175 w 2938462"/>
              <a:gd name="connsiteY127" fmla="*/ 1281112 h 1774030"/>
              <a:gd name="connsiteX128" fmla="*/ 1021556 w 2938462"/>
              <a:gd name="connsiteY128" fmla="*/ 1288256 h 1774030"/>
              <a:gd name="connsiteX129" fmla="*/ 1031081 w 2938462"/>
              <a:gd name="connsiteY129" fmla="*/ 1302543 h 1774030"/>
              <a:gd name="connsiteX130" fmla="*/ 1042988 w 2938462"/>
              <a:gd name="connsiteY130" fmla="*/ 1314450 h 1774030"/>
              <a:gd name="connsiteX131" fmla="*/ 1064419 w 2938462"/>
              <a:gd name="connsiteY131" fmla="*/ 1319212 h 1774030"/>
              <a:gd name="connsiteX132" fmla="*/ 1109663 w 2938462"/>
              <a:gd name="connsiteY132" fmla="*/ 1323975 h 1774030"/>
              <a:gd name="connsiteX133" fmla="*/ 1123950 w 2938462"/>
              <a:gd name="connsiteY133" fmla="*/ 1328737 h 1774030"/>
              <a:gd name="connsiteX134" fmla="*/ 1128713 w 2938462"/>
              <a:gd name="connsiteY134" fmla="*/ 1335881 h 1774030"/>
              <a:gd name="connsiteX135" fmla="*/ 1183481 w 2938462"/>
              <a:gd name="connsiteY135" fmla="*/ 1338263 h 1774030"/>
              <a:gd name="connsiteX136" fmla="*/ 1245394 w 2938462"/>
              <a:gd name="connsiteY136" fmla="*/ 1340643 h 1774030"/>
              <a:gd name="connsiteX137" fmla="*/ 1247775 w 2938462"/>
              <a:gd name="connsiteY137" fmla="*/ 1347787 h 1774030"/>
              <a:gd name="connsiteX138" fmla="*/ 1264444 w 2938462"/>
              <a:gd name="connsiteY138" fmla="*/ 1354931 h 1774030"/>
              <a:gd name="connsiteX139" fmla="*/ 1271588 w 2938462"/>
              <a:gd name="connsiteY139" fmla="*/ 1357312 h 1774030"/>
              <a:gd name="connsiteX140" fmla="*/ 1304925 w 2938462"/>
              <a:gd name="connsiteY140" fmla="*/ 1362075 h 1774030"/>
              <a:gd name="connsiteX141" fmla="*/ 1307306 w 2938462"/>
              <a:gd name="connsiteY141" fmla="*/ 1369218 h 1774030"/>
              <a:gd name="connsiteX142" fmla="*/ 1321594 w 2938462"/>
              <a:gd name="connsiteY142" fmla="*/ 1376362 h 1774030"/>
              <a:gd name="connsiteX143" fmla="*/ 1323975 w 2938462"/>
              <a:gd name="connsiteY143" fmla="*/ 1390650 h 1774030"/>
              <a:gd name="connsiteX144" fmla="*/ 1326356 w 2938462"/>
              <a:gd name="connsiteY144" fmla="*/ 1397793 h 1774030"/>
              <a:gd name="connsiteX145" fmla="*/ 1345406 w 2938462"/>
              <a:gd name="connsiteY145" fmla="*/ 1400175 h 1774030"/>
              <a:gd name="connsiteX146" fmla="*/ 1373981 w 2938462"/>
              <a:gd name="connsiteY146" fmla="*/ 1402556 h 1774030"/>
              <a:gd name="connsiteX147" fmla="*/ 1381125 w 2938462"/>
              <a:gd name="connsiteY147" fmla="*/ 1407318 h 1774030"/>
              <a:gd name="connsiteX148" fmla="*/ 1393031 w 2938462"/>
              <a:gd name="connsiteY148" fmla="*/ 1419225 h 1774030"/>
              <a:gd name="connsiteX149" fmla="*/ 1409700 w 2938462"/>
              <a:gd name="connsiteY149" fmla="*/ 1435893 h 1774030"/>
              <a:gd name="connsiteX150" fmla="*/ 1423988 w 2938462"/>
              <a:gd name="connsiteY150" fmla="*/ 1445418 h 1774030"/>
              <a:gd name="connsiteX151" fmla="*/ 1466850 w 2938462"/>
              <a:gd name="connsiteY151" fmla="*/ 1452562 h 1774030"/>
              <a:gd name="connsiteX152" fmla="*/ 1493044 w 2938462"/>
              <a:gd name="connsiteY152" fmla="*/ 1464468 h 1774030"/>
              <a:gd name="connsiteX153" fmla="*/ 1495425 w 2938462"/>
              <a:gd name="connsiteY153" fmla="*/ 1471612 h 1774030"/>
              <a:gd name="connsiteX154" fmla="*/ 1524000 w 2938462"/>
              <a:gd name="connsiteY154" fmla="*/ 1485900 h 1774030"/>
              <a:gd name="connsiteX155" fmla="*/ 1531144 w 2938462"/>
              <a:gd name="connsiteY155" fmla="*/ 1490662 h 1774030"/>
              <a:gd name="connsiteX156" fmla="*/ 1554956 w 2938462"/>
              <a:gd name="connsiteY156" fmla="*/ 1493043 h 1774030"/>
              <a:gd name="connsiteX157" fmla="*/ 1562100 w 2938462"/>
              <a:gd name="connsiteY157" fmla="*/ 1497806 h 1774030"/>
              <a:gd name="connsiteX158" fmla="*/ 1566863 w 2938462"/>
              <a:gd name="connsiteY158" fmla="*/ 1504950 h 1774030"/>
              <a:gd name="connsiteX159" fmla="*/ 1574006 w 2938462"/>
              <a:gd name="connsiteY159" fmla="*/ 1507331 h 1774030"/>
              <a:gd name="connsiteX160" fmla="*/ 1583531 w 2938462"/>
              <a:gd name="connsiteY160" fmla="*/ 1521618 h 1774030"/>
              <a:gd name="connsiteX161" fmla="*/ 1590675 w 2938462"/>
              <a:gd name="connsiteY161" fmla="*/ 1526381 h 1774030"/>
              <a:gd name="connsiteX162" fmla="*/ 1614488 w 2938462"/>
              <a:gd name="connsiteY162" fmla="*/ 1533525 h 1774030"/>
              <a:gd name="connsiteX163" fmla="*/ 1621631 w 2938462"/>
              <a:gd name="connsiteY163" fmla="*/ 1538287 h 1774030"/>
              <a:gd name="connsiteX164" fmla="*/ 1635919 w 2938462"/>
              <a:gd name="connsiteY164" fmla="*/ 1543050 h 1774030"/>
              <a:gd name="connsiteX165" fmla="*/ 1671638 w 2938462"/>
              <a:gd name="connsiteY165" fmla="*/ 1543050 h 1774030"/>
              <a:gd name="connsiteX166" fmla="*/ 1676400 w 2938462"/>
              <a:gd name="connsiteY166" fmla="*/ 1550193 h 1774030"/>
              <a:gd name="connsiteX167" fmla="*/ 1683544 w 2938462"/>
              <a:gd name="connsiteY167" fmla="*/ 1554956 h 1774030"/>
              <a:gd name="connsiteX168" fmla="*/ 1697831 w 2938462"/>
              <a:gd name="connsiteY168" fmla="*/ 1559718 h 1774030"/>
              <a:gd name="connsiteX169" fmla="*/ 1704975 w 2938462"/>
              <a:gd name="connsiteY169" fmla="*/ 1564481 h 1774030"/>
              <a:gd name="connsiteX170" fmla="*/ 1709738 w 2938462"/>
              <a:gd name="connsiteY170" fmla="*/ 1571625 h 1774030"/>
              <a:gd name="connsiteX171" fmla="*/ 1745456 w 2938462"/>
              <a:gd name="connsiteY171" fmla="*/ 1574006 h 1774030"/>
              <a:gd name="connsiteX172" fmla="*/ 1759744 w 2938462"/>
              <a:gd name="connsiteY172" fmla="*/ 1578768 h 1774030"/>
              <a:gd name="connsiteX173" fmla="*/ 1766888 w 2938462"/>
              <a:gd name="connsiteY173" fmla="*/ 1581150 h 1774030"/>
              <a:gd name="connsiteX174" fmla="*/ 1785938 w 2938462"/>
              <a:gd name="connsiteY174" fmla="*/ 1583531 h 1774030"/>
              <a:gd name="connsiteX175" fmla="*/ 1802606 w 2938462"/>
              <a:gd name="connsiteY175" fmla="*/ 1588293 h 1774030"/>
              <a:gd name="connsiteX176" fmla="*/ 1824038 w 2938462"/>
              <a:gd name="connsiteY176" fmla="*/ 1593056 h 1774030"/>
              <a:gd name="connsiteX177" fmla="*/ 1831181 w 2938462"/>
              <a:gd name="connsiteY177" fmla="*/ 1597818 h 1774030"/>
              <a:gd name="connsiteX178" fmla="*/ 1871663 w 2938462"/>
              <a:gd name="connsiteY178" fmla="*/ 1602581 h 1774030"/>
              <a:gd name="connsiteX179" fmla="*/ 1874044 w 2938462"/>
              <a:gd name="connsiteY179" fmla="*/ 1609725 h 1774030"/>
              <a:gd name="connsiteX180" fmla="*/ 1935956 w 2938462"/>
              <a:gd name="connsiteY180" fmla="*/ 1614487 h 1774030"/>
              <a:gd name="connsiteX181" fmla="*/ 1945481 w 2938462"/>
              <a:gd name="connsiteY181" fmla="*/ 1624012 h 1774030"/>
              <a:gd name="connsiteX182" fmla="*/ 1959769 w 2938462"/>
              <a:gd name="connsiteY182" fmla="*/ 1628775 h 1774030"/>
              <a:gd name="connsiteX183" fmla="*/ 2014538 w 2938462"/>
              <a:gd name="connsiteY183" fmla="*/ 1631156 h 1774030"/>
              <a:gd name="connsiteX184" fmla="*/ 2028825 w 2938462"/>
              <a:gd name="connsiteY184" fmla="*/ 1633537 h 1774030"/>
              <a:gd name="connsiteX185" fmla="*/ 2033588 w 2938462"/>
              <a:gd name="connsiteY185" fmla="*/ 1647825 h 1774030"/>
              <a:gd name="connsiteX186" fmla="*/ 2057400 w 2938462"/>
              <a:gd name="connsiteY186" fmla="*/ 1645443 h 1774030"/>
              <a:gd name="connsiteX187" fmla="*/ 2097881 w 2938462"/>
              <a:gd name="connsiteY187" fmla="*/ 1647825 h 1774030"/>
              <a:gd name="connsiteX188" fmla="*/ 2140744 w 2938462"/>
              <a:gd name="connsiteY188" fmla="*/ 1657350 h 1774030"/>
              <a:gd name="connsiteX189" fmla="*/ 2195513 w 2938462"/>
              <a:gd name="connsiteY189" fmla="*/ 1659731 h 1774030"/>
              <a:gd name="connsiteX190" fmla="*/ 2226469 w 2938462"/>
              <a:gd name="connsiteY190" fmla="*/ 1666875 h 1774030"/>
              <a:gd name="connsiteX191" fmla="*/ 2233613 w 2938462"/>
              <a:gd name="connsiteY191" fmla="*/ 1669256 h 1774030"/>
              <a:gd name="connsiteX192" fmla="*/ 2235994 w 2938462"/>
              <a:gd name="connsiteY192" fmla="*/ 1683543 h 1774030"/>
              <a:gd name="connsiteX193" fmla="*/ 2274094 w 2938462"/>
              <a:gd name="connsiteY193" fmla="*/ 1685925 h 1774030"/>
              <a:gd name="connsiteX194" fmla="*/ 2290763 w 2938462"/>
              <a:gd name="connsiteY194" fmla="*/ 1693068 h 1774030"/>
              <a:gd name="connsiteX195" fmla="*/ 2319338 w 2938462"/>
              <a:gd name="connsiteY195" fmla="*/ 1704974 h 1774030"/>
              <a:gd name="connsiteX196" fmla="*/ 2476500 w 2938462"/>
              <a:gd name="connsiteY196" fmla="*/ 1702592 h 1774030"/>
              <a:gd name="connsiteX197" fmla="*/ 2490788 w 2938462"/>
              <a:gd name="connsiteY197" fmla="*/ 1714499 h 1774030"/>
              <a:gd name="connsiteX198" fmla="*/ 2700338 w 2938462"/>
              <a:gd name="connsiteY198" fmla="*/ 1716880 h 1774030"/>
              <a:gd name="connsiteX199" fmla="*/ 2740819 w 2938462"/>
              <a:gd name="connsiteY199" fmla="*/ 1754980 h 1774030"/>
              <a:gd name="connsiteX200" fmla="*/ 2845594 w 2938462"/>
              <a:gd name="connsiteY200" fmla="*/ 1750217 h 1774030"/>
              <a:gd name="connsiteX201" fmla="*/ 2864644 w 2938462"/>
              <a:gd name="connsiteY201" fmla="*/ 1764505 h 1774030"/>
              <a:gd name="connsiteX202" fmla="*/ 2938462 w 2938462"/>
              <a:gd name="connsiteY202" fmla="*/ 1774030 h 1774030"/>
              <a:gd name="connsiteX0" fmla="*/ 0 w 2938462"/>
              <a:gd name="connsiteY0" fmla="*/ 0 h 1774030"/>
              <a:gd name="connsiteX1" fmla="*/ 21431 w 2938462"/>
              <a:gd name="connsiteY1" fmla="*/ 2381 h 1774030"/>
              <a:gd name="connsiteX2" fmla="*/ 35719 w 2938462"/>
              <a:gd name="connsiteY2" fmla="*/ 9525 h 1774030"/>
              <a:gd name="connsiteX3" fmla="*/ 50006 w 2938462"/>
              <a:gd name="connsiteY3" fmla="*/ 14287 h 1774030"/>
              <a:gd name="connsiteX4" fmla="*/ 57150 w 2938462"/>
              <a:gd name="connsiteY4" fmla="*/ 16668 h 1774030"/>
              <a:gd name="connsiteX5" fmla="*/ 66675 w 2938462"/>
              <a:gd name="connsiteY5" fmla="*/ 19050 h 1774030"/>
              <a:gd name="connsiteX6" fmla="*/ 80963 w 2938462"/>
              <a:gd name="connsiteY6" fmla="*/ 23812 h 1774030"/>
              <a:gd name="connsiteX7" fmla="*/ 95250 w 2938462"/>
              <a:gd name="connsiteY7" fmla="*/ 28575 h 1774030"/>
              <a:gd name="connsiteX8" fmla="*/ 109538 w 2938462"/>
              <a:gd name="connsiteY8" fmla="*/ 38100 h 1774030"/>
              <a:gd name="connsiteX9" fmla="*/ 116681 w 2938462"/>
              <a:gd name="connsiteY9" fmla="*/ 42862 h 1774030"/>
              <a:gd name="connsiteX10" fmla="*/ 128588 w 2938462"/>
              <a:gd name="connsiteY10" fmla="*/ 64293 h 1774030"/>
              <a:gd name="connsiteX11" fmla="*/ 135731 w 2938462"/>
              <a:gd name="connsiteY11" fmla="*/ 69056 h 1774030"/>
              <a:gd name="connsiteX12" fmla="*/ 150019 w 2938462"/>
              <a:gd name="connsiteY12" fmla="*/ 73818 h 1774030"/>
              <a:gd name="connsiteX13" fmla="*/ 157163 w 2938462"/>
              <a:gd name="connsiteY13" fmla="*/ 76200 h 1774030"/>
              <a:gd name="connsiteX14" fmla="*/ 161925 w 2938462"/>
              <a:gd name="connsiteY14" fmla="*/ 90487 h 1774030"/>
              <a:gd name="connsiteX15" fmla="*/ 164306 w 2938462"/>
              <a:gd name="connsiteY15" fmla="*/ 109537 h 1774030"/>
              <a:gd name="connsiteX16" fmla="*/ 166688 w 2938462"/>
              <a:gd name="connsiteY16" fmla="*/ 116681 h 1774030"/>
              <a:gd name="connsiteX17" fmla="*/ 169069 w 2938462"/>
              <a:gd name="connsiteY17" fmla="*/ 126206 h 1774030"/>
              <a:gd name="connsiteX18" fmla="*/ 173831 w 2938462"/>
              <a:gd name="connsiteY18" fmla="*/ 140493 h 1774030"/>
              <a:gd name="connsiteX19" fmla="*/ 178594 w 2938462"/>
              <a:gd name="connsiteY19" fmla="*/ 154781 h 1774030"/>
              <a:gd name="connsiteX20" fmla="*/ 180975 w 2938462"/>
              <a:gd name="connsiteY20" fmla="*/ 161925 h 1774030"/>
              <a:gd name="connsiteX21" fmla="*/ 185738 w 2938462"/>
              <a:gd name="connsiteY21" fmla="*/ 180975 h 1774030"/>
              <a:gd name="connsiteX22" fmla="*/ 188119 w 2938462"/>
              <a:gd name="connsiteY22" fmla="*/ 188118 h 1774030"/>
              <a:gd name="connsiteX23" fmla="*/ 190500 w 2938462"/>
              <a:gd name="connsiteY23" fmla="*/ 197643 h 1774030"/>
              <a:gd name="connsiteX24" fmla="*/ 195263 w 2938462"/>
              <a:gd name="connsiteY24" fmla="*/ 211931 h 1774030"/>
              <a:gd name="connsiteX25" fmla="*/ 197644 w 2938462"/>
              <a:gd name="connsiteY25" fmla="*/ 223837 h 1774030"/>
              <a:gd name="connsiteX26" fmla="*/ 202406 w 2938462"/>
              <a:gd name="connsiteY26" fmla="*/ 250031 h 1774030"/>
              <a:gd name="connsiteX27" fmla="*/ 207169 w 2938462"/>
              <a:gd name="connsiteY27" fmla="*/ 257175 h 1774030"/>
              <a:gd name="connsiteX28" fmla="*/ 209550 w 2938462"/>
              <a:gd name="connsiteY28" fmla="*/ 280987 h 1774030"/>
              <a:gd name="connsiteX29" fmla="*/ 211931 w 2938462"/>
              <a:gd name="connsiteY29" fmla="*/ 288131 h 1774030"/>
              <a:gd name="connsiteX30" fmla="*/ 214313 w 2938462"/>
              <a:gd name="connsiteY30" fmla="*/ 323850 h 1774030"/>
              <a:gd name="connsiteX31" fmla="*/ 221456 w 2938462"/>
              <a:gd name="connsiteY31" fmla="*/ 350043 h 1774030"/>
              <a:gd name="connsiteX32" fmla="*/ 228600 w 2938462"/>
              <a:gd name="connsiteY32" fmla="*/ 366712 h 1774030"/>
              <a:gd name="connsiteX33" fmla="*/ 230981 w 2938462"/>
              <a:gd name="connsiteY33" fmla="*/ 373856 h 1774030"/>
              <a:gd name="connsiteX34" fmla="*/ 238125 w 2938462"/>
              <a:gd name="connsiteY34" fmla="*/ 378618 h 1774030"/>
              <a:gd name="connsiteX35" fmla="*/ 247650 w 2938462"/>
              <a:gd name="connsiteY35" fmla="*/ 400050 h 1774030"/>
              <a:gd name="connsiteX36" fmla="*/ 271463 w 2938462"/>
              <a:gd name="connsiteY36" fmla="*/ 409575 h 1774030"/>
              <a:gd name="connsiteX37" fmla="*/ 280988 w 2938462"/>
              <a:gd name="connsiteY37" fmla="*/ 423862 h 1774030"/>
              <a:gd name="connsiteX38" fmla="*/ 285750 w 2938462"/>
              <a:gd name="connsiteY38" fmla="*/ 431006 h 1774030"/>
              <a:gd name="connsiteX39" fmla="*/ 292894 w 2938462"/>
              <a:gd name="connsiteY39" fmla="*/ 435768 h 1774030"/>
              <a:gd name="connsiteX40" fmla="*/ 297656 w 2938462"/>
              <a:gd name="connsiteY40" fmla="*/ 450056 h 1774030"/>
              <a:gd name="connsiteX41" fmla="*/ 319088 w 2938462"/>
              <a:gd name="connsiteY41" fmla="*/ 461962 h 1774030"/>
              <a:gd name="connsiteX42" fmla="*/ 328613 w 2938462"/>
              <a:gd name="connsiteY42" fmla="*/ 478631 h 1774030"/>
              <a:gd name="connsiteX43" fmla="*/ 330994 w 2938462"/>
              <a:gd name="connsiteY43" fmla="*/ 495300 h 1774030"/>
              <a:gd name="connsiteX44" fmla="*/ 333375 w 2938462"/>
              <a:gd name="connsiteY44" fmla="*/ 504825 h 1774030"/>
              <a:gd name="connsiteX45" fmla="*/ 340519 w 2938462"/>
              <a:gd name="connsiteY45" fmla="*/ 509587 h 1774030"/>
              <a:gd name="connsiteX46" fmla="*/ 342900 w 2938462"/>
              <a:gd name="connsiteY46" fmla="*/ 516731 h 1774030"/>
              <a:gd name="connsiteX47" fmla="*/ 345281 w 2938462"/>
              <a:gd name="connsiteY47" fmla="*/ 526256 h 1774030"/>
              <a:gd name="connsiteX48" fmla="*/ 361950 w 2938462"/>
              <a:gd name="connsiteY48" fmla="*/ 545306 h 1774030"/>
              <a:gd name="connsiteX49" fmla="*/ 366713 w 2938462"/>
              <a:gd name="connsiteY49" fmla="*/ 552450 h 1774030"/>
              <a:gd name="connsiteX50" fmla="*/ 373856 w 2938462"/>
              <a:gd name="connsiteY50" fmla="*/ 566737 h 1774030"/>
              <a:gd name="connsiteX51" fmla="*/ 381000 w 2938462"/>
              <a:gd name="connsiteY51" fmla="*/ 569118 h 1774030"/>
              <a:gd name="connsiteX52" fmla="*/ 388144 w 2938462"/>
              <a:gd name="connsiteY52" fmla="*/ 576262 h 1774030"/>
              <a:gd name="connsiteX53" fmla="*/ 395288 w 2938462"/>
              <a:gd name="connsiteY53" fmla="*/ 578643 h 1774030"/>
              <a:gd name="connsiteX54" fmla="*/ 402431 w 2938462"/>
              <a:gd name="connsiteY54" fmla="*/ 583406 h 1774030"/>
              <a:gd name="connsiteX55" fmla="*/ 409575 w 2938462"/>
              <a:gd name="connsiteY55" fmla="*/ 597693 h 1774030"/>
              <a:gd name="connsiteX56" fmla="*/ 414338 w 2938462"/>
              <a:gd name="connsiteY56" fmla="*/ 611981 h 1774030"/>
              <a:gd name="connsiteX57" fmla="*/ 416719 w 2938462"/>
              <a:gd name="connsiteY57" fmla="*/ 619125 h 1774030"/>
              <a:gd name="connsiteX58" fmla="*/ 423863 w 2938462"/>
              <a:gd name="connsiteY58" fmla="*/ 623887 h 1774030"/>
              <a:gd name="connsiteX59" fmla="*/ 431006 w 2938462"/>
              <a:gd name="connsiteY59" fmla="*/ 626268 h 1774030"/>
              <a:gd name="connsiteX60" fmla="*/ 440531 w 2938462"/>
              <a:gd name="connsiteY60" fmla="*/ 640556 h 1774030"/>
              <a:gd name="connsiteX61" fmla="*/ 445294 w 2938462"/>
              <a:gd name="connsiteY61" fmla="*/ 647700 h 1774030"/>
              <a:gd name="connsiteX62" fmla="*/ 454819 w 2938462"/>
              <a:gd name="connsiteY62" fmla="*/ 669131 h 1774030"/>
              <a:gd name="connsiteX63" fmla="*/ 461963 w 2938462"/>
              <a:gd name="connsiteY63" fmla="*/ 673893 h 1774030"/>
              <a:gd name="connsiteX64" fmla="*/ 466725 w 2938462"/>
              <a:gd name="connsiteY64" fmla="*/ 681037 h 1774030"/>
              <a:gd name="connsiteX65" fmla="*/ 478631 w 2938462"/>
              <a:gd name="connsiteY65" fmla="*/ 690562 h 1774030"/>
              <a:gd name="connsiteX66" fmla="*/ 483394 w 2938462"/>
              <a:gd name="connsiteY66" fmla="*/ 704850 h 1774030"/>
              <a:gd name="connsiteX67" fmla="*/ 485775 w 2938462"/>
              <a:gd name="connsiteY67" fmla="*/ 731043 h 1774030"/>
              <a:gd name="connsiteX68" fmla="*/ 490538 w 2938462"/>
              <a:gd name="connsiteY68" fmla="*/ 750093 h 1774030"/>
              <a:gd name="connsiteX69" fmla="*/ 492919 w 2938462"/>
              <a:gd name="connsiteY69" fmla="*/ 759618 h 1774030"/>
              <a:gd name="connsiteX70" fmla="*/ 500063 w 2938462"/>
              <a:gd name="connsiteY70" fmla="*/ 766762 h 1774030"/>
              <a:gd name="connsiteX71" fmla="*/ 504825 w 2938462"/>
              <a:gd name="connsiteY71" fmla="*/ 773906 h 1774030"/>
              <a:gd name="connsiteX72" fmla="*/ 507206 w 2938462"/>
              <a:gd name="connsiteY72" fmla="*/ 781050 h 1774030"/>
              <a:gd name="connsiteX73" fmla="*/ 523875 w 2938462"/>
              <a:gd name="connsiteY73" fmla="*/ 800100 h 1774030"/>
              <a:gd name="connsiteX74" fmla="*/ 528638 w 2938462"/>
              <a:gd name="connsiteY74" fmla="*/ 807243 h 1774030"/>
              <a:gd name="connsiteX75" fmla="*/ 535781 w 2938462"/>
              <a:gd name="connsiteY75" fmla="*/ 828675 h 1774030"/>
              <a:gd name="connsiteX76" fmla="*/ 542925 w 2938462"/>
              <a:gd name="connsiteY76" fmla="*/ 842962 h 1774030"/>
              <a:gd name="connsiteX77" fmla="*/ 550069 w 2938462"/>
              <a:gd name="connsiteY77" fmla="*/ 847725 h 1774030"/>
              <a:gd name="connsiteX78" fmla="*/ 557213 w 2938462"/>
              <a:gd name="connsiteY78" fmla="*/ 862012 h 1774030"/>
              <a:gd name="connsiteX79" fmla="*/ 564356 w 2938462"/>
              <a:gd name="connsiteY79" fmla="*/ 864393 h 1774030"/>
              <a:gd name="connsiteX80" fmla="*/ 571500 w 2938462"/>
              <a:gd name="connsiteY80" fmla="*/ 871537 h 1774030"/>
              <a:gd name="connsiteX81" fmla="*/ 578644 w 2938462"/>
              <a:gd name="connsiteY81" fmla="*/ 876300 h 1774030"/>
              <a:gd name="connsiteX82" fmla="*/ 588169 w 2938462"/>
              <a:gd name="connsiteY82" fmla="*/ 890587 h 1774030"/>
              <a:gd name="connsiteX83" fmla="*/ 592931 w 2938462"/>
              <a:gd name="connsiteY83" fmla="*/ 897731 h 1774030"/>
              <a:gd name="connsiteX84" fmla="*/ 600075 w 2938462"/>
              <a:gd name="connsiteY84" fmla="*/ 902493 h 1774030"/>
              <a:gd name="connsiteX85" fmla="*/ 607219 w 2938462"/>
              <a:gd name="connsiteY85" fmla="*/ 904875 h 1774030"/>
              <a:gd name="connsiteX86" fmla="*/ 611981 w 2938462"/>
              <a:gd name="connsiteY86" fmla="*/ 912018 h 1774030"/>
              <a:gd name="connsiteX87" fmla="*/ 631031 w 2938462"/>
              <a:gd name="connsiteY87" fmla="*/ 916781 h 1774030"/>
              <a:gd name="connsiteX88" fmla="*/ 638175 w 2938462"/>
              <a:gd name="connsiteY88" fmla="*/ 919162 h 1774030"/>
              <a:gd name="connsiteX89" fmla="*/ 642938 w 2938462"/>
              <a:gd name="connsiteY89" fmla="*/ 926306 h 1774030"/>
              <a:gd name="connsiteX90" fmla="*/ 650081 w 2938462"/>
              <a:gd name="connsiteY90" fmla="*/ 928687 h 1774030"/>
              <a:gd name="connsiteX91" fmla="*/ 659606 w 2938462"/>
              <a:gd name="connsiteY91" fmla="*/ 940593 h 1774030"/>
              <a:gd name="connsiteX92" fmla="*/ 673894 w 2938462"/>
              <a:gd name="connsiteY92" fmla="*/ 945356 h 1774030"/>
              <a:gd name="connsiteX93" fmla="*/ 681038 w 2938462"/>
              <a:gd name="connsiteY93" fmla="*/ 952500 h 1774030"/>
              <a:gd name="connsiteX94" fmla="*/ 690563 w 2938462"/>
              <a:gd name="connsiteY94" fmla="*/ 966787 h 1774030"/>
              <a:gd name="connsiteX95" fmla="*/ 697706 w 2938462"/>
              <a:gd name="connsiteY95" fmla="*/ 969168 h 1774030"/>
              <a:gd name="connsiteX96" fmla="*/ 704850 w 2938462"/>
              <a:gd name="connsiteY96" fmla="*/ 973931 h 1774030"/>
              <a:gd name="connsiteX97" fmla="*/ 716756 w 2938462"/>
              <a:gd name="connsiteY97" fmla="*/ 988218 h 1774030"/>
              <a:gd name="connsiteX98" fmla="*/ 721519 w 2938462"/>
              <a:gd name="connsiteY98" fmla="*/ 1002506 h 1774030"/>
              <a:gd name="connsiteX99" fmla="*/ 728663 w 2938462"/>
              <a:gd name="connsiteY99" fmla="*/ 1023937 h 1774030"/>
              <a:gd name="connsiteX100" fmla="*/ 731044 w 2938462"/>
              <a:gd name="connsiteY100" fmla="*/ 1031081 h 1774030"/>
              <a:gd name="connsiteX101" fmla="*/ 742950 w 2938462"/>
              <a:gd name="connsiteY101" fmla="*/ 1033462 h 1774030"/>
              <a:gd name="connsiteX102" fmla="*/ 747713 w 2938462"/>
              <a:gd name="connsiteY102" fmla="*/ 1040606 h 1774030"/>
              <a:gd name="connsiteX103" fmla="*/ 762000 w 2938462"/>
              <a:gd name="connsiteY103" fmla="*/ 1050131 h 1774030"/>
              <a:gd name="connsiteX104" fmla="*/ 764381 w 2938462"/>
              <a:gd name="connsiteY104" fmla="*/ 1057275 h 1774030"/>
              <a:gd name="connsiteX105" fmla="*/ 778669 w 2938462"/>
              <a:gd name="connsiteY105" fmla="*/ 1078706 h 1774030"/>
              <a:gd name="connsiteX106" fmla="*/ 783431 w 2938462"/>
              <a:gd name="connsiteY106" fmla="*/ 1085850 h 1774030"/>
              <a:gd name="connsiteX107" fmla="*/ 788194 w 2938462"/>
              <a:gd name="connsiteY107" fmla="*/ 1100137 h 1774030"/>
              <a:gd name="connsiteX108" fmla="*/ 800100 w 2938462"/>
              <a:gd name="connsiteY108" fmla="*/ 1121568 h 1774030"/>
              <a:gd name="connsiteX109" fmla="*/ 814388 w 2938462"/>
              <a:gd name="connsiteY109" fmla="*/ 1131093 h 1774030"/>
              <a:gd name="connsiteX110" fmla="*/ 821531 w 2938462"/>
              <a:gd name="connsiteY110" fmla="*/ 1135856 h 1774030"/>
              <a:gd name="connsiteX111" fmla="*/ 826294 w 2938462"/>
              <a:gd name="connsiteY111" fmla="*/ 1143000 h 1774030"/>
              <a:gd name="connsiteX112" fmla="*/ 847725 w 2938462"/>
              <a:gd name="connsiteY112" fmla="*/ 1162050 h 1774030"/>
              <a:gd name="connsiteX113" fmla="*/ 852488 w 2938462"/>
              <a:gd name="connsiteY113" fmla="*/ 1169193 h 1774030"/>
              <a:gd name="connsiteX114" fmla="*/ 866775 w 2938462"/>
              <a:gd name="connsiteY114" fmla="*/ 1178718 h 1774030"/>
              <a:gd name="connsiteX115" fmla="*/ 869156 w 2938462"/>
              <a:gd name="connsiteY115" fmla="*/ 1185862 h 1774030"/>
              <a:gd name="connsiteX116" fmla="*/ 888206 w 2938462"/>
              <a:gd name="connsiteY116" fmla="*/ 1193006 h 1774030"/>
              <a:gd name="connsiteX117" fmla="*/ 897731 w 2938462"/>
              <a:gd name="connsiteY117" fmla="*/ 1195387 h 1774030"/>
              <a:gd name="connsiteX118" fmla="*/ 902494 w 2938462"/>
              <a:gd name="connsiteY118" fmla="*/ 1209675 h 1774030"/>
              <a:gd name="connsiteX119" fmla="*/ 909638 w 2938462"/>
              <a:gd name="connsiteY119" fmla="*/ 1214437 h 1774030"/>
              <a:gd name="connsiteX120" fmla="*/ 926306 w 2938462"/>
              <a:gd name="connsiteY120" fmla="*/ 1221581 h 1774030"/>
              <a:gd name="connsiteX121" fmla="*/ 947738 w 2938462"/>
              <a:gd name="connsiteY121" fmla="*/ 1233487 h 1774030"/>
              <a:gd name="connsiteX122" fmla="*/ 957263 w 2938462"/>
              <a:gd name="connsiteY122" fmla="*/ 1245393 h 1774030"/>
              <a:gd name="connsiteX123" fmla="*/ 978694 w 2938462"/>
              <a:gd name="connsiteY123" fmla="*/ 1254918 h 1774030"/>
              <a:gd name="connsiteX124" fmla="*/ 992981 w 2938462"/>
              <a:gd name="connsiteY124" fmla="*/ 1259681 h 1774030"/>
              <a:gd name="connsiteX125" fmla="*/ 1000125 w 2938462"/>
              <a:gd name="connsiteY125" fmla="*/ 1262062 h 1774030"/>
              <a:gd name="connsiteX126" fmla="*/ 1007269 w 2938462"/>
              <a:gd name="connsiteY126" fmla="*/ 1269206 h 1774030"/>
              <a:gd name="connsiteX127" fmla="*/ 1019175 w 2938462"/>
              <a:gd name="connsiteY127" fmla="*/ 1281112 h 1774030"/>
              <a:gd name="connsiteX128" fmla="*/ 1021556 w 2938462"/>
              <a:gd name="connsiteY128" fmla="*/ 1288256 h 1774030"/>
              <a:gd name="connsiteX129" fmla="*/ 1031081 w 2938462"/>
              <a:gd name="connsiteY129" fmla="*/ 1302543 h 1774030"/>
              <a:gd name="connsiteX130" fmla="*/ 1042988 w 2938462"/>
              <a:gd name="connsiteY130" fmla="*/ 1314450 h 1774030"/>
              <a:gd name="connsiteX131" fmla="*/ 1064419 w 2938462"/>
              <a:gd name="connsiteY131" fmla="*/ 1319212 h 1774030"/>
              <a:gd name="connsiteX132" fmla="*/ 1109663 w 2938462"/>
              <a:gd name="connsiteY132" fmla="*/ 1323975 h 1774030"/>
              <a:gd name="connsiteX133" fmla="*/ 1123950 w 2938462"/>
              <a:gd name="connsiteY133" fmla="*/ 1328737 h 1774030"/>
              <a:gd name="connsiteX134" fmla="*/ 1128713 w 2938462"/>
              <a:gd name="connsiteY134" fmla="*/ 1335881 h 1774030"/>
              <a:gd name="connsiteX135" fmla="*/ 1183481 w 2938462"/>
              <a:gd name="connsiteY135" fmla="*/ 1338263 h 1774030"/>
              <a:gd name="connsiteX136" fmla="*/ 1245394 w 2938462"/>
              <a:gd name="connsiteY136" fmla="*/ 1340643 h 1774030"/>
              <a:gd name="connsiteX137" fmla="*/ 1247775 w 2938462"/>
              <a:gd name="connsiteY137" fmla="*/ 1347787 h 1774030"/>
              <a:gd name="connsiteX138" fmla="*/ 1264444 w 2938462"/>
              <a:gd name="connsiteY138" fmla="*/ 1354931 h 1774030"/>
              <a:gd name="connsiteX139" fmla="*/ 1271588 w 2938462"/>
              <a:gd name="connsiteY139" fmla="*/ 1357312 h 1774030"/>
              <a:gd name="connsiteX140" fmla="*/ 1304925 w 2938462"/>
              <a:gd name="connsiteY140" fmla="*/ 1362075 h 1774030"/>
              <a:gd name="connsiteX141" fmla="*/ 1307306 w 2938462"/>
              <a:gd name="connsiteY141" fmla="*/ 1369218 h 1774030"/>
              <a:gd name="connsiteX142" fmla="*/ 1321594 w 2938462"/>
              <a:gd name="connsiteY142" fmla="*/ 1376362 h 1774030"/>
              <a:gd name="connsiteX143" fmla="*/ 1323975 w 2938462"/>
              <a:gd name="connsiteY143" fmla="*/ 1390650 h 1774030"/>
              <a:gd name="connsiteX144" fmla="*/ 1326356 w 2938462"/>
              <a:gd name="connsiteY144" fmla="*/ 1397793 h 1774030"/>
              <a:gd name="connsiteX145" fmla="*/ 1345406 w 2938462"/>
              <a:gd name="connsiteY145" fmla="*/ 1400175 h 1774030"/>
              <a:gd name="connsiteX146" fmla="*/ 1373981 w 2938462"/>
              <a:gd name="connsiteY146" fmla="*/ 1402556 h 1774030"/>
              <a:gd name="connsiteX147" fmla="*/ 1381125 w 2938462"/>
              <a:gd name="connsiteY147" fmla="*/ 1407318 h 1774030"/>
              <a:gd name="connsiteX148" fmla="*/ 1393031 w 2938462"/>
              <a:gd name="connsiteY148" fmla="*/ 1419225 h 1774030"/>
              <a:gd name="connsiteX149" fmla="*/ 1409700 w 2938462"/>
              <a:gd name="connsiteY149" fmla="*/ 1435893 h 1774030"/>
              <a:gd name="connsiteX150" fmla="*/ 1423988 w 2938462"/>
              <a:gd name="connsiteY150" fmla="*/ 1445418 h 1774030"/>
              <a:gd name="connsiteX151" fmla="*/ 1466850 w 2938462"/>
              <a:gd name="connsiteY151" fmla="*/ 1452562 h 1774030"/>
              <a:gd name="connsiteX152" fmla="*/ 1493044 w 2938462"/>
              <a:gd name="connsiteY152" fmla="*/ 1464468 h 1774030"/>
              <a:gd name="connsiteX153" fmla="*/ 1495425 w 2938462"/>
              <a:gd name="connsiteY153" fmla="*/ 1471612 h 1774030"/>
              <a:gd name="connsiteX154" fmla="*/ 1524000 w 2938462"/>
              <a:gd name="connsiteY154" fmla="*/ 1485900 h 1774030"/>
              <a:gd name="connsiteX155" fmla="*/ 1531144 w 2938462"/>
              <a:gd name="connsiteY155" fmla="*/ 1490662 h 1774030"/>
              <a:gd name="connsiteX156" fmla="*/ 1554956 w 2938462"/>
              <a:gd name="connsiteY156" fmla="*/ 1493043 h 1774030"/>
              <a:gd name="connsiteX157" fmla="*/ 1562100 w 2938462"/>
              <a:gd name="connsiteY157" fmla="*/ 1497806 h 1774030"/>
              <a:gd name="connsiteX158" fmla="*/ 1566863 w 2938462"/>
              <a:gd name="connsiteY158" fmla="*/ 1504950 h 1774030"/>
              <a:gd name="connsiteX159" fmla="*/ 1574006 w 2938462"/>
              <a:gd name="connsiteY159" fmla="*/ 1507331 h 1774030"/>
              <a:gd name="connsiteX160" fmla="*/ 1583531 w 2938462"/>
              <a:gd name="connsiteY160" fmla="*/ 1521618 h 1774030"/>
              <a:gd name="connsiteX161" fmla="*/ 1590675 w 2938462"/>
              <a:gd name="connsiteY161" fmla="*/ 1526381 h 1774030"/>
              <a:gd name="connsiteX162" fmla="*/ 1614488 w 2938462"/>
              <a:gd name="connsiteY162" fmla="*/ 1533525 h 1774030"/>
              <a:gd name="connsiteX163" fmla="*/ 1621631 w 2938462"/>
              <a:gd name="connsiteY163" fmla="*/ 1538287 h 1774030"/>
              <a:gd name="connsiteX164" fmla="*/ 1635919 w 2938462"/>
              <a:gd name="connsiteY164" fmla="*/ 1543050 h 1774030"/>
              <a:gd name="connsiteX165" fmla="*/ 1671638 w 2938462"/>
              <a:gd name="connsiteY165" fmla="*/ 1543050 h 1774030"/>
              <a:gd name="connsiteX166" fmla="*/ 1676400 w 2938462"/>
              <a:gd name="connsiteY166" fmla="*/ 1550193 h 1774030"/>
              <a:gd name="connsiteX167" fmla="*/ 1683544 w 2938462"/>
              <a:gd name="connsiteY167" fmla="*/ 1554956 h 1774030"/>
              <a:gd name="connsiteX168" fmla="*/ 1697831 w 2938462"/>
              <a:gd name="connsiteY168" fmla="*/ 1559718 h 1774030"/>
              <a:gd name="connsiteX169" fmla="*/ 1704975 w 2938462"/>
              <a:gd name="connsiteY169" fmla="*/ 1564481 h 1774030"/>
              <a:gd name="connsiteX170" fmla="*/ 1709738 w 2938462"/>
              <a:gd name="connsiteY170" fmla="*/ 1571625 h 1774030"/>
              <a:gd name="connsiteX171" fmla="*/ 1745456 w 2938462"/>
              <a:gd name="connsiteY171" fmla="*/ 1574006 h 1774030"/>
              <a:gd name="connsiteX172" fmla="*/ 1759744 w 2938462"/>
              <a:gd name="connsiteY172" fmla="*/ 1578768 h 1774030"/>
              <a:gd name="connsiteX173" fmla="*/ 1766888 w 2938462"/>
              <a:gd name="connsiteY173" fmla="*/ 1581150 h 1774030"/>
              <a:gd name="connsiteX174" fmla="*/ 1785938 w 2938462"/>
              <a:gd name="connsiteY174" fmla="*/ 1583531 h 1774030"/>
              <a:gd name="connsiteX175" fmla="*/ 1802606 w 2938462"/>
              <a:gd name="connsiteY175" fmla="*/ 1588293 h 1774030"/>
              <a:gd name="connsiteX176" fmla="*/ 1824038 w 2938462"/>
              <a:gd name="connsiteY176" fmla="*/ 1593056 h 1774030"/>
              <a:gd name="connsiteX177" fmla="*/ 1831181 w 2938462"/>
              <a:gd name="connsiteY177" fmla="*/ 1597818 h 1774030"/>
              <a:gd name="connsiteX178" fmla="*/ 1871663 w 2938462"/>
              <a:gd name="connsiteY178" fmla="*/ 1602581 h 1774030"/>
              <a:gd name="connsiteX179" fmla="*/ 1874044 w 2938462"/>
              <a:gd name="connsiteY179" fmla="*/ 1609725 h 1774030"/>
              <a:gd name="connsiteX180" fmla="*/ 1935956 w 2938462"/>
              <a:gd name="connsiteY180" fmla="*/ 1614487 h 1774030"/>
              <a:gd name="connsiteX181" fmla="*/ 1945481 w 2938462"/>
              <a:gd name="connsiteY181" fmla="*/ 1624012 h 1774030"/>
              <a:gd name="connsiteX182" fmla="*/ 1959769 w 2938462"/>
              <a:gd name="connsiteY182" fmla="*/ 1628775 h 1774030"/>
              <a:gd name="connsiteX183" fmla="*/ 2014538 w 2938462"/>
              <a:gd name="connsiteY183" fmla="*/ 1631156 h 1774030"/>
              <a:gd name="connsiteX184" fmla="*/ 2028825 w 2938462"/>
              <a:gd name="connsiteY184" fmla="*/ 1633537 h 1774030"/>
              <a:gd name="connsiteX185" fmla="*/ 2033588 w 2938462"/>
              <a:gd name="connsiteY185" fmla="*/ 1647825 h 1774030"/>
              <a:gd name="connsiteX186" fmla="*/ 2057400 w 2938462"/>
              <a:gd name="connsiteY186" fmla="*/ 1645443 h 1774030"/>
              <a:gd name="connsiteX187" fmla="*/ 2097881 w 2938462"/>
              <a:gd name="connsiteY187" fmla="*/ 1647825 h 1774030"/>
              <a:gd name="connsiteX188" fmla="*/ 2140744 w 2938462"/>
              <a:gd name="connsiteY188" fmla="*/ 1657350 h 1774030"/>
              <a:gd name="connsiteX189" fmla="*/ 2195513 w 2938462"/>
              <a:gd name="connsiteY189" fmla="*/ 1659731 h 1774030"/>
              <a:gd name="connsiteX190" fmla="*/ 2226469 w 2938462"/>
              <a:gd name="connsiteY190" fmla="*/ 1666875 h 1774030"/>
              <a:gd name="connsiteX191" fmla="*/ 2233613 w 2938462"/>
              <a:gd name="connsiteY191" fmla="*/ 1669256 h 1774030"/>
              <a:gd name="connsiteX192" fmla="*/ 2235994 w 2938462"/>
              <a:gd name="connsiteY192" fmla="*/ 1683543 h 1774030"/>
              <a:gd name="connsiteX193" fmla="*/ 2274094 w 2938462"/>
              <a:gd name="connsiteY193" fmla="*/ 1685925 h 1774030"/>
              <a:gd name="connsiteX194" fmla="*/ 2290763 w 2938462"/>
              <a:gd name="connsiteY194" fmla="*/ 1693068 h 1774030"/>
              <a:gd name="connsiteX195" fmla="*/ 2319338 w 2938462"/>
              <a:gd name="connsiteY195" fmla="*/ 1704974 h 1774030"/>
              <a:gd name="connsiteX196" fmla="*/ 2476500 w 2938462"/>
              <a:gd name="connsiteY196" fmla="*/ 1702592 h 1774030"/>
              <a:gd name="connsiteX197" fmla="*/ 2490788 w 2938462"/>
              <a:gd name="connsiteY197" fmla="*/ 1714499 h 1774030"/>
              <a:gd name="connsiteX198" fmla="*/ 2700338 w 2938462"/>
              <a:gd name="connsiteY198" fmla="*/ 1716880 h 1774030"/>
              <a:gd name="connsiteX199" fmla="*/ 2740819 w 2938462"/>
              <a:gd name="connsiteY199" fmla="*/ 1754980 h 1774030"/>
              <a:gd name="connsiteX200" fmla="*/ 2845594 w 2938462"/>
              <a:gd name="connsiteY200" fmla="*/ 1750217 h 1774030"/>
              <a:gd name="connsiteX201" fmla="*/ 2864644 w 2938462"/>
              <a:gd name="connsiteY201" fmla="*/ 1774030 h 1774030"/>
              <a:gd name="connsiteX202" fmla="*/ 2938462 w 2938462"/>
              <a:gd name="connsiteY202" fmla="*/ 1774030 h 1774030"/>
              <a:gd name="connsiteX0" fmla="*/ 0 w 2938462"/>
              <a:gd name="connsiteY0" fmla="*/ 0 h 1774030"/>
              <a:gd name="connsiteX1" fmla="*/ 21431 w 2938462"/>
              <a:gd name="connsiteY1" fmla="*/ 2381 h 1774030"/>
              <a:gd name="connsiteX2" fmla="*/ 35719 w 2938462"/>
              <a:gd name="connsiteY2" fmla="*/ 9525 h 1774030"/>
              <a:gd name="connsiteX3" fmla="*/ 50006 w 2938462"/>
              <a:gd name="connsiteY3" fmla="*/ 14287 h 1774030"/>
              <a:gd name="connsiteX4" fmla="*/ 57150 w 2938462"/>
              <a:gd name="connsiteY4" fmla="*/ 16668 h 1774030"/>
              <a:gd name="connsiteX5" fmla="*/ 66675 w 2938462"/>
              <a:gd name="connsiteY5" fmla="*/ 19050 h 1774030"/>
              <a:gd name="connsiteX6" fmla="*/ 80963 w 2938462"/>
              <a:gd name="connsiteY6" fmla="*/ 23812 h 1774030"/>
              <a:gd name="connsiteX7" fmla="*/ 95250 w 2938462"/>
              <a:gd name="connsiteY7" fmla="*/ 28575 h 1774030"/>
              <a:gd name="connsiteX8" fmla="*/ 109538 w 2938462"/>
              <a:gd name="connsiteY8" fmla="*/ 38100 h 1774030"/>
              <a:gd name="connsiteX9" fmla="*/ 116681 w 2938462"/>
              <a:gd name="connsiteY9" fmla="*/ 42862 h 1774030"/>
              <a:gd name="connsiteX10" fmla="*/ 128588 w 2938462"/>
              <a:gd name="connsiteY10" fmla="*/ 64293 h 1774030"/>
              <a:gd name="connsiteX11" fmla="*/ 135731 w 2938462"/>
              <a:gd name="connsiteY11" fmla="*/ 69056 h 1774030"/>
              <a:gd name="connsiteX12" fmla="*/ 150019 w 2938462"/>
              <a:gd name="connsiteY12" fmla="*/ 73818 h 1774030"/>
              <a:gd name="connsiteX13" fmla="*/ 157163 w 2938462"/>
              <a:gd name="connsiteY13" fmla="*/ 76200 h 1774030"/>
              <a:gd name="connsiteX14" fmla="*/ 161925 w 2938462"/>
              <a:gd name="connsiteY14" fmla="*/ 90487 h 1774030"/>
              <a:gd name="connsiteX15" fmla="*/ 164306 w 2938462"/>
              <a:gd name="connsiteY15" fmla="*/ 109537 h 1774030"/>
              <a:gd name="connsiteX16" fmla="*/ 166688 w 2938462"/>
              <a:gd name="connsiteY16" fmla="*/ 116681 h 1774030"/>
              <a:gd name="connsiteX17" fmla="*/ 169069 w 2938462"/>
              <a:gd name="connsiteY17" fmla="*/ 126206 h 1774030"/>
              <a:gd name="connsiteX18" fmla="*/ 173831 w 2938462"/>
              <a:gd name="connsiteY18" fmla="*/ 140493 h 1774030"/>
              <a:gd name="connsiteX19" fmla="*/ 178594 w 2938462"/>
              <a:gd name="connsiteY19" fmla="*/ 154781 h 1774030"/>
              <a:gd name="connsiteX20" fmla="*/ 180975 w 2938462"/>
              <a:gd name="connsiteY20" fmla="*/ 161925 h 1774030"/>
              <a:gd name="connsiteX21" fmla="*/ 185738 w 2938462"/>
              <a:gd name="connsiteY21" fmla="*/ 180975 h 1774030"/>
              <a:gd name="connsiteX22" fmla="*/ 188119 w 2938462"/>
              <a:gd name="connsiteY22" fmla="*/ 188118 h 1774030"/>
              <a:gd name="connsiteX23" fmla="*/ 190500 w 2938462"/>
              <a:gd name="connsiteY23" fmla="*/ 197643 h 1774030"/>
              <a:gd name="connsiteX24" fmla="*/ 195263 w 2938462"/>
              <a:gd name="connsiteY24" fmla="*/ 211931 h 1774030"/>
              <a:gd name="connsiteX25" fmla="*/ 197644 w 2938462"/>
              <a:gd name="connsiteY25" fmla="*/ 223837 h 1774030"/>
              <a:gd name="connsiteX26" fmla="*/ 202406 w 2938462"/>
              <a:gd name="connsiteY26" fmla="*/ 250031 h 1774030"/>
              <a:gd name="connsiteX27" fmla="*/ 207169 w 2938462"/>
              <a:gd name="connsiteY27" fmla="*/ 257175 h 1774030"/>
              <a:gd name="connsiteX28" fmla="*/ 209550 w 2938462"/>
              <a:gd name="connsiteY28" fmla="*/ 280987 h 1774030"/>
              <a:gd name="connsiteX29" fmla="*/ 211931 w 2938462"/>
              <a:gd name="connsiteY29" fmla="*/ 288131 h 1774030"/>
              <a:gd name="connsiteX30" fmla="*/ 214313 w 2938462"/>
              <a:gd name="connsiteY30" fmla="*/ 323850 h 1774030"/>
              <a:gd name="connsiteX31" fmla="*/ 221456 w 2938462"/>
              <a:gd name="connsiteY31" fmla="*/ 350043 h 1774030"/>
              <a:gd name="connsiteX32" fmla="*/ 228600 w 2938462"/>
              <a:gd name="connsiteY32" fmla="*/ 366712 h 1774030"/>
              <a:gd name="connsiteX33" fmla="*/ 230981 w 2938462"/>
              <a:gd name="connsiteY33" fmla="*/ 373856 h 1774030"/>
              <a:gd name="connsiteX34" fmla="*/ 238125 w 2938462"/>
              <a:gd name="connsiteY34" fmla="*/ 378618 h 1774030"/>
              <a:gd name="connsiteX35" fmla="*/ 247650 w 2938462"/>
              <a:gd name="connsiteY35" fmla="*/ 400050 h 1774030"/>
              <a:gd name="connsiteX36" fmla="*/ 271463 w 2938462"/>
              <a:gd name="connsiteY36" fmla="*/ 409575 h 1774030"/>
              <a:gd name="connsiteX37" fmla="*/ 280988 w 2938462"/>
              <a:gd name="connsiteY37" fmla="*/ 423862 h 1774030"/>
              <a:gd name="connsiteX38" fmla="*/ 285750 w 2938462"/>
              <a:gd name="connsiteY38" fmla="*/ 431006 h 1774030"/>
              <a:gd name="connsiteX39" fmla="*/ 292894 w 2938462"/>
              <a:gd name="connsiteY39" fmla="*/ 435768 h 1774030"/>
              <a:gd name="connsiteX40" fmla="*/ 297656 w 2938462"/>
              <a:gd name="connsiteY40" fmla="*/ 450056 h 1774030"/>
              <a:gd name="connsiteX41" fmla="*/ 319088 w 2938462"/>
              <a:gd name="connsiteY41" fmla="*/ 461962 h 1774030"/>
              <a:gd name="connsiteX42" fmla="*/ 328613 w 2938462"/>
              <a:gd name="connsiteY42" fmla="*/ 478631 h 1774030"/>
              <a:gd name="connsiteX43" fmla="*/ 330994 w 2938462"/>
              <a:gd name="connsiteY43" fmla="*/ 495300 h 1774030"/>
              <a:gd name="connsiteX44" fmla="*/ 333375 w 2938462"/>
              <a:gd name="connsiteY44" fmla="*/ 504825 h 1774030"/>
              <a:gd name="connsiteX45" fmla="*/ 340519 w 2938462"/>
              <a:gd name="connsiteY45" fmla="*/ 509587 h 1774030"/>
              <a:gd name="connsiteX46" fmla="*/ 342900 w 2938462"/>
              <a:gd name="connsiteY46" fmla="*/ 516731 h 1774030"/>
              <a:gd name="connsiteX47" fmla="*/ 345281 w 2938462"/>
              <a:gd name="connsiteY47" fmla="*/ 526256 h 1774030"/>
              <a:gd name="connsiteX48" fmla="*/ 361950 w 2938462"/>
              <a:gd name="connsiteY48" fmla="*/ 545306 h 1774030"/>
              <a:gd name="connsiteX49" fmla="*/ 366713 w 2938462"/>
              <a:gd name="connsiteY49" fmla="*/ 552450 h 1774030"/>
              <a:gd name="connsiteX50" fmla="*/ 373856 w 2938462"/>
              <a:gd name="connsiteY50" fmla="*/ 566737 h 1774030"/>
              <a:gd name="connsiteX51" fmla="*/ 381000 w 2938462"/>
              <a:gd name="connsiteY51" fmla="*/ 569118 h 1774030"/>
              <a:gd name="connsiteX52" fmla="*/ 388144 w 2938462"/>
              <a:gd name="connsiteY52" fmla="*/ 576262 h 1774030"/>
              <a:gd name="connsiteX53" fmla="*/ 395288 w 2938462"/>
              <a:gd name="connsiteY53" fmla="*/ 578643 h 1774030"/>
              <a:gd name="connsiteX54" fmla="*/ 402431 w 2938462"/>
              <a:gd name="connsiteY54" fmla="*/ 583406 h 1774030"/>
              <a:gd name="connsiteX55" fmla="*/ 409575 w 2938462"/>
              <a:gd name="connsiteY55" fmla="*/ 597693 h 1774030"/>
              <a:gd name="connsiteX56" fmla="*/ 414338 w 2938462"/>
              <a:gd name="connsiteY56" fmla="*/ 611981 h 1774030"/>
              <a:gd name="connsiteX57" fmla="*/ 416719 w 2938462"/>
              <a:gd name="connsiteY57" fmla="*/ 619125 h 1774030"/>
              <a:gd name="connsiteX58" fmla="*/ 423863 w 2938462"/>
              <a:gd name="connsiteY58" fmla="*/ 623887 h 1774030"/>
              <a:gd name="connsiteX59" fmla="*/ 431006 w 2938462"/>
              <a:gd name="connsiteY59" fmla="*/ 626268 h 1774030"/>
              <a:gd name="connsiteX60" fmla="*/ 440531 w 2938462"/>
              <a:gd name="connsiteY60" fmla="*/ 640556 h 1774030"/>
              <a:gd name="connsiteX61" fmla="*/ 445294 w 2938462"/>
              <a:gd name="connsiteY61" fmla="*/ 647700 h 1774030"/>
              <a:gd name="connsiteX62" fmla="*/ 454819 w 2938462"/>
              <a:gd name="connsiteY62" fmla="*/ 669131 h 1774030"/>
              <a:gd name="connsiteX63" fmla="*/ 461963 w 2938462"/>
              <a:gd name="connsiteY63" fmla="*/ 673893 h 1774030"/>
              <a:gd name="connsiteX64" fmla="*/ 466725 w 2938462"/>
              <a:gd name="connsiteY64" fmla="*/ 681037 h 1774030"/>
              <a:gd name="connsiteX65" fmla="*/ 478631 w 2938462"/>
              <a:gd name="connsiteY65" fmla="*/ 690562 h 1774030"/>
              <a:gd name="connsiteX66" fmla="*/ 483394 w 2938462"/>
              <a:gd name="connsiteY66" fmla="*/ 704850 h 1774030"/>
              <a:gd name="connsiteX67" fmla="*/ 485775 w 2938462"/>
              <a:gd name="connsiteY67" fmla="*/ 731043 h 1774030"/>
              <a:gd name="connsiteX68" fmla="*/ 490538 w 2938462"/>
              <a:gd name="connsiteY68" fmla="*/ 750093 h 1774030"/>
              <a:gd name="connsiteX69" fmla="*/ 492919 w 2938462"/>
              <a:gd name="connsiteY69" fmla="*/ 759618 h 1774030"/>
              <a:gd name="connsiteX70" fmla="*/ 500063 w 2938462"/>
              <a:gd name="connsiteY70" fmla="*/ 766762 h 1774030"/>
              <a:gd name="connsiteX71" fmla="*/ 504825 w 2938462"/>
              <a:gd name="connsiteY71" fmla="*/ 773906 h 1774030"/>
              <a:gd name="connsiteX72" fmla="*/ 507206 w 2938462"/>
              <a:gd name="connsiteY72" fmla="*/ 781050 h 1774030"/>
              <a:gd name="connsiteX73" fmla="*/ 523875 w 2938462"/>
              <a:gd name="connsiteY73" fmla="*/ 800100 h 1774030"/>
              <a:gd name="connsiteX74" fmla="*/ 528638 w 2938462"/>
              <a:gd name="connsiteY74" fmla="*/ 807243 h 1774030"/>
              <a:gd name="connsiteX75" fmla="*/ 535781 w 2938462"/>
              <a:gd name="connsiteY75" fmla="*/ 828675 h 1774030"/>
              <a:gd name="connsiteX76" fmla="*/ 542925 w 2938462"/>
              <a:gd name="connsiteY76" fmla="*/ 842962 h 1774030"/>
              <a:gd name="connsiteX77" fmla="*/ 550069 w 2938462"/>
              <a:gd name="connsiteY77" fmla="*/ 847725 h 1774030"/>
              <a:gd name="connsiteX78" fmla="*/ 557213 w 2938462"/>
              <a:gd name="connsiteY78" fmla="*/ 862012 h 1774030"/>
              <a:gd name="connsiteX79" fmla="*/ 564356 w 2938462"/>
              <a:gd name="connsiteY79" fmla="*/ 864393 h 1774030"/>
              <a:gd name="connsiteX80" fmla="*/ 571500 w 2938462"/>
              <a:gd name="connsiteY80" fmla="*/ 871537 h 1774030"/>
              <a:gd name="connsiteX81" fmla="*/ 578644 w 2938462"/>
              <a:gd name="connsiteY81" fmla="*/ 876300 h 1774030"/>
              <a:gd name="connsiteX82" fmla="*/ 588169 w 2938462"/>
              <a:gd name="connsiteY82" fmla="*/ 890587 h 1774030"/>
              <a:gd name="connsiteX83" fmla="*/ 592931 w 2938462"/>
              <a:gd name="connsiteY83" fmla="*/ 897731 h 1774030"/>
              <a:gd name="connsiteX84" fmla="*/ 600075 w 2938462"/>
              <a:gd name="connsiteY84" fmla="*/ 902493 h 1774030"/>
              <a:gd name="connsiteX85" fmla="*/ 607219 w 2938462"/>
              <a:gd name="connsiteY85" fmla="*/ 904875 h 1774030"/>
              <a:gd name="connsiteX86" fmla="*/ 611981 w 2938462"/>
              <a:gd name="connsiteY86" fmla="*/ 912018 h 1774030"/>
              <a:gd name="connsiteX87" fmla="*/ 631031 w 2938462"/>
              <a:gd name="connsiteY87" fmla="*/ 916781 h 1774030"/>
              <a:gd name="connsiteX88" fmla="*/ 638175 w 2938462"/>
              <a:gd name="connsiteY88" fmla="*/ 919162 h 1774030"/>
              <a:gd name="connsiteX89" fmla="*/ 642938 w 2938462"/>
              <a:gd name="connsiteY89" fmla="*/ 926306 h 1774030"/>
              <a:gd name="connsiteX90" fmla="*/ 650081 w 2938462"/>
              <a:gd name="connsiteY90" fmla="*/ 928687 h 1774030"/>
              <a:gd name="connsiteX91" fmla="*/ 659606 w 2938462"/>
              <a:gd name="connsiteY91" fmla="*/ 940593 h 1774030"/>
              <a:gd name="connsiteX92" fmla="*/ 673894 w 2938462"/>
              <a:gd name="connsiteY92" fmla="*/ 945356 h 1774030"/>
              <a:gd name="connsiteX93" fmla="*/ 681038 w 2938462"/>
              <a:gd name="connsiteY93" fmla="*/ 952500 h 1774030"/>
              <a:gd name="connsiteX94" fmla="*/ 690563 w 2938462"/>
              <a:gd name="connsiteY94" fmla="*/ 966787 h 1774030"/>
              <a:gd name="connsiteX95" fmla="*/ 697706 w 2938462"/>
              <a:gd name="connsiteY95" fmla="*/ 969168 h 1774030"/>
              <a:gd name="connsiteX96" fmla="*/ 704850 w 2938462"/>
              <a:gd name="connsiteY96" fmla="*/ 973931 h 1774030"/>
              <a:gd name="connsiteX97" fmla="*/ 716756 w 2938462"/>
              <a:gd name="connsiteY97" fmla="*/ 988218 h 1774030"/>
              <a:gd name="connsiteX98" fmla="*/ 721519 w 2938462"/>
              <a:gd name="connsiteY98" fmla="*/ 1002506 h 1774030"/>
              <a:gd name="connsiteX99" fmla="*/ 728663 w 2938462"/>
              <a:gd name="connsiteY99" fmla="*/ 1023937 h 1774030"/>
              <a:gd name="connsiteX100" fmla="*/ 731044 w 2938462"/>
              <a:gd name="connsiteY100" fmla="*/ 1031081 h 1774030"/>
              <a:gd name="connsiteX101" fmla="*/ 742950 w 2938462"/>
              <a:gd name="connsiteY101" fmla="*/ 1033462 h 1774030"/>
              <a:gd name="connsiteX102" fmla="*/ 747713 w 2938462"/>
              <a:gd name="connsiteY102" fmla="*/ 1040606 h 1774030"/>
              <a:gd name="connsiteX103" fmla="*/ 762000 w 2938462"/>
              <a:gd name="connsiteY103" fmla="*/ 1050131 h 1774030"/>
              <a:gd name="connsiteX104" fmla="*/ 764381 w 2938462"/>
              <a:gd name="connsiteY104" fmla="*/ 1057275 h 1774030"/>
              <a:gd name="connsiteX105" fmla="*/ 778669 w 2938462"/>
              <a:gd name="connsiteY105" fmla="*/ 1078706 h 1774030"/>
              <a:gd name="connsiteX106" fmla="*/ 783431 w 2938462"/>
              <a:gd name="connsiteY106" fmla="*/ 1085850 h 1774030"/>
              <a:gd name="connsiteX107" fmla="*/ 788194 w 2938462"/>
              <a:gd name="connsiteY107" fmla="*/ 1100137 h 1774030"/>
              <a:gd name="connsiteX108" fmla="*/ 800100 w 2938462"/>
              <a:gd name="connsiteY108" fmla="*/ 1121568 h 1774030"/>
              <a:gd name="connsiteX109" fmla="*/ 814388 w 2938462"/>
              <a:gd name="connsiteY109" fmla="*/ 1131093 h 1774030"/>
              <a:gd name="connsiteX110" fmla="*/ 821531 w 2938462"/>
              <a:gd name="connsiteY110" fmla="*/ 1135856 h 1774030"/>
              <a:gd name="connsiteX111" fmla="*/ 826294 w 2938462"/>
              <a:gd name="connsiteY111" fmla="*/ 1143000 h 1774030"/>
              <a:gd name="connsiteX112" fmla="*/ 847725 w 2938462"/>
              <a:gd name="connsiteY112" fmla="*/ 1162050 h 1774030"/>
              <a:gd name="connsiteX113" fmla="*/ 852488 w 2938462"/>
              <a:gd name="connsiteY113" fmla="*/ 1169193 h 1774030"/>
              <a:gd name="connsiteX114" fmla="*/ 866775 w 2938462"/>
              <a:gd name="connsiteY114" fmla="*/ 1178718 h 1774030"/>
              <a:gd name="connsiteX115" fmla="*/ 869156 w 2938462"/>
              <a:gd name="connsiteY115" fmla="*/ 1185862 h 1774030"/>
              <a:gd name="connsiteX116" fmla="*/ 888206 w 2938462"/>
              <a:gd name="connsiteY116" fmla="*/ 1193006 h 1774030"/>
              <a:gd name="connsiteX117" fmla="*/ 897731 w 2938462"/>
              <a:gd name="connsiteY117" fmla="*/ 1195387 h 1774030"/>
              <a:gd name="connsiteX118" fmla="*/ 902494 w 2938462"/>
              <a:gd name="connsiteY118" fmla="*/ 1209675 h 1774030"/>
              <a:gd name="connsiteX119" fmla="*/ 909638 w 2938462"/>
              <a:gd name="connsiteY119" fmla="*/ 1214437 h 1774030"/>
              <a:gd name="connsiteX120" fmla="*/ 926306 w 2938462"/>
              <a:gd name="connsiteY120" fmla="*/ 1221581 h 1774030"/>
              <a:gd name="connsiteX121" fmla="*/ 947738 w 2938462"/>
              <a:gd name="connsiteY121" fmla="*/ 1233487 h 1774030"/>
              <a:gd name="connsiteX122" fmla="*/ 957263 w 2938462"/>
              <a:gd name="connsiteY122" fmla="*/ 1245393 h 1774030"/>
              <a:gd name="connsiteX123" fmla="*/ 978694 w 2938462"/>
              <a:gd name="connsiteY123" fmla="*/ 1254918 h 1774030"/>
              <a:gd name="connsiteX124" fmla="*/ 992981 w 2938462"/>
              <a:gd name="connsiteY124" fmla="*/ 1259681 h 1774030"/>
              <a:gd name="connsiteX125" fmla="*/ 1000125 w 2938462"/>
              <a:gd name="connsiteY125" fmla="*/ 1262062 h 1774030"/>
              <a:gd name="connsiteX126" fmla="*/ 1007269 w 2938462"/>
              <a:gd name="connsiteY126" fmla="*/ 1269206 h 1774030"/>
              <a:gd name="connsiteX127" fmla="*/ 1019175 w 2938462"/>
              <a:gd name="connsiteY127" fmla="*/ 1281112 h 1774030"/>
              <a:gd name="connsiteX128" fmla="*/ 1021556 w 2938462"/>
              <a:gd name="connsiteY128" fmla="*/ 1288256 h 1774030"/>
              <a:gd name="connsiteX129" fmla="*/ 1031081 w 2938462"/>
              <a:gd name="connsiteY129" fmla="*/ 1302543 h 1774030"/>
              <a:gd name="connsiteX130" fmla="*/ 1042988 w 2938462"/>
              <a:gd name="connsiteY130" fmla="*/ 1314450 h 1774030"/>
              <a:gd name="connsiteX131" fmla="*/ 1064419 w 2938462"/>
              <a:gd name="connsiteY131" fmla="*/ 1319212 h 1774030"/>
              <a:gd name="connsiteX132" fmla="*/ 1109663 w 2938462"/>
              <a:gd name="connsiteY132" fmla="*/ 1323975 h 1774030"/>
              <a:gd name="connsiteX133" fmla="*/ 1123950 w 2938462"/>
              <a:gd name="connsiteY133" fmla="*/ 1328737 h 1774030"/>
              <a:gd name="connsiteX134" fmla="*/ 1128713 w 2938462"/>
              <a:gd name="connsiteY134" fmla="*/ 1335881 h 1774030"/>
              <a:gd name="connsiteX135" fmla="*/ 1183481 w 2938462"/>
              <a:gd name="connsiteY135" fmla="*/ 1338263 h 1774030"/>
              <a:gd name="connsiteX136" fmla="*/ 1245394 w 2938462"/>
              <a:gd name="connsiteY136" fmla="*/ 1340643 h 1774030"/>
              <a:gd name="connsiteX137" fmla="*/ 1247775 w 2938462"/>
              <a:gd name="connsiteY137" fmla="*/ 1347787 h 1774030"/>
              <a:gd name="connsiteX138" fmla="*/ 1264444 w 2938462"/>
              <a:gd name="connsiteY138" fmla="*/ 1354931 h 1774030"/>
              <a:gd name="connsiteX139" fmla="*/ 1271588 w 2938462"/>
              <a:gd name="connsiteY139" fmla="*/ 1357312 h 1774030"/>
              <a:gd name="connsiteX140" fmla="*/ 1304925 w 2938462"/>
              <a:gd name="connsiteY140" fmla="*/ 1362075 h 1774030"/>
              <a:gd name="connsiteX141" fmla="*/ 1307306 w 2938462"/>
              <a:gd name="connsiteY141" fmla="*/ 1369218 h 1774030"/>
              <a:gd name="connsiteX142" fmla="*/ 1321594 w 2938462"/>
              <a:gd name="connsiteY142" fmla="*/ 1376362 h 1774030"/>
              <a:gd name="connsiteX143" fmla="*/ 1323975 w 2938462"/>
              <a:gd name="connsiteY143" fmla="*/ 1390650 h 1774030"/>
              <a:gd name="connsiteX144" fmla="*/ 1326356 w 2938462"/>
              <a:gd name="connsiteY144" fmla="*/ 1397793 h 1774030"/>
              <a:gd name="connsiteX145" fmla="*/ 1345406 w 2938462"/>
              <a:gd name="connsiteY145" fmla="*/ 1400175 h 1774030"/>
              <a:gd name="connsiteX146" fmla="*/ 1373981 w 2938462"/>
              <a:gd name="connsiteY146" fmla="*/ 1402556 h 1774030"/>
              <a:gd name="connsiteX147" fmla="*/ 1381125 w 2938462"/>
              <a:gd name="connsiteY147" fmla="*/ 1407318 h 1774030"/>
              <a:gd name="connsiteX148" fmla="*/ 1393031 w 2938462"/>
              <a:gd name="connsiteY148" fmla="*/ 1419225 h 1774030"/>
              <a:gd name="connsiteX149" fmla="*/ 1409700 w 2938462"/>
              <a:gd name="connsiteY149" fmla="*/ 1435893 h 1774030"/>
              <a:gd name="connsiteX150" fmla="*/ 1423988 w 2938462"/>
              <a:gd name="connsiteY150" fmla="*/ 1445418 h 1774030"/>
              <a:gd name="connsiteX151" fmla="*/ 1466850 w 2938462"/>
              <a:gd name="connsiteY151" fmla="*/ 1452562 h 1774030"/>
              <a:gd name="connsiteX152" fmla="*/ 1493044 w 2938462"/>
              <a:gd name="connsiteY152" fmla="*/ 1464468 h 1774030"/>
              <a:gd name="connsiteX153" fmla="*/ 1495425 w 2938462"/>
              <a:gd name="connsiteY153" fmla="*/ 1471612 h 1774030"/>
              <a:gd name="connsiteX154" fmla="*/ 1524000 w 2938462"/>
              <a:gd name="connsiteY154" fmla="*/ 1485900 h 1774030"/>
              <a:gd name="connsiteX155" fmla="*/ 1531144 w 2938462"/>
              <a:gd name="connsiteY155" fmla="*/ 1490662 h 1774030"/>
              <a:gd name="connsiteX156" fmla="*/ 1554956 w 2938462"/>
              <a:gd name="connsiteY156" fmla="*/ 1493043 h 1774030"/>
              <a:gd name="connsiteX157" fmla="*/ 1562100 w 2938462"/>
              <a:gd name="connsiteY157" fmla="*/ 1497806 h 1774030"/>
              <a:gd name="connsiteX158" fmla="*/ 1566863 w 2938462"/>
              <a:gd name="connsiteY158" fmla="*/ 1504950 h 1774030"/>
              <a:gd name="connsiteX159" fmla="*/ 1574006 w 2938462"/>
              <a:gd name="connsiteY159" fmla="*/ 1507331 h 1774030"/>
              <a:gd name="connsiteX160" fmla="*/ 1583531 w 2938462"/>
              <a:gd name="connsiteY160" fmla="*/ 1521618 h 1774030"/>
              <a:gd name="connsiteX161" fmla="*/ 1590675 w 2938462"/>
              <a:gd name="connsiteY161" fmla="*/ 1526381 h 1774030"/>
              <a:gd name="connsiteX162" fmla="*/ 1614488 w 2938462"/>
              <a:gd name="connsiteY162" fmla="*/ 1533525 h 1774030"/>
              <a:gd name="connsiteX163" fmla="*/ 1621631 w 2938462"/>
              <a:gd name="connsiteY163" fmla="*/ 1538287 h 1774030"/>
              <a:gd name="connsiteX164" fmla="*/ 1635919 w 2938462"/>
              <a:gd name="connsiteY164" fmla="*/ 1543050 h 1774030"/>
              <a:gd name="connsiteX165" fmla="*/ 1671638 w 2938462"/>
              <a:gd name="connsiteY165" fmla="*/ 1543050 h 1774030"/>
              <a:gd name="connsiteX166" fmla="*/ 1676400 w 2938462"/>
              <a:gd name="connsiteY166" fmla="*/ 1550193 h 1774030"/>
              <a:gd name="connsiteX167" fmla="*/ 1683544 w 2938462"/>
              <a:gd name="connsiteY167" fmla="*/ 1554956 h 1774030"/>
              <a:gd name="connsiteX168" fmla="*/ 1697831 w 2938462"/>
              <a:gd name="connsiteY168" fmla="*/ 1559718 h 1774030"/>
              <a:gd name="connsiteX169" fmla="*/ 1704975 w 2938462"/>
              <a:gd name="connsiteY169" fmla="*/ 1564481 h 1774030"/>
              <a:gd name="connsiteX170" fmla="*/ 1709738 w 2938462"/>
              <a:gd name="connsiteY170" fmla="*/ 1571625 h 1774030"/>
              <a:gd name="connsiteX171" fmla="*/ 1745456 w 2938462"/>
              <a:gd name="connsiteY171" fmla="*/ 1574006 h 1774030"/>
              <a:gd name="connsiteX172" fmla="*/ 1759744 w 2938462"/>
              <a:gd name="connsiteY172" fmla="*/ 1578768 h 1774030"/>
              <a:gd name="connsiteX173" fmla="*/ 1766888 w 2938462"/>
              <a:gd name="connsiteY173" fmla="*/ 1581150 h 1774030"/>
              <a:gd name="connsiteX174" fmla="*/ 1785938 w 2938462"/>
              <a:gd name="connsiteY174" fmla="*/ 1583531 h 1774030"/>
              <a:gd name="connsiteX175" fmla="*/ 1802606 w 2938462"/>
              <a:gd name="connsiteY175" fmla="*/ 1588293 h 1774030"/>
              <a:gd name="connsiteX176" fmla="*/ 1824038 w 2938462"/>
              <a:gd name="connsiteY176" fmla="*/ 1593056 h 1774030"/>
              <a:gd name="connsiteX177" fmla="*/ 1831181 w 2938462"/>
              <a:gd name="connsiteY177" fmla="*/ 1597818 h 1774030"/>
              <a:gd name="connsiteX178" fmla="*/ 1871663 w 2938462"/>
              <a:gd name="connsiteY178" fmla="*/ 1602581 h 1774030"/>
              <a:gd name="connsiteX179" fmla="*/ 1874044 w 2938462"/>
              <a:gd name="connsiteY179" fmla="*/ 1609725 h 1774030"/>
              <a:gd name="connsiteX180" fmla="*/ 1935956 w 2938462"/>
              <a:gd name="connsiteY180" fmla="*/ 1614487 h 1774030"/>
              <a:gd name="connsiteX181" fmla="*/ 1945481 w 2938462"/>
              <a:gd name="connsiteY181" fmla="*/ 1624012 h 1774030"/>
              <a:gd name="connsiteX182" fmla="*/ 1959769 w 2938462"/>
              <a:gd name="connsiteY182" fmla="*/ 1628775 h 1774030"/>
              <a:gd name="connsiteX183" fmla="*/ 2014538 w 2938462"/>
              <a:gd name="connsiteY183" fmla="*/ 1631156 h 1774030"/>
              <a:gd name="connsiteX184" fmla="*/ 2028825 w 2938462"/>
              <a:gd name="connsiteY184" fmla="*/ 1633537 h 1774030"/>
              <a:gd name="connsiteX185" fmla="*/ 2033588 w 2938462"/>
              <a:gd name="connsiteY185" fmla="*/ 1647825 h 1774030"/>
              <a:gd name="connsiteX186" fmla="*/ 2057400 w 2938462"/>
              <a:gd name="connsiteY186" fmla="*/ 1645443 h 1774030"/>
              <a:gd name="connsiteX187" fmla="*/ 2097881 w 2938462"/>
              <a:gd name="connsiteY187" fmla="*/ 1647825 h 1774030"/>
              <a:gd name="connsiteX188" fmla="*/ 2140744 w 2938462"/>
              <a:gd name="connsiteY188" fmla="*/ 1657350 h 1774030"/>
              <a:gd name="connsiteX189" fmla="*/ 2195513 w 2938462"/>
              <a:gd name="connsiteY189" fmla="*/ 1659731 h 1774030"/>
              <a:gd name="connsiteX190" fmla="*/ 2226469 w 2938462"/>
              <a:gd name="connsiteY190" fmla="*/ 1666875 h 1774030"/>
              <a:gd name="connsiteX191" fmla="*/ 2233613 w 2938462"/>
              <a:gd name="connsiteY191" fmla="*/ 1669256 h 1774030"/>
              <a:gd name="connsiteX192" fmla="*/ 2235994 w 2938462"/>
              <a:gd name="connsiteY192" fmla="*/ 1683543 h 1774030"/>
              <a:gd name="connsiteX193" fmla="*/ 2274094 w 2938462"/>
              <a:gd name="connsiteY193" fmla="*/ 1685925 h 1774030"/>
              <a:gd name="connsiteX194" fmla="*/ 2290763 w 2938462"/>
              <a:gd name="connsiteY194" fmla="*/ 1693068 h 1774030"/>
              <a:gd name="connsiteX195" fmla="*/ 2319338 w 2938462"/>
              <a:gd name="connsiteY195" fmla="*/ 1704974 h 1774030"/>
              <a:gd name="connsiteX196" fmla="*/ 2476500 w 2938462"/>
              <a:gd name="connsiteY196" fmla="*/ 1702592 h 1774030"/>
              <a:gd name="connsiteX197" fmla="*/ 2490788 w 2938462"/>
              <a:gd name="connsiteY197" fmla="*/ 1714499 h 1774030"/>
              <a:gd name="connsiteX198" fmla="*/ 2700338 w 2938462"/>
              <a:gd name="connsiteY198" fmla="*/ 1716880 h 1774030"/>
              <a:gd name="connsiteX199" fmla="*/ 2740819 w 2938462"/>
              <a:gd name="connsiteY199" fmla="*/ 1754980 h 1774030"/>
              <a:gd name="connsiteX200" fmla="*/ 2852738 w 2938462"/>
              <a:gd name="connsiteY200" fmla="*/ 1752598 h 1774030"/>
              <a:gd name="connsiteX201" fmla="*/ 2864644 w 2938462"/>
              <a:gd name="connsiteY201" fmla="*/ 1774030 h 1774030"/>
              <a:gd name="connsiteX202" fmla="*/ 2938462 w 2938462"/>
              <a:gd name="connsiteY202" fmla="*/ 1774030 h 1774030"/>
              <a:gd name="connsiteX0" fmla="*/ 0 w 2938462"/>
              <a:gd name="connsiteY0" fmla="*/ 0 h 1774030"/>
              <a:gd name="connsiteX1" fmla="*/ 21431 w 2938462"/>
              <a:gd name="connsiteY1" fmla="*/ 2381 h 1774030"/>
              <a:gd name="connsiteX2" fmla="*/ 35719 w 2938462"/>
              <a:gd name="connsiteY2" fmla="*/ 9525 h 1774030"/>
              <a:gd name="connsiteX3" fmla="*/ 50006 w 2938462"/>
              <a:gd name="connsiteY3" fmla="*/ 14287 h 1774030"/>
              <a:gd name="connsiteX4" fmla="*/ 57150 w 2938462"/>
              <a:gd name="connsiteY4" fmla="*/ 16668 h 1774030"/>
              <a:gd name="connsiteX5" fmla="*/ 66675 w 2938462"/>
              <a:gd name="connsiteY5" fmla="*/ 19050 h 1774030"/>
              <a:gd name="connsiteX6" fmla="*/ 80963 w 2938462"/>
              <a:gd name="connsiteY6" fmla="*/ 23812 h 1774030"/>
              <a:gd name="connsiteX7" fmla="*/ 95250 w 2938462"/>
              <a:gd name="connsiteY7" fmla="*/ 28575 h 1774030"/>
              <a:gd name="connsiteX8" fmla="*/ 109538 w 2938462"/>
              <a:gd name="connsiteY8" fmla="*/ 38100 h 1774030"/>
              <a:gd name="connsiteX9" fmla="*/ 116681 w 2938462"/>
              <a:gd name="connsiteY9" fmla="*/ 42862 h 1774030"/>
              <a:gd name="connsiteX10" fmla="*/ 128588 w 2938462"/>
              <a:gd name="connsiteY10" fmla="*/ 64293 h 1774030"/>
              <a:gd name="connsiteX11" fmla="*/ 135731 w 2938462"/>
              <a:gd name="connsiteY11" fmla="*/ 69056 h 1774030"/>
              <a:gd name="connsiteX12" fmla="*/ 150019 w 2938462"/>
              <a:gd name="connsiteY12" fmla="*/ 73818 h 1774030"/>
              <a:gd name="connsiteX13" fmla="*/ 157163 w 2938462"/>
              <a:gd name="connsiteY13" fmla="*/ 76200 h 1774030"/>
              <a:gd name="connsiteX14" fmla="*/ 161925 w 2938462"/>
              <a:gd name="connsiteY14" fmla="*/ 90487 h 1774030"/>
              <a:gd name="connsiteX15" fmla="*/ 164306 w 2938462"/>
              <a:gd name="connsiteY15" fmla="*/ 109537 h 1774030"/>
              <a:gd name="connsiteX16" fmla="*/ 166688 w 2938462"/>
              <a:gd name="connsiteY16" fmla="*/ 116681 h 1774030"/>
              <a:gd name="connsiteX17" fmla="*/ 169069 w 2938462"/>
              <a:gd name="connsiteY17" fmla="*/ 126206 h 1774030"/>
              <a:gd name="connsiteX18" fmla="*/ 173831 w 2938462"/>
              <a:gd name="connsiteY18" fmla="*/ 140493 h 1774030"/>
              <a:gd name="connsiteX19" fmla="*/ 178594 w 2938462"/>
              <a:gd name="connsiteY19" fmla="*/ 154781 h 1774030"/>
              <a:gd name="connsiteX20" fmla="*/ 180975 w 2938462"/>
              <a:gd name="connsiteY20" fmla="*/ 161925 h 1774030"/>
              <a:gd name="connsiteX21" fmla="*/ 185738 w 2938462"/>
              <a:gd name="connsiteY21" fmla="*/ 180975 h 1774030"/>
              <a:gd name="connsiteX22" fmla="*/ 188119 w 2938462"/>
              <a:gd name="connsiteY22" fmla="*/ 188118 h 1774030"/>
              <a:gd name="connsiteX23" fmla="*/ 190500 w 2938462"/>
              <a:gd name="connsiteY23" fmla="*/ 197643 h 1774030"/>
              <a:gd name="connsiteX24" fmla="*/ 195263 w 2938462"/>
              <a:gd name="connsiteY24" fmla="*/ 211931 h 1774030"/>
              <a:gd name="connsiteX25" fmla="*/ 197644 w 2938462"/>
              <a:gd name="connsiteY25" fmla="*/ 223837 h 1774030"/>
              <a:gd name="connsiteX26" fmla="*/ 202406 w 2938462"/>
              <a:gd name="connsiteY26" fmla="*/ 250031 h 1774030"/>
              <a:gd name="connsiteX27" fmla="*/ 207169 w 2938462"/>
              <a:gd name="connsiteY27" fmla="*/ 257175 h 1774030"/>
              <a:gd name="connsiteX28" fmla="*/ 209550 w 2938462"/>
              <a:gd name="connsiteY28" fmla="*/ 280987 h 1774030"/>
              <a:gd name="connsiteX29" fmla="*/ 211931 w 2938462"/>
              <a:gd name="connsiteY29" fmla="*/ 288131 h 1774030"/>
              <a:gd name="connsiteX30" fmla="*/ 214313 w 2938462"/>
              <a:gd name="connsiteY30" fmla="*/ 323850 h 1774030"/>
              <a:gd name="connsiteX31" fmla="*/ 221456 w 2938462"/>
              <a:gd name="connsiteY31" fmla="*/ 350043 h 1774030"/>
              <a:gd name="connsiteX32" fmla="*/ 228600 w 2938462"/>
              <a:gd name="connsiteY32" fmla="*/ 366712 h 1774030"/>
              <a:gd name="connsiteX33" fmla="*/ 230981 w 2938462"/>
              <a:gd name="connsiteY33" fmla="*/ 373856 h 1774030"/>
              <a:gd name="connsiteX34" fmla="*/ 238125 w 2938462"/>
              <a:gd name="connsiteY34" fmla="*/ 378618 h 1774030"/>
              <a:gd name="connsiteX35" fmla="*/ 247650 w 2938462"/>
              <a:gd name="connsiteY35" fmla="*/ 400050 h 1774030"/>
              <a:gd name="connsiteX36" fmla="*/ 271463 w 2938462"/>
              <a:gd name="connsiteY36" fmla="*/ 409575 h 1774030"/>
              <a:gd name="connsiteX37" fmla="*/ 280988 w 2938462"/>
              <a:gd name="connsiteY37" fmla="*/ 423862 h 1774030"/>
              <a:gd name="connsiteX38" fmla="*/ 285750 w 2938462"/>
              <a:gd name="connsiteY38" fmla="*/ 431006 h 1774030"/>
              <a:gd name="connsiteX39" fmla="*/ 292894 w 2938462"/>
              <a:gd name="connsiteY39" fmla="*/ 435768 h 1774030"/>
              <a:gd name="connsiteX40" fmla="*/ 297656 w 2938462"/>
              <a:gd name="connsiteY40" fmla="*/ 450056 h 1774030"/>
              <a:gd name="connsiteX41" fmla="*/ 319088 w 2938462"/>
              <a:gd name="connsiteY41" fmla="*/ 461962 h 1774030"/>
              <a:gd name="connsiteX42" fmla="*/ 328613 w 2938462"/>
              <a:gd name="connsiteY42" fmla="*/ 478631 h 1774030"/>
              <a:gd name="connsiteX43" fmla="*/ 330994 w 2938462"/>
              <a:gd name="connsiteY43" fmla="*/ 495300 h 1774030"/>
              <a:gd name="connsiteX44" fmla="*/ 333375 w 2938462"/>
              <a:gd name="connsiteY44" fmla="*/ 504825 h 1774030"/>
              <a:gd name="connsiteX45" fmla="*/ 340519 w 2938462"/>
              <a:gd name="connsiteY45" fmla="*/ 509587 h 1774030"/>
              <a:gd name="connsiteX46" fmla="*/ 342900 w 2938462"/>
              <a:gd name="connsiteY46" fmla="*/ 516731 h 1774030"/>
              <a:gd name="connsiteX47" fmla="*/ 345281 w 2938462"/>
              <a:gd name="connsiteY47" fmla="*/ 526256 h 1774030"/>
              <a:gd name="connsiteX48" fmla="*/ 361950 w 2938462"/>
              <a:gd name="connsiteY48" fmla="*/ 545306 h 1774030"/>
              <a:gd name="connsiteX49" fmla="*/ 366713 w 2938462"/>
              <a:gd name="connsiteY49" fmla="*/ 552450 h 1774030"/>
              <a:gd name="connsiteX50" fmla="*/ 373856 w 2938462"/>
              <a:gd name="connsiteY50" fmla="*/ 566737 h 1774030"/>
              <a:gd name="connsiteX51" fmla="*/ 381000 w 2938462"/>
              <a:gd name="connsiteY51" fmla="*/ 569118 h 1774030"/>
              <a:gd name="connsiteX52" fmla="*/ 388144 w 2938462"/>
              <a:gd name="connsiteY52" fmla="*/ 576262 h 1774030"/>
              <a:gd name="connsiteX53" fmla="*/ 395288 w 2938462"/>
              <a:gd name="connsiteY53" fmla="*/ 578643 h 1774030"/>
              <a:gd name="connsiteX54" fmla="*/ 402431 w 2938462"/>
              <a:gd name="connsiteY54" fmla="*/ 583406 h 1774030"/>
              <a:gd name="connsiteX55" fmla="*/ 409575 w 2938462"/>
              <a:gd name="connsiteY55" fmla="*/ 597693 h 1774030"/>
              <a:gd name="connsiteX56" fmla="*/ 414338 w 2938462"/>
              <a:gd name="connsiteY56" fmla="*/ 611981 h 1774030"/>
              <a:gd name="connsiteX57" fmla="*/ 416719 w 2938462"/>
              <a:gd name="connsiteY57" fmla="*/ 619125 h 1774030"/>
              <a:gd name="connsiteX58" fmla="*/ 423863 w 2938462"/>
              <a:gd name="connsiteY58" fmla="*/ 623887 h 1774030"/>
              <a:gd name="connsiteX59" fmla="*/ 431006 w 2938462"/>
              <a:gd name="connsiteY59" fmla="*/ 626268 h 1774030"/>
              <a:gd name="connsiteX60" fmla="*/ 440531 w 2938462"/>
              <a:gd name="connsiteY60" fmla="*/ 640556 h 1774030"/>
              <a:gd name="connsiteX61" fmla="*/ 445294 w 2938462"/>
              <a:gd name="connsiteY61" fmla="*/ 647700 h 1774030"/>
              <a:gd name="connsiteX62" fmla="*/ 454819 w 2938462"/>
              <a:gd name="connsiteY62" fmla="*/ 669131 h 1774030"/>
              <a:gd name="connsiteX63" fmla="*/ 461963 w 2938462"/>
              <a:gd name="connsiteY63" fmla="*/ 673893 h 1774030"/>
              <a:gd name="connsiteX64" fmla="*/ 466725 w 2938462"/>
              <a:gd name="connsiteY64" fmla="*/ 681037 h 1774030"/>
              <a:gd name="connsiteX65" fmla="*/ 478631 w 2938462"/>
              <a:gd name="connsiteY65" fmla="*/ 690562 h 1774030"/>
              <a:gd name="connsiteX66" fmla="*/ 483394 w 2938462"/>
              <a:gd name="connsiteY66" fmla="*/ 704850 h 1774030"/>
              <a:gd name="connsiteX67" fmla="*/ 485775 w 2938462"/>
              <a:gd name="connsiteY67" fmla="*/ 731043 h 1774030"/>
              <a:gd name="connsiteX68" fmla="*/ 490538 w 2938462"/>
              <a:gd name="connsiteY68" fmla="*/ 750093 h 1774030"/>
              <a:gd name="connsiteX69" fmla="*/ 492919 w 2938462"/>
              <a:gd name="connsiteY69" fmla="*/ 759618 h 1774030"/>
              <a:gd name="connsiteX70" fmla="*/ 500063 w 2938462"/>
              <a:gd name="connsiteY70" fmla="*/ 766762 h 1774030"/>
              <a:gd name="connsiteX71" fmla="*/ 504825 w 2938462"/>
              <a:gd name="connsiteY71" fmla="*/ 773906 h 1774030"/>
              <a:gd name="connsiteX72" fmla="*/ 507206 w 2938462"/>
              <a:gd name="connsiteY72" fmla="*/ 781050 h 1774030"/>
              <a:gd name="connsiteX73" fmla="*/ 523875 w 2938462"/>
              <a:gd name="connsiteY73" fmla="*/ 800100 h 1774030"/>
              <a:gd name="connsiteX74" fmla="*/ 528638 w 2938462"/>
              <a:gd name="connsiteY74" fmla="*/ 807243 h 1774030"/>
              <a:gd name="connsiteX75" fmla="*/ 535781 w 2938462"/>
              <a:gd name="connsiteY75" fmla="*/ 828675 h 1774030"/>
              <a:gd name="connsiteX76" fmla="*/ 542925 w 2938462"/>
              <a:gd name="connsiteY76" fmla="*/ 842962 h 1774030"/>
              <a:gd name="connsiteX77" fmla="*/ 550069 w 2938462"/>
              <a:gd name="connsiteY77" fmla="*/ 847725 h 1774030"/>
              <a:gd name="connsiteX78" fmla="*/ 557213 w 2938462"/>
              <a:gd name="connsiteY78" fmla="*/ 862012 h 1774030"/>
              <a:gd name="connsiteX79" fmla="*/ 564356 w 2938462"/>
              <a:gd name="connsiteY79" fmla="*/ 864393 h 1774030"/>
              <a:gd name="connsiteX80" fmla="*/ 571500 w 2938462"/>
              <a:gd name="connsiteY80" fmla="*/ 871537 h 1774030"/>
              <a:gd name="connsiteX81" fmla="*/ 578644 w 2938462"/>
              <a:gd name="connsiteY81" fmla="*/ 876300 h 1774030"/>
              <a:gd name="connsiteX82" fmla="*/ 588169 w 2938462"/>
              <a:gd name="connsiteY82" fmla="*/ 890587 h 1774030"/>
              <a:gd name="connsiteX83" fmla="*/ 592931 w 2938462"/>
              <a:gd name="connsiteY83" fmla="*/ 897731 h 1774030"/>
              <a:gd name="connsiteX84" fmla="*/ 600075 w 2938462"/>
              <a:gd name="connsiteY84" fmla="*/ 902493 h 1774030"/>
              <a:gd name="connsiteX85" fmla="*/ 607219 w 2938462"/>
              <a:gd name="connsiteY85" fmla="*/ 904875 h 1774030"/>
              <a:gd name="connsiteX86" fmla="*/ 611981 w 2938462"/>
              <a:gd name="connsiteY86" fmla="*/ 912018 h 1774030"/>
              <a:gd name="connsiteX87" fmla="*/ 631031 w 2938462"/>
              <a:gd name="connsiteY87" fmla="*/ 916781 h 1774030"/>
              <a:gd name="connsiteX88" fmla="*/ 638175 w 2938462"/>
              <a:gd name="connsiteY88" fmla="*/ 919162 h 1774030"/>
              <a:gd name="connsiteX89" fmla="*/ 642938 w 2938462"/>
              <a:gd name="connsiteY89" fmla="*/ 926306 h 1774030"/>
              <a:gd name="connsiteX90" fmla="*/ 650081 w 2938462"/>
              <a:gd name="connsiteY90" fmla="*/ 928687 h 1774030"/>
              <a:gd name="connsiteX91" fmla="*/ 659606 w 2938462"/>
              <a:gd name="connsiteY91" fmla="*/ 940593 h 1774030"/>
              <a:gd name="connsiteX92" fmla="*/ 673894 w 2938462"/>
              <a:gd name="connsiteY92" fmla="*/ 945356 h 1774030"/>
              <a:gd name="connsiteX93" fmla="*/ 681038 w 2938462"/>
              <a:gd name="connsiteY93" fmla="*/ 952500 h 1774030"/>
              <a:gd name="connsiteX94" fmla="*/ 690563 w 2938462"/>
              <a:gd name="connsiteY94" fmla="*/ 966787 h 1774030"/>
              <a:gd name="connsiteX95" fmla="*/ 697706 w 2938462"/>
              <a:gd name="connsiteY95" fmla="*/ 969168 h 1774030"/>
              <a:gd name="connsiteX96" fmla="*/ 704850 w 2938462"/>
              <a:gd name="connsiteY96" fmla="*/ 973931 h 1774030"/>
              <a:gd name="connsiteX97" fmla="*/ 716756 w 2938462"/>
              <a:gd name="connsiteY97" fmla="*/ 988218 h 1774030"/>
              <a:gd name="connsiteX98" fmla="*/ 721519 w 2938462"/>
              <a:gd name="connsiteY98" fmla="*/ 1002506 h 1774030"/>
              <a:gd name="connsiteX99" fmla="*/ 728663 w 2938462"/>
              <a:gd name="connsiteY99" fmla="*/ 1023937 h 1774030"/>
              <a:gd name="connsiteX100" fmla="*/ 731044 w 2938462"/>
              <a:gd name="connsiteY100" fmla="*/ 1031081 h 1774030"/>
              <a:gd name="connsiteX101" fmla="*/ 742950 w 2938462"/>
              <a:gd name="connsiteY101" fmla="*/ 1033462 h 1774030"/>
              <a:gd name="connsiteX102" fmla="*/ 747713 w 2938462"/>
              <a:gd name="connsiteY102" fmla="*/ 1040606 h 1774030"/>
              <a:gd name="connsiteX103" fmla="*/ 762000 w 2938462"/>
              <a:gd name="connsiteY103" fmla="*/ 1050131 h 1774030"/>
              <a:gd name="connsiteX104" fmla="*/ 764381 w 2938462"/>
              <a:gd name="connsiteY104" fmla="*/ 1057275 h 1774030"/>
              <a:gd name="connsiteX105" fmla="*/ 778669 w 2938462"/>
              <a:gd name="connsiteY105" fmla="*/ 1078706 h 1774030"/>
              <a:gd name="connsiteX106" fmla="*/ 783431 w 2938462"/>
              <a:gd name="connsiteY106" fmla="*/ 1085850 h 1774030"/>
              <a:gd name="connsiteX107" fmla="*/ 788194 w 2938462"/>
              <a:gd name="connsiteY107" fmla="*/ 1100137 h 1774030"/>
              <a:gd name="connsiteX108" fmla="*/ 800100 w 2938462"/>
              <a:gd name="connsiteY108" fmla="*/ 1121568 h 1774030"/>
              <a:gd name="connsiteX109" fmla="*/ 814388 w 2938462"/>
              <a:gd name="connsiteY109" fmla="*/ 1131093 h 1774030"/>
              <a:gd name="connsiteX110" fmla="*/ 821531 w 2938462"/>
              <a:gd name="connsiteY110" fmla="*/ 1135856 h 1774030"/>
              <a:gd name="connsiteX111" fmla="*/ 826294 w 2938462"/>
              <a:gd name="connsiteY111" fmla="*/ 1143000 h 1774030"/>
              <a:gd name="connsiteX112" fmla="*/ 847725 w 2938462"/>
              <a:gd name="connsiteY112" fmla="*/ 1162050 h 1774030"/>
              <a:gd name="connsiteX113" fmla="*/ 852488 w 2938462"/>
              <a:gd name="connsiteY113" fmla="*/ 1169193 h 1774030"/>
              <a:gd name="connsiteX114" fmla="*/ 866775 w 2938462"/>
              <a:gd name="connsiteY114" fmla="*/ 1178718 h 1774030"/>
              <a:gd name="connsiteX115" fmla="*/ 869156 w 2938462"/>
              <a:gd name="connsiteY115" fmla="*/ 1185862 h 1774030"/>
              <a:gd name="connsiteX116" fmla="*/ 888206 w 2938462"/>
              <a:gd name="connsiteY116" fmla="*/ 1193006 h 1774030"/>
              <a:gd name="connsiteX117" fmla="*/ 897731 w 2938462"/>
              <a:gd name="connsiteY117" fmla="*/ 1195387 h 1774030"/>
              <a:gd name="connsiteX118" fmla="*/ 902494 w 2938462"/>
              <a:gd name="connsiteY118" fmla="*/ 1209675 h 1774030"/>
              <a:gd name="connsiteX119" fmla="*/ 909638 w 2938462"/>
              <a:gd name="connsiteY119" fmla="*/ 1214437 h 1774030"/>
              <a:gd name="connsiteX120" fmla="*/ 926306 w 2938462"/>
              <a:gd name="connsiteY120" fmla="*/ 1221581 h 1774030"/>
              <a:gd name="connsiteX121" fmla="*/ 947738 w 2938462"/>
              <a:gd name="connsiteY121" fmla="*/ 1233487 h 1774030"/>
              <a:gd name="connsiteX122" fmla="*/ 957263 w 2938462"/>
              <a:gd name="connsiteY122" fmla="*/ 1245393 h 1774030"/>
              <a:gd name="connsiteX123" fmla="*/ 978694 w 2938462"/>
              <a:gd name="connsiteY123" fmla="*/ 1254918 h 1774030"/>
              <a:gd name="connsiteX124" fmla="*/ 992981 w 2938462"/>
              <a:gd name="connsiteY124" fmla="*/ 1259681 h 1774030"/>
              <a:gd name="connsiteX125" fmla="*/ 1000125 w 2938462"/>
              <a:gd name="connsiteY125" fmla="*/ 1262062 h 1774030"/>
              <a:gd name="connsiteX126" fmla="*/ 1007269 w 2938462"/>
              <a:gd name="connsiteY126" fmla="*/ 1269206 h 1774030"/>
              <a:gd name="connsiteX127" fmla="*/ 1019175 w 2938462"/>
              <a:gd name="connsiteY127" fmla="*/ 1281112 h 1774030"/>
              <a:gd name="connsiteX128" fmla="*/ 1021556 w 2938462"/>
              <a:gd name="connsiteY128" fmla="*/ 1288256 h 1774030"/>
              <a:gd name="connsiteX129" fmla="*/ 1031081 w 2938462"/>
              <a:gd name="connsiteY129" fmla="*/ 1302543 h 1774030"/>
              <a:gd name="connsiteX130" fmla="*/ 1042988 w 2938462"/>
              <a:gd name="connsiteY130" fmla="*/ 1314450 h 1774030"/>
              <a:gd name="connsiteX131" fmla="*/ 1064419 w 2938462"/>
              <a:gd name="connsiteY131" fmla="*/ 1319212 h 1774030"/>
              <a:gd name="connsiteX132" fmla="*/ 1109663 w 2938462"/>
              <a:gd name="connsiteY132" fmla="*/ 1323975 h 1774030"/>
              <a:gd name="connsiteX133" fmla="*/ 1123950 w 2938462"/>
              <a:gd name="connsiteY133" fmla="*/ 1328737 h 1774030"/>
              <a:gd name="connsiteX134" fmla="*/ 1128713 w 2938462"/>
              <a:gd name="connsiteY134" fmla="*/ 1335881 h 1774030"/>
              <a:gd name="connsiteX135" fmla="*/ 1183481 w 2938462"/>
              <a:gd name="connsiteY135" fmla="*/ 1338263 h 1774030"/>
              <a:gd name="connsiteX136" fmla="*/ 1245394 w 2938462"/>
              <a:gd name="connsiteY136" fmla="*/ 1340643 h 1774030"/>
              <a:gd name="connsiteX137" fmla="*/ 1247775 w 2938462"/>
              <a:gd name="connsiteY137" fmla="*/ 1347787 h 1774030"/>
              <a:gd name="connsiteX138" fmla="*/ 1264444 w 2938462"/>
              <a:gd name="connsiteY138" fmla="*/ 1354931 h 1774030"/>
              <a:gd name="connsiteX139" fmla="*/ 1271588 w 2938462"/>
              <a:gd name="connsiteY139" fmla="*/ 1357312 h 1774030"/>
              <a:gd name="connsiteX140" fmla="*/ 1304925 w 2938462"/>
              <a:gd name="connsiteY140" fmla="*/ 1362075 h 1774030"/>
              <a:gd name="connsiteX141" fmla="*/ 1307306 w 2938462"/>
              <a:gd name="connsiteY141" fmla="*/ 1369218 h 1774030"/>
              <a:gd name="connsiteX142" fmla="*/ 1321594 w 2938462"/>
              <a:gd name="connsiteY142" fmla="*/ 1376362 h 1774030"/>
              <a:gd name="connsiteX143" fmla="*/ 1323975 w 2938462"/>
              <a:gd name="connsiteY143" fmla="*/ 1390650 h 1774030"/>
              <a:gd name="connsiteX144" fmla="*/ 1326356 w 2938462"/>
              <a:gd name="connsiteY144" fmla="*/ 1397793 h 1774030"/>
              <a:gd name="connsiteX145" fmla="*/ 1345406 w 2938462"/>
              <a:gd name="connsiteY145" fmla="*/ 1400175 h 1774030"/>
              <a:gd name="connsiteX146" fmla="*/ 1373981 w 2938462"/>
              <a:gd name="connsiteY146" fmla="*/ 1402556 h 1774030"/>
              <a:gd name="connsiteX147" fmla="*/ 1381125 w 2938462"/>
              <a:gd name="connsiteY147" fmla="*/ 1407318 h 1774030"/>
              <a:gd name="connsiteX148" fmla="*/ 1393031 w 2938462"/>
              <a:gd name="connsiteY148" fmla="*/ 1419225 h 1774030"/>
              <a:gd name="connsiteX149" fmla="*/ 1409700 w 2938462"/>
              <a:gd name="connsiteY149" fmla="*/ 1435893 h 1774030"/>
              <a:gd name="connsiteX150" fmla="*/ 1423988 w 2938462"/>
              <a:gd name="connsiteY150" fmla="*/ 1445418 h 1774030"/>
              <a:gd name="connsiteX151" fmla="*/ 1466850 w 2938462"/>
              <a:gd name="connsiteY151" fmla="*/ 1452562 h 1774030"/>
              <a:gd name="connsiteX152" fmla="*/ 1493044 w 2938462"/>
              <a:gd name="connsiteY152" fmla="*/ 1464468 h 1774030"/>
              <a:gd name="connsiteX153" fmla="*/ 1495425 w 2938462"/>
              <a:gd name="connsiteY153" fmla="*/ 1471612 h 1774030"/>
              <a:gd name="connsiteX154" fmla="*/ 1524000 w 2938462"/>
              <a:gd name="connsiteY154" fmla="*/ 1485900 h 1774030"/>
              <a:gd name="connsiteX155" fmla="*/ 1531144 w 2938462"/>
              <a:gd name="connsiteY155" fmla="*/ 1490662 h 1774030"/>
              <a:gd name="connsiteX156" fmla="*/ 1554956 w 2938462"/>
              <a:gd name="connsiteY156" fmla="*/ 1493043 h 1774030"/>
              <a:gd name="connsiteX157" fmla="*/ 1562100 w 2938462"/>
              <a:gd name="connsiteY157" fmla="*/ 1497806 h 1774030"/>
              <a:gd name="connsiteX158" fmla="*/ 1566863 w 2938462"/>
              <a:gd name="connsiteY158" fmla="*/ 1504950 h 1774030"/>
              <a:gd name="connsiteX159" fmla="*/ 1574006 w 2938462"/>
              <a:gd name="connsiteY159" fmla="*/ 1507331 h 1774030"/>
              <a:gd name="connsiteX160" fmla="*/ 1583531 w 2938462"/>
              <a:gd name="connsiteY160" fmla="*/ 1521618 h 1774030"/>
              <a:gd name="connsiteX161" fmla="*/ 1590675 w 2938462"/>
              <a:gd name="connsiteY161" fmla="*/ 1526381 h 1774030"/>
              <a:gd name="connsiteX162" fmla="*/ 1614488 w 2938462"/>
              <a:gd name="connsiteY162" fmla="*/ 1533525 h 1774030"/>
              <a:gd name="connsiteX163" fmla="*/ 1621631 w 2938462"/>
              <a:gd name="connsiteY163" fmla="*/ 1538287 h 1774030"/>
              <a:gd name="connsiteX164" fmla="*/ 1635919 w 2938462"/>
              <a:gd name="connsiteY164" fmla="*/ 1543050 h 1774030"/>
              <a:gd name="connsiteX165" fmla="*/ 1671638 w 2938462"/>
              <a:gd name="connsiteY165" fmla="*/ 1543050 h 1774030"/>
              <a:gd name="connsiteX166" fmla="*/ 1676400 w 2938462"/>
              <a:gd name="connsiteY166" fmla="*/ 1550193 h 1774030"/>
              <a:gd name="connsiteX167" fmla="*/ 1683544 w 2938462"/>
              <a:gd name="connsiteY167" fmla="*/ 1554956 h 1774030"/>
              <a:gd name="connsiteX168" fmla="*/ 1697831 w 2938462"/>
              <a:gd name="connsiteY168" fmla="*/ 1559718 h 1774030"/>
              <a:gd name="connsiteX169" fmla="*/ 1704975 w 2938462"/>
              <a:gd name="connsiteY169" fmla="*/ 1564481 h 1774030"/>
              <a:gd name="connsiteX170" fmla="*/ 1709738 w 2938462"/>
              <a:gd name="connsiteY170" fmla="*/ 1571625 h 1774030"/>
              <a:gd name="connsiteX171" fmla="*/ 1745456 w 2938462"/>
              <a:gd name="connsiteY171" fmla="*/ 1574006 h 1774030"/>
              <a:gd name="connsiteX172" fmla="*/ 1759744 w 2938462"/>
              <a:gd name="connsiteY172" fmla="*/ 1578768 h 1774030"/>
              <a:gd name="connsiteX173" fmla="*/ 1766888 w 2938462"/>
              <a:gd name="connsiteY173" fmla="*/ 1581150 h 1774030"/>
              <a:gd name="connsiteX174" fmla="*/ 1785938 w 2938462"/>
              <a:gd name="connsiteY174" fmla="*/ 1583531 h 1774030"/>
              <a:gd name="connsiteX175" fmla="*/ 1802606 w 2938462"/>
              <a:gd name="connsiteY175" fmla="*/ 1588293 h 1774030"/>
              <a:gd name="connsiteX176" fmla="*/ 1824038 w 2938462"/>
              <a:gd name="connsiteY176" fmla="*/ 1593056 h 1774030"/>
              <a:gd name="connsiteX177" fmla="*/ 1831181 w 2938462"/>
              <a:gd name="connsiteY177" fmla="*/ 1597818 h 1774030"/>
              <a:gd name="connsiteX178" fmla="*/ 1871663 w 2938462"/>
              <a:gd name="connsiteY178" fmla="*/ 1602581 h 1774030"/>
              <a:gd name="connsiteX179" fmla="*/ 1874044 w 2938462"/>
              <a:gd name="connsiteY179" fmla="*/ 1609725 h 1774030"/>
              <a:gd name="connsiteX180" fmla="*/ 1935956 w 2938462"/>
              <a:gd name="connsiteY180" fmla="*/ 1614487 h 1774030"/>
              <a:gd name="connsiteX181" fmla="*/ 1945481 w 2938462"/>
              <a:gd name="connsiteY181" fmla="*/ 1624012 h 1774030"/>
              <a:gd name="connsiteX182" fmla="*/ 1959769 w 2938462"/>
              <a:gd name="connsiteY182" fmla="*/ 1628775 h 1774030"/>
              <a:gd name="connsiteX183" fmla="*/ 2014538 w 2938462"/>
              <a:gd name="connsiteY183" fmla="*/ 1631156 h 1774030"/>
              <a:gd name="connsiteX184" fmla="*/ 2028825 w 2938462"/>
              <a:gd name="connsiteY184" fmla="*/ 1633537 h 1774030"/>
              <a:gd name="connsiteX185" fmla="*/ 2033588 w 2938462"/>
              <a:gd name="connsiteY185" fmla="*/ 1647825 h 1774030"/>
              <a:gd name="connsiteX186" fmla="*/ 2057400 w 2938462"/>
              <a:gd name="connsiteY186" fmla="*/ 1645443 h 1774030"/>
              <a:gd name="connsiteX187" fmla="*/ 2097881 w 2938462"/>
              <a:gd name="connsiteY187" fmla="*/ 1647825 h 1774030"/>
              <a:gd name="connsiteX188" fmla="*/ 2140744 w 2938462"/>
              <a:gd name="connsiteY188" fmla="*/ 1657350 h 1774030"/>
              <a:gd name="connsiteX189" fmla="*/ 2195513 w 2938462"/>
              <a:gd name="connsiteY189" fmla="*/ 1659731 h 1774030"/>
              <a:gd name="connsiteX190" fmla="*/ 2226469 w 2938462"/>
              <a:gd name="connsiteY190" fmla="*/ 1666875 h 1774030"/>
              <a:gd name="connsiteX191" fmla="*/ 2233613 w 2938462"/>
              <a:gd name="connsiteY191" fmla="*/ 1669256 h 1774030"/>
              <a:gd name="connsiteX192" fmla="*/ 2235994 w 2938462"/>
              <a:gd name="connsiteY192" fmla="*/ 1683543 h 1774030"/>
              <a:gd name="connsiteX193" fmla="*/ 2274094 w 2938462"/>
              <a:gd name="connsiteY193" fmla="*/ 1685925 h 1774030"/>
              <a:gd name="connsiteX194" fmla="*/ 2290763 w 2938462"/>
              <a:gd name="connsiteY194" fmla="*/ 1693068 h 1774030"/>
              <a:gd name="connsiteX195" fmla="*/ 2319338 w 2938462"/>
              <a:gd name="connsiteY195" fmla="*/ 1704974 h 1774030"/>
              <a:gd name="connsiteX196" fmla="*/ 2476500 w 2938462"/>
              <a:gd name="connsiteY196" fmla="*/ 1702592 h 1774030"/>
              <a:gd name="connsiteX197" fmla="*/ 2490788 w 2938462"/>
              <a:gd name="connsiteY197" fmla="*/ 1714499 h 1774030"/>
              <a:gd name="connsiteX198" fmla="*/ 2700338 w 2938462"/>
              <a:gd name="connsiteY198" fmla="*/ 1716880 h 1774030"/>
              <a:gd name="connsiteX199" fmla="*/ 2726532 w 2938462"/>
              <a:gd name="connsiteY199" fmla="*/ 1750217 h 1774030"/>
              <a:gd name="connsiteX200" fmla="*/ 2852738 w 2938462"/>
              <a:gd name="connsiteY200" fmla="*/ 1752598 h 1774030"/>
              <a:gd name="connsiteX201" fmla="*/ 2864644 w 2938462"/>
              <a:gd name="connsiteY201" fmla="*/ 1774030 h 1774030"/>
              <a:gd name="connsiteX202" fmla="*/ 2938462 w 2938462"/>
              <a:gd name="connsiteY202" fmla="*/ 1774030 h 177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2938462" h="1774030">
                <a:moveTo>
                  <a:pt x="0" y="0"/>
                </a:moveTo>
                <a:cubicBezTo>
                  <a:pt x="7144" y="794"/>
                  <a:pt x="14341" y="1199"/>
                  <a:pt x="21431" y="2381"/>
                </a:cubicBezTo>
                <a:cubicBezTo>
                  <a:pt x="31855" y="4118"/>
                  <a:pt x="25843" y="5136"/>
                  <a:pt x="35719" y="9525"/>
                </a:cubicBezTo>
                <a:cubicBezTo>
                  <a:pt x="40306" y="11564"/>
                  <a:pt x="45244" y="12700"/>
                  <a:pt x="50006" y="14287"/>
                </a:cubicBezTo>
                <a:cubicBezTo>
                  <a:pt x="52387" y="15081"/>
                  <a:pt x="54715" y="16059"/>
                  <a:pt x="57150" y="16668"/>
                </a:cubicBezTo>
                <a:cubicBezTo>
                  <a:pt x="60325" y="17462"/>
                  <a:pt x="63540" y="18110"/>
                  <a:pt x="66675" y="19050"/>
                </a:cubicBezTo>
                <a:cubicBezTo>
                  <a:pt x="71483" y="20493"/>
                  <a:pt x="76200" y="22225"/>
                  <a:pt x="80963" y="23812"/>
                </a:cubicBezTo>
                <a:cubicBezTo>
                  <a:pt x="80967" y="23813"/>
                  <a:pt x="95247" y="28573"/>
                  <a:pt x="95250" y="28575"/>
                </a:cubicBezTo>
                <a:lnTo>
                  <a:pt x="109538" y="38100"/>
                </a:lnTo>
                <a:lnTo>
                  <a:pt x="116681" y="42862"/>
                </a:lnTo>
                <a:cubicBezTo>
                  <a:pt x="121284" y="56669"/>
                  <a:pt x="118716" y="56066"/>
                  <a:pt x="128588" y="64293"/>
                </a:cubicBezTo>
                <a:cubicBezTo>
                  <a:pt x="130786" y="66125"/>
                  <a:pt x="133116" y="67894"/>
                  <a:pt x="135731" y="69056"/>
                </a:cubicBezTo>
                <a:cubicBezTo>
                  <a:pt x="140319" y="71095"/>
                  <a:pt x="145256" y="72230"/>
                  <a:pt x="150019" y="73818"/>
                </a:cubicBezTo>
                <a:lnTo>
                  <a:pt x="157163" y="76200"/>
                </a:lnTo>
                <a:cubicBezTo>
                  <a:pt x="158750" y="80962"/>
                  <a:pt x="161302" y="85506"/>
                  <a:pt x="161925" y="90487"/>
                </a:cubicBezTo>
                <a:cubicBezTo>
                  <a:pt x="162719" y="96837"/>
                  <a:pt x="163161" y="103241"/>
                  <a:pt x="164306" y="109537"/>
                </a:cubicBezTo>
                <a:cubicBezTo>
                  <a:pt x="164755" y="112007"/>
                  <a:pt x="165998" y="114267"/>
                  <a:pt x="166688" y="116681"/>
                </a:cubicBezTo>
                <a:cubicBezTo>
                  <a:pt x="167587" y="119828"/>
                  <a:pt x="168129" y="123071"/>
                  <a:pt x="169069" y="126206"/>
                </a:cubicBezTo>
                <a:cubicBezTo>
                  <a:pt x="170511" y="131014"/>
                  <a:pt x="172244" y="135731"/>
                  <a:pt x="173831" y="140493"/>
                </a:cubicBezTo>
                <a:lnTo>
                  <a:pt x="178594" y="154781"/>
                </a:lnTo>
                <a:cubicBezTo>
                  <a:pt x="179388" y="157162"/>
                  <a:pt x="180366" y="159490"/>
                  <a:pt x="180975" y="161925"/>
                </a:cubicBezTo>
                <a:cubicBezTo>
                  <a:pt x="182563" y="168275"/>
                  <a:pt x="183668" y="174765"/>
                  <a:pt x="185738" y="180975"/>
                </a:cubicBezTo>
                <a:cubicBezTo>
                  <a:pt x="186532" y="183356"/>
                  <a:pt x="187430" y="185705"/>
                  <a:pt x="188119" y="188118"/>
                </a:cubicBezTo>
                <a:cubicBezTo>
                  <a:pt x="189018" y="191265"/>
                  <a:pt x="189560" y="194508"/>
                  <a:pt x="190500" y="197643"/>
                </a:cubicBezTo>
                <a:cubicBezTo>
                  <a:pt x="191943" y="202452"/>
                  <a:pt x="194279" y="207008"/>
                  <a:pt x="195263" y="211931"/>
                </a:cubicBezTo>
                <a:cubicBezTo>
                  <a:pt x="196057" y="215900"/>
                  <a:pt x="197029" y="219837"/>
                  <a:pt x="197644" y="223837"/>
                </a:cubicBezTo>
                <a:cubicBezTo>
                  <a:pt x="198738" y="230947"/>
                  <a:pt x="198629" y="242476"/>
                  <a:pt x="202406" y="250031"/>
                </a:cubicBezTo>
                <a:cubicBezTo>
                  <a:pt x="203686" y="252591"/>
                  <a:pt x="205581" y="254794"/>
                  <a:pt x="207169" y="257175"/>
                </a:cubicBezTo>
                <a:cubicBezTo>
                  <a:pt x="207963" y="265112"/>
                  <a:pt x="208337" y="273103"/>
                  <a:pt x="209550" y="280987"/>
                </a:cubicBezTo>
                <a:cubicBezTo>
                  <a:pt x="209932" y="283468"/>
                  <a:pt x="211654" y="285636"/>
                  <a:pt x="211931" y="288131"/>
                </a:cubicBezTo>
                <a:cubicBezTo>
                  <a:pt x="213249" y="299991"/>
                  <a:pt x="213126" y="311976"/>
                  <a:pt x="214313" y="323850"/>
                </a:cubicBezTo>
                <a:cubicBezTo>
                  <a:pt x="215685" y="337573"/>
                  <a:pt x="217886" y="335768"/>
                  <a:pt x="221456" y="350043"/>
                </a:cubicBezTo>
                <a:cubicBezTo>
                  <a:pt x="226414" y="369870"/>
                  <a:pt x="220377" y="350264"/>
                  <a:pt x="228600" y="366712"/>
                </a:cubicBezTo>
                <a:cubicBezTo>
                  <a:pt x="229722" y="368957"/>
                  <a:pt x="229413" y="371896"/>
                  <a:pt x="230981" y="373856"/>
                </a:cubicBezTo>
                <a:cubicBezTo>
                  <a:pt x="232769" y="376091"/>
                  <a:pt x="235744" y="377031"/>
                  <a:pt x="238125" y="378618"/>
                </a:cubicBezTo>
                <a:cubicBezTo>
                  <a:pt x="250414" y="415481"/>
                  <a:pt x="242094" y="394891"/>
                  <a:pt x="247650" y="400050"/>
                </a:cubicBezTo>
                <a:cubicBezTo>
                  <a:pt x="253206" y="405209"/>
                  <a:pt x="265907" y="405606"/>
                  <a:pt x="271463" y="409575"/>
                </a:cubicBezTo>
                <a:lnTo>
                  <a:pt x="280988" y="423862"/>
                </a:lnTo>
                <a:cubicBezTo>
                  <a:pt x="282575" y="426243"/>
                  <a:pt x="283369" y="429419"/>
                  <a:pt x="285750" y="431006"/>
                </a:cubicBezTo>
                <a:lnTo>
                  <a:pt x="292894" y="435768"/>
                </a:lnTo>
                <a:cubicBezTo>
                  <a:pt x="294481" y="440531"/>
                  <a:pt x="293479" y="447271"/>
                  <a:pt x="297656" y="450056"/>
                </a:cubicBezTo>
                <a:cubicBezTo>
                  <a:pt x="314033" y="460973"/>
                  <a:pt x="306514" y="457771"/>
                  <a:pt x="319088" y="461962"/>
                </a:cubicBezTo>
                <a:cubicBezTo>
                  <a:pt x="324599" y="469311"/>
                  <a:pt x="326960" y="470369"/>
                  <a:pt x="328613" y="478631"/>
                </a:cubicBezTo>
                <a:cubicBezTo>
                  <a:pt x="329714" y="484135"/>
                  <a:pt x="329990" y="489778"/>
                  <a:pt x="330994" y="495300"/>
                </a:cubicBezTo>
                <a:cubicBezTo>
                  <a:pt x="331579" y="498520"/>
                  <a:pt x="331560" y="502102"/>
                  <a:pt x="333375" y="504825"/>
                </a:cubicBezTo>
                <a:cubicBezTo>
                  <a:pt x="334963" y="507206"/>
                  <a:pt x="338138" y="508000"/>
                  <a:pt x="340519" y="509587"/>
                </a:cubicBezTo>
                <a:cubicBezTo>
                  <a:pt x="341313" y="511968"/>
                  <a:pt x="342210" y="514317"/>
                  <a:pt x="342900" y="516731"/>
                </a:cubicBezTo>
                <a:cubicBezTo>
                  <a:pt x="343799" y="519878"/>
                  <a:pt x="343817" y="523329"/>
                  <a:pt x="345281" y="526256"/>
                </a:cubicBezTo>
                <a:cubicBezTo>
                  <a:pt x="352226" y="540146"/>
                  <a:pt x="352128" y="538757"/>
                  <a:pt x="361950" y="545306"/>
                </a:cubicBezTo>
                <a:cubicBezTo>
                  <a:pt x="363538" y="547687"/>
                  <a:pt x="365433" y="549890"/>
                  <a:pt x="366713" y="552450"/>
                </a:cubicBezTo>
                <a:cubicBezTo>
                  <a:pt x="369589" y="558201"/>
                  <a:pt x="368170" y="562188"/>
                  <a:pt x="373856" y="566737"/>
                </a:cubicBezTo>
                <a:cubicBezTo>
                  <a:pt x="375816" y="568305"/>
                  <a:pt x="378619" y="568324"/>
                  <a:pt x="381000" y="569118"/>
                </a:cubicBezTo>
                <a:cubicBezTo>
                  <a:pt x="383381" y="571499"/>
                  <a:pt x="385342" y="574394"/>
                  <a:pt x="388144" y="576262"/>
                </a:cubicBezTo>
                <a:cubicBezTo>
                  <a:pt x="390233" y="577654"/>
                  <a:pt x="393043" y="577520"/>
                  <a:pt x="395288" y="578643"/>
                </a:cubicBezTo>
                <a:cubicBezTo>
                  <a:pt x="397848" y="579923"/>
                  <a:pt x="400050" y="581818"/>
                  <a:pt x="402431" y="583406"/>
                </a:cubicBezTo>
                <a:cubicBezTo>
                  <a:pt x="411123" y="609473"/>
                  <a:pt x="397260" y="569984"/>
                  <a:pt x="409575" y="597693"/>
                </a:cubicBezTo>
                <a:cubicBezTo>
                  <a:pt x="411614" y="602281"/>
                  <a:pt x="412750" y="607218"/>
                  <a:pt x="414338" y="611981"/>
                </a:cubicBezTo>
                <a:cubicBezTo>
                  <a:pt x="415132" y="614362"/>
                  <a:pt x="414630" y="617733"/>
                  <a:pt x="416719" y="619125"/>
                </a:cubicBezTo>
                <a:cubicBezTo>
                  <a:pt x="419100" y="620712"/>
                  <a:pt x="421303" y="622607"/>
                  <a:pt x="423863" y="623887"/>
                </a:cubicBezTo>
                <a:cubicBezTo>
                  <a:pt x="426108" y="625009"/>
                  <a:pt x="428625" y="625474"/>
                  <a:pt x="431006" y="626268"/>
                </a:cubicBezTo>
                <a:lnTo>
                  <a:pt x="440531" y="640556"/>
                </a:lnTo>
                <a:lnTo>
                  <a:pt x="445294" y="647700"/>
                </a:lnTo>
                <a:cubicBezTo>
                  <a:pt x="447652" y="654775"/>
                  <a:pt x="449158" y="663470"/>
                  <a:pt x="454819" y="669131"/>
                </a:cubicBezTo>
                <a:cubicBezTo>
                  <a:pt x="456843" y="671155"/>
                  <a:pt x="459582" y="672306"/>
                  <a:pt x="461963" y="673893"/>
                </a:cubicBezTo>
                <a:cubicBezTo>
                  <a:pt x="463550" y="676274"/>
                  <a:pt x="464490" y="679249"/>
                  <a:pt x="466725" y="681037"/>
                </a:cubicBezTo>
                <a:cubicBezTo>
                  <a:pt x="476966" y="689230"/>
                  <a:pt x="472041" y="675735"/>
                  <a:pt x="478631" y="690562"/>
                </a:cubicBezTo>
                <a:cubicBezTo>
                  <a:pt x="480670" y="695150"/>
                  <a:pt x="483394" y="704850"/>
                  <a:pt x="483394" y="704850"/>
                </a:cubicBezTo>
                <a:cubicBezTo>
                  <a:pt x="484188" y="713581"/>
                  <a:pt x="484688" y="722344"/>
                  <a:pt x="485775" y="731043"/>
                </a:cubicBezTo>
                <a:cubicBezTo>
                  <a:pt x="487390" y="743967"/>
                  <a:pt x="487656" y="740006"/>
                  <a:pt x="490538" y="750093"/>
                </a:cubicBezTo>
                <a:cubicBezTo>
                  <a:pt x="491437" y="753240"/>
                  <a:pt x="491295" y="756776"/>
                  <a:pt x="492919" y="759618"/>
                </a:cubicBezTo>
                <a:cubicBezTo>
                  <a:pt x="494590" y="762542"/>
                  <a:pt x="497907" y="764175"/>
                  <a:pt x="500063" y="766762"/>
                </a:cubicBezTo>
                <a:cubicBezTo>
                  <a:pt x="501895" y="768961"/>
                  <a:pt x="503545" y="771346"/>
                  <a:pt x="504825" y="773906"/>
                </a:cubicBezTo>
                <a:cubicBezTo>
                  <a:pt x="505947" y="776151"/>
                  <a:pt x="505987" y="778856"/>
                  <a:pt x="507206" y="781050"/>
                </a:cubicBezTo>
                <a:cubicBezTo>
                  <a:pt x="515376" y="795757"/>
                  <a:pt x="513440" y="793143"/>
                  <a:pt x="523875" y="800100"/>
                </a:cubicBezTo>
                <a:cubicBezTo>
                  <a:pt x="525463" y="802481"/>
                  <a:pt x="527476" y="804628"/>
                  <a:pt x="528638" y="807243"/>
                </a:cubicBezTo>
                <a:cubicBezTo>
                  <a:pt x="528641" y="807249"/>
                  <a:pt x="534589" y="825100"/>
                  <a:pt x="535781" y="828675"/>
                </a:cubicBezTo>
                <a:cubicBezTo>
                  <a:pt x="537717" y="834482"/>
                  <a:pt x="538312" y="838348"/>
                  <a:pt x="542925" y="842962"/>
                </a:cubicBezTo>
                <a:cubicBezTo>
                  <a:pt x="544949" y="844986"/>
                  <a:pt x="547688" y="846137"/>
                  <a:pt x="550069" y="847725"/>
                </a:cubicBezTo>
                <a:cubicBezTo>
                  <a:pt x="551638" y="852432"/>
                  <a:pt x="553016" y="858654"/>
                  <a:pt x="557213" y="862012"/>
                </a:cubicBezTo>
                <a:cubicBezTo>
                  <a:pt x="559173" y="863580"/>
                  <a:pt x="561975" y="863599"/>
                  <a:pt x="564356" y="864393"/>
                </a:cubicBezTo>
                <a:cubicBezTo>
                  <a:pt x="566737" y="866774"/>
                  <a:pt x="568913" y="869381"/>
                  <a:pt x="571500" y="871537"/>
                </a:cubicBezTo>
                <a:cubicBezTo>
                  <a:pt x="573699" y="873369"/>
                  <a:pt x="576759" y="874146"/>
                  <a:pt x="578644" y="876300"/>
                </a:cubicBezTo>
                <a:cubicBezTo>
                  <a:pt x="582413" y="880607"/>
                  <a:pt x="584994" y="885825"/>
                  <a:pt x="588169" y="890587"/>
                </a:cubicBezTo>
                <a:cubicBezTo>
                  <a:pt x="589756" y="892968"/>
                  <a:pt x="590550" y="896144"/>
                  <a:pt x="592931" y="897731"/>
                </a:cubicBezTo>
                <a:cubicBezTo>
                  <a:pt x="595312" y="899318"/>
                  <a:pt x="597515" y="901213"/>
                  <a:pt x="600075" y="902493"/>
                </a:cubicBezTo>
                <a:cubicBezTo>
                  <a:pt x="602320" y="903616"/>
                  <a:pt x="604838" y="904081"/>
                  <a:pt x="607219" y="904875"/>
                </a:cubicBezTo>
                <a:cubicBezTo>
                  <a:pt x="608806" y="907256"/>
                  <a:pt x="609422" y="910738"/>
                  <a:pt x="611981" y="912018"/>
                </a:cubicBezTo>
                <a:cubicBezTo>
                  <a:pt x="617835" y="914945"/>
                  <a:pt x="624821" y="914711"/>
                  <a:pt x="631031" y="916781"/>
                </a:cubicBezTo>
                <a:lnTo>
                  <a:pt x="638175" y="919162"/>
                </a:lnTo>
                <a:cubicBezTo>
                  <a:pt x="639763" y="921543"/>
                  <a:pt x="640703" y="924518"/>
                  <a:pt x="642938" y="926306"/>
                </a:cubicBezTo>
                <a:cubicBezTo>
                  <a:pt x="644898" y="927874"/>
                  <a:pt x="648306" y="926912"/>
                  <a:pt x="650081" y="928687"/>
                </a:cubicBezTo>
                <a:cubicBezTo>
                  <a:pt x="661958" y="940564"/>
                  <a:pt x="640582" y="932138"/>
                  <a:pt x="659606" y="940593"/>
                </a:cubicBezTo>
                <a:cubicBezTo>
                  <a:pt x="664194" y="942632"/>
                  <a:pt x="673894" y="945356"/>
                  <a:pt x="673894" y="945356"/>
                </a:cubicBezTo>
                <a:cubicBezTo>
                  <a:pt x="676275" y="947737"/>
                  <a:pt x="678970" y="949842"/>
                  <a:pt x="681038" y="952500"/>
                </a:cubicBezTo>
                <a:cubicBezTo>
                  <a:pt x="684552" y="957018"/>
                  <a:pt x="685133" y="964977"/>
                  <a:pt x="690563" y="966787"/>
                </a:cubicBezTo>
                <a:lnTo>
                  <a:pt x="697706" y="969168"/>
                </a:lnTo>
                <a:cubicBezTo>
                  <a:pt x="700087" y="970756"/>
                  <a:pt x="702651" y="972099"/>
                  <a:pt x="704850" y="973931"/>
                </a:cubicBezTo>
                <a:cubicBezTo>
                  <a:pt x="708808" y="977230"/>
                  <a:pt x="714552" y="983260"/>
                  <a:pt x="716756" y="988218"/>
                </a:cubicBezTo>
                <a:cubicBezTo>
                  <a:pt x="718795" y="992806"/>
                  <a:pt x="719931" y="997743"/>
                  <a:pt x="721519" y="1002506"/>
                </a:cubicBezTo>
                <a:lnTo>
                  <a:pt x="728663" y="1023937"/>
                </a:lnTo>
                <a:cubicBezTo>
                  <a:pt x="729457" y="1026318"/>
                  <a:pt x="728583" y="1030589"/>
                  <a:pt x="731044" y="1031081"/>
                </a:cubicBezTo>
                <a:lnTo>
                  <a:pt x="742950" y="1033462"/>
                </a:lnTo>
                <a:cubicBezTo>
                  <a:pt x="744538" y="1035843"/>
                  <a:pt x="745559" y="1038721"/>
                  <a:pt x="747713" y="1040606"/>
                </a:cubicBezTo>
                <a:cubicBezTo>
                  <a:pt x="752020" y="1044375"/>
                  <a:pt x="762000" y="1050131"/>
                  <a:pt x="762000" y="1050131"/>
                </a:cubicBezTo>
                <a:cubicBezTo>
                  <a:pt x="762794" y="1052512"/>
                  <a:pt x="763162" y="1055081"/>
                  <a:pt x="764381" y="1057275"/>
                </a:cubicBezTo>
                <a:cubicBezTo>
                  <a:pt x="764385" y="1057283"/>
                  <a:pt x="776285" y="1075131"/>
                  <a:pt x="778669" y="1078706"/>
                </a:cubicBezTo>
                <a:cubicBezTo>
                  <a:pt x="780256" y="1081087"/>
                  <a:pt x="782526" y="1083135"/>
                  <a:pt x="783431" y="1085850"/>
                </a:cubicBezTo>
                <a:lnTo>
                  <a:pt x="788194" y="1100137"/>
                </a:lnTo>
                <a:cubicBezTo>
                  <a:pt x="790676" y="1107582"/>
                  <a:pt x="793079" y="1116888"/>
                  <a:pt x="800100" y="1121568"/>
                </a:cubicBezTo>
                <a:lnTo>
                  <a:pt x="814388" y="1131093"/>
                </a:lnTo>
                <a:lnTo>
                  <a:pt x="821531" y="1135856"/>
                </a:lnTo>
                <a:cubicBezTo>
                  <a:pt x="823119" y="1138237"/>
                  <a:pt x="824270" y="1140976"/>
                  <a:pt x="826294" y="1143000"/>
                </a:cubicBezTo>
                <a:cubicBezTo>
                  <a:pt x="840617" y="1157322"/>
                  <a:pt x="827709" y="1132032"/>
                  <a:pt x="847725" y="1162050"/>
                </a:cubicBezTo>
                <a:cubicBezTo>
                  <a:pt x="849313" y="1164431"/>
                  <a:pt x="850334" y="1167309"/>
                  <a:pt x="852488" y="1169193"/>
                </a:cubicBezTo>
                <a:cubicBezTo>
                  <a:pt x="856796" y="1172962"/>
                  <a:pt x="866775" y="1178718"/>
                  <a:pt x="866775" y="1178718"/>
                </a:cubicBezTo>
                <a:cubicBezTo>
                  <a:pt x="867569" y="1181099"/>
                  <a:pt x="867588" y="1183902"/>
                  <a:pt x="869156" y="1185862"/>
                </a:cubicBezTo>
                <a:cubicBezTo>
                  <a:pt x="873927" y="1191826"/>
                  <a:pt x="881612" y="1191541"/>
                  <a:pt x="888206" y="1193006"/>
                </a:cubicBezTo>
                <a:cubicBezTo>
                  <a:pt x="891401" y="1193716"/>
                  <a:pt x="894556" y="1194593"/>
                  <a:pt x="897731" y="1195387"/>
                </a:cubicBezTo>
                <a:cubicBezTo>
                  <a:pt x="899319" y="1200150"/>
                  <a:pt x="898317" y="1206890"/>
                  <a:pt x="902494" y="1209675"/>
                </a:cubicBezTo>
                <a:cubicBezTo>
                  <a:pt x="904875" y="1211262"/>
                  <a:pt x="907078" y="1213157"/>
                  <a:pt x="909638" y="1214437"/>
                </a:cubicBezTo>
                <a:cubicBezTo>
                  <a:pt x="929341" y="1224288"/>
                  <a:pt x="901535" y="1206718"/>
                  <a:pt x="926306" y="1221581"/>
                </a:cubicBezTo>
                <a:cubicBezTo>
                  <a:pt x="946774" y="1233862"/>
                  <a:pt x="933370" y="1228698"/>
                  <a:pt x="947738" y="1233487"/>
                </a:cubicBezTo>
                <a:cubicBezTo>
                  <a:pt x="968209" y="1247137"/>
                  <a:pt x="944118" y="1228962"/>
                  <a:pt x="957263" y="1245393"/>
                </a:cubicBezTo>
                <a:cubicBezTo>
                  <a:pt x="961382" y="1250541"/>
                  <a:pt x="974323" y="1253461"/>
                  <a:pt x="978694" y="1254918"/>
                </a:cubicBezTo>
                <a:lnTo>
                  <a:pt x="992981" y="1259681"/>
                </a:lnTo>
                <a:lnTo>
                  <a:pt x="1000125" y="1262062"/>
                </a:lnTo>
                <a:cubicBezTo>
                  <a:pt x="1002506" y="1264443"/>
                  <a:pt x="1004682" y="1267050"/>
                  <a:pt x="1007269" y="1269206"/>
                </a:cubicBezTo>
                <a:cubicBezTo>
                  <a:pt x="1015434" y="1276010"/>
                  <a:pt x="1014186" y="1271132"/>
                  <a:pt x="1019175" y="1281112"/>
                </a:cubicBezTo>
                <a:cubicBezTo>
                  <a:pt x="1020297" y="1283357"/>
                  <a:pt x="1020337" y="1286062"/>
                  <a:pt x="1021556" y="1288256"/>
                </a:cubicBezTo>
                <a:cubicBezTo>
                  <a:pt x="1024336" y="1293259"/>
                  <a:pt x="1027906" y="1297781"/>
                  <a:pt x="1031081" y="1302543"/>
                </a:cubicBezTo>
                <a:cubicBezTo>
                  <a:pt x="1035844" y="1309687"/>
                  <a:pt x="1035051" y="1310481"/>
                  <a:pt x="1042988" y="1314450"/>
                </a:cubicBezTo>
                <a:cubicBezTo>
                  <a:pt x="1048442" y="1317177"/>
                  <a:pt x="1059716" y="1318690"/>
                  <a:pt x="1064419" y="1319212"/>
                </a:cubicBezTo>
                <a:cubicBezTo>
                  <a:pt x="1128428" y="1326323"/>
                  <a:pt x="1066009" y="1317737"/>
                  <a:pt x="1109663" y="1323975"/>
                </a:cubicBezTo>
                <a:cubicBezTo>
                  <a:pt x="1114425" y="1325562"/>
                  <a:pt x="1121165" y="1324560"/>
                  <a:pt x="1123950" y="1328737"/>
                </a:cubicBezTo>
                <a:cubicBezTo>
                  <a:pt x="1125538" y="1331118"/>
                  <a:pt x="1118791" y="1334293"/>
                  <a:pt x="1128713" y="1335881"/>
                </a:cubicBezTo>
                <a:cubicBezTo>
                  <a:pt x="1138635" y="1337469"/>
                  <a:pt x="1164034" y="1337469"/>
                  <a:pt x="1183481" y="1338263"/>
                </a:cubicBezTo>
                <a:cubicBezTo>
                  <a:pt x="1201340" y="1338660"/>
                  <a:pt x="1231107" y="1339849"/>
                  <a:pt x="1245394" y="1340643"/>
                </a:cubicBezTo>
                <a:cubicBezTo>
                  <a:pt x="1246188" y="1343024"/>
                  <a:pt x="1246207" y="1345827"/>
                  <a:pt x="1247775" y="1347787"/>
                </a:cubicBezTo>
                <a:cubicBezTo>
                  <a:pt x="1252072" y="1353158"/>
                  <a:pt x="1258512" y="1353236"/>
                  <a:pt x="1264444" y="1354931"/>
                </a:cubicBezTo>
                <a:cubicBezTo>
                  <a:pt x="1266858" y="1355621"/>
                  <a:pt x="1269116" y="1356876"/>
                  <a:pt x="1271588" y="1357312"/>
                </a:cubicBezTo>
                <a:cubicBezTo>
                  <a:pt x="1282642" y="1359263"/>
                  <a:pt x="1304925" y="1362075"/>
                  <a:pt x="1304925" y="1362075"/>
                </a:cubicBezTo>
                <a:cubicBezTo>
                  <a:pt x="1305719" y="1364456"/>
                  <a:pt x="1305738" y="1367258"/>
                  <a:pt x="1307306" y="1369218"/>
                </a:cubicBezTo>
                <a:cubicBezTo>
                  <a:pt x="1310664" y="1373416"/>
                  <a:pt x="1316887" y="1374793"/>
                  <a:pt x="1321594" y="1376362"/>
                </a:cubicBezTo>
                <a:cubicBezTo>
                  <a:pt x="1322388" y="1381125"/>
                  <a:pt x="1322928" y="1385937"/>
                  <a:pt x="1323975" y="1390650"/>
                </a:cubicBezTo>
                <a:cubicBezTo>
                  <a:pt x="1324519" y="1393100"/>
                  <a:pt x="1324063" y="1396774"/>
                  <a:pt x="1326356" y="1397793"/>
                </a:cubicBezTo>
                <a:cubicBezTo>
                  <a:pt x="1332204" y="1400392"/>
                  <a:pt x="1339038" y="1399538"/>
                  <a:pt x="1345406" y="1400175"/>
                </a:cubicBezTo>
                <a:cubicBezTo>
                  <a:pt x="1354917" y="1401126"/>
                  <a:pt x="1364456" y="1401762"/>
                  <a:pt x="1373981" y="1402556"/>
                </a:cubicBezTo>
                <a:cubicBezTo>
                  <a:pt x="1376362" y="1404143"/>
                  <a:pt x="1379101" y="1405294"/>
                  <a:pt x="1381125" y="1407318"/>
                </a:cubicBezTo>
                <a:cubicBezTo>
                  <a:pt x="1397007" y="1423199"/>
                  <a:pt x="1373976" y="1406519"/>
                  <a:pt x="1393031" y="1419225"/>
                </a:cubicBezTo>
                <a:cubicBezTo>
                  <a:pt x="1403948" y="1435601"/>
                  <a:pt x="1397126" y="1431702"/>
                  <a:pt x="1409700" y="1435893"/>
                </a:cubicBezTo>
                <a:lnTo>
                  <a:pt x="1423988" y="1445418"/>
                </a:lnTo>
                <a:cubicBezTo>
                  <a:pt x="1441062" y="1456801"/>
                  <a:pt x="1428263" y="1449990"/>
                  <a:pt x="1466850" y="1452562"/>
                </a:cubicBezTo>
                <a:cubicBezTo>
                  <a:pt x="1484506" y="1464332"/>
                  <a:pt x="1475525" y="1460965"/>
                  <a:pt x="1493044" y="1464468"/>
                </a:cubicBezTo>
                <a:cubicBezTo>
                  <a:pt x="1493838" y="1466849"/>
                  <a:pt x="1493650" y="1469837"/>
                  <a:pt x="1495425" y="1471612"/>
                </a:cubicBezTo>
                <a:cubicBezTo>
                  <a:pt x="1517895" y="1494082"/>
                  <a:pt x="1500770" y="1470416"/>
                  <a:pt x="1524000" y="1485900"/>
                </a:cubicBezTo>
                <a:cubicBezTo>
                  <a:pt x="1526381" y="1487487"/>
                  <a:pt x="1528355" y="1490019"/>
                  <a:pt x="1531144" y="1490662"/>
                </a:cubicBezTo>
                <a:cubicBezTo>
                  <a:pt x="1538917" y="1492456"/>
                  <a:pt x="1547019" y="1492249"/>
                  <a:pt x="1554956" y="1493043"/>
                </a:cubicBezTo>
                <a:cubicBezTo>
                  <a:pt x="1557337" y="1494631"/>
                  <a:pt x="1560076" y="1495782"/>
                  <a:pt x="1562100" y="1497806"/>
                </a:cubicBezTo>
                <a:cubicBezTo>
                  <a:pt x="1564124" y="1499830"/>
                  <a:pt x="1564628" y="1503162"/>
                  <a:pt x="1566863" y="1504950"/>
                </a:cubicBezTo>
                <a:cubicBezTo>
                  <a:pt x="1568823" y="1506518"/>
                  <a:pt x="1571625" y="1506537"/>
                  <a:pt x="1574006" y="1507331"/>
                </a:cubicBezTo>
                <a:cubicBezTo>
                  <a:pt x="1577181" y="1512093"/>
                  <a:pt x="1578769" y="1518443"/>
                  <a:pt x="1583531" y="1521618"/>
                </a:cubicBezTo>
                <a:cubicBezTo>
                  <a:pt x="1585912" y="1523206"/>
                  <a:pt x="1588060" y="1525219"/>
                  <a:pt x="1590675" y="1526381"/>
                </a:cubicBezTo>
                <a:cubicBezTo>
                  <a:pt x="1598121" y="1529690"/>
                  <a:pt x="1606577" y="1531547"/>
                  <a:pt x="1614488" y="1533525"/>
                </a:cubicBezTo>
                <a:cubicBezTo>
                  <a:pt x="1616869" y="1535112"/>
                  <a:pt x="1619016" y="1537125"/>
                  <a:pt x="1621631" y="1538287"/>
                </a:cubicBezTo>
                <a:cubicBezTo>
                  <a:pt x="1626219" y="1540326"/>
                  <a:pt x="1635919" y="1543050"/>
                  <a:pt x="1635919" y="1543050"/>
                </a:cubicBezTo>
                <a:cubicBezTo>
                  <a:pt x="1647987" y="1541326"/>
                  <a:pt x="1659488" y="1538190"/>
                  <a:pt x="1671638" y="1543050"/>
                </a:cubicBezTo>
                <a:cubicBezTo>
                  <a:pt x="1674295" y="1544113"/>
                  <a:pt x="1674377" y="1548170"/>
                  <a:pt x="1676400" y="1550193"/>
                </a:cubicBezTo>
                <a:cubicBezTo>
                  <a:pt x="1678424" y="1552217"/>
                  <a:pt x="1680929" y="1553794"/>
                  <a:pt x="1683544" y="1554956"/>
                </a:cubicBezTo>
                <a:cubicBezTo>
                  <a:pt x="1688131" y="1556995"/>
                  <a:pt x="1697831" y="1559718"/>
                  <a:pt x="1697831" y="1559718"/>
                </a:cubicBezTo>
                <a:cubicBezTo>
                  <a:pt x="1700212" y="1561306"/>
                  <a:pt x="1702951" y="1562457"/>
                  <a:pt x="1704975" y="1564481"/>
                </a:cubicBezTo>
                <a:cubicBezTo>
                  <a:pt x="1706999" y="1566505"/>
                  <a:pt x="1706952" y="1570969"/>
                  <a:pt x="1709738" y="1571625"/>
                </a:cubicBezTo>
                <a:cubicBezTo>
                  <a:pt x="1721353" y="1574358"/>
                  <a:pt x="1733550" y="1573212"/>
                  <a:pt x="1745456" y="1574006"/>
                </a:cubicBezTo>
                <a:lnTo>
                  <a:pt x="1759744" y="1578768"/>
                </a:lnTo>
                <a:cubicBezTo>
                  <a:pt x="1762125" y="1579562"/>
                  <a:pt x="1764397" y="1580839"/>
                  <a:pt x="1766888" y="1581150"/>
                </a:cubicBezTo>
                <a:cubicBezTo>
                  <a:pt x="1773238" y="1581944"/>
                  <a:pt x="1779626" y="1582479"/>
                  <a:pt x="1785938" y="1583531"/>
                </a:cubicBezTo>
                <a:cubicBezTo>
                  <a:pt x="1806672" y="1586986"/>
                  <a:pt x="1785629" y="1584520"/>
                  <a:pt x="1802606" y="1588293"/>
                </a:cubicBezTo>
                <a:cubicBezTo>
                  <a:pt x="1827754" y="1593882"/>
                  <a:pt x="1807955" y="1587696"/>
                  <a:pt x="1824038" y="1593056"/>
                </a:cubicBezTo>
                <a:cubicBezTo>
                  <a:pt x="1826419" y="1594643"/>
                  <a:pt x="1828551" y="1596691"/>
                  <a:pt x="1831181" y="1597818"/>
                </a:cubicBezTo>
                <a:cubicBezTo>
                  <a:pt x="1840815" y="1601947"/>
                  <a:pt x="1868850" y="1602365"/>
                  <a:pt x="1871663" y="1602581"/>
                </a:cubicBezTo>
                <a:cubicBezTo>
                  <a:pt x="1872457" y="1604962"/>
                  <a:pt x="1871576" y="1609268"/>
                  <a:pt x="1874044" y="1609725"/>
                </a:cubicBezTo>
                <a:cubicBezTo>
                  <a:pt x="1894396" y="1613494"/>
                  <a:pt x="1935956" y="1614487"/>
                  <a:pt x="1935956" y="1614487"/>
                </a:cubicBezTo>
                <a:cubicBezTo>
                  <a:pt x="1964529" y="1624010"/>
                  <a:pt x="1923259" y="1608138"/>
                  <a:pt x="1945481" y="1624012"/>
                </a:cubicBezTo>
                <a:cubicBezTo>
                  <a:pt x="1949566" y="1626930"/>
                  <a:pt x="1954753" y="1628557"/>
                  <a:pt x="1959769" y="1628775"/>
                </a:cubicBezTo>
                <a:lnTo>
                  <a:pt x="2014538" y="1631156"/>
                </a:lnTo>
                <a:cubicBezTo>
                  <a:pt x="2019300" y="1631950"/>
                  <a:pt x="2025192" y="1630358"/>
                  <a:pt x="2028825" y="1633537"/>
                </a:cubicBezTo>
                <a:cubicBezTo>
                  <a:pt x="2032603" y="1636843"/>
                  <a:pt x="2033588" y="1647825"/>
                  <a:pt x="2033588" y="1647825"/>
                </a:cubicBezTo>
                <a:cubicBezTo>
                  <a:pt x="2041525" y="1647031"/>
                  <a:pt x="2046685" y="1645443"/>
                  <a:pt x="2057400" y="1645443"/>
                </a:cubicBezTo>
                <a:cubicBezTo>
                  <a:pt x="2068115" y="1645443"/>
                  <a:pt x="2083990" y="1645841"/>
                  <a:pt x="2097881" y="1647825"/>
                </a:cubicBezTo>
                <a:cubicBezTo>
                  <a:pt x="2111772" y="1649810"/>
                  <a:pt x="2124472" y="1655366"/>
                  <a:pt x="2140744" y="1657350"/>
                </a:cubicBezTo>
                <a:cubicBezTo>
                  <a:pt x="2157016" y="1659334"/>
                  <a:pt x="2177257" y="1658937"/>
                  <a:pt x="2195513" y="1659731"/>
                </a:cubicBezTo>
                <a:cubicBezTo>
                  <a:pt x="2215125" y="1666268"/>
                  <a:pt x="2204831" y="1663783"/>
                  <a:pt x="2226469" y="1666875"/>
                </a:cubicBezTo>
                <a:cubicBezTo>
                  <a:pt x="2228850" y="1667669"/>
                  <a:pt x="2232368" y="1667077"/>
                  <a:pt x="2233613" y="1669256"/>
                </a:cubicBezTo>
                <a:cubicBezTo>
                  <a:pt x="2236008" y="1673448"/>
                  <a:pt x="2231530" y="1681705"/>
                  <a:pt x="2235994" y="1683543"/>
                </a:cubicBezTo>
                <a:cubicBezTo>
                  <a:pt x="2247760" y="1688388"/>
                  <a:pt x="2261394" y="1685131"/>
                  <a:pt x="2274094" y="1685925"/>
                </a:cubicBezTo>
                <a:cubicBezTo>
                  <a:pt x="2282523" y="1688734"/>
                  <a:pt x="2283222" y="1689893"/>
                  <a:pt x="2290763" y="1693068"/>
                </a:cubicBezTo>
                <a:cubicBezTo>
                  <a:pt x="2298304" y="1696243"/>
                  <a:pt x="2307829" y="1702593"/>
                  <a:pt x="2319338" y="1704974"/>
                </a:cubicBezTo>
                <a:cubicBezTo>
                  <a:pt x="2332832" y="1705768"/>
                  <a:pt x="2463006" y="1701798"/>
                  <a:pt x="2476500" y="1702592"/>
                </a:cubicBezTo>
                <a:cubicBezTo>
                  <a:pt x="2481263" y="1701798"/>
                  <a:pt x="2486025" y="1715293"/>
                  <a:pt x="2490788" y="1714499"/>
                </a:cubicBezTo>
                <a:cubicBezTo>
                  <a:pt x="2504282" y="1715293"/>
                  <a:pt x="2686844" y="1716086"/>
                  <a:pt x="2700338" y="1716880"/>
                </a:cubicBezTo>
                <a:cubicBezTo>
                  <a:pt x="2707482" y="1716880"/>
                  <a:pt x="2719388" y="1750217"/>
                  <a:pt x="2726532" y="1750217"/>
                </a:cubicBezTo>
                <a:cubicBezTo>
                  <a:pt x="2731294" y="1751804"/>
                  <a:pt x="2847976" y="1751011"/>
                  <a:pt x="2852738" y="1752598"/>
                </a:cubicBezTo>
                <a:cubicBezTo>
                  <a:pt x="2855119" y="1753392"/>
                  <a:pt x="2862263" y="1773236"/>
                  <a:pt x="2864644" y="1774030"/>
                </a:cubicBezTo>
                <a:lnTo>
                  <a:pt x="2938462" y="1774030"/>
                </a:ln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529263" y="2009204"/>
            <a:ext cx="2957512" cy="1835150"/>
          </a:xfrm>
          <a:custGeom>
            <a:avLst/>
            <a:gdLst>
              <a:gd name="connsiteX0" fmla="*/ 0 w 2381250"/>
              <a:gd name="connsiteY0" fmla="*/ 0 h 1766985"/>
              <a:gd name="connsiteX1" fmla="*/ 40481 w 2381250"/>
              <a:gd name="connsiteY1" fmla="*/ 2381 h 1766985"/>
              <a:gd name="connsiteX2" fmla="*/ 54768 w 2381250"/>
              <a:gd name="connsiteY2" fmla="*/ 7144 h 1766985"/>
              <a:gd name="connsiteX3" fmla="*/ 135731 w 2381250"/>
              <a:gd name="connsiteY3" fmla="*/ 7144 h 1766985"/>
              <a:gd name="connsiteX4" fmla="*/ 142875 w 2381250"/>
              <a:gd name="connsiteY4" fmla="*/ 9525 h 1766985"/>
              <a:gd name="connsiteX5" fmla="*/ 145256 w 2381250"/>
              <a:gd name="connsiteY5" fmla="*/ 16669 h 1766985"/>
              <a:gd name="connsiteX6" fmla="*/ 152400 w 2381250"/>
              <a:gd name="connsiteY6" fmla="*/ 19050 h 1766985"/>
              <a:gd name="connsiteX7" fmla="*/ 159543 w 2381250"/>
              <a:gd name="connsiteY7" fmla="*/ 23812 h 1766985"/>
              <a:gd name="connsiteX8" fmla="*/ 173831 w 2381250"/>
              <a:gd name="connsiteY8" fmla="*/ 26194 h 1766985"/>
              <a:gd name="connsiteX9" fmla="*/ 183356 w 2381250"/>
              <a:gd name="connsiteY9" fmla="*/ 28575 h 1766985"/>
              <a:gd name="connsiteX10" fmla="*/ 188118 w 2381250"/>
              <a:gd name="connsiteY10" fmla="*/ 35719 h 1766985"/>
              <a:gd name="connsiteX11" fmla="*/ 195262 w 2381250"/>
              <a:gd name="connsiteY11" fmla="*/ 40481 h 1766985"/>
              <a:gd name="connsiteX12" fmla="*/ 204787 w 2381250"/>
              <a:gd name="connsiteY12" fmla="*/ 54769 h 1766985"/>
              <a:gd name="connsiteX13" fmla="*/ 209550 w 2381250"/>
              <a:gd name="connsiteY13" fmla="*/ 61912 h 1766985"/>
              <a:gd name="connsiteX14" fmla="*/ 216693 w 2381250"/>
              <a:gd name="connsiteY14" fmla="*/ 66675 h 1766985"/>
              <a:gd name="connsiteX15" fmla="*/ 223837 w 2381250"/>
              <a:gd name="connsiteY15" fmla="*/ 69056 h 1766985"/>
              <a:gd name="connsiteX16" fmla="*/ 226218 w 2381250"/>
              <a:gd name="connsiteY16" fmla="*/ 76200 h 1766985"/>
              <a:gd name="connsiteX17" fmla="*/ 233362 w 2381250"/>
              <a:gd name="connsiteY17" fmla="*/ 80962 h 1766985"/>
              <a:gd name="connsiteX18" fmla="*/ 240506 w 2381250"/>
              <a:gd name="connsiteY18" fmla="*/ 88106 h 1766985"/>
              <a:gd name="connsiteX19" fmla="*/ 250031 w 2381250"/>
              <a:gd name="connsiteY19" fmla="*/ 102394 h 1766985"/>
              <a:gd name="connsiteX20" fmla="*/ 254793 w 2381250"/>
              <a:gd name="connsiteY20" fmla="*/ 109537 h 1766985"/>
              <a:gd name="connsiteX21" fmla="*/ 259556 w 2381250"/>
              <a:gd name="connsiteY21" fmla="*/ 116681 h 1766985"/>
              <a:gd name="connsiteX22" fmla="*/ 273843 w 2381250"/>
              <a:gd name="connsiteY22" fmla="*/ 128587 h 1766985"/>
              <a:gd name="connsiteX23" fmla="*/ 280987 w 2381250"/>
              <a:gd name="connsiteY23" fmla="*/ 130969 h 1766985"/>
              <a:gd name="connsiteX24" fmla="*/ 285750 w 2381250"/>
              <a:gd name="connsiteY24" fmla="*/ 138112 h 1766985"/>
              <a:gd name="connsiteX25" fmla="*/ 292893 w 2381250"/>
              <a:gd name="connsiteY25" fmla="*/ 140494 h 1766985"/>
              <a:gd name="connsiteX26" fmla="*/ 326231 w 2381250"/>
              <a:gd name="connsiteY26" fmla="*/ 147637 h 1766985"/>
              <a:gd name="connsiteX27" fmla="*/ 340518 w 2381250"/>
              <a:gd name="connsiteY27" fmla="*/ 152400 h 1766985"/>
              <a:gd name="connsiteX28" fmla="*/ 345281 w 2381250"/>
              <a:gd name="connsiteY28" fmla="*/ 159544 h 1766985"/>
              <a:gd name="connsiteX29" fmla="*/ 354806 w 2381250"/>
              <a:gd name="connsiteY29" fmla="*/ 161925 h 1766985"/>
              <a:gd name="connsiteX30" fmla="*/ 378618 w 2381250"/>
              <a:gd name="connsiteY30" fmla="*/ 164306 h 1766985"/>
              <a:gd name="connsiteX31" fmla="*/ 383381 w 2381250"/>
              <a:gd name="connsiteY31" fmla="*/ 171450 h 1766985"/>
              <a:gd name="connsiteX32" fmla="*/ 390525 w 2381250"/>
              <a:gd name="connsiteY32" fmla="*/ 176212 h 1766985"/>
              <a:gd name="connsiteX33" fmla="*/ 395287 w 2381250"/>
              <a:gd name="connsiteY33" fmla="*/ 190500 h 1766985"/>
              <a:gd name="connsiteX34" fmla="*/ 400050 w 2381250"/>
              <a:gd name="connsiteY34" fmla="*/ 197644 h 1766985"/>
              <a:gd name="connsiteX35" fmla="*/ 404812 w 2381250"/>
              <a:gd name="connsiteY35" fmla="*/ 211931 h 1766985"/>
              <a:gd name="connsiteX36" fmla="*/ 407193 w 2381250"/>
              <a:gd name="connsiteY36" fmla="*/ 219075 h 1766985"/>
              <a:gd name="connsiteX37" fmla="*/ 414337 w 2381250"/>
              <a:gd name="connsiteY37" fmla="*/ 223837 h 1766985"/>
              <a:gd name="connsiteX38" fmla="*/ 428625 w 2381250"/>
              <a:gd name="connsiteY38" fmla="*/ 228600 h 1766985"/>
              <a:gd name="connsiteX39" fmla="*/ 435768 w 2381250"/>
              <a:gd name="connsiteY39" fmla="*/ 233362 h 1766985"/>
              <a:gd name="connsiteX40" fmla="*/ 442912 w 2381250"/>
              <a:gd name="connsiteY40" fmla="*/ 235744 h 1766985"/>
              <a:gd name="connsiteX41" fmla="*/ 457200 w 2381250"/>
              <a:gd name="connsiteY41" fmla="*/ 245269 h 1766985"/>
              <a:gd name="connsiteX42" fmla="*/ 466725 w 2381250"/>
              <a:gd name="connsiteY42" fmla="*/ 259556 h 1766985"/>
              <a:gd name="connsiteX43" fmla="*/ 473868 w 2381250"/>
              <a:gd name="connsiteY43" fmla="*/ 280987 h 1766985"/>
              <a:gd name="connsiteX44" fmla="*/ 476250 w 2381250"/>
              <a:gd name="connsiteY44" fmla="*/ 288131 h 1766985"/>
              <a:gd name="connsiteX45" fmla="*/ 485775 w 2381250"/>
              <a:gd name="connsiteY45" fmla="*/ 302419 h 1766985"/>
              <a:gd name="connsiteX46" fmla="*/ 492918 w 2381250"/>
              <a:gd name="connsiteY46" fmla="*/ 316706 h 1766985"/>
              <a:gd name="connsiteX47" fmla="*/ 500062 w 2381250"/>
              <a:gd name="connsiteY47" fmla="*/ 319087 h 1766985"/>
              <a:gd name="connsiteX48" fmla="*/ 514350 w 2381250"/>
              <a:gd name="connsiteY48" fmla="*/ 326231 h 1766985"/>
              <a:gd name="connsiteX49" fmla="*/ 521493 w 2381250"/>
              <a:gd name="connsiteY49" fmla="*/ 330994 h 1766985"/>
              <a:gd name="connsiteX50" fmla="*/ 538162 w 2381250"/>
              <a:gd name="connsiteY50" fmla="*/ 335756 h 1766985"/>
              <a:gd name="connsiteX51" fmla="*/ 552450 w 2381250"/>
              <a:gd name="connsiteY51" fmla="*/ 340519 h 1766985"/>
              <a:gd name="connsiteX52" fmla="*/ 578643 w 2381250"/>
              <a:gd name="connsiteY52" fmla="*/ 345281 h 1766985"/>
              <a:gd name="connsiteX53" fmla="*/ 585787 w 2381250"/>
              <a:gd name="connsiteY53" fmla="*/ 350044 h 1766985"/>
              <a:gd name="connsiteX54" fmla="*/ 592931 w 2381250"/>
              <a:gd name="connsiteY54" fmla="*/ 364331 h 1766985"/>
              <a:gd name="connsiteX55" fmla="*/ 597693 w 2381250"/>
              <a:gd name="connsiteY55" fmla="*/ 371475 h 1766985"/>
              <a:gd name="connsiteX56" fmla="*/ 600075 w 2381250"/>
              <a:gd name="connsiteY56" fmla="*/ 378619 h 1766985"/>
              <a:gd name="connsiteX57" fmla="*/ 614362 w 2381250"/>
              <a:gd name="connsiteY57" fmla="*/ 383381 h 1766985"/>
              <a:gd name="connsiteX58" fmla="*/ 628650 w 2381250"/>
              <a:gd name="connsiteY58" fmla="*/ 392906 h 1766985"/>
              <a:gd name="connsiteX59" fmla="*/ 638175 w 2381250"/>
              <a:gd name="connsiteY59" fmla="*/ 402431 h 1766985"/>
              <a:gd name="connsiteX60" fmla="*/ 659606 w 2381250"/>
              <a:gd name="connsiteY60" fmla="*/ 419100 h 1766985"/>
              <a:gd name="connsiteX61" fmla="*/ 666750 w 2381250"/>
              <a:gd name="connsiteY61" fmla="*/ 423862 h 1766985"/>
              <a:gd name="connsiteX62" fmla="*/ 676275 w 2381250"/>
              <a:gd name="connsiteY62" fmla="*/ 433387 h 1766985"/>
              <a:gd name="connsiteX63" fmla="*/ 678656 w 2381250"/>
              <a:gd name="connsiteY63" fmla="*/ 440531 h 1766985"/>
              <a:gd name="connsiteX64" fmla="*/ 692943 w 2381250"/>
              <a:gd name="connsiteY64" fmla="*/ 452437 h 1766985"/>
              <a:gd name="connsiteX65" fmla="*/ 700087 w 2381250"/>
              <a:gd name="connsiteY65" fmla="*/ 454819 h 1766985"/>
              <a:gd name="connsiteX66" fmla="*/ 714375 w 2381250"/>
              <a:gd name="connsiteY66" fmla="*/ 464344 h 1766985"/>
              <a:gd name="connsiteX67" fmla="*/ 719137 w 2381250"/>
              <a:gd name="connsiteY67" fmla="*/ 471487 h 1766985"/>
              <a:gd name="connsiteX68" fmla="*/ 723900 w 2381250"/>
              <a:gd name="connsiteY68" fmla="*/ 488156 h 1766985"/>
              <a:gd name="connsiteX69" fmla="*/ 728662 w 2381250"/>
              <a:gd name="connsiteY69" fmla="*/ 495300 h 1766985"/>
              <a:gd name="connsiteX70" fmla="*/ 733425 w 2381250"/>
              <a:gd name="connsiteY70" fmla="*/ 516731 h 1766985"/>
              <a:gd name="connsiteX71" fmla="*/ 738187 w 2381250"/>
              <a:gd name="connsiteY71" fmla="*/ 531019 h 1766985"/>
              <a:gd name="connsiteX72" fmla="*/ 740568 w 2381250"/>
              <a:gd name="connsiteY72" fmla="*/ 542925 h 1766985"/>
              <a:gd name="connsiteX73" fmla="*/ 747712 w 2381250"/>
              <a:gd name="connsiteY73" fmla="*/ 559594 h 1766985"/>
              <a:gd name="connsiteX74" fmla="*/ 759618 w 2381250"/>
              <a:gd name="connsiteY74" fmla="*/ 578644 h 1766985"/>
              <a:gd name="connsiteX75" fmla="*/ 769143 w 2381250"/>
              <a:gd name="connsiteY75" fmla="*/ 600075 h 1766985"/>
              <a:gd name="connsiteX76" fmla="*/ 771525 w 2381250"/>
              <a:gd name="connsiteY76" fmla="*/ 609600 h 1766985"/>
              <a:gd name="connsiteX77" fmla="*/ 776287 w 2381250"/>
              <a:gd name="connsiteY77" fmla="*/ 623887 h 1766985"/>
              <a:gd name="connsiteX78" fmla="*/ 812006 w 2381250"/>
              <a:gd name="connsiteY78" fmla="*/ 642937 h 1766985"/>
              <a:gd name="connsiteX79" fmla="*/ 826293 w 2381250"/>
              <a:gd name="connsiteY79" fmla="*/ 652462 h 1766985"/>
              <a:gd name="connsiteX80" fmla="*/ 835818 w 2381250"/>
              <a:gd name="connsiteY80" fmla="*/ 666750 h 1766985"/>
              <a:gd name="connsiteX81" fmla="*/ 842962 w 2381250"/>
              <a:gd name="connsiteY81" fmla="*/ 681037 h 1766985"/>
              <a:gd name="connsiteX82" fmla="*/ 850106 w 2381250"/>
              <a:gd name="connsiteY82" fmla="*/ 695325 h 1766985"/>
              <a:gd name="connsiteX83" fmla="*/ 854868 w 2381250"/>
              <a:gd name="connsiteY83" fmla="*/ 709612 h 1766985"/>
              <a:gd name="connsiteX84" fmla="*/ 857250 w 2381250"/>
              <a:gd name="connsiteY84" fmla="*/ 716756 h 1766985"/>
              <a:gd name="connsiteX85" fmla="*/ 862012 w 2381250"/>
              <a:gd name="connsiteY85" fmla="*/ 726281 h 1766985"/>
              <a:gd name="connsiteX86" fmla="*/ 866775 w 2381250"/>
              <a:gd name="connsiteY86" fmla="*/ 733425 h 1766985"/>
              <a:gd name="connsiteX87" fmla="*/ 873918 w 2381250"/>
              <a:gd name="connsiteY87" fmla="*/ 738187 h 1766985"/>
              <a:gd name="connsiteX88" fmla="*/ 890587 w 2381250"/>
              <a:gd name="connsiteY88" fmla="*/ 757237 h 1766985"/>
              <a:gd name="connsiteX89" fmla="*/ 912018 w 2381250"/>
              <a:gd name="connsiteY89" fmla="*/ 773906 h 1766985"/>
              <a:gd name="connsiteX90" fmla="*/ 926306 w 2381250"/>
              <a:gd name="connsiteY90" fmla="*/ 783431 h 1766985"/>
              <a:gd name="connsiteX91" fmla="*/ 935831 w 2381250"/>
              <a:gd name="connsiteY91" fmla="*/ 804862 h 1766985"/>
              <a:gd name="connsiteX92" fmla="*/ 942975 w 2381250"/>
              <a:gd name="connsiteY92" fmla="*/ 812006 h 1766985"/>
              <a:gd name="connsiteX93" fmla="*/ 950118 w 2381250"/>
              <a:gd name="connsiteY93" fmla="*/ 816769 h 1766985"/>
              <a:gd name="connsiteX94" fmla="*/ 964406 w 2381250"/>
              <a:gd name="connsiteY94" fmla="*/ 821531 h 1766985"/>
              <a:gd name="connsiteX95" fmla="*/ 973931 w 2381250"/>
              <a:gd name="connsiteY95" fmla="*/ 835819 h 1766985"/>
              <a:gd name="connsiteX96" fmla="*/ 978693 w 2381250"/>
              <a:gd name="connsiteY96" fmla="*/ 842962 h 1766985"/>
              <a:gd name="connsiteX97" fmla="*/ 985837 w 2381250"/>
              <a:gd name="connsiteY97" fmla="*/ 857250 h 1766985"/>
              <a:gd name="connsiteX98" fmla="*/ 988218 w 2381250"/>
              <a:gd name="connsiteY98" fmla="*/ 864394 h 1766985"/>
              <a:gd name="connsiteX99" fmla="*/ 997743 w 2381250"/>
              <a:gd name="connsiteY99" fmla="*/ 878681 h 1766985"/>
              <a:gd name="connsiteX100" fmla="*/ 1004887 w 2381250"/>
              <a:gd name="connsiteY100" fmla="*/ 892969 h 1766985"/>
              <a:gd name="connsiteX101" fmla="*/ 1007268 w 2381250"/>
              <a:gd name="connsiteY101" fmla="*/ 900112 h 1766985"/>
              <a:gd name="connsiteX102" fmla="*/ 1014412 w 2381250"/>
              <a:gd name="connsiteY102" fmla="*/ 912019 h 1766985"/>
              <a:gd name="connsiteX103" fmla="*/ 1026318 w 2381250"/>
              <a:gd name="connsiteY103" fmla="*/ 926306 h 1766985"/>
              <a:gd name="connsiteX104" fmla="*/ 1031081 w 2381250"/>
              <a:gd name="connsiteY104" fmla="*/ 940594 h 1766985"/>
              <a:gd name="connsiteX105" fmla="*/ 1035843 w 2381250"/>
              <a:gd name="connsiteY105" fmla="*/ 947737 h 1766985"/>
              <a:gd name="connsiteX106" fmla="*/ 1038225 w 2381250"/>
              <a:gd name="connsiteY106" fmla="*/ 954881 h 1766985"/>
              <a:gd name="connsiteX107" fmla="*/ 1047750 w 2381250"/>
              <a:gd name="connsiteY107" fmla="*/ 969169 h 1766985"/>
              <a:gd name="connsiteX108" fmla="*/ 1062037 w 2381250"/>
              <a:gd name="connsiteY108" fmla="*/ 995362 h 1766985"/>
              <a:gd name="connsiteX109" fmla="*/ 1064418 w 2381250"/>
              <a:gd name="connsiteY109" fmla="*/ 1002506 h 1766985"/>
              <a:gd name="connsiteX110" fmla="*/ 1078706 w 2381250"/>
              <a:gd name="connsiteY110" fmla="*/ 1023937 h 1766985"/>
              <a:gd name="connsiteX111" fmla="*/ 1083468 w 2381250"/>
              <a:gd name="connsiteY111" fmla="*/ 1031081 h 1766985"/>
              <a:gd name="connsiteX112" fmla="*/ 1090612 w 2381250"/>
              <a:gd name="connsiteY112" fmla="*/ 1045369 h 1766985"/>
              <a:gd name="connsiteX113" fmla="*/ 1097756 w 2381250"/>
              <a:gd name="connsiteY113" fmla="*/ 1050131 h 1766985"/>
              <a:gd name="connsiteX114" fmla="*/ 1107281 w 2381250"/>
              <a:gd name="connsiteY114" fmla="*/ 1064419 h 1766985"/>
              <a:gd name="connsiteX115" fmla="*/ 1126331 w 2381250"/>
              <a:gd name="connsiteY115" fmla="*/ 1081087 h 1766985"/>
              <a:gd name="connsiteX116" fmla="*/ 1143000 w 2381250"/>
              <a:gd name="connsiteY116" fmla="*/ 1083469 h 1766985"/>
              <a:gd name="connsiteX117" fmla="*/ 1164431 w 2381250"/>
              <a:gd name="connsiteY117" fmla="*/ 1090612 h 1766985"/>
              <a:gd name="connsiteX118" fmla="*/ 1171575 w 2381250"/>
              <a:gd name="connsiteY118" fmla="*/ 1092994 h 1766985"/>
              <a:gd name="connsiteX119" fmla="*/ 1190625 w 2381250"/>
              <a:gd name="connsiteY119" fmla="*/ 1095375 h 1766985"/>
              <a:gd name="connsiteX120" fmla="*/ 1204912 w 2381250"/>
              <a:gd name="connsiteY120" fmla="*/ 1100137 h 1766985"/>
              <a:gd name="connsiteX121" fmla="*/ 1209675 w 2381250"/>
              <a:gd name="connsiteY121" fmla="*/ 1119187 h 1766985"/>
              <a:gd name="connsiteX122" fmla="*/ 1214437 w 2381250"/>
              <a:gd name="connsiteY122" fmla="*/ 1126331 h 1766985"/>
              <a:gd name="connsiteX123" fmla="*/ 1252537 w 2381250"/>
              <a:gd name="connsiteY123" fmla="*/ 1133475 h 1766985"/>
              <a:gd name="connsiteX124" fmla="*/ 1264443 w 2381250"/>
              <a:gd name="connsiteY124" fmla="*/ 1152525 h 1766985"/>
              <a:gd name="connsiteX125" fmla="*/ 1276350 w 2381250"/>
              <a:gd name="connsiteY125" fmla="*/ 1164431 h 1766985"/>
              <a:gd name="connsiteX126" fmla="*/ 1281112 w 2381250"/>
              <a:gd name="connsiteY126" fmla="*/ 1171575 h 1766985"/>
              <a:gd name="connsiteX127" fmla="*/ 1295400 w 2381250"/>
              <a:gd name="connsiteY127" fmla="*/ 1181100 h 1766985"/>
              <a:gd name="connsiteX128" fmla="*/ 1300162 w 2381250"/>
              <a:gd name="connsiteY128" fmla="*/ 1188244 h 1766985"/>
              <a:gd name="connsiteX129" fmla="*/ 1312068 w 2381250"/>
              <a:gd name="connsiteY129" fmla="*/ 1202531 h 1766985"/>
              <a:gd name="connsiteX130" fmla="*/ 1319212 w 2381250"/>
              <a:gd name="connsiteY130" fmla="*/ 1216819 h 1766985"/>
              <a:gd name="connsiteX131" fmla="*/ 1333500 w 2381250"/>
              <a:gd name="connsiteY131" fmla="*/ 1226344 h 1766985"/>
              <a:gd name="connsiteX132" fmla="*/ 1335881 w 2381250"/>
              <a:gd name="connsiteY132" fmla="*/ 1233487 h 1766985"/>
              <a:gd name="connsiteX133" fmla="*/ 1340643 w 2381250"/>
              <a:gd name="connsiteY133" fmla="*/ 1240631 h 1766985"/>
              <a:gd name="connsiteX134" fmla="*/ 1352550 w 2381250"/>
              <a:gd name="connsiteY134" fmla="*/ 1264444 h 1766985"/>
              <a:gd name="connsiteX135" fmla="*/ 1362075 w 2381250"/>
              <a:gd name="connsiteY135" fmla="*/ 1271587 h 1766985"/>
              <a:gd name="connsiteX136" fmla="*/ 1369218 w 2381250"/>
              <a:gd name="connsiteY136" fmla="*/ 1273969 h 1766985"/>
              <a:gd name="connsiteX137" fmla="*/ 1376362 w 2381250"/>
              <a:gd name="connsiteY137" fmla="*/ 1278731 h 1766985"/>
              <a:gd name="connsiteX138" fmla="*/ 1381125 w 2381250"/>
              <a:gd name="connsiteY138" fmla="*/ 1285875 h 1766985"/>
              <a:gd name="connsiteX139" fmla="*/ 1395412 w 2381250"/>
              <a:gd name="connsiteY139" fmla="*/ 1295400 h 1766985"/>
              <a:gd name="connsiteX140" fmla="*/ 1400175 w 2381250"/>
              <a:gd name="connsiteY140" fmla="*/ 1302544 h 1766985"/>
              <a:gd name="connsiteX141" fmla="*/ 1407318 w 2381250"/>
              <a:gd name="connsiteY141" fmla="*/ 1307306 h 1766985"/>
              <a:gd name="connsiteX142" fmla="*/ 1416843 w 2381250"/>
              <a:gd name="connsiteY142" fmla="*/ 1316831 h 1766985"/>
              <a:gd name="connsiteX143" fmla="*/ 1423987 w 2381250"/>
              <a:gd name="connsiteY143" fmla="*/ 1321594 h 1766985"/>
              <a:gd name="connsiteX144" fmla="*/ 1426368 w 2381250"/>
              <a:gd name="connsiteY144" fmla="*/ 1328737 h 1766985"/>
              <a:gd name="connsiteX145" fmla="*/ 1433512 w 2381250"/>
              <a:gd name="connsiteY145" fmla="*/ 1335881 h 1766985"/>
              <a:gd name="connsiteX146" fmla="*/ 1435893 w 2381250"/>
              <a:gd name="connsiteY146" fmla="*/ 1343025 h 1766985"/>
              <a:gd name="connsiteX147" fmla="*/ 1450181 w 2381250"/>
              <a:gd name="connsiteY147" fmla="*/ 1343025 h 1766985"/>
              <a:gd name="connsiteX148" fmla="*/ 1473993 w 2381250"/>
              <a:gd name="connsiteY148" fmla="*/ 1345406 h 1766985"/>
              <a:gd name="connsiteX149" fmla="*/ 1476375 w 2381250"/>
              <a:gd name="connsiteY149" fmla="*/ 1354931 h 1766985"/>
              <a:gd name="connsiteX150" fmla="*/ 1483518 w 2381250"/>
              <a:gd name="connsiteY150" fmla="*/ 1369219 h 1766985"/>
              <a:gd name="connsiteX151" fmla="*/ 1485900 w 2381250"/>
              <a:gd name="connsiteY151" fmla="*/ 1378744 h 1766985"/>
              <a:gd name="connsiteX152" fmla="*/ 1538287 w 2381250"/>
              <a:gd name="connsiteY152" fmla="*/ 1381125 h 1766985"/>
              <a:gd name="connsiteX153" fmla="*/ 1545431 w 2381250"/>
              <a:gd name="connsiteY153" fmla="*/ 1383506 h 1766985"/>
              <a:gd name="connsiteX154" fmla="*/ 1550193 w 2381250"/>
              <a:gd name="connsiteY154" fmla="*/ 1390650 h 1766985"/>
              <a:gd name="connsiteX155" fmla="*/ 1559718 w 2381250"/>
              <a:gd name="connsiteY155" fmla="*/ 1400175 h 1766985"/>
              <a:gd name="connsiteX156" fmla="*/ 1562100 w 2381250"/>
              <a:gd name="connsiteY156" fmla="*/ 1409700 h 1766985"/>
              <a:gd name="connsiteX157" fmla="*/ 1574006 w 2381250"/>
              <a:gd name="connsiteY157" fmla="*/ 1412081 h 1766985"/>
              <a:gd name="connsiteX158" fmla="*/ 1581150 w 2381250"/>
              <a:gd name="connsiteY158" fmla="*/ 1414462 h 1766985"/>
              <a:gd name="connsiteX159" fmla="*/ 1588293 w 2381250"/>
              <a:gd name="connsiteY159" fmla="*/ 1419225 h 1766985"/>
              <a:gd name="connsiteX160" fmla="*/ 1595437 w 2381250"/>
              <a:gd name="connsiteY160" fmla="*/ 1421606 h 1766985"/>
              <a:gd name="connsiteX161" fmla="*/ 1597818 w 2381250"/>
              <a:gd name="connsiteY161" fmla="*/ 1431131 h 1766985"/>
              <a:gd name="connsiteX162" fmla="*/ 1604962 w 2381250"/>
              <a:gd name="connsiteY162" fmla="*/ 1433512 h 1766985"/>
              <a:gd name="connsiteX163" fmla="*/ 1626393 w 2381250"/>
              <a:gd name="connsiteY163" fmla="*/ 1435894 h 1766985"/>
              <a:gd name="connsiteX164" fmla="*/ 1635918 w 2381250"/>
              <a:gd name="connsiteY164" fmla="*/ 1438275 h 1766985"/>
              <a:gd name="connsiteX165" fmla="*/ 1647825 w 2381250"/>
              <a:gd name="connsiteY165" fmla="*/ 1440656 h 1766985"/>
              <a:gd name="connsiteX166" fmla="*/ 1650206 w 2381250"/>
              <a:gd name="connsiteY166" fmla="*/ 1447800 h 1766985"/>
              <a:gd name="connsiteX167" fmla="*/ 1659731 w 2381250"/>
              <a:gd name="connsiteY167" fmla="*/ 1462087 h 1766985"/>
              <a:gd name="connsiteX168" fmla="*/ 1671637 w 2381250"/>
              <a:gd name="connsiteY168" fmla="*/ 1473994 h 1766985"/>
              <a:gd name="connsiteX169" fmla="*/ 1678781 w 2381250"/>
              <a:gd name="connsiteY169" fmla="*/ 1476375 h 1766985"/>
              <a:gd name="connsiteX170" fmla="*/ 1683543 w 2381250"/>
              <a:gd name="connsiteY170" fmla="*/ 1483519 h 1766985"/>
              <a:gd name="connsiteX171" fmla="*/ 1693068 w 2381250"/>
              <a:gd name="connsiteY171" fmla="*/ 1490662 h 1766985"/>
              <a:gd name="connsiteX172" fmla="*/ 1716881 w 2381250"/>
              <a:gd name="connsiteY172" fmla="*/ 1495425 h 1766985"/>
              <a:gd name="connsiteX173" fmla="*/ 1724025 w 2381250"/>
              <a:gd name="connsiteY173" fmla="*/ 1497806 h 1766985"/>
              <a:gd name="connsiteX174" fmla="*/ 1747837 w 2381250"/>
              <a:gd name="connsiteY174" fmla="*/ 1500187 h 1766985"/>
              <a:gd name="connsiteX175" fmla="*/ 1754981 w 2381250"/>
              <a:gd name="connsiteY175" fmla="*/ 1507331 h 1766985"/>
              <a:gd name="connsiteX176" fmla="*/ 1771650 w 2381250"/>
              <a:gd name="connsiteY176" fmla="*/ 1526381 h 1766985"/>
              <a:gd name="connsiteX177" fmla="*/ 1778793 w 2381250"/>
              <a:gd name="connsiteY177" fmla="*/ 1528762 h 1766985"/>
              <a:gd name="connsiteX178" fmla="*/ 1802606 w 2381250"/>
              <a:gd name="connsiteY178" fmla="*/ 1531144 h 1766985"/>
              <a:gd name="connsiteX179" fmla="*/ 1812131 w 2381250"/>
              <a:gd name="connsiteY179" fmla="*/ 1545431 h 1766985"/>
              <a:gd name="connsiteX180" fmla="*/ 1826418 w 2381250"/>
              <a:gd name="connsiteY180" fmla="*/ 1554956 h 1766985"/>
              <a:gd name="connsiteX181" fmla="*/ 1850231 w 2381250"/>
              <a:gd name="connsiteY181" fmla="*/ 1557337 h 1766985"/>
              <a:gd name="connsiteX182" fmla="*/ 1876425 w 2381250"/>
              <a:gd name="connsiteY182" fmla="*/ 1562100 h 1766985"/>
              <a:gd name="connsiteX183" fmla="*/ 1883568 w 2381250"/>
              <a:gd name="connsiteY183" fmla="*/ 1566862 h 1766985"/>
              <a:gd name="connsiteX184" fmla="*/ 1893093 w 2381250"/>
              <a:gd name="connsiteY184" fmla="*/ 1581150 h 1766985"/>
              <a:gd name="connsiteX185" fmla="*/ 1907381 w 2381250"/>
              <a:gd name="connsiteY185" fmla="*/ 1583531 h 1766985"/>
              <a:gd name="connsiteX186" fmla="*/ 1957387 w 2381250"/>
              <a:gd name="connsiteY186" fmla="*/ 1585912 h 1766985"/>
              <a:gd name="connsiteX187" fmla="*/ 1966912 w 2381250"/>
              <a:gd name="connsiteY187" fmla="*/ 1588294 h 1766985"/>
              <a:gd name="connsiteX188" fmla="*/ 1969293 w 2381250"/>
              <a:gd name="connsiteY188" fmla="*/ 1597819 h 1766985"/>
              <a:gd name="connsiteX189" fmla="*/ 1971675 w 2381250"/>
              <a:gd name="connsiteY189" fmla="*/ 1604962 h 1766985"/>
              <a:gd name="connsiteX190" fmla="*/ 1978818 w 2381250"/>
              <a:gd name="connsiteY190" fmla="*/ 1612106 h 1766985"/>
              <a:gd name="connsiteX191" fmla="*/ 1990725 w 2381250"/>
              <a:gd name="connsiteY191" fmla="*/ 1626394 h 1766985"/>
              <a:gd name="connsiteX192" fmla="*/ 2005012 w 2381250"/>
              <a:gd name="connsiteY192" fmla="*/ 1633537 h 1766985"/>
              <a:gd name="connsiteX193" fmla="*/ 2012156 w 2381250"/>
              <a:gd name="connsiteY193" fmla="*/ 1640681 h 1766985"/>
              <a:gd name="connsiteX194" fmla="*/ 2026443 w 2381250"/>
              <a:gd name="connsiteY194" fmla="*/ 1650206 h 1766985"/>
              <a:gd name="connsiteX195" fmla="*/ 2033587 w 2381250"/>
              <a:gd name="connsiteY195" fmla="*/ 1654969 h 1766985"/>
              <a:gd name="connsiteX196" fmla="*/ 2040731 w 2381250"/>
              <a:gd name="connsiteY196" fmla="*/ 1659731 h 1766985"/>
              <a:gd name="connsiteX197" fmla="*/ 2059781 w 2381250"/>
              <a:gd name="connsiteY197" fmla="*/ 1664494 h 1766985"/>
              <a:gd name="connsiteX198" fmla="*/ 2083593 w 2381250"/>
              <a:gd name="connsiteY198" fmla="*/ 1666875 h 1766985"/>
              <a:gd name="connsiteX199" fmla="*/ 2102643 w 2381250"/>
              <a:gd name="connsiteY199" fmla="*/ 1669256 h 1766985"/>
              <a:gd name="connsiteX200" fmla="*/ 2159793 w 2381250"/>
              <a:gd name="connsiteY200" fmla="*/ 1674019 h 1766985"/>
              <a:gd name="connsiteX201" fmla="*/ 2176462 w 2381250"/>
              <a:gd name="connsiteY201" fmla="*/ 1676400 h 1766985"/>
              <a:gd name="connsiteX202" fmla="*/ 2216943 w 2381250"/>
              <a:gd name="connsiteY202" fmla="*/ 1678781 h 1766985"/>
              <a:gd name="connsiteX203" fmla="*/ 2224087 w 2381250"/>
              <a:gd name="connsiteY203" fmla="*/ 1681162 h 1766985"/>
              <a:gd name="connsiteX204" fmla="*/ 2247900 w 2381250"/>
              <a:gd name="connsiteY204" fmla="*/ 1683544 h 1766985"/>
              <a:gd name="connsiteX205" fmla="*/ 2252662 w 2381250"/>
              <a:gd name="connsiteY205" fmla="*/ 1697831 h 1766985"/>
              <a:gd name="connsiteX206" fmla="*/ 2259806 w 2381250"/>
              <a:gd name="connsiteY206" fmla="*/ 1704975 h 1766985"/>
              <a:gd name="connsiteX207" fmla="*/ 2264568 w 2381250"/>
              <a:gd name="connsiteY207" fmla="*/ 1719262 h 1766985"/>
              <a:gd name="connsiteX208" fmla="*/ 2271712 w 2381250"/>
              <a:gd name="connsiteY208" fmla="*/ 1721644 h 1766985"/>
              <a:gd name="connsiteX209" fmla="*/ 2312193 w 2381250"/>
              <a:gd name="connsiteY209" fmla="*/ 1726406 h 1766985"/>
              <a:gd name="connsiteX210" fmla="*/ 2355056 w 2381250"/>
              <a:gd name="connsiteY210" fmla="*/ 1735931 h 1766985"/>
              <a:gd name="connsiteX211" fmla="*/ 2357437 w 2381250"/>
              <a:gd name="connsiteY211" fmla="*/ 1743075 h 1766985"/>
              <a:gd name="connsiteX212" fmla="*/ 2362200 w 2381250"/>
              <a:gd name="connsiteY212" fmla="*/ 1750219 h 1766985"/>
              <a:gd name="connsiteX213" fmla="*/ 2364581 w 2381250"/>
              <a:gd name="connsiteY213" fmla="*/ 1757362 h 1766985"/>
              <a:gd name="connsiteX214" fmla="*/ 2366962 w 2381250"/>
              <a:gd name="connsiteY214" fmla="*/ 1766887 h 1766985"/>
              <a:gd name="connsiteX215" fmla="*/ 2371725 w 2381250"/>
              <a:gd name="connsiteY215" fmla="*/ 1754981 h 1766985"/>
              <a:gd name="connsiteX216" fmla="*/ 2381250 w 2381250"/>
              <a:gd name="connsiteY216" fmla="*/ 1728787 h 1766985"/>
              <a:gd name="connsiteX217" fmla="*/ 2378868 w 2381250"/>
              <a:gd name="connsiteY217" fmla="*/ 1719262 h 1766985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371725 w 2933700"/>
              <a:gd name="connsiteY215" fmla="*/ 1754981 h 1835943"/>
              <a:gd name="connsiteX216" fmla="*/ 2381250 w 2933700"/>
              <a:gd name="connsiteY216" fmla="*/ 1728787 h 1835943"/>
              <a:gd name="connsiteX217" fmla="*/ 2933700 w 2933700"/>
              <a:gd name="connsiteY217" fmla="*/ 1835943 h 1835943"/>
              <a:gd name="connsiteX0" fmla="*/ 0 w 2933700"/>
              <a:gd name="connsiteY0" fmla="*/ 0 h 1838811"/>
              <a:gd name="connsiteX1" fmla="*/ 40481 w 2933700"/>
              <a:gd name="connsiteY1" fmla="*/ 2381 h 1838811"/>
              <a:gd name="connsiteX2" fmla="*/ 54768 w 2933700"/>
              <a:gd name="connsiteY2" fmla="*/ 7144 h 1838811"/>
              <a:gd name="connsiteX3" fmla="*/ 135731 w 2933700"/>
              <a:gd name="connsiteY3" fmla="*/ 7144 h 1838811"/>
              <a:gd name="connsiteX4" fmla="*/ 142875 w 2933700"/>
              <a:gd name="connsiteY4" fmla="*/ 9525 h 1838811"/>
              <a:gd name="connsiteX5" fmla="*/ 145256 w 2933700"/>
              <a:gd name="connsiteY5" fmla="*/ 16669 h 1838811"/>
              <a:gd name="connsiteX6" fmla="*/ 152400 w 2933700"/>
              <a:gd name="connsiteY6" fmla="*/ 19050 h 1838811"/>
              <a:gd name="connsiteX7" fmla="*/ 159543 w 2933700"/>
              <a:gd name="connsiteY7" fmla="*/ 23812 h 1838811"/>
              <a:gd name="connsiteX8" fmla="*/ 173831 w 2933700"/>
              <a:gd name="connsiteY8" fmla="*/ 26194 h 1838811"/>
              <a:gd name="connsiteX9" fmla="*/ 183356 w 2933700"/>
              <a:gd name="connsiteY9" fmla="*/ 28575 h 1838811"/>
              <a:gd name="connsiteX10" fmla="*/ 188118 w 2933700"/>
              <a:gd name="connsiteY10" fmla="*/ 35719 h 1838811"/>
              <a:gd name="connsiteX11" fmla="*/ 195262 w 2933700"/>
              <a:gd name="connsiteY11" fmla="*/ 40481 h 1838811"/>
              <a:gd name="connsiteX12" fmla="*/ 204787 w 2933700"/>
              <a:gd name="connsiteY12" fmla="*/ 54769 h 1838811"/>
              <a:gd name="connsiteX13" fmla="*/ 209550 w 2933700"/>
              <a:gd name="connsiteY13" fmla="*/ 61912 h 1838811"/>
              <a:gd name="connsiteX14" fmla="*/ 216693 w 2933700"/>
              <a:gd name="connsiteY14" fmla="*/ 66675 h 1838811"/>
              <a:gd name="connsiteX15" fmla="*/ 223837 w 2933700"/>
              <a:gd name="connsiteY15" fmla="*/ 69056 h 1838811"/>
              <a:gd name="connsiteX16" fmla="*/ 226218 w 2933700"/>
              <a:gd name="connsiteY16" fmla="*/ 76200 h 1838811"/>
              <a:gd name="connsiteX17" fmla="*/ 233362 w 2933700"/>
              <a:gd name="connsiteY17" fmla="*/ 80962 h 1838811"/>
              <a:gd name="connsiteX18" fmla="*/ 240506 w 2933700"/>
              <a:gd name="connsiteY18" fmla="*/ 88106 h 1838811"/>
              <a:gd name="connsiteX19" fmla="*/ 250031 w 2933700"/>
              <a:gd name="connsiteY19" fmla="*/ 102394 h 1838811"/>
              <a:gd name="connsiteX20" fmla="*/ 254793 w 2933700"/>
              <a:gd name="connsiteY20" fmla="*/ 109537 h 1838811"/>
              <a:gd name="connsiteX21" fmla="*/ 259556 w 2933700"/>
              <a:gd name="connsiteY21" fmla="*/ 116681 h 1838811"/>
              <a:gd name="connsiteX22" fmla="*/ 273843 w 2933700"/>
              <a:gd name="connsiteY22" fmla="*/ 128587 h 1838811"/>
              <a:gd name="connsiteX23" fmla="*/ 280987 w 2933700"/>
              <a:gd name="connsiteY23" fmla="*/ 130969 h 1838811"/>
              <a:gd name="connsiteX24" fmla="*/ 285750 w 2933700"/>
              <a:gd name="connsiteY24" fmla="*/ 138112 h 1838811"/>
              <a:gd name="connsiteX25" fmla="*/ 292893 w 2933700"/>
              <a:gd name="connsiteY25" fmla="*/ 140494 h 1838811"/>
              <a:gd name="connsiteX26" fmla="*/ 326231 w 2933700"/>
              <a:gd name="connsiteY26" fmla="*/ 147637 h 1838811"/>
              <a:gd name="connsiteX27" fmla="*/ 340518 w 2933700"/>
              <a:gd name="connsiteY27" fmla="*/ 152400 h 1838811"/>
              <a:gd name="connsiteX28" fmla="*/ 345281 w 2933700"/>
              <a:gd name="connsiteY28" fmla="*/ 159544 h 1838811"/>
              <a:gd name="connsiteX29" fmla="*/ 354806 w 2933700"/>
              <a:gd name="connsiteY29" fmla="*/ 161925 h 1838811"/>
              <a:gd name="connsiteX30" fmla="*/ 378618 w 2933700"/>
              <a:gd name="connsiteY30" fmla="*/ 164306 h 1838811"/>
              <a:gd name="connsiteX31" fmla="*/ 383381 w 2933700"/>
              <a:gd name="connsiteY31" fmla="*/ 171450 h 1838811"/>
              <a:gd name="connsiteX32" fmla="*/ 390525 w 2933700"/>
              <a:gd name="connsiteY32" fmla="*/ 176212 h 1838811"/>
              <a:gd name="connsiteX33" fmla="*/ 395287 w 2933700"/>
              <a:gd name="connsiteY33" fmla="*/ 190500 h 1838811"/>
              <a:gd name="connsiteX34" fmla="*/ 400050 w 2933700"/>
              <a:gd name="connsiteY34" fmla="*/ 197644 h 1838811"/>
              <a:gd name="connsiteX35" fmla="*/ 404812 w 2933700"/>
              <a:gd name="connsiteY35" fmla="*/ 211931 h 1838811"/>
              <a:gd name="connsiteX36" fmla="*/ 407193 w 2933700"/>
              <a:gd name="connsiteY36" fmla="*/ 219075 h 1838811"/>
              <a:gd name="connsiteX37" fmla="*/ 414337 w 2933700"/>
              <a:gd name="connsiteY37" fmla="*/ 223837 h 1838811"/>
              <a:gd name="connsiteX38" fmla="*/ 428625 w 2933700"/>
              <a:gd name="connsiteY38" fmla="*/ 228600 h 1838811"/>
              <a:gd name="connsiteX39" fmla="*/ 435768 w 2933700"/>
              <a:gd name="connsiteY39" fmla="*/ 233362 h 1838811"/>
              <a:gd name="connsiteX40" fmla="*/ 442912 w 2933700"/>
              <a:gd name="connsiteY40" fmla="*/ 235744 h 1838811"/>
              <a:gd name="connsiteX41" fmla="*/ 457200 w 2933700"/>
              <a:gd name="connsiteY41" fmla="*/ 245269 h 1838811"/>
              <a:gd name="connsiteX42" fmla="*/ 466725 w 2933700"/>
              <a:gd name="connsiteY42" fmla="*/ 259556 h 1838811"/>
              <a:gd name="connsiteX43" fmla="*/ 473868 w 2933700"/>
              <a:gd name="connsiteY43" fmla="*/ 280987 h 1838811"/>
              <a:gd name="connsiteX44" fmla="*/ 476250 w 2933700"/>
              <a:gd name="connsiteY44" fmla="*/ 288131 h 1838811"/>
              <a:gd name="connsiteX45" fmla="*/ 485775 w 2933700"/>
              <a:gd name="connsiteY45" fmla="*/ 302419 h 1838811"/>
              <a:gd name="connsiteX46" fmla="*/ 492918 w 2933700"/>
              <a:gd name="connsiteY46" fmla="*/ 316706 h 1838811"/>
              <a:gd name="connsiteX47" fmla="*/ 500062 w 2933700"/>
              <a:gd name="connsiteY47" fmla="*/ 319087 h 1838811"/>
              <a:gd name="connsiteX48" fmla="*/ 514350 w 2933700"/>
              <a:gd name="connsiteY48" fmla="*/ 326231 h 1838811"/>
              <a:gd name="connsiteX49" fmla="*/ 521493 w 2933700"/>
              <a:gd name="connsiteY49" fmla="*/ 330994 h 1838811"/>
              <a:gd name="connsiteX50" fmla="*/ 538162 w 2933700"/>
              <a:gd name="connsiteY50" fmla="*/ 335756 h 1838811"/>
              <a:gd name="connsiteX51" fmla="*/ 552450 w 2933700"/>
              <a:gd name="connsiteY51" fmla="*/ 340519 h 1838811"/>
              <a:gd name="connsiteX52" fmla="*/ 578643 w 2933700"/>
              <a:gd name="connsiteY52" fmla="*/ 345281 h 1838811"/>
              <a:gd name="connsiteX53" fmla="*/ 585787 w 2933700"/>
              <a:gd name="connsiteY53" fmla="*/ 350044 h 1838811"/>
              <a:gd name="connsiteX54" fmla="*/ 592931 w 2933700"/>
              <a:gd name="connsiteY54" fmla="*/ 364331 h 1838811"/>
              <a:gd name="connsiteX55" fmla="*/ 597693 w 2933700"/>
              <a:gd name="connsiteY55" fmla="*/ 371475 h 1838811"/>
              <a:gd name="connsiteX56" fmla="*/ 600075 w 2933700"/>
              <a:gd name="connsiteY56" fmla="*/ 378619 h 1838811"/>
              <a:gd name="connsiteX57" fmla="*/ 614362 w 2933700"/>
              <a:gd name="connsiteY57" fmla="*/ 383381 h 1838811"/>
              <a:gd name="connsiteX58" fmla="*/ 628650 w 2933700"/>
              <a:gd name="connsiteY58" fmla="*/ 392906 h 1838811"/>
              <a:gd name="connsiteX59" fmla="*/ 638175 w 2933700"/>
              <a:gd name="connsiteY59" fmla="*/ 402431 h 1838811"/>
              <a:gd name="connsiteX60" fmla="*/ 659606 w 2933700"/>
              <a:gd name="connsiteY60" fmla="*/ 419100 h 1838811"/>
              <a:gd name="connsiteX61" fmla="*/ 666750 w 2933700"/>
              <a:gd name="connsiteY61" fmla="*/ 423862 h 1838811"/>
              <a:gd name="connsiteX62" fmla="*/ 676275 w 2933700"/>
              <a:gd name="connsiteY62" fmla="*/ 433387 h 1838811"/>
              <a:gd name="connsiteX63" fmla="*/ 678656 w 2933700"/>
              <a:gd name="connsiteY63" fmla="*/ 440531 h 1838811"/>
              <a:gd name="connsiteX64" fmla="*/ 692943 w 2933700"/>
              <a:gd name="connsiteY64" fmla="*/ 452437 h 1838811"/>
              <a:gd name="connsiteX65" fmla="*/ 700087 w 2933700"/>
              <a:gd name="connsiteY65" fmla="*/ 454819 h 1838811"/>
              <a:gd name="connsiteX66" fmla="*/ 714375 w 2933700"/>
              <a:gd name="connsiteY66" fmla="*/ 464344 h 1838811"/>
              <a:gd name="connsiteX67" fmla="*/ 719137 w 2933700"/>
              <a:gd name="connsiteY67" fmla="*/ 471487 h 1838811"/>
              <a:gd name="connsiteX68" fmla="*/ 723900 w 2933700"/>
              <a:gd name="connsiteY68" fmla="*/ 488156 h 1838811"/>
              <a:gd name="connsiteX69" fmla="*/ 728662 w 2933700"/>
              <a:gd name="connsiteY69" fmla="*/ 495300 h 1838811"/>
              <a:gd name="connsiteX70" fmla="*/ 733425 w 2933700"/>
              <a:gd name="connsiteY70" fmla="*/ 516731 h 1838811"/>
              <a:gd name="connsiteX71" fmla="*/ 738187 w 2933700"/>
              <a:gd name="connsiteY71" fmla="*/ 531019 h 1838811"/>
              <a:gd name="connsiteX72" fmla="*/ 740568 w 2933700"/>
              <a:gd name="connsiteY72" fmla="*/ 542925 h 1838811"/>
              <a:gd name="connsiteX73" fmla="*/ 747712 w 2933700"/>
              <a:gd name="connsiteY73" fmla="*/ 559594 h 1838811"/>
              <a:gd name="connsiteX74" fmla="*/ 759618 w 2933700"/>
              <a:gd name="connsiteY74" fmla="*/ 578644 h 1838811"/>
              <a:gd name="connsiteX75" fmla="*/ 769143 w 2933700"/>
              <a:gd name="connsiteY75" fmla="*/ 600075 h 1838811"/>
              <a:gd name="connsiteX76" fmla="*/ 771525 w 2933700"/>
              <a:gd name="connsiteY76" fmla="*/ 609600 h 1838811"/>
              <a:gd name="connsiteX77" fmla="*/ 776287 w 2933700"/>
              <a:gd name="connsiteY77" fmla="*/ 623887 h 1838811"/>
              <a:gd name="connsiteX78" fmla="*/ 812006 w 2933700"/>
              <a:gd name="connsiteY78" fmla="*/ 642937 h 1838811"/>
              <a:gd name="connsiteX79" fmla="*/ 826293 w 2933700"/>
              <a:gd name="connsiteY79" fmla="*/ 652462 h 1838811"/>
              <a:gd name="connsiteX80" fmla="*/ 835818 w 2933700"/>
              <a:gd name="connsiteY80" fmla="*/ 666750 h 1838811"/>
              <a:gd name="connsiteX81" fmla="*/ 842962 w 2933700"/>
              <a:gd name="connsiteY81" fmla="*/ 681037 h 1838811"/>
              <a:gd name="connsiteX82" fmla="*/ 850106 w 2933700"/>
              <a:gd name="connsiteY82" fmla="*/ 695325 h 1838811"/>
              <a:gd name="connsiteX83" fmla="*/ 854868 w 2933700"/>
              <a:gd name="connsiteY83" fmla="*/ 709612 h 1838811"/>
              <a:gd name="connsiteX84" fmla="*/ 857250 w 2933700"/>
              <a:gd name="connsiteY84" fmla="*/ 716756 h 1838811"/>
              <a:gd name="connsiteX85" fmla="*/ 862012 w 2933700"/>
              <a:gd name="connsiteY85" fmla="*/ 726281 h 1838811"/>
              <a:gd name="connsiteX86" fmla="*/ 866775 w 2933700"/>
              <a:gd name="connsiteY86" fmla="*/ 733425 h 1838811"/>
              <a:gd name="connsiteX87" fmla="*/ 873918 w 2933700"/>
              <a:gd name="connsiteY87" fmla="*/ 738187 h 1838811"/>
              <a:gd name="connsiteX88" fmla="*/ 890587 w 2933700"/>
              <a:gd name="connsiteY88" fmla="*/ 757237 h 1838811"/>
              <a:gd name="connsiteX89" fmla="*/ 912018 w 2933700"/>
              <a:gd name="connsiteY89" fmla="*/ 773906 h 1838811"/>
              <a:gd name="connsiteX90" fmla="*/ 926306 w 2933700"/>
              <a:gd name="connsiteY90" fmla="*/ 783431 h 1838811"/>
              <a:gd name="connsiteX91" fmla="*/ 935831 w 2933700"/>
              <a:gd name="connsiteY91" fmla="*/ 804862 h 1838811"/>
              <a:gd name="connsiteX92" fmla="*/ 942975 w 2933700"/>
              <a:gd name="connsiteY92" fmla="*/ 812006 h 1838811"/>
              <a:gd name="connsiteX93" fmla="*/ 950118 w 2933700"/>
              <a:gd name="connsiteY93" fmla="*/ 816769 h 1838811"/>
              <a:gd name="connsiteX94" fmla="*/ 964406 w 2933700"/>
              <a:gd name="connsiteY94" fmla="*/ 821531 h 1838811"/>
              <a:gd name="connsiteX95" fmla="*/ 973931 w 2933700"/>
              <a:gd name="connsiteY95" fmla="*/ 835819 h 1838811"/>
              <a:gd name="connsiteX96" fmla="*/ 978693 w 2933700"/>
              <a:gd name="connsiteY96" fmla="*/ 842962 h 1838811"/>
              <a:gd name="connsiteX97" fmla="*/ 985837 w 2933700"/>
              <a:gd name="connsiteY97" fmla="*/ 857250 h 1838811"/>
              <a:gd name="connsiteX98" fmla="*/ 988218 w 2933700"/>
              <a:gd name="connsiteY98" fmla="*/ 864394 h 1838811"/>
              <a:gd name="connsiteX99" fmla="*/ 997743 w 2933700"/>
              <a:gd name="connsiteY99" fmla="*/ 878681 h 1838811"/>
              <a:gd name="connsiteX100" fmla="*/ 1004887 w 2933700"/>
              <a:gd name="connsiteY100" fmla="*/ 892969 h 1838811"/>
              <a:gd name="connsiteX101" fmla="*/ 1007268 w 2933700"/>
              <a:gd name="connsiteY101" fmla="*/ 900112 h 1838811"/>
              <a:gd name="connsiteX102" fmla="*/ 1014412 w 2933700"/>
              <a:gd name="connsiteY102" fmla="*/ 912019 h 1838811"/>
              <a:gd name="connsiteX103" fmla="*/ 1026318 w 2933700"/>
              <a:gd name="connsiteY103" fmla="*/ 926306 h 1838811"/>
              <a:gd name="connsiteX104" fmla="*/ 1031081 w 2933700"/>
              <a:gd name="connsiteY104" fmla="*/ 940594 h 1838811"/>
              <a:gd name="connsiteX105" fmla="*/ 1035843 w 2933700"/>
              <a:gd name="connsiteY105" fmla="*/ 947737 h 1838811"/>
              <a:gd name="connsiteX106" fmla="*/ 1038225 w 2933700"/>
              <a:gd name="connsiteY106" fmla="*/ 954881 h 1838811"/>
              <a:gd name="connsiteX107" fmla="*/ 1047750 w 2933700"/>
              <a:gd name="connsiteY107" fmla="*/ 969169 h 1838811"/>
              <a:gd name="connsiteX108" fmla="*/ 1062037 w 2933700"/>
              <a:gd name="connsiteY108" fmla="*/ 995362 h 1838811"/>
              <a:gd name="connsiteX109" fmla="*/ 1064418 w 2933700"/>
              <a:gd name="connsiteY109" fmla="*/ 1002506 h 1838811"/>
              <a:gd name="connsiteX110" fmla="*/ 1078706 w 2933700"/>
              <a:gd name="connsiteY110" fmla="*/ 1023937 h 1838811"/>
              <a:gd name="connsiteX111" fmla="*/ 1083468 w 2933700"/>
              <a:gd name="connsiteY111" fmla="*/ 1031081 h 1838811"/>
              <a:gd name="connsiteX112" fmla="*/ 1090612 w 2933700"/>
              <a:gd name="connsiteY112" fmla="*/ 1045369 h 1838811"/>
              <a:gd name="connsiteX113" fmla="*/ 1097756 w 2933700"/>
              <a:gd name="connsiteY113" fmla="*/ 1050131 h 1838811"/>
              <a:gd name="connsiteX114" fmla="*/ 1107281 w 2933700"/>
              <a:gd name="connsiteY114" fmla="*/ 1064419 h 1838811"/>
              <a:gd name="connsiteX115" fmla="*/ 1126331 w 2933700"/>
              <a:gd name="connsiteY115" fmla="*/ 1081087 h 1838811"/>
              <a:gd name="connsiteX116" fmla="*/ 1143000 w 2933700"/>
              <a:gd name="connsiteY116" fmla="*/ 1083469 h 1838811"/>
              <a:gd name="connsiteX117" fmla="*/ 1164431 w 2933700"/>
              <a:gd name="connsiteY117" fmla="*/ 1090612 h 1838811"/>
              <a:gd name="connsiteX118" fmla="*/ 1171575 w 2933700"/>
              <a:gd name="connsiteY118" fmla="*/ 1092994 h 1838811"/>
              <a:gd name="connsiteX119" fmla="*/ 1190625 w 2933700"/>
              <a:gd name="connsiteY119" fmla="*/ 1095375 h 1838811"/>
              <a:gd name="connsiteX120" fmla="*/ 1204912 w 2933700"/>
              <a:gd name="connsiteY120" fmla="*/ 1100137 h 1838811"/>
              <a:gd name="connsiteX121" fmla="*/ 1209675 w 2933700"/>
              <a:gd name="connsiteY121" fmla="*/ 1119187 h 1838811"/>
              <a:gd name="connsiteX122" fmla="*/ 1214437 w 2933700"/>
              <a:gd name="connsiteY122" fmla="*/ 1126331 h 1838811"/>
              <a:gd name="connsiteX123" fmla="*/ 1252537 w 2933700"/>
              <a:gd name="connsiteY123" fmla="*/ 1133475 h 1838811"/>
              <a:gd name="connsiteX124" fmla="*/ 1264443 w 2933700"/>
              <a:gd name="connsiteY124" fmla="*/ 1152525 h 1838811"/>
              <a:gd name="connsiteX125" fmla="*/ 1276350 w 2933700"/>
              <a:gd name="connsiteY125" fmla="*/ 1164431 h 1838811"/>
              <a:gd name="connsiteX126" fmla="*/ 1281112 w 2933700"/>
              <a:gd name="connsiteY126" fmla="*/ 1171575 h 1838811"/>
              <a:gd name="connsiteX127" fmla="*/ 1295400 w 2933700"/>
              <a:gd name="connsiteY127" fmla="*/ 1181100 h 1838811"/>
              <a:gd name="connsiteX128" fmla="*/ 1300162 w 2933700"/>
              <a:gd name="connsiteY128" fmla="*/ 1188244 h 1838811"/>
              <a:gd name="connsiteX129" fmla="*/ 1312068 w 2933700"/>
              <a:gd name="connsiteY129" fmla="*/ 1202531 h 1838811"/>
              <a:gd name="connsiteX130" fmla="*/ 1319212 w 2933700"/>
              <a:gd name="connsiteY130" fmla="*/ 1216819 h 1838811"/>
              <a:gd name="connsiteX131" fmla="*/ 1333500 w 2933700"/>
              <a:gd name="connsiteY131" fmla="*/ 1226344 h 1838811"/>
              <a:gd name="connsiteX132" fmla="*/ 1335881 w 2933700"/>
              <a:gd name="connsiteY132" fmla="*/ 1233487 h 1838811"/>
              <a:gd name="connsiteX133" fmla="*/ 1340643 w 2933700"/>
              <a:gd name="connsiteY133" fmla="*/ 1240631 h 1838811"/>
              <a:gd name="connsiteX134" fmla="*/ 1352550 w 2933700"/>
              <a:gd name="connsiteY134" fmla="*/ 1264444 h 1838811"/>
              <a:gd name="connsiteX135" fmla="*/ 1362075 w 2933700"/>
              <a:gd name="connsiteY135" fmla="*/ 1271587 h 1838811"/>
              <a:gd name="connsiteX136" fmla="*/ 1369218 w 2933700"/>
              <a:gd name="connsiteY136" fmla="*/ 1273969 h 1838811"/>
              <a:gd name="connsiteX137" fmla="*/ 1376362 w 2933700"/>
              <a:gd name="connsiteY137" fmla="*/ 1278731 h 1838811"/>
              <a:gd name="connsiteX138" fmla="*/ 1381125 w 2933700"/>
              <a:gd name="connsiteY138" fmla="*/ 1285875 h 1838811"/>
              <a:gd name="connsiteX139" fmla="*/ 1395412 w 2933700"/>
              <a:gd name="connsiteY139" fmla="*/ 1295400 h 1838811"/>
              <a:gd name="connsiteX140" fmla="*/ 1400175 w 2933700"/>
              <a:gd name="connsiteY140" fmla="*/ 1302544 h 1838811"/>
              <a:gd name="connsiteX141" fmla="*/ 1407318 w 2933700"/>
              <a:gd name="connsiteY141" fmla="*/ 1307306 h 1838811"/>
              <a:gd name="connsiteX142" fmla="*/ 1416843 w 2933700"/>
              <a:gd name="connsiteY142" fmla="*/ 1316831 h 1838811"/>
              <a:gd name="connsiteX143" fmla="*/ 1423987 w 2933700"/>
              <a:gd name="connsiteY143" fmla="*/ 1321594 h 1838811"/>
              <a:gd name="connsiteX144" fmla="*/ 1426368 w 2933700"/>
              <a:gd name="connsiteY144" fmla="*/ 1328737 h 1838811"/>
              <a:gd name="connsiteX145" fmla="*/ 1433512 w 2933700"/>
              <a:gd name="connsiteY145" fmla="*/ 1335881 h 1838811"/>
              <a:gd name="connsiteX146" fmla="*/ 1435893 w 2933700"/>
              <a:gd name="connsiteY146" fmla="*/ 1343025 h 1838811"/>
              <a:gd name="connsiteX147" fmla="*/ 1450181 w 2933700"/>
              <a:gd name="connsiteY147" fmla="*/ 1343025 h 1838811"/>
              <a:gd name="connsiteX148" fmla="*/ 1473993 w 2933700"/>
              <a:gd name="connsiteY148" fmla="*/ 1345406 h 1838811"/>
              <a:gd name="connsiteX149" fmla="*/ 1476375 w 2933700"/>
              <a:gd name="connsiteY149" fmla="*/ 1354931 h 1838811"/>
              <a:gd name="connsiteX150" fmla="*/ 1483518 w 2933700"/>
              <a:gd name="connsiteY150" fmla="*/ 1369219 h 1838811"/>
              <a:gd name="connsiteX151" fmla="*/ 1485900 w 2933700"/>
              <a:gd name="connsiteY151" fmla="*/ 1378744 h 1838811"/>
              <a:gd name="connsiteX152" fmla="*/ 1538287 w 2933700"/>
              <a:gd name="connsiteY152" fmla="*/ 1381125 h 1838811"/>
              <a:gd name="connsiteX153" fmla="*/ 1545431 w 2933700"/>
              <a:gd name="connsiteY153" fmla="*/ 1383506 h 1838811"/>
              <a:gd name="connsiteX154" fmla="*/ 1550193 w 2933700"/>
              <a:gd name="connsiteY154" fmla="*/ 1390650 h 1838811"/>
              <a:gd name="connsiteX155" fmla="*/ 1559718 w 2933700"/>
              <a:gd name="connsiteY155" fmla="*/ 1400175 h 1838811"/>
              <a:gd name="connsiteX156" fmla="*/ 1562100 w 2933700"/>
              <a:gd name="connsiteY156" fmla="*/ 1409700 h 1838811"/>
              <a:gd name="connsiteX157" fmla="*/ 1574006 w 2933700"/>
              <a:gd name="connsiteY157" fmla="*/ 1412081 h 1838811"/>
              <a:gd name="connsiteX158" fmla="*/ 1581150 w 2933700"/>
              <a:gd name="connsiteY158" fmla="*/ 1414462 h 1838811"/>
              <a:gd name="connsiteX159" fmla="*/ 1588293 w 2933700"/>
              <a:gd name="connsiteY159" fmla="*/ 1419225 h 1838811"/>
              <a:gd name="connsiteX160" fmla="*/ 1595437 w 2933700"/>
              <a:gd name="connsiteY160" fmla="*/ 1421606 h 1838811"/>
              <a:gd name="connsiteX161" fmla="*/ 1597818 w 2933700"/>
              <a:gd name="connsiteY161" fmla="*/ 1431131 h 1838811"/>
              <a:gd name="connsiteX162" fmla="*/ 1604962 w 2933700"/>
              <a:gd name="connsiteY162" fmla="*/ 1433512 h 1838811"/>
              <a:gd name="connsiteX163" fmla="*/ 1626393 w 2933700"/>
              <a:gd name="connsiteY163" fmla="*/ 1435894 h 1838811"/>
              <a:gd name="connsiteX164" fmla="*/ 1635918 w 2933700"/>
              <a:gd name="connsiteY164" fmla="*/ 1438275 h 1838811"/>
              <a:gd name="connsiteX165" fmla="*/ 1647825 w 2933700"/>
              <a:gd name="connsiteY165" fmla="*/ 1440656 h 1838811"/>
              <a:gd name="connsiteX166" fmla="*/ 1650206 w 2933700"/>
              <a:gd name="connsiteY166" fmla="*/ 1447800 h 1838811"/>
              <a:gd name="connsiteX167" fmla="*/ 1659731 w 2933700"/>
              <a:gd name="connsiteY167" fmla="*/ 1462087 h 1838811"/>
              <a:gd name="connsiteX168" fmla="*/ 1671637 w 2933700"/>
              <a:gd name="connsiteY168" fmla="*/ 1473994 h 1838811"/>
              <a:gd name="connsiteX169" fmla="*/ 1678781 w 2933700"/>
              <a:gd name="connsiteY169" fmla="*/ 1476375 h 1838811"/>
              <a:gd name="connsiteX170" fmla="*/ 1683543 w 2933700"/>
              <a:gd name="connsiteY170" fmla="*/ 1483519 h 1838811"/>
              <a:gd name="connsiteX171" fmla="*/ 1693068 w 2933700"/>
              <a:gd name="connsiteY171" fmla="*/ 1490662 h 1838811"/>
              <a:gd name="connsiteX172" fmla="*/ 1716881 w 2933700"/>
              <a:gd name="connsiteY172" fmla="*/ 1495425 h 1838811"/>
              <a:gd name="connsiteX173" fmla="*/ 1724025 w 2933700"/>
              <a:gd name="connsiteY173" fmla="*/ 1497806 h 1838811"/>
              <a:gd name="connsiteX174" fmla="*/ 1747837 w 2933700"/>
              <a:gd name="connsiteY174" fmla="*/ 1500187 h 1838811"/>
              <a:gd name="connsiteX175" fmla="*/ 1754981 w 2933700"/>
              <a:gd name="connsiteY175" fmla="*/ 1507331 h 1838811"/>
              <a:gd name="connsiteX176" fmla="*/ 1771650 w 2933700"/>
              <a:gd name="connsiteY176" fmla="*/ 1526381 h 1838811"/>
              <a:gd name="connsiteX177" fmla="*/ 1778793 w 2933700"/>
              <a:gd name="connsiteY177" fmla="*/ 1528762 h 1838811"/>
              <a:gd name="connsiteX178" fmla="*/ 1802606 w 2933700"/>
              <a:gd name="connsiteY178" fmla="*/ 1531144 h 1838811"/>
              <a:gd name="connsiteX179" fmla="*/ 1812131 w 2933700"/>
              <a:gd name="connsiteY179" fmla="*/ 1545431 h 1838811"/>
              <a:gd name="connsiteX180" fmla="*/ 1826418 w 2933700"/>
              <a:gd name="connsiteY180" fmla="*/ 1554956 h 1838811"/>
              <a:gd name="connsiteX181" fmla="*/ 1850231 w 2933700"/>
              <a:gd name="connsiteY181" fmla="*/ 1557337 h 1838811"/>
              <a:gd name="connsiteX182" fmla="*/ 1876425 w 2933700"/>
              <a:gd name="connsiteY182" fmla="*/ 1562100 h 1838811"/>
              <a:gd name="connsiteX183" fmla="*/ 1883568 w 2933700"/>
              <a:gd name="connsiteY183" fmla="*/ 1566862 h 1838811"/>
              <a:gd name="connsiteX184" fmla="*/ 1893093 w 2933700"/>
              <a:gd name="connsiteY184" fmla="*/ 1581150 h 1838811"/>
              <a:gd name="connsiteX185" fmla="*/ 1907381 w 2933700"/>
              <a:gd name="connsiteY185" fmla="*/ 1583531 h 1838811"/>
              <a:gd name="connsiteX186" fmla="*/ 1957387 w 2933700"/>
              <a:gd name="connsiteY186" fmla="*/ 1585912 h 1838811"/>
              <a:gd name="connsiteX187" fmla="*/ 1966912 w 2933700"/>
              <a:gd name="connsiteY187" fmla="*/ 1588294 h 1838811"/>
              <a:gd name="connsiteX188" fmla="*/ 1969293 w 2933700"/>
              <a:gd name="connsiteY188" fmla="*/ 1597819 h 1838811"/>
              <a:gd name="connsiteX189" fmla="*/ 1971675 w 2933700"/>
              <a:gd name="connsiteY189" fmla="*/ 1604962 h 1838811"/>
              <a:gd name="connsiteX190" fmla="*/ 1978818 w 2933700"/>
              <a:gd name="connsiteY190" fmla="*/ 1612106 h 1838811"/>
              <a:gd name="connsiteX191" fmla="*/ 1990725 w 2933700"/>
              <a:gd name="connsiteY191" fmla="*/ 1626394 h 1838811"/>
              <a:gd name="connsiteX192" fmla="*/ 2005012 w 2933700"/>
              <a:gd name="connsiteY192" fmla="*/ 1633537 h 1838811"/>
              <a:gd name="connsiteX193" fmla="*/ 2012156 w 2933700"/>
              <a:gd name="connsiteY193" fmla="*/ 1640681 h 1838811"/>
              <a:gd name="connsiteX194" fmla="*/ 2026443 w 2933700"/>
              <a:gd name="connsiteY194" fmla="*/ 1650206 h 1838811"/>
              <a:gd name="connsiteX195" fmla="*/ 2033587 w 2933700"/>
              <a:gd name="connsiteY195" fmla="*/ 1654969 h 1838811"/>
              <a:gd name="connsiteX196" fmla="*/ 2040731 w 2933700"/>
              <a:gd name="connsiteY196" fmla="*/ 1659731 h 1838811"/>
              <a:gd name="connsiteX197" fmla="*/ 2059781 w 2933700"/>
              <a:gd name="connsiteY197" fmla="*/ 1664494 h 1838811"/>
              <a:gd name="connsiteX198" fmla="*/ 2083593 w 2933700"/>
              <a:gd name="connsiteY198" fmla="*/ 1666875 h 1838811"/>
              <a:gd name="connsiteX199" fmla="*/ 2102643 w 2933700"/>
              <a:gd name="connsiteY199" fmla="*/ 1669256 h 1838811"/>
              <a:gd name="connsiteX200" fmla="*/ 2159793 w 2933700"/>
              <a:gd name="connsiteY200" fmla="*/ 1674019 h 1838811"/>
              <a:gd name="connsiteX201" fmla="*/ 2176462 w 2933700"/>
              <a:gd name="connsiteY201" fmla="*/ 1676400 h 1838811"/>
              <a:gd name="connsiteX202" fmla="*/ 2216943 w 2933700"/>
              <a:gd name="connsiteY202" fmla="*/ 1678781 h 1838811"/>
              <a:gd name="connsiteX203" fmla="*/ 2224087 w 2933700"/>
              <a:gd name="connsiteY203" fmla="*/ 1681162 h 1838811"/>
              <a:gd name="connsiteX204" fmla="*/ 2247900 w 2933700"/>
              <a:gd name="connsiteY204" fmla="*/ 1683544 h 1838811"/>
              <a:gd name="connsiteX205" fmla="*/ 2252662 w 2933700"/>
              <a:gd name="connsiteY205" fmla="*/ 1697831 h 1838811"/>
              <a:gd name="connsiteX206" fmla="*/ 2259806 w 2933700"/>
              <a:gd name="connsiteY206" fmla="*/ 1704975 h 1838811"/>
              <a:gd name="connsiteX207" fmla="*/ 2264568 w 2933700"/>
              <a:gd name="connsiteY207" fmla="*/ 1719262 h 1838811"/>
              <a:gd name="connsiteX208" fmla="*/ 2271712 w 2933700"/>
              <a:gd name="connsiteY208" fmla="*/ 1721644 h 1838811"/>
              <a:gd name="connsiteX209" fmla="*/ 2312193 w 2933700"/>
              <a:gd name="connsiteY209" fmla="*/ 1726406 h 1838811"/>
              <a:gd name="connsiteX210" fmla="*/ 2355056 w 2933700"/>
              <a:gd name="connsiteY210" fmla="*/ 1735931 h 1838811"/>
              <a:gd name="connsiteX211" fmla="*/ 2357437 w 2933700"/>
              <a:gd name="connsiteY211" fmla="*/ 1743075 h 1838811"/>
              <a:gd name="connsiteX212" fmla="*/ 2362200 w 2933700"/>
              <a:gd name="connsiteY212" fmla="*/ 1750219 h 1838811"/>
              <a:gd name="connsiteX213" fmla="*/ 2364581 w 2933700"/>
              <a:gd name="connsiteY213" fmla="*/ 1757362 h 1838811"/>
              <a:gd name="connsiteX214" fmla="*/ 2366962 w 2933700"/>
              <a:gd name="connsiteY214" fmla="*/ 1766887 h 1838811"/>
              <a:gd name="connsiteX215" fmla="*/ 2371725 w 2933700"/>
              <a:gd name="connsiteY215" fmla="*/ 1754981 h 1838811"/>
              <a:gd name="connsiteX216" fmla="*/ 2702719 w 2933700"/>
              <a:gd name="connsiteY216" fmla="*/ 1833562 h 1838811"/>
              <a:gd name="connsiteX217" fmla="*/ 2933700 w 2933700"/>
              <a:gd name="connsiteY217" fmla="*/ 1835943 h 1838811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371725 w 2933700"/>
              <a:gd name="connsiteY215" fmla="*/ 1754981 h 1835943"/>
              <a:gd name="connsiteX216" fmla="*/ 2664618 w 2933700"/>
              <a:gd name="connsiteY216" fmla="*/ 1795462 h 1835943"/>
              <a:gd name="connsiteX217" fmla="*/ 2702719 w 2933700"/>
              <a:gd name="connsiteY217" fmla="*/ 1833562 h 1835943"/>
              <a:gd name="connsiteX218" fmla="*/ 2933700 w 2933700"/>
              <a:gd name="connsiteY218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83656 w 2933700"/>
              <a:gd name="connsiteY215" fmla="*/ 1797844 h 1835943"/>
              <a:gd name="connsiteX216" fmla="*/ 2664618 w 2933700"/>
              <a:gd name="connsiteY216" fmla="*/ 1795462 h 1835943"/>
              <a:gd name="connsiteX217" fmla="*/ 2702719 w 2933700"/>
              <a:gd name="connsiteY217" fmla="*/ 1833562 h 1835943"/>
              <a:gd name="connsiteX218" fmla="*/ 2933700 w 2933700"/>
              <a:gd name="connsiteY218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40793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40793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40793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40793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62225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62225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62225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62225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64618 w 2957513"/>
              <a:gd name="connsiteY217" fmla="*/ 1795462 h 1835943"/>
              <a:gd name="connsiteX218" fmla="*/ 2702719 w 2957513"/>
              <a:gd name="connsiteY218" fmla="*/ 1833562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64618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14575 w 2957513"/>
              <a:gd name="connsiteY210" fmla="*/ 1735931 h 1835943"/>
              <a:gd name="connsiteX211" fmla="*/ 2355056 w 2957513"/>
              <a:gd name="connsiteY211" fmla="*/ 1735931 h 1835943"/>
              <a:gd name="connsiteX212" fmla="*/ 2357437 w 2957513"/>
              <a:gd name="connsiteY212" fmla="*/ 1743075 h 1835943"/>
              <a:gd name="connsiteX213" fmla="*/ 2362200 w 2957513"/>
              <a:gd name="connsiteY213" fmla="*/ 1750219 h 1835943"/>
              <a:gd name="connsiteX214" fmla="*/ 2364581 w 2957513"/>
              <a:gd name="connsiteY214" fmla="*/ 1757362 h 1835943"/>
              <a:gd name="connsiteX215" fmla="*/ 2366962 w 2957513"/>
              <a:gd name="connsiteY215" fmla="*/ 1766887 h 1835943"/>
              <a:gd name="connsiteX216" fmla="*/ 2562225 w 2957513"/>
              <a:gd name="connsiteY216" fmla="*/ 1764506 h 1835943"/>
              <a:gd name="connsiteX217" fmla="*/ 2583656 w 2957513"/>
              <a:gd name="connsiteY217" fmla="*/ 1797844 h 1835943"/>
              <a:gd name="connsiteX218" fmla="*/ 2674143 w 2957513"/>
              <a:gd name="connsiteY218" fmla="*/ 1795462 h 1835943"/>
              <a:gd name="connsiteX219" fmla="*/ 2681288 w 2957513"/>
              <a:gd name="connsiteY219" fmla="*/ 1828800 h 1835943"/>
              <a:gd name="connsiteX220" fmla="*/ 2957513 w 2957513"/>
              <a:gd name="connsiteY220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6375 w 2957513"/>
              <a:gd name="connsiteY148" fmla="*/ 1354931 h 1835943"/>
              <a:gd name="connsiteX149" fmla="*/ 1483518 w 2957513"/>
              <a:gd name="connsiteY149" fmla="*/ 1369219 h 1835943"/>
              <a:gd name="connsiteX150" fmla="*/ 1485900 w 2957513"/>
              <a:gd name="connsiteY150" fmla="*/ 1378744 h 1835943"/>
              <a:gd name="connsiteX151" fmla="*/ 1538287 w 2957513"/>
              <a:gd name="connsiteY151" fmla="*/ 1381125 h 1835943"/>
              <a:gd name="connsiteX152" fmla="*/ 1545431 w 2957513"/>
              <a:gd name="connsiteY152" fmla="*/ 1383506 h 1835943"/>
              <a:gd name="connsiteX153" fmla="*/ 1550193 w 2957513"/>
              <a:gd name="connsiteY153" fmla="*/ 1390650 h 1835943"/>
              <a:gd name="connsiteX154" fmla="*/ 1559718 w 2957513"/>
              <a:gd name="connsiteY154" fmla="*/ 1400175 h 1835943"/>
              <a:gd name="connsiteX155" fmla="*/ 1562100 w 2957513"/>
              <a:gd name="connsiteY155" fmla="*/ 1409700 h 1835943"/>
              <a:gd name="connsiteX156" fmla="*/ 1574006 w 2957513"/>
              <a:gd name="connsiteY156" fmla="*/ 1412081 h 1835943"/>
              <a:gd name="connsiteX157" fmla="*/ 1581150 w 2957513"/>
              <a:gd name="connsiteY157" fmla="*/ 1414462 h 1835943"/>
              <a:gd name="connsiteX158" fmla="*/ 1588293 w 2957513"/>
              <a:gd name="connsiteY158" fmla="*/ 1419225 h 1835943"/>
              <a:gd name="connsiteX159" fmla="*/ 1595437 w 2957513"/>
              <a:gd name="connsiteY159" fmla="*/ 1421606 h 1835943"/>
              <a:gd name="connsiteX160" fmla="*/ 1597818 w 2957513"/>
              <a:gd name="connsiteY160" fmla="*/ 1431131 h 1835943"/>
              <a:gd name="connsiteX161" fmla="*/ 1604962 w 2957513"/>
              <a:gd name="connsiteY161" fmla="*/ 1433512 h 1835943"/>
              <a:gd name="connsiteX162" fmla="*/ 1626393 w 2957513"/>
              <a:gd name="connsiteY162" fmla="*/ 1435894 h 1835943"/>
              <a:gd name="connsiteX163" fmla="*/ 1635918 w 2957513"/>
              <a:gd name="connsiteY163" fmla="*/ 1438275 h 1835943"/>
              <a:gd name="connsiteX164" fmla="*/ 1647825 w 2957513"/>
              <a:gd name="connsiteY164" fmla="*/ 1440656 h 1835943"/>
              <a:gd name="connsiteX165" fmla="*/ 1650206 w 2957513"/>
              <a:gd name="connsiteY165" fmla="*/ 1447800 h 1835943"/>
              <a:gd name="connsiteX166" fmla="*/ 1659731 w 2957513"/>
              <a:gd name="connsiteY166" fmla="*/ 1462087 h 1835943"/>
              <a:gd name="connsiteX167" fmla="*/ 1671637 w 2957513"/>
              <a:gd name="connsiteY167" fmla="*/ 1473994 h 1835943"/>
              <a:gd name="connsiteX168" fmla="*/ 1678781 w 2957513"/>
              <a:gd name="connsiteY168" fmla="*/ 1476375 h 1835943"/>
              <a:gd name="connsiteX169" fmla="*/ 1683543 w 2957513"/>
              <a:gd name="connsiteY169" fmla="*/ 1483519 h 1835943"/>
              <a:gd name="connsiteX170" fmla="*/ 1693068 w 2957513"/>
              <a:gd name="connsiteY170" fmla="*/ 1490662 h 1835943"/>
              <a:gd name="connsiteX171" fmla="*/ 1716881 w 2957513"/>
              <a:gd name="connsiteY171" fmla="*/ 1495425 h 1835943"/>
              <a:gd name="connsiteX172" fmla="*/ 1724025 w 2957513"/>
              <a:gd name="connsiteY172" fmla="*/ 1497806 h 1835943"/>
              <a:gd name="connsiteX173" fmla="*/ 1747837 w 2957513"/>
              <a:gd name="connsiteY173" fmla="*/ 1500187 h 1835943"/>
              <a:gd name="connsiteX174" fmla="*/ 1754981 w 2957513"/>
              <a:gd name="connsiteY174" fmla="*/ 1507331 h 1835943"/>
              <a:gd name="connsiteX175" fmla="*/ 1771650 w 2957513"/>
              <a:gd name="connsiteY175" fmla="*/ 1526381 h 1835943"/>
              <a:gd name="connsiteX176" fmla="*/ 1778793 w 2957513"/>
              <a:gd name="connsiteY176" fmla="*/ 1528762 h 1835943"/>
              <a:gd name="connsiteX177" fmla="*/ 1802606 w 2957513"/>
              <a:gd name="connsiteY177" fmla="*/ 1531144 h 1835943"/>
              <a:gd name="connsiteX178" fmla="*/ 1812131 w 2957513"/>
              <a:gd name="connsiteY178" fmla="*/ 1545431 h 1835943"/>
              <a:gd name="connsiteX179" fmla="*/ 1826418 w 2957513"/>
              <a:gd name="connsiteY179" fmla="*/ 1554956 h 1835943"/>
              <a:gd name="connsiteX180" fmla="*/ 1850231 w 2957513"/>
              <a:gd name="connsiteY180" fmla="*/ 1557337 h 1835943"/>
              <a:gd name="connsiteX181" fmla="*/ 1876425 w 2957513"/>
              <a:gd name="connsiteY181" fmla="*/ 1562100 h 1835943"/>
              <a:gd name="connsiteX182" fmla="*/ 1883568 w 2957513"/>
              <a:gd name="connsiteY182" fmla="*/ 1566862 h 1835943"/>
              <a:gd name="connsiteX183" fmla="*/ 1893093 w 2957513"/>
              <a:gd name="connsiteY183" fmla="*/ 1581150 h 1835943"/>
              <a:gd name="connsiteX184" fmla="*/ 1907381 w 2957513"/>
              <a:gd name="connsiteY184" fmla="*/ 1583531 h 1835943"/>
              <a:gd name="connsiteX185" fmla="*/ 1957387 w 2957513"/>
              <a:gd name="connsiteY185" fmla="*/ 1585912 h 1835943"/>
              <a:gd name="connsiteX186" fmla="*/ 1966912 w 2957513"/>
              <a:gd name="connsiteY186" fmla="*/ 1588294 h 1835943"/>
              <a:gd name="connsiteX187" fmla="*/ 1969293 w 2957513"/>
              <a:gd name="connsiteY187" fmla="*/ 1597819 h 1835943"/>
              <a:gd name="connsiteX188" fmla="*/ 1971675 w 2957513"/>
              <a:gd name="connsiteY188" fmla="*/ 1604962 h 1835943"/>
              <a:gd name="connsiteX189" fmla="*/ 1978818 w 2957513"/>
              <a:gd name="connsiteY189" fmla="*/ 1612106 h 1835943"/>
              <a:gd name="connsiteX190" fmla="*/ 1990725 w 2957513"/>
              <a:gd name="connsiteY190" fmla="*/ 1626394 h 1835943"/>
              <a:gd name="connsiteX191" fmla="*/ 2005012 w 2957513"/>
              <a:gd name="connsiteY191" fmla="*/ 1633537 h 1835943"/>
              <a:gd name="connsiteX192" fmla="*/ 2012156 w 2957513"/>
              <a:gd name="connsiteY192" fmla="*/ 1640681 h 1835943"/>
              <a:gd name="connsiteX193" fmla="*/ 2026443 w 2957513"/>
              <a:gd name="connsiteY193" fmla="*/ 1650206 h 1835943"/>
              <a:gd name="connsiteX194" fmla="*/ 2033587 w 2957513"/>
              <a:gd name="connsiteY194" fmla="*/ 1654969 h 1835943"/>
              <a:gd name="connsiteX195" fmla="*/ 2040731 w 2957513"/>
              <a:gd name="connsiteY195" fmla="*/ 1659731 h 1835943"/>
              <a:gd name="connsiteX196" fmla="*/ 2059781 w 2957513"/>
              <a:gd name="connsiteY196" fmla="*/ 1664494 h 1835943"/>
              <a:gd name="connsiteX197" fmla="*/ 2083593 w 2957513"/>
              <a:gd name="connsiteY197" fmla="*/ 1666875 h 1835943"/>
              <a:gd name="connsiteX198" fmla="*/ 2102643 w 2957513"/>
              <a:gd name="connsiteY198" fmla="*/ 1669256 h 1835943"/>
              <a:gd name="connsiteX199" fmla="*/ 2159793 w 2957513"/>
              <a:gd name="connsiteY199" fmla="*/ 1674019 h 1835943"/>
              <a:gd name="connsiteX200" fmla="*/ 2176462 w 2957513"/>
              <a:gd name="connsiteY200" fmla="*/ 1676400 h 1835943"/>
              <a:gd name="connsiteX201" fmla="*/ 2216943 w 2957513"/>
              <a:gd name="connsiteY201" fmla="*/ 1678781 h 1835943"/>
              <a:gd name="connsiteX202" fmla="*/ 2224087 w 2957513"/>
              <a:gd name="connsiteY202" fmla="*/ 1681162 h 1835943"/>
              <a:gd name="connsiteX203" fmla="*/ 2247900 w 2957513"/>
              <a:gd name="connsiteY203" fmla="*/ 1683544 h 1835943"/>
              <a:gd name="connsiteX204" fmla="*/ 2252662 w 2957513"/>
              <a:gd name="connsiteY204" fmla="*/ 1697831 h 1835943"/>
              <a:gd name="connsiteX205" fmla="*/ 2259806 w 2957513"/>
              <a:gd name="connsiteY205" fmla="*/ 1704975 h 1835943"/>
              <a:gd name="connsiteX206" fmla="*/ 2264568 w 2957513"/>
              <a:gd name="connsiteY206" fmla="*/ 1719262 h 1835943"/>
              <a:gd name="connsiteX207" fmla="*/ 2271712 w 2957513"/>
              <a:gd name="connsiteY207" fmla="*/ 1721644 h 1835943"/>
              <a:gd name="connsiteX208" fmla="*/ 2312193 w 2957513"/>
              <a:gd name="connsiteY208" fmla="*/ 1726406 h 1835943"/>
              <a:gd name="connsiteX209" fmla="*/ 2314575 w 2957513"/>
              <a:gd name="connsiteY209" fmla="*/ 1735931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6375 w 2957513"/>
              <a:gd name="connsiteY148" fmla="*/ 1354931 h 1835943"/>
              <a:gd name="connsiteX149" fmla="*/ 1483518 w 2957513"/>
              <a:gd name="connsiteY149" fmla="*/ 1369219 h 1835943"/>
              <a:gd name="connsiteX150" fmla="*/ 1485900 w 2957513"/>
              <a:gd name="connsiteY150" fmla="*/ 1378744 h 1835943"/>
              <a:gd name="connsiteX151" fmla="*/ 1538287 w 2957513"/>
              <a:gd name="connsiteY151" fmla="*/ 1381125 h 1835943"/>
              <a:gd name="connsiteX152" fmla="*/ 1545431 w 2957513"/>
              <a:gd name="connsiteY152" fmla="*/ 1383506 h 1835943"/>
              <a:gd name="connsiteX153" fmla="*/ 1550193 w 2957513"/>
              <a:gd name="connsiteY153" fmla="*/ 1390650 h 1835943"/>
              <a:gd name="connsiteX154" fmla="*/ 1559718 w 2957513"/>
              <a:gd name="connsiteY154" fmla="*/ 1400175 h 1835943"/>
              <a:gd name="connsiteX155" fmla="*/ 1562100 w 2957513"/>
              <a:gd name="connsiteY155" fmla="*/ 1409700 h 1835943"/>
              <a:gd name="connsiteX156" fmla="*/ 1574006 w 2957513"/>
              <a:gd name="connsiteY156" fmla="*/ 1412081 h 1835943"/>
              <a:gd name="connsiteX157" fmla="*/ 1581150 w 2957513"/>
              <a:gd name="connsiteY157" fmla="*/ 1414462 h 1835943"/>
              <a:gd name="connsiteX158" fmla="*/ 1588293 w 2957513"/>
              <a:gd name="connsiteY158" fmla="*/ 1419225 h 1835943"/>
              <a:gd name="connsiteX159" fmla="*/ 1595437 w 2957513"/>
              <a:gd name="connsiteY159" fmla="*/ 1421606 h 1835943"/>
              <a:gd name="connsiteX160" fmla="*/ 1597818 w 2957513"/>
              <a:gd name="connsiteY160" fmla="*/ 1431131 h 1835943"/>
              <a:gd name="connsiteX161" fmla="*/ 1604962 w 2957513"/>
              <a:gd name="connsiteY161" fmla="*/ 1433512 h 1835943"/>
              <a:gd name="connsiteX162" fmla="*/ 1626393 w 2957513"/>
              <a:gd name="connsiteY162" fmla="*/ 1435894 h 1835943"/>
              <a:gd name="connsiteX163" fmla="*/ 1635918 w 2957513"/>
              <a:gd name="connsiteY163" fmla="*/ 1438275 h 1835943"/>
              <a:gd name="connsiteX164" fmla="*/ 1647825 w 2957513"/>
              <a:gd name="connsiteY164" fmla="*/ 1440656 h 1835943"/>
              <a:gd name="connsiteX165" fmla="*/ 1650206 w 2957513"/>
              <a:gd name="connsiteY165" fmla="*/ 1447800 h 1835943"/>
              <a:gd name="connsiteX166" fmla="*/ 1659731 w 2957513"/>
              <a:gd name="connsiteY166" fmla="*/ 1462087 h 1835943"/>
              <a:gd name="connsiteX167" fmla="*/ 1671637 w 2957513"/>
              <a:gd name="connsiteY167" fmla="*/ 1473994 h 1835943"/>
              <a:gd name="connsiteX168" fmla="*/ 1678781 w 2957513"/>
              <a:gd name="connsiteY168" fmla="*/ 1476375 h 1835943"/>
              <a:gd name="connsiteX169" fmla="*/ 1683543 w 2957513"/>
              <a:gd name="connsiteY169" fmla="*/ 1483519 h 1835943"/>
              <a:gd name="connsiteX170" fmla="*/ 1693068 w 2957513"/>
              <a:gd name="connsiteY170" fmla="*/ 1490662 h 1835943"/>
              <a:gd name="connsiteX171" fmla="*/ 1716881 w 2957513"/>
              <a:gd name="connsiteY171" fmla="*/ 1495425 h 1835943"/>
              <a:gd name="connsiteX172" fmla="*/ 1724025 w 2957513"/>
              <a:gd name="connsiteY172" fmla="*/ 1497806 h 1835943"/>
              <a:gd name="connsiteX173" fmla="*/ 1747837 w 2957513"/>
              <a:gd name="connsiteY173" fmla="*/ 1500187 h 1835943"/>
              <a:gd name="connsiteX174" fmla="*/ 1754981 w 2957513"/>
              <a:gd name="connsiteY174" fmla="*/ 1507331 h 1835943"/>
              <a:gd name="connsiteX175" fmla="*/ 1771650 w 2957513"/>
              <a:gd name="connsiteY175" fmla="*/ 1526381 h 1835943"/>
              <a:gd name="connsiteX176" fmla="*/ 1778793 w 2957513"/>
              <a:gd name="connsiteY176" fmla="*/ 1528762 h 1835943"/>
              <a:gd name="connsiteX177" fmla="*/ 1802606 w 2957513"/>
              <a:gd name="connsiteY177" fmla="*/ 1531144 h 1835943"/>
              <a:gd name="connsiteX178" fmla="*/ 1812131 w 2957513"/>
              <a:gd name="connsiteY178" fmla="*/ 1545431 h 1835943"/>
              <a:gd name="connsiteX179" fmla="*/ 1826418 w 2957513"/>
              <a:gd name="connsiteY179" fmla="*/ 1554956 h 1835943"/>
              <a:gd name="connsiteX180" fmla="*/ 1850231 w 2957513"/>
              <a:gd name="connsiteY180" fmla="*/ 1557337 h 1835943"/>
              <a:gd name="connsiteX181" fmla="*/ 1876425 w 2957513"/>
              <a:gd name="connsiteY181" fmla="*/ 1562100 h 1835943"/>
              <a:gd name="connsiteX182" fmla="*/ 1883568 w 2957513"/>
              <a:gd name="connsiteY182" fmla="*/ 1566862 h 1835943"/>
              <a:gd name="connsiteX183" fmla="*/ 1893093 w 2957513"/>
              <a:gd name="connsiteY183" fmla="*/ 1581150 h 1835943"/>
              <a:gd name="connsiteX184" fmla="*/ 1907381 w 2957513"/>
              <a:gd name="connsiteY184" fmla="*/ 1583531 h 1835943"/>
              <a:gd name="connsiteX185" fmla="*/ 1957387 w 2957513"/>
              <a:gd name="connsiteY185" fmla="*/ 1585912 h 1835943"/>
              <a:gd name="connsiteX186" fmla="*/ 1966912 w 2957513"/>
              <a:gd name="connsiteY186" fmla="*/ 1588294 h 1835943"/>
              <a:gd name="connsiteX187" fmla="*/ 1969293 w 2957513"/>
              <a:gd name="connsiteY187" fmla="*/ 1597819 h 1835943"/>
              <a:gd name="connsiteX188" fmla="*/ 1971675 w 2957513"/>
              <a:gd name="connsiteY188" fmla="*/ 1604962 h 1835943"/>
              <a:gd name="connsiteX189" fmla="*/ 1978818 w 2957513"/>
              <a:gd name="connsiteY189" fmla="*/ 1612106 h 1835943"/>
              <a:gd name="connsiteX190" fmla="*/ 1990725 w 2957513"/>
              <a:gd name="connsiteY190" fmla="*/ 1626394 h 1835943"/>
              <a:gd name="connsiteX191" fmla="*/ 2005012 w 2957513"/>
              <a:gd name="connsiteY191" fmla="*/ 1633537 h 1835943"/>
              <a:gd name="connsiteX192" fmla="*/ 2012156 w 2957513"/>
              <a:gd name="connsiteY192" fmla="*/ 1640681 h 1835943"/>
              <a:gd name="connsiteX193" fmla="*/ 2026443 w 2957513"/>
              <a:gd name="connsiteY193" fmla="*/ 1650206 h 1835943"/>
              <a:gd name="connsiteX194" fmla="*/ 2033587 w 2957513"/>
              <a:gd name="connsiteY194" fmla="*/ 1654969 h 1835943"/>
              <a:gd name="connsiteX195" fmla="*/ 2040731 w 2957513"/>
              <a:gd name="connsiteY195" fmla="*/ 1659731 h 1835943"/>
              <a:gd name="connsiteX196" fmla="*/ 2059781 w 2957513"/>
              <a:gd name="connsiteY196" fmla="*/ 1664494 h 1835943"/>
              <a:gd name="connsiteX197" fmla="*/ 2083593 w 2957513"/>
              <a:gd name="connsiteY197" fmla="*/ 1666875 h 1835943"/>
              <a:gd name="connsiteX198" fmla="*/ 2102643 w 2957513"/>
              <a:gd name="connsiteY198" fmla="*/ 1669256 h 1835943"/>
              <a:gd name="connsiteX199" fmla="*/ 2159793 w 2957513"/>
              <a:gd name="connsiteY199" fmla="*/ 1674019 h 1835943"/>
              <a:gd name="connsiteX200" fmla="*/ 2176462 w 2957513"/>
              <a:gd name="connsiteY200" fmla="*/ 1676400 h 1835943"/>
              <a:gd name="connsiteX201" fmla="*/ 2216943 w 2957513"/>
              <a:gd name="connsiteY201" fmla="*/ 1678781 h 1835943"/>
              <a:gd name="connsiteX202" fmla="*/ 2224087 w 2957513"/>
              <a:gd name="connsiteY202" fmla="*/ 1681162 h 1835943"/>
              <a:gd name="connsiteX203" fmla="*/ 2247900 w 2957513"/>
              <a:gd name="connsiteY203" fmla="*/ 1683544 h 1835943"/>
              <a:gd name="connsiteX204" fmla="*/ 2252662 w 2957513"/>
              <a:gd name="connsiteY204" fmla="*/ 1697831 h 1835943"/>
              <a:gd name="connsiteX205" fmla="*/ 2259806 w 2957513"/>
              <a:gd name="connsiteY205" fmla="*/ 1704975 h 1835943"/>
              <a:gd name="connsiteX206" fmla="*/ 2264568 w 2957513"/>
              <a:gd name="connsiteY206" fmla="*/ 1719262 h 1835943"/>
              <a:gd name="connsiteX207" fmla="*/ 2271712 w 2957513"/>
              <a:gd name="connsiteY207" fmla="*/ 1721644 h 1835943"/>
              <a:gd name="connsiteX208" fmla="*/ 2312193 w 2957513"/>
              <a:gd name="connsiteY208" fmla="*/ 1726406 h 1835943"/>
              <a:gd name="connsiteX209" fmla="*/ 2314575 w 2957513"/>
              <a:gd name="connsiteY209" fmla="*/ 1735931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6375 w 2957513"/>
              <a:gd name="connsiteY148" fmla="*/ 1354931 h 1835943"/>
              <a:gd name="connsiteX149" fmla="*/ 1483518 w 2957513"/>
              <a:gd name="connsiteY149" fmla="*/ 1369219 h 1835943"/>
              <a:gd name="connsiteX150" fmla="*/ 1485900 w 2957513"/>
              <a:gd name="connsiteY150" fmla="*/ 1378744 h 1835943"/>
              <a:gd name="connsiteX151" fmla="*/ 1538287 w 2957513"/>
              <a:gd name="connsiteY151" fmla="*/ 1381125 h 1835943"/>
              <a:gd name="connsiteX152" fmla="*/ 1545431 w 2957513"/>
              <a:gd name="connsiteY152" fmla="*/ 1383506 h 1835943"/>
              <a:gd name="connsiteX153" fmla="*/ 1550193 w 2957513"/>
              <a:gd name="connsiteY153" fmla="*/ 1390650 h 1835943"/>
              <a:gd name="connsiteX154" fmla="*/ 1559718 w 2957513"/>
              <a:gd name="connsiteY154" fmla="*/ 1400175 h 1835943"/>
              <a:gd name="connsiteX155" fmla="*/ 1562100 w 2957513"/>
              <a:gd name="connsiteY155" fmla="*/ 1409700 h 1835943"/>
              <a:gd name="connsiteX156" fmla="*/ 1574006 w 2957513"/>
              <a:gd name="connsiteY156" fmla="*/ 1412081 h 1835943"/>
              <a:gd name="connsiteX157" fmla="*/ 1581150 w 2957513"/>
              <a:gd name="connsiteY157" fmla="*/ 1414462 h 1835943"/>
              <a:gd name="connsiteX158" fmla="*/ 1588293 w 2957513"/>
              <a:gd name="connsiteY158" fmla="*/ 1419225 h 1835943"/>
              <a:gd name="connsiteX159" fmla="*/ 1595437 w 2957513"/>
              <a:gd name="connsiteY159" fmla="*/ 1421606 h 1835943"/>
              <a:gd name="connsiteX160" fmla="*/ 1597818 w 2957513"/>
              <a:gd name="connsiteY160" fmla="*/ 1431131 h 1835943"/>
              <a:gd name="connsiteX161" fmla="*/ 1604962 w 2957513"/>
              <a:gd name="connsiteY161" fmla="*/ 1433512 h 1835943"/>
              <a:gd name="connsiteX162" fmla="*/ 1626393 w 2957513"/>
              <a:gd name="connsiteY162" fmla="*/ 1435894 h 1835943"/>
              <a:gd name="connsiteX163" fmla="*/ 1635918 w 2957513"/>
              <a:gd name="connsiteY163" fmla="*/ 1438275 h 1835943"/>
              <a:gd name="connsiteX164" fmla="*/ 1647825 w 2957513"/>
              <a:gd name="connsiteY164" fmla="*/ 1440656 h 1835943"/>
              <a:gd name="connsiteX165" fmla="*/ 1650206 w 2957513"/>
              <a:gd name="connsiteY165" fmla="*/ 1447800 h 1835943"/>
              <a:gd name="connsiteX166" fmla="*/ 1659731 w 2957513"/>
              <a:gd name="connsiteY166" fmla="*/ 1462087 h 1835943"/>
              <a:gd name="connsiteX167" fmla="*/ 1671637 w 2957513"/>
              <a:gd name="connsiteY167" fmla="*/ 1473994 h 1835943"/>
              <a:gd name="connsiteX168" fmla="*/ 1678781 w 2957513"/>
              <a:gd name="connsiteY168" fmla="*/ 1476375 h 1835943"/>
              <a:gd name="connsiteX169" fmla="*/ 1683543 w 2957513"/>
              <a:gd name="connsiteY169" fmla="*/ 1483519 h 1835943"/>
              <a:gd name="connsiteX170" fmla="*/ 1693068 w 2957513"/>
              <a:gd name="connsiteY170" fmla="*/ 1490662 h 1835943"/>
              <a:gd name="connsiteX171" fmla="*/ 1716881 w 2957513"/>
              <a:gd name="connsiteY171" fmla="*/ 1495425 h 1835943"/>
              <a:gd name="connsiteX172" fmla="*/ 1724025 w 2957513"/>
              <a:gd name="connsiteY172" fmla="*/ 1497806 h 1835943"/>
              <a:gd name="connsiteX173" fmla="*/ 1747837 w 2957513"/>
              <a:gd name="connsiteY173" fmla="*/ 1500187 h 1835943"/>
              <a:gd name="connsiteX174" fmla="*/ 1754981 w 2957513"/>
              <a:gd name="connsiteY174" fmla="*/ 1507331 h 1835943"/>
              <a:gd name="connsiteX175" fmla="*/ 1771650 w 2957513"/>
              <a:gd name="connsiteY175" fmla="*/ 1526381 h 1835943"/>
              <a:gd name="connsiteX176" fmla="*/ 1778793 w 2957513"/>
              <a:gd name="connsiteY176" fmla="*/ 1528762 h 1835943"/>
              <a:gd name="connsiteX177" fmla="*/ 1802606 w 2957513"/>
              <a:gd name="connsiteY177" fmla="*/ 1531144 h 1835943"/>
              <a:gd name="connsiteX178" fmla="*/ 1812131 w 2957513"/>
              <a:gd name="connsiteY178" fmla="*/ 1545431 h 1835943"/>
              <a:gd name="connsiteX179" fmla="*/ 1826418 w 2957513"/>
              <a:gd name="connsiteY179" fmla="*/ 1554956 h 1835943"/>
              <a:gd name="connsiteX180" fmla="*/ 1850231 w 2957513"/>
              <a:gd name="connsiteY180" fmla="*/ 1557337 h 1835943"/>
              <a:gd name="connsiteX181" fmla="*/ 1876425 w 2957513"/>
              <a:gd name="connsiteY181" fmla="*/ 1562100 h 1835943"/>
              <a:gd name="connsiteX182" fmla="*/ 1883568 w 2957513"/>
              <a:gd name="connsiteY182" fmla="*/ 1566862 h 1835943"/>
              <a:gd name="connsiteX183" fmla="*/ 1893093 w 2957513"/>
              <a:gd name="connsiteY183" fmla="*/ 1581150 h 1835943"/>
              <a:gd name="connsiteX184" fmla="*/ 1907381 w 2957513"/>
              <a:gd name="connsiteY184" fmla="*/ 1583531 h 1835943"/>
              <a:gd name="connsiteX185" fmla="*/ 1957387 w 2957513"/>
              <a:gd name="connsiteY185" fmla="*/ 1585912 h 1835943"/>
              <a:gd name="connsiteX186" fmla="*/ 1966912 w 2957513"/>
              <a:gd name="connsiteY186" fmla="*/ 1588294 h 1835943"/>
              <a:gd name="connsiteX187" fmla="*/ 1969293 w 2957513"/>
              <a:gd name="connsiteY187" fmla="*/ 1597819 h 1835943"/>
              <a:gd name="connsiteX188" fmla="*/ 1971675 w 2957513"/>
              <a:gd name="connsiteY188" fmla="*/ 1604962 h 1835943"/>
              <a:gd name="connsiteX189" fmla="*/ 1978818 w 2957513"/>
              <a:gd name="connsiteY189" fmla="*/ 1612106 h 1835943"/>
              <a:gd name="connsiteX190" fmla="*/ 1990725 w 2957513"/>
              <a:gd name="connsiteY190" fmla="*/ 1626394 h 1835943"/>
              <a:gd name="connsiteX191" fmla="*/ 2005012 w 2957513"/>
              <a:gd name="connsiteY191" fmla="*/ 1633537 h 1835943"/>
              <a:gd name="connsiteX192" fmla="*/ 2012156 w 2957513"/>
              <a:gd name="connsiteY192" fmla="*/ 1640681 h 1835943"/>
              <a:gd name="connsiteX193" fmla="*/ 2026443 w 2957513"/>
              <a:gd name="connsiteY193" fmla="*/ 1650206 h 1835943"/>
              <a:gd name="connsiteX194" fmla="*/ 2033587 w 2957513"/>
              <a:gd name="connsiteY194" fmla="*/ 1654969 h 1835943"/>
              <a:gd name="connsiteX195" fmla="*/ 2040731 w 2957513"/>
              <a:gd name="connsiteY195" fmla="*/ 1659731 h 1835943"/>
              <a:gd name="connsiteX196" fmla="*/ 2059781 w 2957513"/>
              <a:gd name="connsiteY196" fmla="*/ 1664494 h 1835943"/>
              <a:gd name="connsiteX197" fmla="*/ 2083593 w 2957513"/>
              <a:gd name="connsiteY197" fmla="*/ 1666875 h 1835943"/>
              <a:gd name="connsiteX198" fmla="*/ 2102643 w 2957513"/>
              <a:gd name="connsiteY198" fmla="*/ 1669256 h 1835943"/>
              <a:gd name="connsiteX199" fmla="*/ 2159793 w 2957513"/>
              <a:gd name="connsiteY199" fmla="*/ 1674019 h 1835943"/>
              <a:gd name="connsiteX200" fmla="*/ 2176462 w 2957513"/>
              <a:gd name="connsiteY200" fmla="*/ 1676400 h 1835943"/>
              <a:gd name="connsiteX201" fmla="*/ 2216943 w 2957513"/>
              <a:gd name="connsiteY201" fmla="*/ 1678781 h 1835943"/>
              <a:gd name="connsiteX202" fmla="*/ 2224087 w 2957513"/>
              <a:gd name="connsiteY202" fmla="*/ 1681162 h 1835943"/>
              <a:gd name="connsiteX203" fmla="*/ 2247900 w 2957513"/>
              <a:gd name="connsiteY203" fmla="*/ 1683544 h 1835943"/>
              <a:gd name="connsiteX204" fmla="*/ 2252662 w 2957513"/>
              <a:gd name="connsiteY204" fmla="*/ 1697831 h 1835943"/>
              <a:gd name="connsiteX205" fmla="*/ 2259806 w 2957513"/>
              <a:gd name="connsiteY205" fmla="*/ 1704975 h 1835943"/>
              <a:gd name="connsiteX206" fmla="*/ 2264568 w 2957513"/>
              <a:gd name="connsiteY206" fmla="*/ 1719262 h 1835943"/>
              <a:gd name="connsiteX207" fmla="*/ 2271712 w 2957513"/>
              <a:gd name="connsiteY207" fmla="*/ 1721644 h 1835943"/>
              <a:gd name="connsiteX208" fmla="*/ 2312193 w 2957513"/>
              <a:gd name="connsiteY208" fmla="*/ 1726406 h 1835943"/>
              <a:gd name="connsiteX209" fmla="*/ 2314575 w 2957513"/>
              <a:gd name="connsiteY209" fmla="*/ 1735931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6375 w 2957513"/>
              <a:gd name="connsiteY148" fmla="*/ 1354931 h 1835943"/>
              <a:gd name="connsiteX149" fmla="*/ 1483518 w 2957513"/>
              <a:gd name="connsiteY149" fmla="*/ 1369219 h 1835943"/>
              <a:gd name="connsiteX150" fmla="*/ 1485900 w 2957513"/>
              <a:gd name="connsiteY150" fmla="*/ 1378744 h 1835943"/>
              <a:gd name="connsiteX151" fmla="*/ 1538287 w 2957513"/>
              <a:gd name="connsiteY151" fmla="*/ 1381125 h 1835943"/>
              <a:gd name="connsiteX152" fmla="*/ 1545431 w 2957513"/>
              <a:gd name="connsiteY152" fmla="*/ 1383506 h 1835943"/>
              <a:gd name="connsiteX153" fmla="*/ 1550193 w 2957513"/>
              <a:gd name="connsiteY153" fmla="*/ 1390650 h 1835943"/>
              <a:gd name="connsiteX154" fmla="*/ 1559718 w 2957513"/>
              <a:gd name="connsiteY154" fmla="*/ 1400175 h 1835943"/>
              <a:gd name="connsiteX155" fmla="*/ 1562100 w 2957513"/>
              <a:gd name="connsiteY155" fmla="*/ 1409700 h 1835943"/>
              <a:gd name="connsiteX156" fmla="*/ 1574006 w 2957513"/>
              <a:gd name="connsiteY156" fmla="*/ 1412081 h 1835943"/>
              <a:gd name="connsiteX157" fmla="*/ 1581150 w 2957513"/>
              <a:gd name="connsiteY157" fmla="*/ 1414462 h 1835943"/>
              <a:gd name="connsiteX158" fmla="*/ 1588293 w 2957513"/>
              <a:gd name="connsiteY158" fmla="*/ 1419225 h 1835943"/>
              <a:gd name="connsiteX159" fmla="*/ 1595437 w 2957513"/>
              <a:gd name="connsiteY159" fmla="*/ 1421606 h 1835943"/>
              <a:gd name="connsiteX160" fmla="*/ 1597818 w 2957513"/>
              <a:gd name="connsiteY160" fmla="*/ 1431131 h 1835943"/>
              <a:gd name="connsiteX161" fmla="*/ 1604962 w 2957513"/>
              <a:gd name="connsiteY161" fmla="*/ 1433512 h 1835943"/>
              <a:gd name="connsiteX162" fmla="*/ 1626393 w 2957513"/>
              <a:gd name="connsiteY162" fmla="*/ 1435894 h 1835943"/>
              <a:gd name="connsiteX163" fmla="*/ 1635918 w 2957513"/>
              <a:gd name="connsiteY163" fmla="*/ 1438275 h 1835943"/>
              <a:gd name="connsiteX164" fmla="*/ 1647825 w 2957513"/>
              <a:gd name="connsiteY164" fmla="*/ 1440656 h 1835943"/>
              <a:gd name="connsiteX165" fmla="*/ 1650206 w 2957513"/>
              <a:gd name="connsiteY165" fmla="*/ 1447800 h 1835943"/>
              <a:gd name="connsiteX166" fmla="*/ 1659731 w 2957513"/>
              <a:gd name="connsiteY166" fmla="*/ 1462087 h 1835943"/>
              <a:gd name="connsiteX167" fmla="*/ 1671637 w 2957513"/>
              <a:gd name="connsiteY167" fmla="*/ 1473994 h 1835943"/>
              <a:gd name="connsiteX168" fmla="*/ 1678781 w 2957513"/>
              <a:gd name="connsiteY168" fmla="*/ 1476375 h 1835943"/>
              <a:gd name="connsiteX169" fmla="*/ 1683543 w 2957513"/>
              <a:gd name="connsiteY169" fmla="*/ 1483519 h 1835943"/>
              <a:gd name="connsiteX170" fmla="*/ 1693068 w 2957513"/>
              <a:gd name="connsiteY170" fmla="*/ 1490662 h 1835943"/>
              <a:gd name="connsiteX171" fmla="*/ 1716881 w 2957513"/>
              <a:gd name="connsiteY171" fmla="*/ 1495425 h 1835943"/>
              <a:gd name="connsiteX172" fmla="*/ 1724025 w 2957513"/>
              <a:gd name="connsiteY172" fmla="*/ 1497806 h 1835943"/>
              <a:gd name="connsiteX173" fmla="*/ 1747837 w 2957513"/>
              <a:gd name="connsiteY173" fmla="*/ 1500187 h 1835943"/>
              <a:gd name="connsiteX174" fmla="*/ 1754981 w 2957513"/>
              <a:gd name="connsiteY174" fmla="*/ 1507331 h 1835943"/>
              <a:gd name="connsiteX175" fmla="*/ 1771650 w 2957513"/>
              <a:gd name="connsiteY175" fmla="*/ 1526381 h 1835943"/>
              <a:gd name="connsiteX176" fmla="*/ 1778793 w 2957513"/>
              <a:gd name="connsiteY176" fmla="*/ 1528762 h 1835943"/>
              <a:gd name="connsiteX177" fmla="*/ 1802606 w 2957513"/>
              <a:gd name="connsiteY177" fmla="*/ 1531144 h 1835943"/>
              <a:gd name="connsiteX178" fmla="*/ 1812131 w 2957513"/>
              <a:gd name="connsiteY178" fmla="*/ 1545431 h 1835943"/>
              <a:gd name="connsiteX179" fmla="*/ 1826418 w 2957513"/>
              <a:gd name="connsiteY179" fmla="*/ 1554956 h 1835943"/>
              <a:gd name="connsiteX180" fmla="*/ 1850231 w 2957513"/>
              <a:gd name="connsiteY180" fmla="*/ 1557337 h 1835943"/>
              <a:gd name="connsiteX181" fmla="*/ 1876425 w 2957513"/>
              <a:gd name="connsiteY181" fmla="*/ 1562100 h 1835943"/>
              <a:gd name="connsiteX182" fmla="*/ 1883568 w 2957513"/>
              <a:gd name="connsiteY182" fmla="*/ 1566862 h 1835943"/>
              <a:gd name="connsiteX183" fmla="*/ 1893093 w 2957513"/>
              <a:gd name="connsiteY183" fmla="*/ 1581150 h 1835943"/>
              <a:gd name="connsiteX184" fmla="*/ 1907381 w 2957513"/>
              <a:gd name="connsiteY184" fmla="*/ 1583531 h 1835943"/>
              <a:gd name="connsiteX185" fmla="*/ 1957387 w 2957513"/>
              <a:gd name="connsiteY185" fmla="*/ 1585912 h 1835943"/>
              <a:gd name="connsiteX186" fmla="*/ 1969293 w 2957513"/>
              <a:gd name="connsiteY186" fmla="*/ 1597819 h 1835943"/>
              <a:gd name="connsiteX187" fmla="*/ 1971675 w 2957513"/>
              <a:gd name="connsiteY187" fmla="*/ 1604962 h 1835943"/>
              <a:gd name="connsiteX188" fmla="*/ 1978818 w 2957513"/>
              <a:gd name="connsiteY188" fmla="*/ 1612106 h 1835943"/>
              <a:gd name="connsiteX189" fmla="*/ 1990725 w 2957513"/>
              <a:gd name="connsiteY189" fmla="*/ 1626394 h 1835943"/>
              <a:gd name="connsiteX190" fmla="*/ 2005012 w 2957513"/>
              <a:gd name="connsiteY190" fmla="*/ 1633537 h 1835943"/>
              <a:gd name="connsiteX191" fmla="*/ 2012156 w 2957513"/>
              <a:gd name="connsiteY191" fmla="*/ 1640681 h 1835943"/>
              <a:gd name="connsiteX192" fmla="*/ 2026443 w 2957513"/>
              <a:gd name="connsiteY192" fmla="*/ 1650206 h 1835943"/>
              <a:gd name="connsiteX193" fmla="*/ 2033587 w 2957513"/>
              <a:gd name="connsiteY193" fmla="*/ 1654969 h 1835943"/>
              <a:gd name="connsiteX194" fmla="*/ 2040731 w 2957513"/>
              <a:gd name="connsiteY194" fmla="*/ 1659731 h 1835943"/>
              <a:gd name="connsiteX195" fmla="*/ 2059781 w 2957513"/>
              <a:gd name="connsiteY195" fmla="*/ 1664494 h 1835943"/>
              <a:gd name="connsiteX196" fmla="*/ 2083593 w 2957513"/>
              <a:gd name="connsiteY196" fmla="*/ 1666875 h 1835943"/>
              <a:gd name="connsiteX197" fmla="*/ 2102643 w 2957513"/>
              <a:gd name="connsiteY197" fmla="*/ 1669256 h 1835943"/>
              <a:gd name="connsiteX198" fmla="*/ 2159793 w 2957513"/>
              <a:gd name="connsiteY198" fmla="*/ 1674019 h 1835943"/>
              <a:gd name="connsiteX199" fmla="*/ 2176462 w 2957513"/>
              <a:gd name="connsiteY199" fmla="*/ 1676400 h 1835943"/>
              <a:gd name="connsiteX200" fmla="*/ 2216943 w 2957513"/>
              <a:gd name="connsiteY200" fmla="*/ 1678781 h 1835943"/>
              <a:gd name="connsiteX201" fmla="*/ 2224087 w 2957513"/>
              <a:gd name="connsiteY201" fmla="*/ 1681162 h 1835943"/>
              <a:gd name="connsiteX202" fmla="*/ 2247900 w 2957513"/>
              <a:gd name="connsiteY202" fmla="*/ 1683544 h 1835943"/>
              <a:gd name="connsiteX203" fmla="*/ 2252662 w 2957513"/>
              <a:gd name="connsiteY203" fmla="*/ 1697831 h 1835943"/>
              <a:gd name="connsiteX204" fmla="*/ 2259806 w 2957513"/>
              <a:gd name="connsiteY204" fmla="*/ 1704975 h 1835943"/>
              <a:gd name="connsiteX205" fmla="*/ 2264568 w 2957513"/>
              <a:gd name="connsiteY205" fmla="*/ 1719262 h 1835943"/>
              <a:gd name="connsiteX206" fmla="*/ 2271712 w 2957513"/>
              <a:gd name="connsiteY206" fmla="*/ 1721644 h 1835943"/>
              <a:gd name="connsiteX207" fmla="*/ 2312193 w 2957513"/>
              <a:gd name="connsiteY207" fmla="*/ 1726406 h 1835943"/>
              <a:gd name="connsiteX208" fmla="*/ 2314575 w 2957513"/>
              <a:gd name="connsiteY208" fmla="*/ 1735931 h 1835943"/>
              <a:gd name="connsiteX209" fmla="*/ 2355056 w 2957513"/>
              <a:gd name="connsiteY209" fmla="*/ 1735931 h 1835943"/>
              <a:gd name="connsiteX210" fmla="*/ 2357437 w 2957513"/>
              <a:gd name="connsiteY210" fmla="*/ 1743075 h 1835943"/>
              <a:gd name="connsiteX211" fmla="*/ 2362200 w 2957513"/>
              <a:gd name="connsiteY211" fmla="*/ 1750219 h 1835943"/>
              <a:gd name="connsiteX212" fmla="*/ 2364581 w 2957513"/>
              <a:gd name="connsiteY212" fmla="*/ 1757362 h 1835943"/>
              <a:gd name="connsiteX213" fmla="*/ 2366962 w 2957513"/>
              <a:gd name="connsiteY213" fmla="*/ 1766887 h 1835943"/>
              <a:gd name="connsiteX214" fmla="*/ 2562225 w 2957513"/>
              <a:gd name="connsiteY214" fmla="*/ 1764506 h 1835943"/>
              <a:gd name="connsiteX215" fmla="*/ 2583656 w 2957513"/>
              <a:gd name="connsiteY215" fmla="*/ 1797844 h 1835943"/>
              <a:gd name="connsiteX216" fmla="*/ 2674143 w 2957513"/>
              <a:gd name="connsiteY216" fmla="*/ 1795462 h 1835943"/>
              <a:gd name="connsiteX217" fmla="*/ 2681288 w 2957513"/>
              <a:gd name="connsiteY217" fmla="*/ 1828800 h 1835943"/>
              <a:gd name="connsiteX218" fmla="*/ 2957513 w 2957513"/>
              <a:gd name="connsiteY218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6375 w 2957513"/>
              <a:gd name="connsiteY148" fmla="*/ 1354931 h 1835943"/>
              <a:gd name="connsiteX149" fmla="*/ 1483518 w 2957513"/>
              <a:gd name="connsiteY149" fmla="*/ 1369219 h 1835943"/>
              <a:gd name="connsiteX150" fmla="*/ 1485900 w 2957513"/>
              <a:gd name="connsiteY150" fmla="*/ 1378744 h 1835943"/>
              <a:gd name="connsiteX151" fmla="*/ 1538287 w 2957513"/>
              <a:gd name="connsiteY151" fmla="*/ 1381125 h 1835943"/>
              <a:gd name="connsiteX152" fmla="*/ 1545431 w 2957513"/>
              <a:gd name="connsiteY152" fmla="*/ 1383506 h 1835943"/>
              <a:gd name="connsiteX153" fmla="*/ 1550193 w 2957513"/>
              <a:gd name="connsiteY153" fmla="*/ 1390650 h 1835943"/>
              <a:gd name="connsiteX154" fmla="*/ 1559718 w 2957513"/>
              <a:gd name="connsiteY154" fmla="*/ 1400175 h 1835943"/>
              <a:gd name="connsiteX155" fmla="*/ 1562100 w 2957513"/>
              <a:gd name="connsiteY155" fmla="*/ 1409700 h 1835943"/>
              <a:gd name="connsiteX156" fmla="*/ 1574006 w 2957513"/>
              <a:gd name="connsiteY156" fmla="*/ 1412081 h 1835943"/>
              <a:gd name="connsiteX157" fmla="*/ 1581150 w 2957513"/>
              <a:gd name="connsiteY157" fmla="*/ 1414462 h 1835943"/>
              <a:gd name="connsiteX158" fmla="*/ 1588293 w 2957513"/>
              <a:gd name="connsiteY158" fmla="*/ 1419225 h 1835943"/>
              <a:gd name="connsiteX159" fmla="*/ 1595437 w 2957513"/>
              <a:gd name="connsiteY159" fmla="*/ 1421606 h 1835943"/>
              <a:gd name="connsiteX160" fmla="*/ 1597818 w 2957513"/>
              <a:gd name="connsiteY160" fmla="*/ 1431131 h 1835943"/>
              <a:gd name="connsiteX161" fmla="*/ 1604962 w 2957513"/>
              <a:gd name="connsiteY161" fmla="*/ 1433512 h 1835943"/>
              <a:gd name="connsiteX162" fmla="*/ 1626393 w 2957513"/>
              <a:gd name="connsiteY162" fmla="*/ 1435894 h 1835943"/>
              <a:gd name="connsiteX163" fmla="*/ 1635918 w 2957513"/>
              <a:gd name="connsiteY163" fmla="*/ 1438275 h 1835943"/>
              <a:gd name="connsiteX164" fmla="*/ 1647825 w 2957513"/>
              <a:gd name="connsiteY164" fmla="*/ 1440656 h 1835943"/>
              <a:gd name="connsiteX165" fmla="*/ 1650206 w 2957513"/>
              <a:gd name="connsiteY165" fmla="*/ 1447800 h 1835943"/>
              <a:gd name="connsiteX166" fmla="*/ 1659731 w 2957513"/>
              <a:gd name="connsiteY166" fmla="*/ 1462087 h 1835943"/>
              <a:gd name="connsiteX167" fmla="*/ 1671637 w 2957513"/>
              <a:gd name="connsiteY167" fmla="*/ 1473994 h 1835943"/>
              <a:gd name="connsiteX168" fmla="*/ 1678781 w 2957513"/>
              <a:gd name="connsiteY168" fmla="*/ 1476375 h 1835943"/>
              <a:gd name="connsiteX169" fmla="*/ 1683543 w 2957513"/>
              <a:gd name="connsiteY169" fmla="*/ 1483519 h 1835943"/>
              <a:gd name="connsiteX170" fmla="*/ 1693068 w 2957513"/>
              <a:gd name="connsiteY170" fmla="*/ 1490662 h 1835943"/>
              <a:gd name="connsiteX171" fmla="*/ 1716881 w 2957513"/>
              <a:gd name="connsiteY171" fmla="*/ 1495425 h 1835943"/>
              <a:gd name="connsiteX172" fmla="*/ 1724025 w 2957513"/>
              <a:gd name="connsiteY172" fmla="*/ 1497806 h 1835943"/>
              <a:gd name="connsiteX173" fmla="*/ 1747837 w 2957513"/>
              <a:gd name="connsiteY173" fmla="*/ 1500187 h 1835943"/>
              <a:gd name="connsiteX174" fmla="*/ 1754981 w 2957513"/>
              <a:gd name="connsiteY174" fmla="*/ 1507331 h 1835943"/>
              <a:gd name="connsiteX175" fmla="*/ 1771650 w 2957513"/>
              <a:gd name="connsiteY175" fmla="*/ 1526381 h 1835943"/>
              <a:gd name="connsiteX176" fmla="*/ 1778793 w 2957513"/>
              <a:gd name="connsiteY176" fmla="*/ 1528762 h 1835943"/>
              <a:gd name="connsiteX177" fmla="*/ 1802606 w 2957513"/>
              <a:gd name="connsiteY177" fmla="*/ 1531144 h 1835943"/>
              <a:gd name="connsiteX178" fmla="*/ 1812131 w 2957513"/>
              <a:gd name="connsiteY178" fmla="*/ 1545431 h 1835943"/>
              <a:gd name="connsiteX179" fmla="*/ 1826418 w 2957513"/>
              <a:gd name="connsiteY179" fmla="*/ 1554956 h 1835943"/>
              <a:gd name="connsiteX180" fmla="*/ 1850231 w 2957513"/>
              <a:gd name="connsiteY180" fmla="*/ 1557337 h 1835943"/>
              <a:gd name="connsiteX181" fmla="*/ 1876425 w 2957513"/>
              <a:gd name="connsiteY181" fmla="*/ 1562100 h 1835943"/>
              <a:gd name="connsiteX182" fmla="*/ 1883568 w 2957513"/>
              <a:gd name="connsiteY182" fmla="*/ 1566862 h 1835943"/>
              <a:gd name="connsiteX183" fmla="*/ 1893093 w 2957513"/>
              <a:gd name="connsiteY183" fmla="*/ 1581150 h 1835943"/>
              <a:gd name="connsiteX184" fmla="*/ 1907381 w 2957513"/>
              <a:gd name="connsiteY184" fmla="*/ 1583531 h 1835943"/>
              <a:gd name="connsiteX185" fmla="*/ 1957387 w 2957513"/>
              <a:gd name="connsiteY185" fmla="*/ 1585912 h 1835943"/>
              <a:gd name="connsiteX186" fmla="*/ 1969293 w 2957513"/>
              <a:gd name="connsiteY186" fmla="*/ 1597819 h 1835943"/>
              <a:gd name="connsiteX187" fmla="*/ 1971675 w 2957513"/>
              <a:gd name="connsiteY187" fmla="*/ 1604962 h 1835943"/>
              <a:gd name="connsiteX188" fmla="*/ 1978818 w 2957513"/>
              <a:gd name="connsiteY188" fmla="*/ 1612106 h 1835943"/>
              <a:gd name="connsiteX189" fmla="*/ 1990725 w 2957513"/>
              <a:gd name="connsiteY189" fmla="*/ 1626394 h 1835943"/>
              <a:gd name="connsiteX190" fmla="*/ 2005012 w 2957513"/>
              <a:gd name="connsiteY190" fmla="*/ 1633537 h 1835943"/>
              <a:gd name="connsiteX191" fmla="*/ 2012156 w 2957513"/>
              <a:gd name="connsiteY191" fmla="*/ 1640681 h 1835943"/>
              <a:gd name="connsiteX192" fmla="*/ 2026443 w 2957513"/>
              <a:gd name="connsiteY192" fmla="*/ 1650206 h 1835943"/>
              <a:gd name="connsiteX193" fmla="*/ 2033587 w 2957513"/>
              <a:gd name="connsiteY193" fmla="*/ 1654969 h 1835943"/>
              <a:gd name="connsiteX194" fmla="*/ 2040731 w 2957513"/>
              <a:gd name="connsiteY194" fmla="*/ 1659731 h 1835943"/>
              <a:gd name="connsiteX195" fmla="*/ 2059781 w 2957513"/>
              <a:gd name="connsiteY195" fmla="*/ 1664494 h 1835943"/>
              <a:gd name="connsiteX196" fmla="*/ 2083593 w 2957513"/>
              <a:gd name="connsiteY196" fmla="*/ 1666875 h 1835943"/>
              <a:gd name="connsiteX197" fmla="*/ 2102643 w 2957513"/>
              <a:gd name="connsiteY197" fmla="*/ 1669256 h 1835943"/>
              <a:gd name="connsiteX198" fmla="*/ 2159793 w 2957513"/>
              <a:gd name="connsiteY198" fmla="*/ 1674019 h 1835943"/>
              <a:gd name="connsiteX199" fmla="*/ 2176462 w 2957513"/>
              <a:gd name="connsiteY199" fmla="*/ 1676400 h 1835943"/>
              <a:gd name="connsiteX200" fmla="*/ 2216943 w 2957513"/>
              <a:gd name="connsiteY200" fmla="*/ 1678781 h 1835943"/>
              <a:gd name="connsiteX201" fmla="*/ 2224087 w 2957513"/>
              <a:gd name="connsiteY201" fmla="*/ 1681162 h 1835943"/>
              <a:gd name="connsiteX202" fmla="*/ 2247900 w 2957513"/>
              <a:gd name="connsiteY202" fmla="*/ 1683544 h 1835943"/>
              <a:gd name="connsiteX203" fmla="*/ 2252662 w 2957513"/>
              <a:gd name="connsiteY203" fmla="*/ 1697831 h 1835943"/>
              <a:gd name="connsiteX204" fmla="*/ 2259806 w 2957513"/>
              <a:gd name="connsiteY204" fmla="*/ 1704975 h 1835943"/>
              <a:gd name="connsiteX205" fmla="*/ 2264568 w 2957513"/>
              <a:gd name="connsiteY205" fmla="*/ 1719262 h 1835943"/>
              <a:gd name="connsiteX206" fmla="*/ 2271712 w 2957513"/>
              <a:gd name="connsiteY206" fmla="*/ 1721644 h 1835943"/>
              <a:gd name="connsiteX207" fmla="*/ 2312193 w 2957513"/>
              <a:gd name="connsiteY207" fmla="*/ 1726406 h 1835943"/>
              <a:gd name="connsiteX208" fmla="*/ 2314575 w 2957513"/>
              <a:gd name="connsiteY208" fmla="*/ 1735931 h 1835943"/>
              <a:gd name="connsiteX209" fmla="*/ 2355056 w 2957513"/>
              <a:gd name="connsiteY209" fmla="*/ 1735931 h 1835943"/>
              <a:gd name="connsiteX210" fmla="*/ 2357437 w 2957513"/>
              <a:gd name="connsiteY210" fmla="*/ 1743075 h 1835943"/>
              <a:gd name="connsiteX211" fmla="*/ 2362200 w 2957513"/>
              <a:gd name="connsiteY211" fmla="*/ 1750219 h 1835943"/>
              <a:gd name="connsiteX212" fmla="*/ 2364581 w 2957513"/>
              <a:gd name="connsiteY212" fmla="*/ 1757362 h 1835943"/>
              <a:gd name="connsiteX213" fmla="*/ 2366962 w 2957513"/>
              <a:gd name="connsiteY213" fmla="*/ 1766887 h 1835943"/>
              <a:gd name="connsiteX214" fmla="*/ 2562225 w 2957513"/>
              <a:gd name="connsiteY214" fmla="*/ 1764506 h 1835943"/>
              <a:gd name="connsiteX215" fmla="*/ 2583656 w 2957513"/>
              <a:gd name="connsiteY215" fmla="*/ 1797844 h 1835943"/>
              <a:gd name="connsiteX216" fmla="*/ 2674143 w 2957513"/>
              <a:gd name="connsiteY216" fmla="*/ 1795462 h 1835943"/>
              <a:gd name="connsiteX217" fmla="*/ 2681288 w 2957513"/>
              <a:gd name="connsiteY217" fmla="*/ 1828800 h 1835943"/>
              <a:gd name="connsiteX218" fmla="*/ 2957513 w 2957513"/>
              <a:gd name="connsiteY218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52537 w 2957513"/>
              <a:gd name="connsiteY122" fmla="*/ 1133475 h 1835943"/>
              <a:gd name="connsiteX123" fmla="*/ 1264443 w 2957513"/>
              <a:gd name="connsiteY123" fmla="*/ 1152525 h 1835943"/>
              <a:gd name="connsiteX124" fmla="*/ 1276350 w 2957513"/>
              <a:gd name="connsiteY124" fmla="*/ 1164431 h 1835943"/>
              <a:gd name="connsiteX125" fmla="*/ 1281112 w 2957513"/>
              <a:gd name="connsiteY125" fmla="*/ 1171575 h 1835943"/>
              <a:gd name="connsiteX126" fmla="*/ 1295400 w 2957513"/>
              <a:gd name="connsiteY126" fmla="*/ 1181100 h 1835943"/>
              <a:gd name="connsiteX127" fmla="*/ 1300162 w 2957513"/>
              <a:gd name="connsiteY127" fmla="*/ 1188244 h 1835943"/>
              <a:gd name="connsiteX128" fmla="*/ 1312068 w 2957513"/>
              <a:gd name="connsiteY128" fmla="*/ 1202531 h 1835943"/>
              <a:gd name="connsiteX129" fmla="*/ 1319212 w 2957513"/>
              <a:gd name="connsiteY129" fmla="*/ 1216819 h 1835943"/>
              <a:gd name="connsiteX130" fmla="*/ 1333500 w 2957513"/>
              <a:gd name="connsiteY130" fmla="*/ 1226344 h 1835943"/>
              <a:gd name="connsiteX131" fmla="*/ 1335881 w 2957513"/>
              <a:gd name="connsiteY131" fmla="*/ 1233487 h 1835943"/>
              <a:gd name="connsiteX132" fmla="*/ 1340643 w 2957513"/>
              <a:gd name="connsiteY132" fmla="*/ 1240631 h 1835943"/>
              <a:gd name="connsiteX133" fmla="*/ 1352550 w 2957513"/>
              <a:gd name="connsiteY133" fmla="*/ 1264444 h 1835943"/>
              <a:gd name="connsiteX134" fmla="*/ 1362075 w 2957513"/>
              <a:gd name="connsiteY134" fmla="*/ 1271587 h 1835943"/>
              <a:gd name="connsiteX135" fmla="*/ 1369218 w 2957513"/>
              <a:gd name="connsiteY135" fmla="*/ 1273969 h 1835943"/>
              <a:gd name="connsiteX136" fmla="*/ 1376362 w 2957513"/>
              <a:gd name="connsiteY136" fmla="*/ 1278731 h 1835943"/>
              <a:gd name="connsiteX137" fmla="*/ 1381125 w 2957513"/>
              <a:gd name="connsiteY137" fmla="*/ 1285875 h 1835943"/>
              <a:gd name="connsiteX138" fmla="*/ 1395412 w 2957513"/>
              <a:gd name="connsiteY138" fmla="*/ 1295400 h 1835943"/>
              <a:gd name="connsiteX139" fmla="*/ 1400175 w 2957513"/>
              <a:gd name="connsiteY139" fmla="*/ 1302544 h 1835943"/>
              <a:gd name="connsiteX140" fmla="*/ 1407318 w 2957513"/>
              <a:gd name="connsiteY140" fmla="*/ 1307306 h 1835943"/>
              <a:gd name="connsiteX141" fmla="*/ 1416843 w 2957513"/>
              <a:gd name="connsiteY141" fmla="*/ 1316831 h 1835943"/>
              <a:gd name="connsiteX142" fmla="*/ 1423987 w 2957513"/>
              <a:gd name="connsiteY142" fmla="*/ 1321594 h 1835943"/>
              <a:gd name="connsiteX143" fmla="*/ 1426368 w 2957513"/>
              <a:gd name="connsiteY143" fmla="*/ 1328737 h 1835943"/>
              <a:gd name="connsiteX144" fmla="*/ 1433512 w 2957513"/>
              <a:gd name="connsiteY144" fmla="*/ 1335881 h 1835943"/>
              <a:gd name="connsiteX145" fmla="*/ 1435893 w 2957513"/>
              <a:gd name="connsiteY145" fmla="*/ 1343025 h 1835943"/>
              <a:gd name="connsiteX146" fmla="*/ 1450181 w 2957513"/>
              <a:gd name="connsiteY146" fmla="*/ 1343025 h 1835943"/>
              <a:gd name="connsiteX147" fmla="*/ 1476375 w 2957513"/>
              <a:gd name="connsiteY147" fmla="*/ 1354931 h 1835943"/>
              <a:gd name="connsiteX148" fmla="*/ 1483518 w 2957513"/>
              <a:gd name="connsiteY148" fmla="*/ 1369219 h 1835943"/>
              <a:gd name="connsiteX149" fmla="*/ 1485900 w 2957513"/>
              <a:gd name="connsiteY149" fmla="*/ 1378744 h 1835943"/>
              <a:gd name="connsiteX150" fmla="*/ 1538287 w 2957513"/>
              <a:gd name="connsiteY150" fmla="*/ 1381125 h 1835943"/>
              <a:gd name="connsiteX151" fmla="*/ 1545431 w 2957513"/>
              <a:gd name="connsiteY151" fmla="*/ 1383506 h 1835943"/>
              <a:gd name="connsiteX152" fmla="*/ 1550193 w 2957513"/>
              <a:gd name="connsiteY152" fmla="*/ 1390650 h 1835943"/>
              <a:gd name="connsiteX153" fmla="*/ 1559718 w 2957513"/>
              <a:gd name="connsiteY153" fmla="*/ 1400175 h 1835943"/>
              <a:gd name="connsiteX154" fmla="*/ 1562100 w 2957513"/>
              <a:gd name="connsiteY154" fmla="*/ 1409700 h 1835943"/>
              <a:gd name="connsiteX155" fmla="*/ 1574006 w 2957513"/>
              <a:gd name="connsiteY155" fmla="*/ 1412081 h 1835943"/>
              <a:gd name="connsiteX156" fmla="*/ 1581150 w 2957513"/>
              <a:gd name="connsiteY156" fmla="*/ 1414462 h 1835943"/>
              <a:gd name="connsiteX157" fmla="*/ 1588293 w 2957513"/>
              <a:gd name="connsiteY157" fmla="*/ 1419225 h 1835943"/>
              <a:gd name="connsiteX158" fmla="*/ 1595437 w 2957513"/>
              <a:gd name="connsiteY158" fmla="*/ 1421606 h 1835943"/>
              <a:gd name="connsiteX159" fmla="*/ 1597818 w 2957513"/>
              <a:gd name="connsiteY159" fmla="*/ 1431131 h 1835943"/>
              <a:gd name="connsiteX160" fmla="*/ 1604962 w 2957513"/>
              <a:gd name="connsiteY160" fmla="*/ 1433512 h 1835943"/>
              <a:gd name="connsiteX161" fmla="*/ 1626393 w 2957513"/>
              <a:gd name="connsiteY161" fmla="*/ 1435894 h 1835943"/>
              <a:gd name="connsiteX162" fmla="*/ 1635918 w 2957513"/>
              <a:gd name="connsiteY162" fmla="*/ 1438275 h 1835943"/>
              <a:gd name="connsiteX163" fmla="*/ 1647825 w 2957513"/>
              <a:gd name="connsiteY163" fmla="*/ 1440656 h 1835943"/>
              <a:gd name="connsiteX164" fmla="*/ 1650206 w 2957513"/>
              <a:gd name="connsiteY164" fmla="*/ 1447800 h 1835943"/>
              <a:gd name="connsiteX165" fmla="*/ 1659731 w 2957513"/>
              <a:gd name="connsiteY165" fmla="*/ 1462087 h 1835943"/>
              <a:gd name="connsiteX166" fmla="*/ 1671637 w 2957513"/>
              <a:gd name="connsiteY166" fmla="*/ 1473994 h 1835943"/>
              <a:gd name="connsiteX167" fmla="*/ 1678781 w 2957513"/>
              <a:gd name="connsiteY167" fmla="*/ 1476375 h 1835943"/>
              <a:gd name="connsiteX168" fmla="*/ 1683543 w 2957513"/>
              <a:gd name="connsiteY168" fmla="*/ 1483519 h 1835943"/>
              <a:gd name="connsiteX169" fmla="*/ 1693068 w 2957513"/>
              <a:gd name="connsiteY169" fmla="*/ 1490662 h 1835943"/>
              <a:gd name="connsiteX170" fmla="*/ 1716881 w 2957513"/>
              <a:gd name="connsiteY170" fmla="*/ 1495425 h 1835943"/>
              <a:gd name="connsiteX171" fmla="*/ 1724025 w 2957513"/>
              <a:gd name="connsiteY171" fmla="*/ 1497806 h 1835943"/>
              <a:gd name="connsiteX172" fmla="*/ 1747837 w 2957513"/>
              <a:gd name="connsiteY172" fmla="*/ 1500187 h 1835943"/>
              <a:gd name="connsiteX173" fmla="*/ 1754981 w 2957513"/>
              <a:gd name="connsiteY173" fmla="*/ 1507331 h 1835943"/>
              <a:gd name="connsiteX174" fmla="*/ 1771650 w 2957513"/>
              <a:gd name="connsiteY174" fmla="*/ 1526381 h 1835943"/>
              <a:gd name="connsiteX175" fmla="*/ 1778793 w 2957513"/>
              <a:gd name="connsiteY175" fmla="*/ 1528762 h 1835943"/>
              <a:gd name="connsiteX176" fmla="*/ 1802606 w 2957513"/>
              <a:gd name="connsiteY176" fmla="*/ 1531144 h 1835943"/>
              <a:gd name="connsiteX177" fmla="*/ 1812131 w 2957513"/>
              <a:gd name="connsiteY177" fmla="*/ 1545431 h 1835943"/>
              <a:gd name="connsiteX178" fmla="*/ 1826418 w 2957513"/>
              <a:gd name="connsiteY178" fmla="*/ 1554956 h 1835943"/>
              <a:gd name="connsiteX179" fmla="*/ 1850231 w 2957513"/>
              <a:gd name="connsiteY179" fmla="*/ 1557337 h 1835943"/>
              <a:gd name="connsiteX180" fmla="*/ 1876425 w 2957513"/>
              <a:gd name="connsiteY180" fmla="*/ 1562100 h 1835943"/>
              <a:gd name="connsiteX181" fmla="*/ 1883568 w 2957513"/>
              <a:gd name="connsiteY181" fmla="*/ 1566862 h 1835943"/>
              <a:gd name="connsiteX182" fmla="*/ 1893093 w 2957513"/>
              <a:gd name="connsiteY182" fmla="*/ 1581150 h 1835943"/>
              <a:gd name="connsiteX183" fmla="*/ 1907381 w 2957513"/>
              <a:gd name="connsiteY183" fmla="*/ 1583531 h 1835943"/>
              <a:gd name="connsiteX184" fmla="*/ 1957387 w 2957513"/>
              <a:gd name="connsiteY184" fmla="*/ 1585912 h 1835943"/>
              <a:gd name="connsiteX185" fmla="*/ 1969293 w 2957513"/>
              <a:gd name="connsiteY185" fmla="*/ 1597819 h 1835943"/>
              <a:gd name="connsiteX186" fmla="*/ 1971675 w 2957513"/>
              <a:gd name="connsiteY186" fmla="*/ 1604962 h 1835943"/>
              <a:gd name="connsiteX187" fmla="*/ 1978818 w 2957513"/>
              <a:gd name="connsiteY187" fmla="*/ 1612106 h 1835943"/>
              <a:gd name="connsiteX188" fmla="*/ 1990725 w 2957513"/>
              <a:gd name="connsiteY188" fmla="*/ 1626394 h 1835943"/>
              <a:gd name="connsiteX189" fmla="*/ 2005012 w 2957513"/>
              <a:gd name="connsiteY189" fmla="*/ 1633537 h 1835943"/>
              <a:gd name="connsiteX190" fmla="*/ 2012156 w 2957513"/>
              <a:gd name="connsiteY190" fmla="*/ 1640681 h 1835943"/>
              <a:gd name="connsiteX191" fmla="*/ 2026443 w 2957513"/>
              <a:gd name="connsiteY191" fmla="*/ 1650206 h 1835943"/>
              <a:gd name="connsiteX192" fmla="*/ 2033587 w 2957513"/>
              <a:gd name="connsiteY192" fmla="*/ 1654969 h 1835943"/>
              <a:gd name="connsiteX193" fmla="*/ 2040731 w 2957513"/>
              <a:gd name="connsiteY193" fmla="*/ 1659731 h 1835943"/>
              <a:gd name="connsiteX194" fmla="*/ 2059781 w 2957513"/>
              <a:gd name="connsiteY194" fmla="*/ 1664494 h 1835943"/>
              <a:gd name="connsiteX195" fmla="*/ 2083593 w 2957513"/>
              <a:gd name="connsiteY195" fmla="*/ 1666875 h 1835943"/>
              <a:gd name="connsiteX196" fmla="*/ 2102643 w 2957513"/>
              <a:gd name="connsiteY196" fmla="*/ 1669256 h 1835943"/>
              <a:gd name="connsiteX197" fmla="*/ 2159793 w 2957513"/>
              <a:gd name="connsiteY197" fmla="*/ 1674019 h 1835943"/>
              <a:gd name="connsiteX198" fmla="*/ 2176462 w 2957513"/>
              <a:gd name="connsiteY198" fmla="*/ 1676400 h 1835943"/>
              <a:gd name="connsiteX199" fmla="*/ 2216943 w 2957513"/>
              <a:gd name="connsiteY199" fmla="*/ 1678781 h 1835943"/>
              <a:gd name="connsiteX200" fmla="*/ 2224087 w 2957513"/>
              <a:gd name="connsiteY200" fmla="*/ 1681162 h 1835943"/>
              <a:gd name="connsiteX201" fmla="*/ 2247900 w 2957513"/>
              <a:gd name="connsiteY201" fmla="*/ 1683544 h 1835943"/>
              <a:gd name="connsiteX202" fmla="*/ 2252662 w 2957513"/>
              <a:gd name="connsiteY202" fmla="*/ 1697831 h 1835943"/>
              <a:gd name="connsiteX203" fmla="*/ 2259806 w 2957513"/>
              <a:gd name="connsiteY203" fmla="*/ 1704975 h 1835943"/>
              <a:gd name="connsiteX204" fmla="*/ 2264568 w 2957513"/>
              <a:gd name="connsiteY204" fmla="*/ 1719262 h 1835943"/>
              <a:gd name="connsiteX205" fmla="*/ 2271712 w 2957513"/>
              <a:gd name="connsiteY205" fmla="*/ 1721644 h 1835943"/>
              <a:gd name="connsiteX206" fmla="*/ 2312193 w 2957513"/>
              <a:gd name="connsiteY206" fmla="*/ 1726406 h 1835943"/>
              <a:gd name="connsiteX207" fmla="*/ 2314575 w 2957513"/>
              <a:gd name="connsiteY207" fmla="*/ 1735931 h 1835943"/>
              <a:gd name="connsiteX208" fmla="*/ 2355056 w 2957513"/>
              <a:gd name="connsiteY208" fmla="*/ 1735931 h 1835943"/>
              <a:gd name="connsiteX209" fmla="*/ 2357437 w 2957513"/>
              <a:gd name="connsiteY209" fmla="*/ 1743075 h 1835943"/>
              <a:gd name="connsiteX210" fmla="*/ 2362200 w 2957513"/>
              <a:gd name="connsiteY210" fmla="*/ 1750219 h 1835943"/>
              <a:gd name="connsiteX211" fmla="*/ 2364581 w 2957513"/>
              <a:gd name="connsiteY211" fmla="*/ 1757362 h 1835943"/>
              <a:gd name="connsiteX212" fmla="*/ 2366962 w 2957513"/>
              <a:gd name="connsiteY212" fmla="*/ 1766887 h 1835943"/>
              <a:gd name="connsiteX213" fmla="*/ 2562225 w 2957513"/>
              <a:gd name="connsiteY213" fmla="*/ 1764506 h 1835943"/>
              <a:gd name="connsiteX214" fmla="*/ 2583656 w 2957513"/>
              <a:gd name="connsiteY214" fmla="*/ 1797844 h 1835943"/>
              <a:gd name="connsiteX215" fmla="*/ 2674143 w 2957513"/>
              <a:gd name="connsiteY215" fmla="*/ 1795462 h 1835943"/>
              <a:gd name="connsiteX216" fmla="*/ 2681288 w 2957513"/>
              <a:gd name="connsiteY216" fmla="*/ 1828800 h 1835943"/>
              <a:gd name="connsiteX217" fmla="*/ 2957513 w 2957513"/>
              <a:gd name="connsiteY217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23962 w 2957513"/>
              <a:gd name="connsiteY121" fmla="*/ 1119187 h 1835943"/>
              <a:gd name="connsiteX122" fmla="*/ 1252537 w 2957513"/>
              <a:gd name="connsiteY122" fmla="*/ 1133475 h 1835943"/>
              <a:gd name="connsiteX123" fmla="*/ 1264443 w 2957513"/>
              <a:gd name="connsiteY123" fmla="*/ 1152525 h 1835943"/>
              <a:gd name="connsiteX124" fmla="*/ 1276350 w 2957513"/>
              <a:gd name="connsiteY124" fmla="*/ 1164431 h 1835943"/>
              <a:gd name="connsiteX125" fmla="*/ 1281112 w 2957513"/>
              <a:gd name="connsiteY125" fmla="*/ 1171575 h 1835943"/>
              <a:gd name="connsiteX126" fmla="*/ 1295400 w 2957513"/>
              <a:gd name="connsiteY126" fmla="*/ 1181100 h 1835943"/>
              <a:gd name="connsiteX127" fmla="*/ 1300162 w 2957513"/>
              <a:gd name="connsiteY127" fmla="*/ 1188244 h 1835943"/>
              <a:gd name="connsiteX128" fmla="*/ 1312068 w 2957513"/>
              <a:gd name="connsiteY128" fmla="*/ 1202531 h 1835943"/>
              <a:gd name="connsiteX129" fmla="*/ 1319212 w 2957513"/>
              <a:gd name="connsiteY129" fmla="*/ 1216819 h 1835943"/>
              <a:gd name="connsiteX130" fmla="*/ 1333500 w 2957513"/>
              <a:gd name="connsiteY130" fmla="*/ 1226344 h 1835943"/>
              <a:gd name="connsiteX131" fmla="*/ 1335881 w 2957513"/>
              <a:gd name="connsiteY131" fmla="*/ 1233487 h 1835943"/>
              <a:gd name="connsiteX132" fmla="*/ 1340643 w 2957513"/>
              <a:gd name="connsiteY132" fmla="*/ 1240631 h 1835943"/>
              <a:gd name="connsiteX133" fmla="*/ 1352550 w 2957513"/>
              <a:gd name="connsiteY133" fmla="*/ 1264444 h 1835943"/>
              <a:gd name="connsiteX134" fmla="*/ 1362075 w 2957513"/>
              <a:gd name="connsiteY134" fmla="*/ 1271587 h 1835943"/>
              <a:gd name="connsiteX135" fmla="*/ 1369218 w 2957513"/>
              <a:gd name="connsiteY135" fmla="*/ 1273969 h 1835943"/>
              <a:gd name="connsiteX136" fmla="*/ 1376362 w 2957513"/>
              <a:gd name="connsiteY136" fmla="*/ 1278731 h 1835943"/>
              <a:gd name="connsiteX137" fmla="*/ 1381125 w 2957513"/>
              <a:gd name="connsiteY137" fmla="*/ 1285875 h 1835943"/>
              <a:gd name="connsiteX138" fmla="*/ 1395412 w 2957513"/>
              <a:gd name="connsiteY138" fmla="*/ 1295400 h 1835943"/>
              <a:gd name="connsiteX139" fmla="*/ 1400175 w 2957513"/>
              <a:gd name="connsiteY139" fmla="*/ 1302544 h 1835943"/>
              <a:gd name="connsiteX140" fmla="*/ 1407318 w 2957513"/>
              <a:gd name="connsiteY140" fmla="*/ 1307306 h 1835943"/>
              <a:gd name="connsiteX141" fmla="*/ 1416843 w 2957513"/>
              <a:gd name="connsiteY141" fmla="*/ 1316831 h 1835943"/>
              <a:gd name="connsiteX142" fmla="*/ 1423987 w 2957513"/>
              <a:gd name="connsiteY142" fmla="*/ 1321594 h 1835943"/>
              <a:gd name="connsiteX143" fmla="*/ 1426368 w 2957513"/>
              <a:gd name="connsiteY143" fmla="*/ 1328737 h 1835943"/>
              <a:gd name="connsiteX144" fmla="*/ 1433512 w 2957513"/>
              <a:gd name="connsiteY144" fmla="*/ 1335881 h 1835943"/>
              <a:gd name="connsiteX145" fmla="*/ 1435893 w 2957513"/>
              <a:gd name="connsiteY145" fmla="*/ 1343025 h 1835943"/>
              <a:gd name="connsiteX146" fmla="*/ 1450181 w 2957513"/>
              <a:gd name="connsiteY146" fmla="*/ 1343025 h 1835943"/>
              <a:gd name="connsiteX147" fmla="*/ 1476375 w 2957513"/>
              <a:gd name="connsiteY147" fmla="*/ 1354931 h 1835943"/>
              <a:gd name="connsiteX148" fmla="*/ 1483518 w 2957513"/>
              <a:gd name="connsiteY148" fmla="*/ 1369219 h 1835943"/>
              <a:gd name="connsiteX149" fmla="*/ 1485900 w 2957513"/>
              <a:gd name="connsiteY149" fmla="*/ 1378744 h 1835943"/>
              <a:gd name="connsiteX150" fmla="*/ 1538287 w 2957513"/>
              <a:gd name="connsiteY150" fmla="*/ 1381125 h 1835943"/>
              <a:gd name="connsiteX151" fmla="*/ 1545431 w 2957513"/>
              <a:gd name="connsiteY151" fmla="*/ 1383506 h 1835943"/>
              <a:gd name="connsiteX152" fmla="*/ 1550193 w 2957513"/>
              <a:gd name="connsiteY152" fmla="*/ 1390650 h 1835943"/>
              <a:gd name="connsiteX153" fmla="*/ 1559718 w 2957513"/>
              <a:gd name="connsiteY153" fmla="*/ 1400175 h 1835943"/>
              <a:gd name="connsiteX154" fmla="*/ 1562100 w 2957513"/>
              <a:gd name="connsiteY154" fmla="*/ 1409700 h 1835943"/>
              <a:gd name="connsiteX155" fmla="*/ 1574006 w 2957513"/>
              <a:gd name="connsiteY155" fmla="*/ 1412081 h 1835943"/>
              <a:gd name="connsiteX156" fmla="*/ 1581150 w 2957513"/>
              <a:gd name="connsiteY156" fmla="*/ 1414462 h 1835943"/>
              <a:gd name="connsiteX157" fmla="*/ 1588293 w 2957513"/>
              <a:gd name="connsiteY157" fmla="*/ 1419225 h 1835943"/>
              <a:gd name="connsiteX158" fmla="*/ 1595437 w 2957513"/>
              <a:gd name="connsiteY158" fmla="*/ 1421606 h 1835943"/>
              <a:gd name="connsiteX159" fmla="*/ 1597818 w 2957513"/>
              <a:gd name="connsiteY159" fmla="*/ 1431131 h 1835943"/>
              <a:gd name="connsiteX160" fmla="*/ 1604962 w 2957513"/>
              <a:gd name="connsiteY160" fmla="*/ 1433512 h 1835943"/>
              <a:gd name="connsiteX161" fmla="*/ 1626393 w 2957513"/>
              <a:gd name="connsiteY161" fmla="*/ 1435894 h 1835943"/>
              <a:gd name="connsiteX162" fmla="*/ 1635918 w 2957513"/>
              <a:gd name="connsiteY162" fmla="*/ 1438275 h 1835943"/>
              <a:gd name="connsiteX163" fmla="*/ 1647825 w 2957513"/>
              <a:gd name="connsiteY163" fmla="*/ 1440656 h 1835943"/>
              <a:gd name="connsiteX164" fmla="*/ 1650206 w 2957513"/>
              <a:gd name="connsiteY164" fmla="*/ 1447800 h 1835943"/>
              <a:gd name="connsiteX165" fmla="*/ 1659731 w 2957513"/>
              <a:gd name="connsiteY165" fmla="*/ 1462087 h 1835943"/>
              <a:gd name="connsiteX166" fmla="*/ 1671637 w 2957513"/>
              <a:gd name="connsiteY166" fmla="*/ 1473994 h 1835943"/>
              <a:gd name="connsiteX167" fmla="*/ 1678781 w 2957513"/>
              <a:gd name="connsiteY167" fmla="*/ 1476375 h 1835943"/>
              <a:gd name="connsiteX168" fmla="*/ 1683543 w 2957513"/>
              <a:gd name="connsiteY168" fmla="*/ 1483519 h 1835943"/>
              <a:gd name="connsiteX169" fmla="*/ 1693068 w 2957513"/>
              <a:gd name="connsiteY169" fmla="*/ 1490662 h 1835943"/>
              <a:gd name="connsiteX170" fmla="*/ 1716881 w 2957513"/>
              <a:gd name="connsiteY170" fmla="*/ 1495425 h 1835943"/>
              <a:gd name="connsiteX171" fmla="*/ 1724025 w 2957513"/>
              <a:gd name="connsiteY171" fmla="*/ 1497806 h 1835943"/>
              <a:gd name="connsiteX172" fmla="*/ 1747837 w 2957513"/>
              <a:gd name="connsiteY172" fmla="*/ 1500187 h 1835943"/>
              <a:gd name="connsiteX173" fmla="*/ 1754981 w 2957513"/>
              <a:gd name="connsiteY173" fmla="*/ 1507331 h 1835943"/>
              <a:gd name="connsiteX174" fmla="*/ 1771650 w 2957513"/>
              <a:gd name="connsiteY174" fmla="*/ 1526381 h 1835943"/>
              <a:gd name="connsiteX175" fmla="*/ 1778793 w 2957513"/>
              <a:gd name="connsiteY175" fmla="*/ 1528762 h 1835943"/>
              <a:gd name="connsiteX176" fmla="*/ 1802606 w 2957513"/>
              <a:gd name="connsiteY176" fmla="*/ 1531144 h 1835943"/>
              <a:gd name="connsiteX177" fmla="*/ 1812131 w 2957513"/>
              <a:gd name="connsiteY177" fmla="*/ 1545431 h 1835943"/>
              <a:gd name="connsiteX178" fmla="*/ 1826418 w 2957513"/>
              <a:gd name="connsiteY178" fmla="*/ 1554956 h 1835943"/>
              <a:gd name="connsiteX179" fmla="*/ 1850231 w 2957513"/>
              <a:gd name="connsiteY179" fmla="*/ 1557337 h 1835943"/>
              <a:gd name="connsiteX180" fmla="*/ 1876425 w 2957513"/>
              <a:gd name="connsiteY180" fmla="*/ 1562100 h 1835943"/>
              <a:gd name="connsiteX181" fmla="*/ 1883568 w 2957513"/>
              <a:gd name="connsiteY181" fmla="*/ 1566862 h 1835943"/>
              <a:gd name="connsiteX182" fmla="*/ 1893093 w 2957513"/>
              <a:gd name="connsiteY182" fmla="*/ 1581150 h 1835943"/>
              <a:gd name="connsiteX183" fmla="*/ 1907381 w 2957513"/>
              <a:gd name="connsiteY183" fmla="*/ 1583531 h 1835943"/>
              <a:gd name="connsiteX184" fmla="*/ 1957387 w 2957513"/>
              <a:gd name="connsiteY184" fmla="*/ 1585912 h 1835943"/>
              <a:gd name="connsiteX185" fmla="*/ 1969293 w 2957513"/>
              <a:gd name="connsiteY185" fmla="*/ 1597819 h 1835943"/>
              <a:gd name="connsiteX186" fmla="*/ 1971675 w 2957513"/>
              <a:gd name="connsiteY186" fmla="*/ 1604962 h 1835943"/>
              <a:gd name="connsiteX187" fmla="*/ 1978818 w 2957513"/>
              <a:gd name="connsiteY187" fmla="*/ 1612106 h 1835943"/>
              <a:gd name="connsiteX188" fmla="*/ 1990725 w 2957513"/>
              <a:gd name="connsiteY188" fmla="*/ 1626394 h 1835943"/>
              <a:gd name="connsiteX189" fmla="*/ 2005012 w 2957513"/>
              <a:gd name="connsiteY189" fmla="*/ 1633537 h 1835943"/>
              <a:gd name="connsiteX190" fmla="*/ 2012156 w 2957513"/>
              <a:gd name="connsiteY190" fmla="*/ 1640681 h 1835943"/>
              <a:gd name="connsiteX191" fmla="*/ 2026443 w 2957513"/>
              <a:gd name="connsiteY191" fmla="*/ 1650206 h 1835943"/>
              <a:gd name="connsiteX192" fmla="*/ 2033587 w 2957513"/>
              <a:gd name="connsiteY192" fmla="*/ 1654969 h 1835943"/>
              <a:gd name="connsiteX193" fmla="*/ 2040731 w 2957513"/>
              <a:gd name="connsiteY193" fmla="*/ 1659731 h 1835943"/>
              <a:gd name="connsiteX194" fmla="*/ 2059781 w 2957513"/>
              <a:gd name="connsiteY194" fmla="*/ 1664494 h 1835943"/>
              <a:gd name="connsiteX195" fmla="*/ 2083593 w 2957513"/>
              <a:gd name="connsiteY195" fmla="*/ 1666875 h 1835943"/>
              <a:gd name="connsiteX196" fmla="*/ 2102643 w 2957513"/>
              <a:gd name="connsiteY196" fmla="*/ 1669256 h 1835943"/>
              <a:gd name="connsiteX197" fmla="*/ 2159793 w 2957513"/>
              <a:gd name="connsiteY197" fmla="*/ 1674019 h 1835943"/>
              <a:gd name="connsiteX198" fmla="*/ 2176462 w 2957513"/>
              <a:gd name="connsiteY198" fmla="*/ 1676400 h 1835943"/>
              <a:gd name="connsiteX199" fmla="*/ 2216943 w 2957513"/>
              <a:gd name="connsiteY199" fmla="*/ 1678781 h 1835943"/>
              <a:gd name="connsiteX200" fmla="*/ 2224087 w 2957513"/>
              <a:gd name="connsiteY200" fmla="*/ 1681162 h 1835943"/>
              <a:gd name="connsiteX201" fmla="*/ 2247900 w 2957513"/>
              <a:gd name="connsiteY201" fmla="*/ 1683544 h 1835943"/>
              <a:gd name="connsiteX202" fmla="*/ 2252662 w 2957513"/>
              <a:gd name="connsiteY202" fmla="*/ 1697831 h 1835943"/>
              <a:gd name="connsiteX203" fmla="*/ 2259806 w 2957513"/>
              <a:gd name="connsiteY203" fmla="*/ 1704975 h 1835943"/>
              <a:gd name="connsiteX204" fmla="*/ 2264568 w 2957513"/>
              <a:gd name="connsiteY204" fmla="*/ 1719262 h 1835943"/>
              <a:gd name="connsiteX205" fmla="*/ 2271712 w 2957513"/>
              <a:gd name="connsiteY205" fmla="*/ 1721644 h 1835943"/>
              <a:gd name="connsiteX206" fmla="*/ 2312193 w 2957513"/>
              <a:gd name="connsiteY206" fmla="*/ 1726406 h 1835943"/>
              <a:gd name="connsiteX207" fmla="*/ 2314575 w 2957513"/>
              <a:gd name="connsiteY207" fmla="*/ 1735931 h 1835943"/>
              <a:gd name="connsiteX208" fmla="*/ 2355056 w 2957513"/>
              <a:gd name="connsiteY208" fmla="*/ 1735931 h 1835943"/>
              <a:gd name="connsiteX209" fmla="*/ 2357437 w 2957513"/>
              <a:gd name="connsiteY209" fmla="*/ 1743075 h 1835943"/>
              <a:gd name="connsiteX210" fmla="*/ 2362200 w 2957513"/>
              <a:gd name="connsiteY210" fmla="*/ 1750219 h 1835943"/>
              <a:gd name="connsiteX211" fmla="*/ 2364581 w 2957513"/>
              <a:gd name="connsiteY211" fmla="*/ 1757362 h 1835943"/>
              <a:gd name="connsiteX212" fmla="*/ 2366962 w 2957513"/>
              <a:gd name="connsiteY212" fmla="*/ 1766887 h 1835943"/>
              <a:gd name="connsiteX213" fmla="*/ 2562225 w 2957513"/>
              <a:gd name="connsiteY213" fmla="*/ 1764506 h 1835943"/>
              <a:gd name="connsiteX214" fmla="*/ 2583656 w 2957513"/>
              <a:gd name="connsiteY214" fmla="*/ 1797844 h 1835943"/>
              <a:gd name="connsiteX215" fmla="*/ 2674143 w 2957513"/>
              <a:gd name="connsiteY215" fmla="*/ 1795462 h 1835943"/>
              <a:gd name="connsiteX216" fmla="*/ 2681288 w 2957513"/>
              <a:gd name="connsiteY216" fmla="*/ 1828800 h 1835943"/>
              <a:gd name="connsiteX217" fmla="*/ 2957513 w 2957513"/>
              <a:gd name="connsiteY217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23962 w 2957513"/>
              <a:gd name="connsiteY121" fmla="*/ 1119187 h 1835943"/>
              <a:gd name="connsiteX122" fmla="*/ 1252537 w 2957513"/>
              <a:gd name="connsiteY122" fmla="*/ 1133475 h 1835943"/>
              <a:gd name="connsiteX123" fmla="*/ 1264443 w 2957513"/>
              <a:gd name="connsiteY123" fmla="*/ 1152525 h 1835943"/>
              <a:gd name="connsiteX124" fmla="*/ 1276350 w 2957513"/>
              <a:gd name="connsiteY124" fmla="*/ 1164431 h 1835943"/>
              <a:gd name="connsiteX125" fmla="*/ 1281112 w 2957513"/>
              <a:gd name="connsiteY125" fmla="*/ 1171575 h 1835943"/>
              <a:gd name="connsiteX126" fmla="*/ 1295400 w 2957513"/>
              <a:gd name="connsiteY126" fmla="*/ 1181100 h 1835943"/>
              <a:gd name="connsiteX127" fmla="*/ 1300162 w 2957513"/>
              <a:gd name="connsiteY127" fmla="*/ 1188244 h 1835943"/>
              <a:gd name="connsiteX128" fmla="*/ 1312068 w 2957513"/>
              <a:gd name="connsiteY128" fmla="*/ 1202531 h 1835943"/>
              <a:gd name="connsiteX129" fmla="*/ 1319212 w 2957513"/>
              <a:gd name="connsiteY129" fmla="*/ 1216819 h 1835943"/>
              <a:gd name="connsiteX130" fmla="*/ 1333500 w 2957513"/>
              <a:gd name="connsiteY130" fmla="*/ 1226344 h 1835943"/>
              <a:gd name="connsiteX131" fmla="*/ 1335881 w 2957513"/>
              <a:gd name="connsiteY131" fmla="*/ 1233487 h 1835943"/>
              <a:gd name="connsiteX132" fmla="*/ 1340643 w 2957513"/>
              <a:gd name="connsiteY132" fmla="*/ 1240631 h 1835943"/>
              <a:gd name="connsiteX133" fmla="*/ 1352550 w 2957513"/>
              <a:gd name="connsiteY133" fmla="*/ 1264444 h 1835943"/>
              <a:gd name="connsiteX134" fmla="*/ 1362075 w 2957513"/>
              <a:gd name="connsiteY134" fmla="*/ 1271587 h 1835943"/>
              <a:gd name="connsiteX135" fmla="*/ 1369218 w 2957513"/>
              <a:gd name="connsiteY135" fmla="*/ 1273969 h 1835943"/>
              <a:gd name="connsiteX136" fmla="*/ 1376362 w 2957513"/>
              <a:gd name="connsiteY136" fmla="*/ 1278731 h 1835943"/>
              <a:gd name="connsiteX137" fmla="*/ 1381125 w 2957513"/>
              <a:gd name="connsiteY137" fmla="*/ 1285875 h 1835943"/>
              <a:gd name="connsiteX138" fmla="*/ 1395412 w 2957513"/>
              <a:gd name="connsiteY138" fmla="*/ 1295400 h 1835943"/>
              <a:gd name="connsiteX139" fmla="*/ 1400175 w 2957513"/>
              <a:gd name="connsiteY139" fmla="*/ 1302544 h 1835943"/>
              <a:gd name="connsiteX140" fmla="*/ 1407318 w 2957513"/>
              <a:gd name="connsiteY140" fmla="*/ 1307306 h 1835943"/>
              <a:gd name="connsiteX141" fmla="*/ 1416843 w 2957513"/>
              <a:gd name="connsiteY141" fmla="*/ 1316831 h 1835943"/>
              <a:gd name="connsiteX142" fmla="*/ 1423987 w 2957513"/>
              <a:gd name="connsiteY142" fmla="*/ 1321594 h 1835943"/>
              <a:gd name="connsiteX143" fmla="*/ 1426368 w 2957513"/>
              <a:gd name="connsiteY143" fmla="*/ 1328737 h 1835943"/>
              <a:gd name="connsiteX144" fmla="*/ 1433512 w 2957513"/>
              <a:gd name="connsiteY144" fmla="*/ 1335881 h 1835943"/>
              <a:gd name="connsiteX145" fmla="*/ 1435893 w 2957513"/>
              <a:gd name="connsiteY145" fmla="*/ 1343025 h 1835943"/>
              <a:gd name="connsiteX146" fmla="*/ 1450181 w 2957513"/>
              <a:gd name="connsiteY146" fmla="*/ 1343025 h 1835943"/>
              <a:gd name="connsiteX147" fmla="*/ 1476375 w 2957513"/>
              <a:gd name="connsiteY147" fmla="*/ 1354931 h 1835943"/>
              <a:gd name="connsiteX148" fmla="*/ 1483518 w 2957513"/>
              <a:gd name="connsiteY148" fmla="*/ 1369219 h 1835943"/>
              <a:gd name="connsiteX149" fmla="*/ 1485900 w 2957513"/>
              <a:gd name="connsiteY149" fmla="*/ 1378744 h 1835943"/>
              <a:gd name="connsiteX150" fmla="*/ 1538287 w 2957513"/>
              <a:gd name="connsiteY150" fmla="*/ 1381125 h 1835943"/>
              <a:gd name="connsiteX151" fmla="*/ 1545431 w 2957513"/>
              <a:gd name="connsiteY151" fmla="*/ 1383506 h 1835943"/>
              <a:gd name="connsiteX152" fmla="*/ 1550193 w 2957513"/>
              <a:gd name="connsiteY152" fmla="*/ 1390650 h 1835943"/>
              <a:gd name="connsiteX153" fmla="*/ 1559718 w 2957513"/>
              <a:gd name="connsiteY153" fmla="*/ 1400175 h 1835943"/>
              <a:gd name="connsiteX154" fmla="*/ 1562100 w 2957513"/>
              <a:gd name="connsiteY154" fmla="*/ 1409700 h 1835943"/>
              <a:gd name="connsiteX155" fmla="*/ 1574006 w 2957513"/>
              <a:gd name="connsiteY155" fmla="*/ 1412081 h 1835943"/>
              <a:gd name="connsiteX156" fmla="*/ 1581150 w 2957513"/>
              <a:gd name="connsiteY156" fmla="*/ 1414462 h 1835943"/>
              <a:gd name="connsiteX157" fmla="*/ 1588293 w 2957513"/>
              <a:gd name="connsiteY157" fmla="*/ 1419225 h 1835943"/>
              <a:gd name="connsiteX158" fmla="*/ 1595437 w 2957513"/>
              <a:gd name="connsiteY158" fmla="*/ 1421606 h 1835943"/>
              <a:gd name="connsiteX159" fmla="*/ 1597818 w 2957513"/>
              <a:gd name="connsiteY159" fmla="*/ 1431131 h 1835943"/>
              <a:gd name="connsiteX160" fmla="*/ 1604962 w 2957513"/>
              <a:gd name="connsiteY160" fmla="*/ 1433512 h 1835943"/>
              <a:gd name="connsiteX161" fmla="*/ 1626393 w 2957513"/>
              <a:gd name="connsiteY161" fmla="*/ 1435894 h 1835943"/>
              <a:gd name="connsiteX162" fmla="*/ 1635918 w 2957513"/>
              <a:gd name="connsiteY162" fmla="*/ 1438275 h 1835943"/>
              <a:gd name="connsiteX163" fmla="*/ 1647825 w 2957513"/>
              <a:gd name="connsiteY163" fmla="*/ 1440656 h 1835943"/>
              <a:gd name="connsiteX164" fmla="*/ 1650206 w 2957513"/>
              <a:gd name="connsiteY164" fmla="*/ 1447800 h 1835943"/>
              <a:gd name="connsiteX165" fmla="*/ 1659731 w 2957513"/>
              <a:gd name="connsiteY165" fmla="*/ 1462087 h 1835943"/>
              <a:gd name="connsiteX166" fmla="*/ 1671637 w 2957513"/>
              <a:gd name="connsiteY166" fmla="*/ 1473994 h 1835943"/>
              <a:gd name="connsiteX167" fmla="*/ 1678781 w 2957513"/>
              <a:gd name="connsiteY167" fmla="*/ 1476375 h 1835943"/>
              <a:gd name="connsiteX168" fmla="*/ 1683543 w 2957513"/>
              <a:gd name="connsiteY168" fmla="*/ 1483519 h 1835943"/>
              <a:gd name="connsiteX169" fmla="*/ 1693068 w 2957513"/>
              <a:gd name="connsiteY169" fmla="*/ 1490662 h 1835943"/>
              <a:gd name="connsiteX170" fmla="*/ 1716881 w 2957513"/>
              <a:gd name="connsiteY170" fmla="*/ 1495425 h 1835943"/>
              <a:gd name="connsiteX171" fmla="*/ 1724025 w 2957513"/>
              <a:gd name="connsiteY171" fmla="*/ 1497806 h 1835943"/>
              <a:gd name="connsiteX172" fmla="*/ 1747837 w 2957513"/>
              <a:gd name="connsiteY172" fmla="*/ 1500187 h 1835943"/>
              <a:gd name="connsiteX173" fmla="*/ 1754981 w 2957513"/>
              <a:gd name="connsiteY173" fmla="*/ 1507331 h 1835943"/>
              <a:gd name="connsiteX174" fmla="*/ 1771650 w 2957513"/>
              <a:gd name="connsiteY174" fmla="*/ 1526381 h 1835943"/>
              <a:gd name="connsiteX175" fmla="*/ 1778793 w 2957513"/>
              <a:gd name="connsiteY175" fmla="*/ 1528762 h 1835943"/>
              <a:gd name="connsiteX176" fmla="*/ 1802606 w 2957513"/>
              <a:gd name="connsiteY176" fmla="*/ 1531144 h 1835943"/>
              <a:gd name="connsiteX177" fmla="*/ 1812131 w 2957513"/>
              <a:gd name="connsiteY177" fmla="*/ 1545431 h 1835943"/>
              <a:gd name="connsiteX178" fmla="*/ 1826418 w 2957513"/>
              <a:gd name="connsiteY178" fmla="*/ 1554956 h 1835943"/>
              <a:gd name="connsiteX179" fmla="*/ 1850231 w 2957513"/>
              <a:gd name="connsiteY179" fmla="*/ 1557337 h 1835943"/>
              <a:gd name="connsiteX180" fmla="*/ 1876425 w 2957513"/>
              <a:gd name="connsiteY180" fmla="*/ 1562100 h 1835943"/>
              <a:gd name="connsiteX181" fmla="*/ 1883568 w 2957513"/>
              <a:gd name="connsiteY181" fmla="*/ 1566862 h 1835943"/>
              <a:gd name="connsiteX182" fmla="*/ 1893093 w 2957513"/>
              <a:gd name="connsiteY182" fmla="*/ 1581150 h 1835943"/>
              <a:gd name="connsiteX183" fmla="*/ 1907381 w 2957513"/>
              <a:gd name="connsiteY183" fmla="*/ 1583531 h 1835943"/>
              <a:gd name="connsiteX184" fmla="*/ 1957387 w 2957513"/>
              <a:gd name="connsiteY184" fmla="*/ 1585912 h 1835943"/>
              <a:gd name="connsiteX185" fmla="*/ 1969293 w 2957513"/>
              <a:gd name="connsiteY185" fmla="*/ 1597819 h 1835943"/>
              <a:gd name="connsiteX186" fmla="*/ 1971675 w 2957513"/>
              <a:gd name="connsiteY186" fmla="*/ 1604962 h 1835943"/>
              <a:gd name="connsiteX187" fmla="*/ 1978818 w 2957513"/>
              <a:gd name="connsiteY187" fmla="*/ 1612106 h 1835943"/>
              <a:gd name="connsiteX188" fmla="*/ 1990725 w 2957513"/>
              <a:gd name="connsiteY188" fmla="*/ 1626394 h 1835943"/>
              <a:gd name="connsiteX189" fmla="*/ 2005012 w 2957513"/>
              <a:gd name="connsiteY189" fmla="*/ 1633537 h 1835943"/>
              <a:gd name="connsiteX190" fmla="*/ 2012156 w 2957513"/>
              <a:gd name="connsiteY190" fmla="*/ 1640681 h 1835943"/>
              <a:gd name="connsiteX191" fmla="*/ 2026443 w 2957513"/>
              <a:gd name="connsiteY191" fmla="*/ 1650206 h 1835943"/>
              <a:gd name="connsiteX192" fmla="*/ 2033587 w 2957513"/>
              <a:gd name="connsiteY192" fmla="*/ 1654969 h 1835943"/>
              <a:gd name="connsiteX193" fmla="*/ 2040731 w 2957513"/>
              <a:gd name="connsiteY193" fmla="*/ 1659731 h 1835943"/>
              <a:gd name="connsiteX194" fmla="*/ 2059781 w 2957513"/>
              <a:gd name="connsiteY194" fmla="*/ 1664494 h 1835943"/>
              <a:gd name="connsiteX195" fmla="*/ 2083593 w 2957513"/>
              <a:gd name="connsiteY195" fmla="*/ 1666875 h 1835943"/>
              <a:gd name="connsiteX196" fmla="*/ 2102643 w 2957513"/>
              <a:gd name="connsiteY196" fmla="*/ 1669256 h 1835943"/>
              <a:gd name="connsiteX197" fmla="*/ 2159793 w 2957513"/>
              <a:gd name="connsiteY197" fmla="*/ 1674019 h 1835943"/>
              <a:gd name="connsiteX198" fmla="*/ 2176462 w 2957513"/>
              <a:gd name="connsiteY198" fmla="*/ 1676400 h 1835943"/>
              <a:gd name="connsiteX199" fmla="*/ 2216943 w 2957513"/>
              <a:gd name="connsiteY199" fmla="*/ 1678781 h 1835943"/>
              <a:gd name="connsiteX200" fmla="*/ 2224087 w 2957513"/>
              <a:gd name="connsiteY200" fmla="*/ 1681162 h 1835943"/>
              <a:gd name="connsiteX201" fmla="*/ 2247900 w 2957513"/>
              <a:gd name="connsiteY201" fmla="*/ 1683544 h 1835943"/>
              <a:gd name="connsiteX202" fmla="*/ 2252662 w 2957513"/>
              <a:gd name="connsiteY202" fmla="*/ 1697831 h 1835943"/>
              <a:gd name="connsiteX203" fmla="*/ 2259806 w 2957513"/>
              <a:gd name="connsiteY203" fmla="*/ 1704975 h 1835943"/>
              <a:gd name="connsiteX204" fmla="*/ 2264568 w 2957513"/>
              <a:gd name="connsiteY204" fmla="*/ 1719262 h 1835943"/>
              <a:gd name="connsiteX205" fmla="*/ 2271712 w 2957513"/>
              <a:gd name="connsiteY205" fmla="*/ 1721644 h 1835943"/>
              <a:gd name="connsiteX206" fmla="*/ 2312193 w 2957513"/>
              <a:gd name="connsiteY206" fmla="*/ 1726406 h 1835943"/>
              <a:gd name="connsiteX207" fmla="*/ 2314575 w 2957513"/>
              <a:gd name="connsiteY207" fmla="*/ 1735931 h 1835943"/>
              <a:gd name="connsiteX208" fmla="*/ 2355056 w 2957513"/>
              <a:gd name="connsiteY208" fmla="*/ 1735931 h 1835943"/>
              <a:gd name="connsiteX209" fmla="*/ 2357437 w 2957513"/>
              <a:gd name="connsiteY209" fmla="*/ 1743075 h 1835943"/>
              <a:gd name="connsiteX210" fmla="*/ 2362200 w 2957513"/>
              <a:gd name="connsiteY210" fmla="*/ 1750219 h 1835943"/>
              <a:gd name="connsiteX211" fmla="*/ 2364581 w 2957513"/>
              <a:gd name="connsiteY211" fmla="*/ 1757362 h 1835943"/>
              <a:gd name="connsiteX212" fmla="*/ 2366962 w 2957513"/>
              <a:gd name="connsiteY212" fmla="*/ 1766887 h 1835943"/>
              <a:gd name="connsiteX213" fmla="*/ 2562225 w 2957513"/>
              <a:gd name="connsiteY213" fmla="*/ 1764506 h 1835943"/>
              <a:gd name="connsiteX214" fmla="*/ 2583656 w 2957513"/>
              <a:gd name="connsiteY214" fmla="*/ 1797844 h 1835943"/>
              <a:gd name="connsiteX215" fmla="*/ 2674143 w 2957513"/>
              <a:gd name="connsiteY215" fmla="*/ 1795462 h 1835943"/>
              <a:gd name="connsiteX216" fmla="*/ 2681288 w 2957513"/>
              <a:gd name="connsiteY216" fmla="*/ 1828800 h 1835943"/>
              <a:gd name="connsiteX217" fmla="*/ 2957513 w 2957513"/>
              <a:gd name="connsiteY217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23962 w 2957513"/>
              <a:gd name="connsiteY121" fmla="*/ 1119187 h 1835943"/>
              <a:gd name="connsiteX122" fmla="*/ 1252537 w 2957513"/>
              <a:gd name="connsiteY122" fmla="*/ 1133475 h 1835943"/>
              <a:gd name="connsiteX123" fmla="*/ 1264443 w 2957513"/>
              <a:gd name="connsiteY123" fmla="*/ 1152525 h 1835943"/>
              <a:gd name="connsiteX124" fmla="*/ 1276350 w 2957513"/>
              <a:gd name="connsiteY124" fmla="*/ 1164431 h 1835943"/>
              <a:gd name="connsiteX125" fmla="*/ 1281112 w 2957513"/>
              <a:gd name="connsiteY125" fmla="*/ 1171575 h 1835943"/>
              <a:gd name="connsiteX126" fmla="*/ 1295400 w 2957513"/>
              <a:gd name="connsiteY126" fmla="*/ 1181100 h 1835943"/>
              <a:gd name="connsiteX127" fmla="*/ 1300162 w 2957513"/>
              <a:gd name="connsiteY127" fmla="*/ 1188244 h 1835943"/>
              <a:gd name="connsiteX128" fmla="*/ 1312068 w 2957513"/>
              <a:gd name="connsiteY128" fmla="*/ 1202531 h 1835943"/>
              <a:gd name="connsiteX129" fmla="*/ 1319212 w 2957513"/>
              <a:gd name="connsiteY129" fmla="*/ 1216819 h 1835943"/>
              <a:gd name="connsiteX130" fmla="*/ 1333500 w 2957513"/>
              <a:gd name="connsiteY130" fmla="*/ 1226344 h 1835943"/>
              <a:gd name="connsiteX131" fmla="*/ 1335881 w 2957513"/>
              <a:gd name="connsiteY131" fmla="*/ 1233487 h 1835943"/>
              <a:gd name="connsiteX132" fmla="*/ 1340643 w 2957513"/>
              <a:gd name="connsiteY132" fmla="*/ 1240631 h 1835943"/>
              <a:gd name="connsiteX133" fmla="*/ 1352550 w 2957513"/>
              <a:gd name="connsiteY133" fmla="*/ 1264444 h 1835943"/>
              <a:gd name="connsiteX134" fmla="*/ 1362075 w 2957513"/>
              <a:gd name="connsiteY134" fmla="*/ 1271587 h 1835943"/>
              <a:gd name="connsiteX135" fmla="*/ 1369218 w 2957513"/>
              <a:gd name="connsiteY135" fmla="*/ 1273969 h 1835943"/>
              <a:gd name="connsiteX136" fmla="*/ 1376362 w 2957513"/>
              <a:gd name="connsiteY136" fmla="*/ 1278731 h 1835943"/>
              <a:gd name="connsiteX137" fmla="*/ 1381125 w 2957513"/>
              <a:gd name="connsiteY137" fmla="*/ 1285875 h 1835943"/>
              <a:gd name="connsiteX138" fmla="*/ 1395412 w 2957513"/>
              <a:gd name="connsiteY138" fmla="*/ 1295400 h 1835943"/>
              <a:gd name="connsiteX139" fmla="*/ 1400175 w 2957513"/>
              <a:gd name="connsiteY139" fmla="*/ 1302544 h 1835943"/>
              <a:gd name="connsiteX140" fmla="*/ 1407318 w 2957513"/>
              <a:gd name="connsiteY140" fmla="*/ 1307306 h 1835943"/>
              <a:gd name="connsiteX141" fmla="*/ 1416843 w 2957513"/>
              <a:gd name="connsiteY141" fmla="*/ 1316831 h 1835943"/>
              <a:gd name="connsiteX142" fmla="*/ 1423987 w 2957513"/>
              <a:gd name="connsiteY142" fmla="*/ 1321594 h 1835943"/>
              <a:gd name="connsiteX143" fmla="*/ 1426368 w 2957513"/>
              <a:gd name="connsiteY143" fmla="*/ 1328737 h 1835943"/>
              <a:gd name="connsiteX144" fmla="*/ 1433512 w 2957513"/>
              <a:gd name="connsiteY144" fmla="*/ 1335881 h 1835943"/>
              <a:gd name="connsiteX145" fmla="*/ 1435893 w 2957513"/>
              <a:gd name="connsiteY145" fmla="*/ 1343025 h 1835943"/>
              <a:gd name="connsiteX146" fmla="*/ 1450181 w 2957513"/>
              <a:gd name="connsiteY146" fmla="*/ 1343025 h 1835943"/>
              <a:gd name="connsiteX147" fmla="*/ 1476375 w 2957513"/>
              <a:gd name="connsiteY147" fmla="*/ 1354931 h 1835943"/>
              <a:gd name="connsiteX148" fmla="*/ 1483518 w 2957513"/>
              <a:gd name="connsiteY148" fmla="*/ 1369219 h 1835943"/>
              <a:gd name="connsiteX149" fmla="*/ 1485900 w 2957513"/>
              <a:gd name="connsiteY149" fmla="*/ 1378744 h 1835943"/>
              <a:gd name="connsiteX150" fmla="*/ 1538287 w 2957513"/>
              <a:gd name="connsiteY150" fmla="*/ 1381125 h 1835943"/>
              <a:gd name="connsiteX151" fmla="*/ 1545431 w 2957513"/>
              <a:gd name="connsiteY151" fmla="*/ 1383506 h 1835943"/>
              <a:gd name="connsiteX152" fmla="*/ 1550193 w 2957513"/>
              <a:gd name="connsiteY152" fmla="*/ 1390650 h 1835943"/>
              <a:gd name="connsiteX153" fmla="*/ 1559718 w 2957513"/>
              <a:gd name="connsiteY153" fmla="*/ 1400175 h 1835943"/>
              <a:gd name="connsiteX154" fmla="*/ 1562100 w 2957513"/>
              <a:gd name="connsiteY154" fmla="*/ 1409700 h 1835943"/>
              <a:gd name="connsiteX155" fmla="*/ 1574006 w 2957513"/>
              <a:gd name="connsiteY155" fmla="*/ 1412081 h 1835943"/>
              <a:gd name="connsiteX156" fmla="*/ 1581150 w 2957513"/>
              <a:gd name="connsiteY156" fmla="*/ 1414462 h 1835943"/>
              <a:gd name="connsiteX157" fmla="*/ 1588293 w 2957513"/>
              <a:gd name="connsiteY157" fmla="*/ 1419225 h 1835943"/>
              <a:gd name="connsiteX158" fmla="*/ 1595437 w 2957513"/>
              <a:gd name="connsiteY158" fmla="*/ 1421606 h 1835943"/>
              <a:gd name="connsiteX159" fmla="*/ 1597818 w 2957513"/>
              <a:gd name="connsiteY159" fmla="*/ 1431131 h 1835943"/>
              <a:gd name="connsiteX160" fmla="*/ 1604962 w 2957513"/>
              <a:gd name="connsiteY160" fmla="*/ 1433512 h 1835943"/>
              <a:gd name="connsiteX161" fmla="*/ 1626393 w 2957513"/>
              <a:gd name="connsiteY161" fmla="*/ 1435894 h 1835943"/>
              <a:gd name="connsiteX162" fmla="*/ 1635918 w 2957513"/>
              <a:gd name="connsiteY162" fmla="*/ 1438275 h 1835943"/>
              <a:gd name="connsiteX163" fmla="*/ 1647825 w 2957513"/>
              <a:gd name="connsiteY163" fmla="*/ 1440656 h 1835943"/>
              <a:gd name="connsiteX164" fmla="*/ 1650206 w 2957513"/>
              <a:gd name="connsiteY164" fmla="*/ 1447800 h 1835943"/>
              <a:gd name="connsiteX165" fmla="*/ 1659731 w 2957513"/>
              <a:gd name="connsiteY165" fmla="*/ 1462087 h 1835943"/>
              <a:gd name="connsiteX166" fmla="*/ 1671637 w 2957513"/>
              <a:gd name="connsiteY166" fmla="*/ 1473994 h 1835943"/>
              <a:gd name="connsiteX167" fmla="*/ 1678781 w 2957513"/>
              <a:gd name="connsiteY167" fmla="*/ 1476375 h 1835943"/>
              <a:gd name="connsiteX168" fmla="*/ 1683543 w 2957513"/>
              <a:gd name="connsiteY168" fmla="*/ 1483519 h 1835943"/>
              <a:gd name="connsiteX169" fmla="*/ 1693068 w 2957513"/>
              <a:gd name="connsiteY169" fmla="*/ 1490662 h 1835943"/>
              <a:gd name="connsiteX170" fmla="*/ 1716881 w 2957513"/>
              <a:gd name="connsiteY170" fmla="*/ 1495425 h 1835943"/>
              <a:gd name="connsiteX171" fmla="*/ 1724025 w 2957513"/>
              <a:gd name="connsiteY171" fmla="*/ 1497806 h 1835943"/>
              <a:gd name="connsiteX172" fmla="*/ 1747837 w 2957513"/>
              <a:gd name="connsiteY172" fmla="*/ 1500187 h 1835943"/>
              <a:gd name="connsiteX173" fmla="*/ 1754981 w 2957513"/>
              <a:gd name="connsiteY173" fmla="*/ 1507331 h 1835943"/>
              <a:gd name="connsiteX174" fmla="*/ 1771650 w 2957513"/>
              <a:gd name="connsiteY174" fmla="*/ 1526381 h 1835943"/>
              <a:gd name="connsiteX175" fmla="*/ 1778793 w 2957513"/>
              <a:gd name="connsiteY175" fmla="*/ 1528762 h 1835943"/>
              <a:gd name="connsiteX176" fmla="*/ 1802606 w 2957513"/>
              <a:gd name="connsiteY176" fmla="*/ 1531144 h 1835943"/>
              <a:gd name="connsiteX177" fmla="*/ 1812131 w 2957513"/>
              <a:gd name="connsiteY177" fmla="*/ 1545431 h 1835943"/>
              <a:gd name="connsiteX178" fmla="*/ 1826418 w 2957513"/>
              <a:gd name="connsiteY178" fmla="*/ 1554956 h 1835943"/>
              <a:gd name="connsiteX179" fmla="*/ 1850231 w 2957513"/>
              <a:gd name="connsiteY179" fmla="*/ 1557337 h 1835943"/>
              <a:gd name="connsiteX180" fmla="*/ 1876425 w 2957513"/>
              <a:gd name="connsiteY180" fmla="*/ 1562100 h 1835943"/>
              <a:gd name="connsiteX181" fmla="*/ 1883568 w 2957513"/>
              <a:gd name="connsiteY181" fmla="*/ 1566862 h 1835943"/>
              <a:gd name="connsiteX182" fmla="*/ 1893093 w 2957513"/>
              <a:gd name="connsiteY182" fmla="*/ 1581150 h 1835943"/>
              <a:gd name="connsiteX183" fmla="*/ 1907381 w 2957513"/>
              <a:gd name="connsiteY183" fmla="*/ 1583531 h 1835943"/>
              <a:gd name="connsiteX184" fmla="*/ 1957387 w 2957513"/>
              <a:gd name="connsiteY184" fmla="*/ 1585912 h 1835943"/>
              <a:gd name="connsiteX185" fmla="*/ 1969293 w 2957513"/>
              <a:gd name="connsiteY185" fmla="*/ 1597819 h 1835943"/>
              <a:gd name="connsiteX186" fmla="*/ 1971675 w 2957513"/>
              <a:gd name="connsiteY186" fmla="*/ 1604962 h 1835943"/>
              <a:gd name="connsiteX187" fmla="*/ 1978818 w 2957513"/>
              <a:gd name="connsiteY187" fmla="*/ 1612106 h 1835943"/>
              <a:gd name="connsiteX188" fmla="*/ 1990725 w 2957513"/>
              <a:gd name="connsiteY188" fmla="*/ 1626394 h 1835943"/>
              <a:gd name="connsiteX189" fmla="*/ 2005012 w 2957513"/>
              <a:gd name="connsiteY189" fmla="*/ 1633537 h 1835943"/>
              <a:gd name="connsiteX190" fmla="*/ 2012156 w 2957513"/>
              <a:gd name="connsiteY190" fmla="*/ 1640681 h 1835943"/>
              <a:gd name="connsiteX191" fmla="*/ 2026443 w 2957513"/>
              <a:gd name="connsiteY191" fmla="*/ 1650206 h 1835943"/>
              <a:gd name="connsiteX192" fmla="*/ 2033587 w 2957513"/>
              <a:gd name="connsiteY192" fmla="*/ 1654969 h 1835943"/>
              <a:gd name="connsiteX193" fmla="*/ 2040731 w 2957513"/>
              <a:gd name="connsiteY193" fmla="*/ 1659731 h 1835943"/>
              <a:gd name="connsiteX194" fmla="*/ 2059781 w 2957513"/>
              <a:gd name="connsiteY194" fmla="*/ 1664494 h 1835943"/>
              <a:gd name="connsiteX195" fmla="*/ 2083593 w 2957513"/>
              <a:gd name="connsiteY195" fmla="*/ 1666875 h 1835943"/>
              <a:gd name="connsiteX196" fmla="*/ 2102643 w 2957513"/>
              <a:gd name="connsiteY196" fmla="*/ 1669256 h 1835943"/>
              <a:gd name="connsiteX197" fmla="*/ 2159793 w 2957513"/>
              <a:gd name="connsiteY197" fmla="*/ 1674019 h 1835943"/>
              <a:gd name="connsiteX198" fmla="*/ 2176462 w 2957513"/>
              <a:gd name="connsiteY198" fmla="*/ 1676400 h 1835943"/>
              <a:gd name="connsiteX199" fmla="*/ 2216943 w 2957513"/>
              <a:gd name="connsiteY199" fmla="*/ 1678781 h 1835943"/>
              <a:gd name="connsiteX200" fmla="*/ 2224087 w 2957513"/>
              <a:gd name="connsiteY200" fmla="*/ 1681162 h 1835943"/>
              <a:gd name="connsiteX201" fmla="*/ 2247900 w 2957513"/>
              <a:gd name="connsiteY201" fmla="*/ 1683544 h 1835943"/>
              <a:gd name="connsiteX202" fmla="*/ 2252662 w 2957513"/>
              <a:gd name="connsiteY202" fmla="*/ 1697831 h 1835943"/>
              <a:gd name="connsiteX203" fmla="*/ 2259806 w 2957513"/>
              <a:gd name="connsiteY203" fmla="*/ 1704975 h 1835943"/>
              <a:gd name="connsiteX204" fmla="*/ 2264568 w 2957513"/>
              <a:gd name="connsiteY204" fmla="*/ 1719262 h 1835943"/>
              <a:gd name="connsiteX205" fmla="*/ 2271712 w 2957513"/>
              <a:gd name="connsiteY205" fmla="*/ 1721644 h 1835943"/>
              <a:gd name="connsiteX206" fmla="*/ 2312193 w 2957513"/>
              <a:gd name="connsiteY206" fmla="*/ 1726406 h 1835943"/>
              <a:gd name="connsiteX207" fmla="*/ 2314575 w 2957513"/>
              <a:gd name="connsiteY207" fmla="*/ 1735931 h 1835943"/>
              <a:gd name="connsiteX208" fmla="*/ 2355056 w 2957513"/>
              <a:gd name="connsiteY208" fmla="*/ 1735931 h 1835943"/>
              <a:gd name="connsiteX209" fmla="*/ 2357437 w 2957513"/>
              <a:gd name="connsiteY209" fmla="*/ 1743075 h 1835943"/>
              <a:gd name="connsiteX210" fmla="*/ 2362200 w 2957513"/>
              <a:gd name="connsiteY210" fmla="*/ 1750219 h 1835943"/>
              <a:gd name="connsiteX211" fmla="*/ 2364581 w 2957513"/>
              <a:gd name="connsiteY211" fmla="*/ 1757362 h 1835943"/>
              <a:gd name="connsiteX212" fmla="*/ 2366962 w 2957513"/>
              <a:gd name="connsiteY212" fmla="*/ 1766887 h 1835943"/>
              <a:gd name="connsiteX213" fmla="*/ 2562225 w 2957513"/>
              <a:gd name="connsiteY213" fmla="*/ 1764506 h 1835943"/>
              <a:gd name="connsiteX214" fmla="*/ 2583656 w 2957513"/>
              <a:gd name="connsiteY214" fmla="*/ 1797844 h 1835943"/>
              <a:gd name="connsiteX215" fmla="*/ 2674143 w 2957513"/>
              <a:gd name="connsiteY215" fmla="*/ 1795462 h 1835943"/>
              <a:gd name="connsiteX216" fmla="*/ 2681288 w 2957513"/>
              <a:gd name="connsiteY216" fmla="*/ 1828800 h 1835943"/>
              <a:gd name="connsiteX217" fmla="*/ 2957513 w 2957513"/>
              <a:gd name="connsiteY217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135731 w 2957513"/>
              <a:gd name="connsiteY2" fmla="*/ 7144 h 1835943"/>
              <a:gd name="connsiteX3" fmla="*/ 142875 w 2957513"/>
              <a:gd name="connsiteY3" fmla="*/ 9525 h 1835943"/>
              <a:gd name="connsiteX4" fmla="*/ 145256 w 2957513"/>
              <a:gd name="connsiteY4" fmla="*/ 16669 h 1835943"/>
              <a:gd name="connsiteX5" fmla="*/ 152400 w 2957513"/>
              <a:gd name="connsiteY5" fmla="*/ 19050 h 1835943"/>
              <a:gd name="connsiteX6" fmla="*/ 159543 w 2957513"/>
              <a:gd name="connsiteY6" fmla="*/ 23812 h 1835943"/>
              <a:gd name="connsiteX7" fmla="*/ 173831 w 2957513"/>
              <a:gd name="connsiteY7" fmla="*/ 26194 h 1835943"/>
              <a:gd name="connsiteX8" fmla="*/ 183356 w 2957513"/>
              <a:gd name="connsiteY8" fmla="*/ 28575 h 1835943"/>
              <a:gd name="connsiteX9" fmla="*/ 188118 w 2957513"/>
              <a:gd name="connsiteY9" fmla="*/ 35719 h 1835943"/>
              <a:gd name="connsiteX10" fmla="*/ 195262 w 2957513"/>
              <a:gd name="connsiteY10" fmla="*/ 40481 h 1835943"/>
              <a:gd name="connsiteX11" fmla="*/ 204787 w 2957513"/>
              <a:gd name="connsiteY11" fmla="*/ 54769 h 1835943"/>
              <a:gd name="connsiteX12" fmla="*/ 209550 w 2957513"/>
              <a:gd name="connsiteY12" fmla="*/ 61912 h 1835943"/>
              <a:gd name="connsiteX13" fmla="*/ 216693 w 2957513"/>
              <a:gd name="connsiteY13" fmla="*/ 66675 h 1835943"/>
              <a:gd name="connsiteX14" fmla="*/ 223837 w 2957513"/>
              <a:gd name="connsiteY14" fmla="*/ 69056 h 1835943"/>
              <a:gd name="connsiteX15" fmla="*/ 226218 w 2957513"/>
              <a:gd name="connsiteY15" fmla="*/ 76200 h 1835943"/>
              <a:gd name="connsiteX16" fmla="*/ 233362 w 2957513"/>
              <a:gd name="connsiteY16" fmla="*/ 80962 h 1835943"/>
              <a:gd name="connsiteX17" fmla="*/ 240506 w 2957513"/>
              <a:gd name="connsiteY17" fmla="*/ 88106 h 1835943"/>
              <a:gd name="connsiteX18" fmla="*/ 250031 w 2957513"/>
              <a:gd name="connsiteY18" fmla="*/ 102394 h 1835943"/>
              <a:gd name="connsiteX19" fmla="*/ 254793 w 2957513"/>
              <a:gd name="connsiteY19" fmla="*/ 109537 h 1835943"/>
              <a:gd name="connsiteX20" fmla="*/ 259556 w 2957513"/>
              <a:gd name="connsiteY20" fmla="*/ 116681 h 1835943"/>
              <a:gd name="connsiteX21" fmla="*/ 273843 w 2957513"/>
              <a:gd name="connsiteY21" fmla="*/ 128587 h 1835943"/>
              <a:gd name="connsiteX22" fmla="*/ 280987 w 2957513"/>
              <a:gd name="connsiteY22" fmla="*/ 130969 h 1835943"/>
              <a:gd name="connsiteX23" fmla="*/ 285750 w 2957513"/>
              <a:gd name="connsiteY23" fmla="*/ 138112 h 1835943"/>
              <a:gd name="connsiteX24" fmla="*/ 292893 w 2957513"/>
              <a:gd name="connsiteY24" fmla="*/ 140494 h 1835943"/>
              <a:gd name="connsiteX25" fmla="*/ 326231 w 2957513"/>
              <a:gd name="connsiteY25" fmla="*/ 147637 h 1835943"/>
              <a:gd name="connsiteX26" fmla="*/ 340518 w 2957513"/>
              <a:gd name="connsiteY26" fmla="*/ 152400 h 1835943"/>
              <a:gd name="connsiteX27" fmla="*/ 345281 w 2957513"/>
              <a:gd name="connsiteY27" fmla="*/ 159544 h 1835943"/>
              <a:gd name="connsiteX28" fmla="*/ 354806 w 2957513"/>
              <a:gd name="connsiteY28" fmla="*/ 161925 h 1835943"/>
              <a:gd name="connsiteX29" fmla="*/ 378618 w 2957513"/>
              <a:gd name="connsiteY29" fmla="*/ 164306 h 1835943"/>
              <a:gd name="connsiteX30" fmla="*/ 383381 w 2957513"/>
              <a:gd name="connsiteY30" fmla="*/ 171450 h 1835943"/>
              <a:gd name="connsiteX31" fmla="*/ 390525 w 2957513"/>
              <a:gd name="connsiteY31" fmla="*/ 176212 h 1835943"/>
              <a:gd name="connsiteX32" fmla="*/ 395287 w 2957513"/>
              <a:gd name="connsiteY32" fmla="*/ 190500 h 1835943"/>
              <a:gd name="connsiteX33" fmla="*/ 400050 w 2957513"/>
              <a:gd name="connsiteY33" fmla="*/ 197644 h 1835943"/>
              <a:gd name="connsiteX34" fmla="*/ 404812 w 2957513"/>
              <a:gd name="connsiteY34" fmla="*/ 211931 h 1835943"/>
              <a:gd name="connsiteX35" fmla="*/ 407193 w 2957513"/>
              <a:gd name="connsiteY35" fmla="*/ 219075 h 1835943"/>
              <a:gd name="connsiteX36" fmla="*/ 414337 w 2957513"/>
              <a:gd name="connsiteY36" fmla="*/ 223837 h 1835943"/>
              <a:gd name="connsiteX37" fmla="*/ 428625 w 2957513"/>
              <a:gd name="connsiteY37" fmla="*/ 228600 h 1835943"/>
              <a:gd name="connsiteX38" fmla="*/ 435768 w 2957513"/>
              <a:gd name="connsiteY38" fmla="*/ 233362 h 1835943"/>
              <a:gd name="connsiteX39" fmla="*/ 442912 w 2957513"/>
              <a:gd name="connsiteY39" fmla="*/ 235744 h 1835943"/>
              <a:gd name="connsiteX40" fmla="*/ 457200 w 2957513"/>
              <a:gd name="connsiteY40" fmla="*/ 245269 h 1835943"/>
              <a:gd name="connsiteX41" fmla="*/ 466725 w 2957513"/>
              <a:gd name="connsiteY41" fmla="*/ 259556 h 1835943"/>
              <a:gd name="connsiteX42" fmla="*/ 473868 w 2957513"/>
              <a:gd name="connsiteY42" fmla="*/ 280987 h 1835943"/>
              <a:gd name="connsiteX43" fmla="*/ 476250 w 2957513"/>
              <a:gd name="connsiteY43" fmla="*/ 288131 h 1835943"/>
              <a:gd name="connsiteX44" fmla="*/ 485775 w 2957513"/>
              <a:gd name="connsiteY44" fmla="*/ 302419 h 1835943"/>
              <a:gd name="connsiteX45" fmla="*/ 492918 w 2957513"/>
              <a:gd name="connsiteY45" fmla="*/ 316706 h 1835943"/>
              <a:gd name="connsiteX46" fmla="*/ 500062 w 2957513"/>
              <a:gd name="connsiteY46" fmla="*/ 319087 h 1835943"/>
              <a:gd name="connsiteX47" fmla="*/ 514350 w 2957513"/>
              <a:gd name="connsiteY47" fmla="*/ 326231 h 1835943"/>
              <a:gd name="connsiteX48" fmla="*/ 521493 w 2957513"/>
              <a:gd name="connsiteY48" fmla="*/ 330994 h 1835943"/>
              <a:gd name="connsiteX49" fmla="*/ 538162 w 2957513"/>
              <a:gd name="connsiteY49" fmla="*/ 335756 h 1835943"/>
              <a:gd name="connsiteX50" fmla="*/ 552450 w 2957513"/>
              <a:gd name="connsiteY50" fmla="*/ 340519 h 1835943"/>
              <a:gd name="connsiteX51" fmla="*/ 578643 w 2957513"/>
              <a:gd name="connsiteY51" fmla="*/ 345281 h 1835943"/>
              <a:gd name="connsiteX52" fmla="*/ 585787 w 2957513"/>
              <a:gd name="connsiteY52" fmla="*/ 350044 h 1835943"/>
              <a:gd name="connsiteX53" fmla="*/ 592931 w 2957513"/>
              <a:gd name="connsiteY53" fmla="*/ 364331 h 1835943"/>
              <a:gd name="connsiteX54" fmla="*/ 597693 w 2957513"/>
              <a:gd name="connsiteY54" fmla="*/ 371475 h 1835943"/>
              <a:gd name="connsiteX55" fmla="*/ 600075 w 2957513"/>
              <a:gd name="connsiteY55" fmla="*/ 378619 h 1835943"/>
              <a:gd name="connsiteX56" fmla="*/ 614362 w 2957513"/>
              <a:gd name="connsiteY56" fmla="*/ 383381 h 1835943"/>
              <a:gd name="connsiteX57" fmla="*/ 628650 w 2957513"/>
              <a:gd name="connsiteY57" fmla="*/ 392906 h 1835943"/>
              <a:gd name="connsiteX58" fmla="*/ 638175 w 2957513"/>
              <a:gd name="connsiteY58" fmla="*/ 402431 h 1835943"/>
              <a:gd name="connsiteX59" fmla="*/ 659606 w 2957513"/>
              <a:gd name="connsiteY59" fmla="*/ 419100 h 1835943"/>
              <a:gd name="connsiteX60" fmla="*/ 666750 w 2957513"/>
              <a:gd name="connsiteY60" fmla="*/ 423862 h 1835943"/>
              <a:gd name="connsiteX61" fmla="*/ 676275 w 2957513"/>
              <a:gd name="connsiteY61" fmla="*/ 433387 h 1835943"/>
              <a:gd name="connsiteX62" fmla="*/ 678656 w 2957513"/>
              <a:gd name="connsiteY62" fmla="*/ 440531 h 1835943"/>
              <a:gd name="connsiteX63" fmla="*/ 692943 w 2957513"/>
              <a:gd name="connsiteY63" fmla="*/ 452437 h 1835943"/>
              <a:gd name="connsiteX64" fmla="*/ 700087 w 2957513"/>
              <a:gd name="connsiteY64" fmla="*/ 454819 h 1835943"/>
              <a:gd name="connsiteX65" fmla="*/ 714375 w 2957513"/>
              <a:gd name="connsiteY65" fmla="*/ 464344 h 1835943"/>
              <a:gd name="connsiteX66" fmla="*/ 719137 w 2957513"/>
              <a:gd name="connsiteY66" fmla="*/ 471487 h 1835943"/>
              <a:gd name="connsiteX67" fmla="*/ 723900 w 2957513"/>
              <a:gd name="connsiteY67" fmla="*/ 488156 h 1835943"/>
              <a:gd name="connsiteX68" fmla="*/ 728662 w 2957513"/>
              <a:gd name="connsiteY68" fmla="*/ 495300 h 1835943"/>
              <a:gd name="connsiteX69" fmla="*/ 733425 w 2957513"/>
              <a:gd name="connsiteY69" fmla="*/ 516731 h 1835943"/>
              <a:gd name="connsiteX70" fmla="*/ 738187 w 2957513"/>
              <a:gd name="connsiteY70" fmla="*/ 531019 h 1835943"/>
              <a:gd name="connsiteX71" fmla="*/ 740568 w 2957513"/>
              <a:gd name="connsiteY71" fmla="*/ 542925 h 1835943"/>
              <a:gd name="connsiteX72" fmla="*/ 747712 w 2957513"/>
              <a:gd name="connsiteY72" fmla="*/ 559594 h 1835943"/>
              <a:gd name="connsiteX73" fmla="*/ 759618 w 2957513"/>
              <a:gd name="connsiteY73" fmla="*/ 578644 h 1835943"/>
              <a:gd name="connsiteX74" fmla="*/ 769143 w 2957513"/>
              <a:gd name="connsiteY74" fmla="*/ 600075 h 1835943"/>
              <a:gd name="connsiteX75" fmla="*/ 771525 w 2957513"/>
              <a:gd name="connsiteY75" fmla="*/ 609600 h 1835943"/>
              <a:gd name="connsiteX76" fmla="*/ 776287 w 2957513"/>
              <a:gd name="connsiteY76" fmla="*/ 623887 h 1835943"/>
              <a:gd name="connsiteX77" fmla="*/ 812006 w 2957513"/>
              <a:gd name="connsiteY77" fmla="*/ 642937 h 1835943"/>
              <a:gd name="connsiteX78" fmla="*/ 826293 w 2957513"/>
              <a:gd name="connsiteY78" fmla="*/ 652462 h 1835943"/>
              <a:gd name="connsiteX79" fmla="*/ 835818 w 2957513"/>
              <a:gd name="connsiteY79" fmla="*/ 666750 h 1835943"/>
              <a:gd name="connsiteX80" fmla="*/ 842962 w 2957513"/>
              <a:gd name="connsiteY80" fmla="*/ 681037 h 1835943"/>
              <a:gd name="connsiteX81" fmla="*/ 850106 w 2957513"/>
              <a:gd name="connsiteY81" fmla="*/ 695325 h 1835943"/>
              <a:gd name="connsiteX82" fmla="*/ 854868 w 2957513"/>
              <a:gd name="connsiteY82" fmla="*/ 709612 h 1835943"/>
              <a:gd name="connsiteX83" fmla="*/ 857250 w 2957513"/>
              <a:gd name="connsiteY83" fmla="*/ 716756 h 1835943"/>
              <a:gd name="connsiteX84" fmla="*/ 862012 w 2957513"/>
              <a:gd name="connsiteY84" fmla="*/ 726281 h 1835943"/>
              <a:gd name="connsiteX85" fmla="*/ 866775 w 2957513"/>
              <a:gd name="connsiteY85" fmla="*/ 733425 h 1835943"/>
              <a:gd name="connsiteX86" fmla="*/ 873918 w 2957513"/>
              <a:gd name="connsiteY86" fmla="*/ 738187 h 1835943"/>
              <a:gd name="connsiteX87" fmla="*/ 890587 w 2957513"/>
              <a:gd name="connsiteY87" fmla="*/ 757237 h 1835943"/>
              <a:gd name="connsiteX88" fmla="*/ 912018 w 2957513"/>
              <a:gd name="connsiteY88" fmla="*/ 773906 h 1835943"/>
              <a:gd name="connsiteX89" fmla="*/ 926306 w 2957513"/>
              <a:gd name="connsiteY89" fmla="*/ 783431 h 1835943"/>
              <a:gd name="connsiteX90" fmla="*/ 935831 w 2957513"/>
              <a:gd name="connsiteY90" fmla="*/ 804862 h 1835943"/>
              <a:gd name="connsiteX91" fmla="*/ 942975 w 2957513"/>
              <a:gd name="connsiteY91" fmla="*/ 812006 h 1835943"/>
              <a:gd name="connsiteX92" fmla="*/ 950118 w 2957513"/>
              <a:gd name="connsiteY92" fmla="*/ 816769 h 1835943"/>
              <a:gd name="connsiteX93" fmla="*/ 964406 w 2957513"/>
              <a:gd name="connsiteY93" fmla="*/ 821531 h 1835943"/>
              <a:gd name="connsiteX94" fmla="*/ 973931 w 2957513"/>
              <a:gd name="connsiteY94" fmla="*/ 835819 h 1835943"/>
              <a:gd name="connsiteX95" fmla="*/ 978693 w 2957513"/>
              <a:gd name="connsiteY95" fmla="*/ 842962 h 1835943"/>
              <a:gd name="connsiteX96" fmla="*/ 985837 w 2957513"/>
              <a:gd name="connsiteY96" fmla="*/ 857250 h 1835943"/>
              <a:gd name="connsiteX97" fmla="*/ 988218 w 2957513"/>
              <a:gd name="connsiteY97" fmla="*/ 864394 h 1835943"/>
              <a:gd name="connsiteX98" fmla="*/ 997743 w 2957513"/>
              <a:gd name="connsiteY98" fmla="*/ 878681 h 1835943"/>
              <a:gd name="connsiteX99" fmla="*/ 1004887 w 2957513"/>
              <a:gd name="connsiteY99" fmla="*/ 892969 h 1835943"/>
              <a:gd name="connsiteX100" fmla="*/ 1007268 w 2957513"/>
              <a:gd name="connsiteY100" fmla="*/ 900112 h 1835943"/>
              <a:gd name="connsiteX101" fmla="*/ 1014412 w 2957513"/>
              <a:gd name="connsiteY101" fmla="*/ 912019 h 1835943"/>
              <a:gd name="connsiteX102" fmla="*/ 1026318 w 2957513"/>
              <a:gd name="connsiteY102" fmla="*/ 926306 h 1835943"/>
              <a:gd name="connsiteX103" fmla="*/ 1031081 w 2957513"/>
              <a:gd name="connsiteY103" fmla="*/ 940594 h 1835943"/>
              <a:gd name="connsiteX104" fmla="*/ 1035843 w 2957513"/>
              <a:gd name="connsiteY104" fmla="*/ 947737 h 1835943"/>
              <a:gd name="connsiteX105" fmla="*/ 1038225 w 2957513"/>
              <a:gd name="connsiteY105" fmla="*/ 954881 h 1835943"/>
              <a:gd name="connsiteX106" fmla="*/ 1047750 w 2957513"/>
              <a:gd name="connsiteY106" fmla="*/ 969169 h 1835943"/>
              <a:gd name="connsiteX107" fmla="*/ 1062037 w 2957513"/>
              <a:gd name="connsiteY107" fmla="*/ 995362 h 1835943"/>
              <a:gd name="connsiteX108" fmla="*/ 1064418 w 2957513"/>
              <a:gd name="connsiteY108" fmla="*/ 1002506 h 1835943"/>
              <a:gd name="connsiteX109" fmla="*/ 1078706 w 2957513"/>
              <a:gd name="connsiteY109" fmla="*/ 1023937 h 1835943"/>
              <a:gd name="connsiteX110" fmla="*/ 1083468 w 2957513"/>
              <a:gd name="connsiteY110" fmla="*/ 1031081 h 1835943"/>
              <a:gd name="connsiteX111" fmla="*/ 1090612 w 2957513"/>
              <a:gd name="connsiteY111" fmla="*/ 1045369 h 1835943"/>
              <a:gd name="connsiteX112" fmla="*/ 1097756 w 2957513"/>
              <a:gd name="connsiteY112" fmla="*/ 1050131 h 1835943"/>
              <a:gd name="connsiteX113" fmla="*/ 1107281 w 2957513"/>
              <a:gd name="connsiteY113" fmla="*/ 1064419 h 1835943"/>
              <a:gd name="connsiteX114" fmla="*/ 1126331 w 2957513"/>
              <a:gd name="connsiteY114" fmla="*/ 1081087 h 1835943"/>
              <a:gd name="connsiteX115" fmla="*/ 1143000 w 2957513"/>
              <a:gd name="connsiteY115" fmla="*/ 1083469 h 1835943"/>
              <a:gd name="connsiteX116" fmla="*/ 1164431 w 2957513"/>
              <a:gd name="connsiteY116" fmla="*/ 1090612 h 1835943"/>
              <a:gd name="connsiteX117" fmla="*/ 1171575 w 2957513"/>
              <a:gd name="connsiteY117" fmla="*/ 1092994 h 1835943"/>
              <a:gd name="connsiteX118" fmla="*/ 1190625 w 2957513"/>
              <a:gd name="connsiteY118" fmla="*/ 1095375 h 1835943"/>
              <a:gd name="connsiteX119" fmla="*/ 1204912 w 2957513"/>
              <a:gd name="connsiteY119" fmla="*/ 1100137 h 1835943"/>
              <a:gd name="connsiteX120" fmla="*/ 1223962 w 2957513"/>
              <a:gd name="connsiteY120" fmla="*/ 1119187 h 1835943"/>
              <a:gd name="connsiteX121" fmla="*/ 1252537 w 2957513"/>
              <a:gd name="connsiteY121" fmla="*/ 1133475 h 1835943"/>
              <a:gd name="connsiteX122" fmla="*/ 1264443 w 2957513"/>
              <a:gd name="connsiteY122" fmla="*/ 1152525 h 1835943"/>
              <a:gd name="connsiteX123" fmla="*/ 1276350 w 2957513"/>
              <a:gd name="connsiteY123" fmla="*/ 1164431 h 1835943"/>
              <a:gd name="connsiteX124" fmla="*/ 1281112 w 2957513"/>
              <a:gd name="connsiteY124" fmla="*/ 1171575 h 1835943"/>
              <a:gd name="connsiteX125" fmla="*/ 1295400 w 2957513"/>
              <a:gd name="connsiteY125" fmla="*/ 1181100 h 1835943"/>
              <a:gd name="connsiteX126" fmla="*/ 1300162 w 2957513"/>
              <a:gd name="connsiteY126" fmla="*/ 1188244 h 1835943"/>
              <a:gd name="connsiteX127" fmla="*/ 1312068 w 2957513"/>
              <a:gd name="connsiteY127" fmla="*/ 1202531 h 1835943"/>
              <a:gd name="connsiteX128" fmla="*/ 1319212 w 2957513"/>
              <a:gd name="connsiteY128" fmla="*/ 1216819 h 1835943"/>
              <a:gd name="connsiteX129" fmla="*/ 1333500 w 2957513"/>
              <a:gd name="connsiteY129" fmla="*/ 1226344 h 1835943"/>
              <a:gd name="connsiteX130" fmla="*/ 1335881 w 2957513"/>
              <a:gd name="connsiteY130" fmla="*/ 1233487 h 1835943"/>
              <a:gd name="connsiteX131" fmla="*/ 1340643 w 2957513"/>
              <a:gd name="connsiteY131" fmla="*/ 1240631 h 1835943"/>
              <a:gd name="connsiteX132" fmla="*/ 1352550 w 2957513"/>
              <a:gd name="connsiteY132" fmla="*/ 1264444 h 1835943"/>
              <a:gd name="connsiteX133" fmla="*/ 1362075 w 2957513"/>
              <a:gd name="connsiteY133" fmla="*/ 1271587 h 1835943"/>
              <a:gd name="connsiteX134" fmla="*/ 1369218 w 2957513"/>
              <a:gd name="connsiteY134" fmla="*/ 1273969 h 1835943"/>
              <a:gd name="connsiteX135" fmla="*/ 1376362 w 2957513"/>
              <a:gd name="connsiteY135" fmla="*/ 1278731 h 1835943"/>
              <a:gd name="connsiteX136" fmla="*/ 1381125 w 2957513"/>
              <a:gd name="connsiteY136" fmla="*/ 1285875 h 1835943"/>
              <a:gd name="connsiteX137" fmla="*/ 1395412 w 2957513"/>
              <a:gd name="connsiteY137" fmla="*/ 1295400 h 1835943"/>
              <a:gd name="connsiteX138" fmla="*/ 1400175 w 2957513"/>
              <a:gd name="connsiteY138" fmla="*/ 1302544 h 1835943"/>
              <a:gd name="connsiteX139" fmla="*/ 1407318 w 2957513"/>
              <a:gd name="connsiteY139" fmla="*/ 1307306 h 1835943"/>
              <a:gd name="connsiteX140" fmla="*/ 1416843 w 2957513"/>
              <a:gd name="connsiteY140" fmla="*/ 1316831 h 1835943"/>
              <a:gd name="connsiteX141" fmla="*/ 1423987 w 2957513"/>
              <a:gd name="connsiteY141" fmla="*/ 1321594 h 1835943"/>
              <a:gd name="connsiteX142" fmla="*/ 1426368 w 2957513"/>
              <a:gd name="connsiteY142" fmla="*/ 1328737 h 1835943"/>
              <a:gd name="connsiteX143" fmla="*/ 1433512 w 2957513"/>
              <a:gd name="connsiteY143" fmla="*/ 1335881 h 1835943"/>
              <a:gd name="connsiteX144" fmla="*/ 1435893 w 2957513"/>
              <a:gd name="connsiteY144" fmla="*/ 1343025 h 1835943"/>
              <a:gd name="connsiteX145" fmla="*/ 1450181 w 2957513"/>
              <a:gd name="connsiteY145" fmla="*/ 1343025 h 1835943"/>
              <a:gd name="connsiteX146" fmla="*/ 1476375 w 2957513"/>
              <a:gd name="connsiteY146" fmla="*/ 1354931 h 1835943"/>
              <a:gd name="connsiteX147" fmla="*/ 1483518 w 2957513"/>
              <a:gd name="connsiteY147" fmla="*/ 1369219 h 1835943"/>
              <a:gd name="connsiteX148" fmla="*/ 1485900 w 2957513"/>
              <a:gd name="connsiteY148" fmla="*/ 1378744 h 1835943"/>
              <a:gd name="connsiteX149" fmla="*/ 1538287 w 2957513"/>
              <a:gd name="connsiteY149" fmla="*/ 1381125 h 1835943"/>
              <a:gd name="connsiteX150" fmla="*/ 1545431 w 2957513"/>
              <a:gd name="connsiteY150" fmla="*/ 1383506 h 1835943"/>
              <a:gd name="connsiteX151" fmla="*/ 1550193 w 2957513"/>
              <a:gd name="connsiteY151" fmla="*/ 1390650 h 1835943"/>
              <a:gd name="connsiteX152" fmla="*/ 1559718 w 2957513"/>
              <a:gd name="connsiteY152" fmla="*/ 1400175 h 1835943"/>
              <a:gd name="connsiteX153" fmla="*/ 1562100 w 2957513"/>
              <a:gd name="connsiteY153" fmla="*/ 1409700 h 1835943"/>
              <a:gd name="connsiteX154" fmla="*/ 1574006 w 2957513"/>
              <a:gd name="connsiteY154" fmla="*/ 1412081 h 1835943"/>
              <a:gd name="connsiteX155" fmla="*/ 1581150 w 2957513"/>
              <a:gd name="connsiteY155" fmla="*/ 1414462 h 1835943"/>
              <a:gd name="connsiteX156" fmla="*/ 1588293 w 2957513"/>
              <a:gd name="connsiteY156" fmla="*/ 1419225 h 1835943"/>
              <a:gd name="connsiteX157" fmla="*/ 1595437 w 2957513"/>
              <a:gd name="connsiteY157" fmla="*/ 1421606 h 1835943"/>
              <a:gd name="connsiteX158" fmla="*/ 1597818 w 2957513"/>
              <a:gd name="connsiteY158" fmla="*/ 1431131 h 1835943"/>
              <a:gd name="connsiteX159" fmla="*/ 1604962 w 2957513"/>
              <a:gd name="connsiteY159" fmla="*/ 1433512 h 1835943"/>
              <a:gd name="connsiteX160" fmla="*/ 1626393 w 2957513"/>
              <a:gd name="connsiteY160" fmla="*/ 1435894 h 1835943"/>
              <a:gd name="connsiteX161" fmla="*/ 1635918 w 2957513"/>
              <a:gd name="connsiteY161" fmla="*/ 1438275 h 1835943"/>
              <a:gd name="connsiteX162" fmla="*/ 1647825 w 2957513"/>
              <a:gd name="connsiteY162" fmla="*/ 1440656 h 1835943"/>
              <a:gd name="connsiteX163" fmla="*/ 1650206 w 2957513"/>
              <a:gd name="connsiteY163" fmla="*/ 1447800 h 1835943"/>
              <a:gd name="connsiteX164" fmla="*/ 1659731 w 2957513"/>
              <a:gd name="connsiteY164" fmla="*/ 1462087 h 1835943"/>
              <a:gd name="connsiteX165" fmla="*/ 1671637 w 2957513"/>
              <a:gd name="connsiteY165" fmla="*/ 1473994 h 1835943"/>
              <a:gd name="connsiteX166" fmla="*/ 1678781 w 2957513"/>
              <a:gd name="connsiteY166" fmla="*/ 1476375 h 1835943"/>
              <a:gd name="connsiteX167" fmla="*/ 1683543 w 2957513"/>
              <a:gd name="connsiteY167" fmla="*/ 1483519 h 1835943"/>
              <a:gd name="connsiteX168" fmla="*/ 1693068 w 2957513"/>
              <a:gd name="connsiteY168" fmla="*/ 1490662 h 1835943"/>
              <a:gd name="connsiteX169" fmla="*/ 1716881 w 2957513"/>
              <a:gd name="connsiteY169" fmla="*/ 1495425 h 1835943"/>
              <a:gd name="connsiteX170" fmla="*/ 1724025 w 2957513"/>
              <a:gd name="connsiteY170" fmla="*/ 1497806 h 1835943"/>
              <a:gd name="connsiteX171" fmla="*/ 1747837 w 2957513"/>
              <a:gd name="connsiteY171" fmla="*/ 1500187 h 1835943"/>
              <a:gd name="connsiteX172" fmla="*/ 1754981 w 2957513"/>
              <a:gd name="connsiteY172" fmla="*/ 1507331 h 1835943"/>
              <a:gd name="connsiteX173" fmla="*/ 1771650 w 2957513"/>
              <a:gd name="connsiteY173" fmla="*/ 1526381 h 1835943"/>
              <a:gd name="connsiteX174" fmla="*/ 1778793 w 2957513"/>
              <a:gd name="connsiteY174" fmla="*/ 1528762 h 1835943"/>
              <a:gd name="connsiteX175" fmla="*/ 1802606 w 2957513"/>
              <a:gd name="connsiteY175" fmla="*/ 1531144 h 1835943"/>
              <a:gd name="connsiteX176" fmla="*/ 1812131 w 2957513"/>
              <a:gd name="connsiteY176" fmla="*/ 1545431 h 1835943"/>
              <a:gd name="connsiteX177" fmla="*/ 1826418 w 2957513"/>
              <a:gd name="connsiteY177" fmla="*/ 1554956 h 1835943"/>
              <a:gd name="connsiteX178" fmla="*/ 1850231 w 2957513"/>
              <a:gd name="connsiteY178" fmla="*/ 1557337 h 1835943"/>
              <a:gd name="connsiteX179" fmla="*/ 1876425 w 2957513"/>
              <a:gd name="connsiteY179" fmla="*/ 1562100 h 1835943"/>
              <a:gd name="connsiteX180" fmla="*/ 1883568 w 2957513"/>
              <a:gd name="connsiteY180" fmla="*/ 1566862 h 1835943"/>
              <a:gd name="connsiteX181" fmla="*/ 1893093 w 2957513"/>
              <a:gd name="connsiteY181" fmla="*/ 1581150 h 1835943"/>
              <a:gd name="connsiteX182" fmla="*/ 1907381 w 2957513"/>
              <a:gd name="connsiteY182" fmla="*/ 1583531 h 1835943"/>
              <a:gd name="connsiteX183" fmla="*/ 1957387 w 2957513"/>
              <a:gd name="connsiteY183" fmla="*/ 1585912 h 1835943"/>
              <a:gd name="connsiteX184" fmla="*/ 1969293 w 2957513"/>
              <a:gd name="connsiteY184" fmla="*/ 1597819 h 1835943"/>
              <a:gd name="connsiteX185" fmla="*/ 1971675 w 2957513"/>
              <a:gd name="connsiteY185" fmla="*/ 1604962 h 1835943"/>
              <a:gd name="connsiteX186" fmla="*/ 1978818 w 2957513"/>
              <a:gd name="connsiteY186" fmla="*/ 1612106 h 1835943"/>
              <a:gd name="connsiteX187" fmla="*/ 1990725 w 2957513"/>
              <a:gd name="connsiteY187" fmla="*/ 1626394 h 1835943"/>
              <a:gd name="connsiteX188" fmla="*/ 2005012 w 2957513"/>
              <a:gd name="connsiteY188" fmla="*/ 1633537 h 1835943"/>
              <a:gd name="connsiteX189" fmla="*/ 2012156 w 2957513"/>
              <a:gd name="connsiteY189" fmla="*/ 1640681 h 1835943"/>
              <a:gd name="connsiteX190" fmla="*/ 2026443 w 2957513"/>
              <a:gd name="connsiteY190" fmla="*/ 1650206 h 1835943"/>
              <a:gd name="connsiteX191" fmla="*/ 2033587 w 2957513"/>
              <a:gd name="connsiteY191" fmla="*/ 1654969 h 1835943"/>
              <a:gd name="connsiteX192" fmla="*/ 2040731 w 2957513"/>
              <a:gd name="connsiteY192" fmla="*/ 1659731 h 1835943"/>
              <a:gd name="connsiteX193" fmla="*/ 2059781 w 2957513"/>
              <a:gd name="connsiteY193" fmla="*/ 1664494 h 1835943"/>
              <a:gd name="connsiteX194" fmla="*/ 2083593 w 2957513"/>
              <a:gd name="connsiteY194" fmla="*/ 1666875 h 1835943"/>
              <a:gd name="connsiteX195" fmla="*/ 2102643 w 2957513"/>
              <a:gd name="connsiteY195" fmla="*/ 1669256 h 1835943"/>
              <a:gd name="connsiteX196" fmla="*/ 2159793 w 2957513"/>
              <a:gd name="connsiteY196" fmla="*/ 1674019 h 1835943"/>
              <a:gd name="connsiteX197" fmla="*/ 2176462 w 2957513"/>
              <a:gd name="connsiteY197" fmla="*/ 1676400 h 1835943"/>
              <a:gd name="connsiteX198" fmla="*/ 2216943 w 2957513"/>
              <a:gd name="connsiteY198" fmla="*/ 1678781 h 1835943"/>
              <a:gd name="connsiteX199" fmla="*/ 2224087 w 2957513"/>
              <a:gd name="connsiteY199" fmla="*/ 1681162 h 1835943"/>
              <a:gd name="connsiteX200" fmla="*/ 2247900 w 2957513"/>
              <a:gd name="connsiteY200" fmla="*/ 1683544 h 1835943"/>
              <a:gd name="connsiteX201" fmla="*/ 2252662 w 2957513"/>
              <a:gd name="connsiteY201" fmla="*/ 1697831 h 1835943"/>
              <a:gd name="connsiteX202" fmla="*/ 2259806 w 2957513"/>
              <a:gd name="connsiteY202" fmla="*/ 1704975 h 1835943"/>
              <a:gd name="connsiteX203" fmla="*/ 2264568 w 2957513"/>
              <a:gd name="connsiteY203" fmla="*/ 1719262 h 1835943"/>
              <a:gd name="connsiteX204" fmla="*/ 2271712 w 2957513"/>
              <a:gd name="connsiteY204" fmla="*/ 1721644 h 1835943"/>
              <a:gd name="connsiteX205" fmla="*/ 2312193 w 2957513"/>
              <a:gd name="connsiteY205" fmla="*/ 1726406 h 1835943"/>
              <a:gd name="connsiteX206" fmla="*/ 2314575 w 2957513"/>
              <a:gd name="connsiteY206" fmla="*/ 1735931 h 1835943"/>
              <a:gd name="connsiteX207" fmla="*/ 2355056 w 2957513"/>
              <a:gd name="connsiteY207" fmla="*/ 1735931 h 1835943"/>
              <a:gd name="connsiteX208" fmla="*/ 2357437 w 2957513"/>
              <a:gd name="connsiteY208" fmla="*/ 1743075 h 1835943"/>
              <a:gd name="connsiteX209" fmla="*/ 2362200 w 2957513"/>
              <a:gd name="connsiteY209" fmla="*/ 1750219 h 1835943"/>
              <a:gd name="connsiteX210" fmla="*/ 2364581 w 2957513"/>
              <a:gd name="connsiteY210" fmla="*/ 1757362 h 1835943"/>
              <a:gd name="connsiteX211" fmla="*/ 2366962 w 2957513"/>
              <a:gd name="connsiteY211" fmla="*/ 1766887 h 1835943"/>
              <a:gd name="connsiteX212" fmla="*/ 2562225 w 2957513"/>
              <a:gd name="connsiteY212" fmla="*/ 1764506 h 1835943"/>
              <a:gd name="connsiteX213" fmla="*/ 2583656 w 2957513"/>
              <a:gd name="connsiteY213" fmla="*/ 1797844 h 1835943"/>
              <a:gd name="connsiteX214" fmla="*/ 2674143 w 2957513"/>
              <a:gd name="connsiteY214" fmla="*/ 1795462 h 1835943"/>
              <a:gd name="connsiteX215" fmla="*/ 2681288 w 2957513"/>
              <a:gd name="connsiteY215" fmla="*/ 1828800 h 1835943"/>
              <a:gd name="connsiteX216" fmla="*/ 2957513 w 2957513"/>
              <a:gd name="connsiteY216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135731 w 2957513"/>
              <a:gd name="connsiteY2" fmla="*/ 7144 h 1835943"/>
              <a:gd name="connsiteX3" fmla="*/ 142875 w 2957513"/>
              <a:gd name="connsiteY3" fmla="*/ 9525 h 1835943"/>
              <a:gd name="connsiteX4" fmla="*/ 145256 w 2957513"/>
              <a:gd name="connsiteY4" fmla="*/ 16669 h 1835943"/>
              <a:gd name="connsiteX5" fmla="*/ 152400 w 2957513"/>
              <a:gd name="connsiteY5" fmla="*/ 19050 h 1835943"/>
              <a:gd name="connsiteX6" fmla="*/ 159543 w 2957513"/>
              <a:gd name="connsiteY6" fmla="*/ 23812 h 1835943"/>
              <a:gd name="connsiteX7" fmla="*/ 173831 w 2957513"/>
              <a:gd name="connsiteY7" fmla="*/ 26194 h 1835943"/>
              <a:gd name="connsiteX8" fmla="*/ 183356 w 2957513"/>
              <a:gd name="connsiteY8" fmla="*/ 28575 h 1835943"/>
              <a:gd name="connsiteX9" fmla="*/ 188118 w 2957513"/>
              <a:gd name="connsiteY9" fmla="*/ 35719 h 1835943"/>
              <a:gd name="connsiteX10" fmla="*/ 195262 w 2957513"/>
              <a:gd name="connsiteY10" fmla="*/ 40481 h 1835943"/>
              <a:gd name="connsiteX11" fmla="*/ 204787 w 2957513"/>
              <a:gd name="connsiteY11" fmla="*/ 54769 h 1835943"/>
              <a:gd name="connsiteX12" fmla="*/ 209550 w 2957513"/>
              <a:gd name="connsiteY12" fmla="*/ 61912 h 1835943"/>
              <a:gd name="connsiteX13" fmla="*/ 216693 w 2957513"/>
              <a:gd name="connsiteY13" fmla="*/ 66675 h 1835943"/>
              <a:gd name="connsiteX14" fmla="*/ 223837 w 2957513"/>
              <a:gd name="connsiteY14" fmla="*/ 69056 h 1835943"/>
              <a:gd name="connsiteX15" fmla="*/ 226218 w 2957513"/>
              <a:gd name="connsiteY15" fmla="*/ 76200 h 1835943"/>
              <a:gd name="connsiteX16" fmla="*/ 233362 w 2957513"/>
              <a:gd name="connsiteY16" fmla="*/ 80962 h 1835943"/>
              <a:gd name="connsiteX17" fmla="*/ 240506 w 2957513"/>
              <a:gd name="connsiteY17" fmla="*/ 88106 h 1835943"/>
              <a:gd name="connsiteX18" fmla="*/ 250031 w 2957513"/>
              <a:gd name="connsiteY18" fmla="*/ 102394 h 1835943"/>
              <a:gd name="connsiteX19" fmla="*/ 254793 w 2957513"/>
              <a:gd name="connsiteY19" fmla="*/ 109537 h 1835943"/>
              <a:gd name="connsiteX20" fmla="*/ 259556 w 2957513"/>
              <a:gd name="connsiteY20" fmla="*/ 116681 h 1835943"/>
              <a:gd name="connsiteX21" fmla="*/ 273843 w 2957513"/>
              <a:gd name="connsiteY21" fmla="*/ 128587 h 1835943"/>
              <a:gd name="connsiteX22" fmla="*/ 280987 w 2957513"/>
              <a:gd name="connsiteY22" fmla="*/ 130969 h 1835943"/>
              <a:gd name="connsiteX23" fmla="*/ 285750 w 2957513"/>
              <a:gd name="connsiteY23" fmla="*/ 138112 h 1835943"/>
              <a:gd name="connsiteX24" fmla="*/ 292893 w 2957513"/>
              <a:gd name="connsiteY24" fmla="*/ 140494 h 1835943"/>
              <a:gd name="connsiteX25" fmla="*/ 326231 w 2957513"/>
              <a:gd name="connsiteY25" fmla="*/ 147637 h 1835943"/>
              <a:gd name="connsiteX26" fmla="*/ 340518 w 2957513"/>
              <a:gd name="connsiteY26" fmla="*/ 152400 h 1835943"/>
              <a:gd name="connsiteX27" fmla="*/ 345281 w 2957513"/>
              <a:gd name="connsiteY27" fmla="*/ 159544 h 1835943"/>
              <a:gd name="connsiteX28" fmla="*/ 354806 w 2957513"/>
              <a:gd name="connsiteY28" fmla="*/ 161925 h 1835943"/>
              <a:gd name="connsiteX29" fmla="*/ 378618 w 2957513"/>
              <a:gd name="connsiteY29" fmla="*/ 164306 h 1835943"/>
              <a:gd name="connsiteX30" fmla="*/ 383381 w 2957513"/>
              <a:gd name="connsiteY30" fmla="*/ 171450 h 1835943"/>
              <a:gd name="connsiteX31" fmla="*/ 390525 w 2957513"/>
              <a:gd name="connsiteY31" fmla="*/ 176212 h 1835943"/>
              <a:gd name="connsiteX32" fmla="*/ 395287 w 2957513"/>
              <a:gd name="connsiteY32" fmla="*/ 190500 h 1835943"/>
              <a:gd name="connsiteX33" fmla="*/ 400050 w 2957513"/>
              <a:gd name="connsiteY33" fmla="*/ 197644 h 1835943"/>
              <a:gd name="connsiteX34" fmla="*/ 404812 w 2957513"/>
              <a:gd name="connsiteY34" fmla="*/ 211931 h 1835943"/>
              <a:gd name="connsiteX35" fmla="*/ 407193 w 2957513"/>
              <a:gd name="connsiteY35" fmla="*/ 219075 h 1835943"/>
              <a:gd name="connsiteX36" fmla="*/ 414337 w 2957513"/>
              <a:gd name="connsiteY36" fmla="*/ 223837 h 1835943"/>
              <a:gd name="connsiteX37" fmla="*/ 428625 w 2957513"/>
              <a:gd name="connsiteY37" fmla="*/ 228600 h 1835943"/>
              <a:gd name="connsiteX38" fmla="*/ 435768 w 2957513"/>
              <a:gd name="connsiteY38" fmla="*/ 233362 h 1835943"/>
              <a:gd name="connsiteX39" fmla="*/ 442912 w 2957513"/>
              <a:gd name="connsiteY39" fmla="*/ 235744 h 1835943"/>
              <a:gd name="connsiteX40" fmla="*/ 457200 w 2957513"/>
              <a:gd name="connsiteY40" fmla="*/ 245269 h 1835943"/>
              <a:gd name="connsiteX41" fmla="*/ 466725 w 2957513"/>
              <a:gd name="connsiteY41" fmla="*/ 259556 h 1835943"/>
              <a:gd name="connsiteX42" fmla="*/ 473868 w 2957513"/>
              <a:gd name="connsiteY42" fmla="*/ 280987 h 1835943"/>
              <a:gd name="connsiteX43" fmla="*/ 476250 w 2957513"/>
              <a:gd name="connsiteY43" fmla="*/ 288131 h 1835943"/>
              <a:gd name="connsiteX44" fmla="*/ 485775 w 2957513"/>
              <a:gd name="connsiteY44" fmla="*/ 302419 h 1835943"/>
              <a:gd name="connsiteX45" fmla="*/ 492918 w 2957513"/>
              <a:gd name="connsiteY45" fmla="*/ 316706 h 1835943"/>
              <a:gd name="connsiteX46" fmla="*/ 500062 w 2957513"/>
              <a:gd name="connsiteY46" fmla="*/ 319087 h 1835943"/>
              <a:gd name="connsiteX47" fmla="*/ 514350 w 2957513"/>
              <a:gd name="connsiteY47" fmla="*/ 326231 h 1835943"/>
              <a:gd name="connsiteX48" fmla="*/ 521493 w 2957513"/>
              <a:gd name="connsiteY48" fmla="*/ 330994 h 1835943"/>
              <a:gd name="connsiteX49" fmla="*/ 538162 w 2957513"/>
              <a:gd name="connsiteY49" fmla="*/ 335756 h 1835943"/>
              <a:gd name="connsiteX50" fmla="*/ 552450 w 2957513"/>
              <a:gd name="connsiteY50" fmla="*/ 340519 h 1835943"/>
              <a:gd name="connsiteX51" fmla="*/ 578643 w 2957513"/>
              <a:gd name="connsiteY51" fmla="*/ 345281 h 1835943"/>
              <a:gd name="connsiteX52" fmla="*/ 585787 w 2957513"/>
              <a:gd name="connsiteY52" fmla="*/ 350044 h 1835943"/>
              <a:gd name="connsiteX53" fmla="*/ 592931 w 2957513"/>
              <a:gd name="connsiteY53" fmla="*/ 364331 h 1835943"/>
              <a:gd name="connsiteX54" fmla="*/ 597693 w 2957513"/>
              <a:gd name="connsiteY54" fmla="*/ 371475 h 1835943"/>
              <a:gd name="connsiteX55" fmla="*/ 600075 w 2957513"/>
              <a:gd name="connsiteY55" fmla="*/ 378619 h 1835943"/>
              <a:gd name="connsiteX56" fmla="*/ 614362 w 2957513"/>
              <a:gd name="connsiteY56" fmla="*/ 383381 h 1835943"/>
              <a:gd name="connsiteX57" fmla="*/ 628650 w 2957513"/>
              <a:gd name="connsiteY57" fmla="*/ 392906 h 1835943"/>
              <a:gd name="connsiteX58" fmla="*/ 638175 w 2957513"/>
              <a:gd name="connsiteY58" fmla="*/ 402431 h 1835943"/>
              <a:gd name="connsiteX59" fmla="*/ 659606 w 2957513"/>
              <a:gd name="connsiteY59" fmla="*/ 419100 h 1835943"/>
              <a:gd name="connsiteX60" fmla="*/ 666750 w 2957513"/>
              <a:gd name="connsiteY60" fmla="*/ 423862 h 1835943"/>
              <a:gd name="connsiteX61" fmla="*/ 676275 w 2957513"/>
              <a:gd name="connsiteY61" fmla="*/ 433387 h 1835943"/>
              <a:gd name="connsiteX62" fmla="*/ 678656 w 2957513"/>
              <a:gd name="connsiteY62" fmla="*/ 440531 h 1835943"/>
              <a:gd name="connsiteX63" fmla="*/ 692943 w 2957513"/>
              <a:gd name="connsiteY63" fmla="*/ 452437 h 1835943"/>
              <a:gd name="connsiteX64" fmla="*/ 700087 w 2957513"/>
              <a:gd name="connsiteY64" fmla="*/ 454819 h 1835943"/>
              <a:gd name="connsiteX65" fmla="*/ 714375 w 2957513"/>
              <a:gd name="connsiteY65" fmla="*/ 464344 h 1835943"/>
              <a:gd name="connsiteX66" fmla="*/ 719137 w 2957513"/>
              <a:gd name="connsiteY66" fmla="*/ 471487 h 1835943"/>
              <a:gd name="connsiteX67" fmla="*/ 723900 w 2957513"/>
              <a:gd name="connsiteY67" fmla="*/ 488156 h 1835943"/>
              <a:gd name="connsiteX68" fmla="*/ 728662 w 2957513"/>
              <a:gd name="connsiteY68" fmla="*/ 495300 h 1835943"/>
              <a:gd name="connsiteX69" fmla="*/ 733425 w 2957513"/>
              <a:gd name="connsiteY69" fmla="*/ 516731 h 1835943"/>
              <a:gd name="connsiteX70" fmla="*/ 738187 w 2957513"/>
              <a:gd name="connsiteY70" fmla="*/ 531019 h 1835943"/>
              <a:gd name="connsiteX71" fmla="*/ 740568 w 2957513"/>
              <a:gd name="connsiteY71" fmla="*/ 542925 h 1835943"/>
              <a:gd name="connsiteX72" fmla="*/ 747712 w 2957513"/>
              <a:gd name="connsiteY72" fmla="*/ 559594 h 1835943"/>
              <a:gd name="connsiteX73" fmla="*/ 759618 w 2957513"/>
              <a:gd name="connsiteY73" fmla="*/ 578644 h 1835943"/>
              <a:gd name="connsiteX74" fmla="*/ 769143 w 2957513"/>
              <a:gd name="connsiteY74" fmla="*/ 600075 h 1835943"/>
              <a:gd name="connsiteX75" fmla="*/ 771525 w 2957513"/>
              <a:gd name="connsiteY75" fmla="*/ 609600 h 1835943"/>
              <a:gd name="connsiteX76" fmla="*/ 776287 w 2957513"/>
              <a:gd name="connsiteY76" fmla="*/ 623887 h 1835943"/>
              <a:gd name="connsiteX77" fmla="*/ 812006 w 2957513"/>
              <a:gd name="connsiteY77" fmla="*/ 642937 h 1835943"/>
              <a:gd name="connsiteX78" fmla="*/ 826293 w 2957513"/>
              <a:gd name="connsiteY78" fmla="*/ 652462 h 1835943"/>
              <a:gd name="connsiteX79" fmla="*/ 835818 w 2957513"/>
              <a:gd name="connsiteY79" fmla="*/ 666750 h 1835943"/>
              <a:gd name="connsiteX80" fmla="*/ 842962 w 2957513"/>
              <a:gd name="connsiteY80" fmla="*/ 681037 h 1835943"/>
              <a:gd name="connsiteX81" fmla="*/ 850106 w 2957513"/>
              <a:gd name="connsiteY81" fmla="*/ 695325 h 1835943"/>
              <a:gd name="connsiteX82" fmla="*/ 854868 w 2957513"/>
              <a:gd name="connsiteY82" fmla="*/ 709612 h 1835943"/>
              <a:gd name="connsiteX83" fmla="*/ 857250 w 2957513"/>
              <a:gd name="connsiteY83" fmla="*/ 716756 h 1835943"/>
              <a:gd name="connsiteX84" fmla="*/ 862012 w 2957513"/>
              <a:gd name="connsiteY84" fmla="*/ 726281 h 1835943"/>
              <a:gd name="connsiteX85" fmla="*/ 866775 w 2957513"/>
              <a:gd name="connsiteY85" fmla="*/ 733425 h 1835943"/>
              <a:gd name="connsiteX86" fmla="*/ 873918 w 2957513"/>
              <a:gd name="connsiteY86" fmla="*/ 738187 h 1835943"/>
              <a:gd name="connsiteX87" fmla="*/ 890587 w 2957513"/>
              <a:gd name="connsiteY87" fmla="*/ 757237 h 1835943"/>
              <a:gd name="connsiteX88" fmla="*/ 912018 w 2957513"/>
              <a:gd name="connsiteY88" fmla="*/ 773906 h 1835943"/>
              <a:gd name="connsiteX89" fmla="*/ 926306 w 2957513"/>
              <a:gd name="connsiteY89" fmla="*/ 783431 h 1835943"/>
              <a:gd name="connsiteX90" fmla="*/ 935831 w 2957513"/>
              <a:gd name="connsiteY90" fmla="*/ 804862 h 1835943"/>
              <a:gd name="connsiteX91" fmla="*/ 942975 w 2957513"/>
              <a:gd name="connsiteY91" fmla="*/ 812006 h 1835943"/>
              <a:gd name="connsiteX92" fmla="*/ 950118 w 2957513"/>
              <a:gd name="connsiteY92" fmla="*/ 816769 h 1835943"/>
              <a:gd name="connsiteX93" fmla="*/ 964406 w 2957513"/>
              <a:gd name="connsiteY93" fmla="*/ 821531 h 1835943"/>
              <a:gd name="connsiteX94" fmla="*/ 973931 w 2957513"/>
              <a:gd name="connsiteY94" fmla="*/ 835819 h 1835943"/>
              <a:gd name="connsiteX95" fmla="*/ 978693 w 2957513"/>
              <a:gd name="connsiteY95" fmla="*/ 842962 h 1835943"/>
              <a:gd name="connsiteX96" fmla="*/ 985837 w 2957513"/>
              <a:gd name="connsiteY96" fmla="*/ 857250 h 1835943"/>
              <a:gd name="connsiteX97" fmla="*/ 988218 w 2957513"/>
              <a:gd name="connsiteY97" fmla="*/ 864394 h 1835943"/>
              <a:gd name="connsiteX98" fmla="*/ 997743 w 2957513"/>
              <a:gd name="connsiteY98" fmla="*/ 878681 h 1835943"/>
              <a:gd name="connsiteX99" fmla="*/ 1004887 w 2957513"/>
              <a:gd name="connsiteY99" fmla="*/ 892969 h 1835943"/>
              <a:gd name="connsiteX100" fmla="*/ 1007268 w 2957513"/>
              <a:gd name="connsiteY100" fmla="*/ 900112 h 1835943"/>
              <a:gd name="connsiteX101" fmla="*/ 1014412 w 2957513"/>
              <a:gd name="connsiteY101" fmla="*/ 912019 h 1835943"/>
              <a:gd name="connsiteX102" fmla="*/ 1026318 w 2957513"/>
              <a:gd name="connsiteY102" fmla="*/ 926306 h 1835943"/>
              <a:gd name="connsiteX103" fmla="*/ 1031081 w 2957513"/>
              <a:gd name="connsiteY103" fmla="*/ 940594 h 1835943"/>
              <a:gd name="connsiteX104" fmla="*/ 1035843 w 2957513"/>
              <a:gd name="connsiteY104" fmla="*/ 947737 h 1835943"/>
              <a:gd name="connsiteX105" fmla="*/ 1038225 w 2957513"/>
              <a:gd name="connsiteY105" fmla="*/ 954881 h 1835943"/>
              <a:gd name="connsiteX106" fmla="*/ 1047750 w 2957513"/>
              <a:gd name="connsiteY106" fmla="*/ 969169 h 1835943"/>
              <a:gd name="connsiteX107" fmla="*/ 1062037 w 2957513"/>
              <a:gd name="connsiteY107" fmla="*/ 995362 h 1835943"/>
              <a:gd name="connsiteX108" fmla="*/ 1064418 w 2957513"/>
              <a:gd name="connsiteY108" fmla="*/ 1002506 h 1835943"/>
              <a:gd name="connsiteX109" fmla="*/ 1078706 w 2957513"/>
              <a:gd name="connsiteY109" fmla="*/ 1023937 h 1835943"/>
              <a:gd name="connsiteX110" fmla="*/ 1083468 w 2957513"/>
              <a:gd name="connsiteY110" fmla="*/ 1031081 h 1835943"/>
              <a:gd name="connsiteX111" fmla="*/ 1090612 w 2957513"/>
              <a:gd name="connsiteY111" fmla="*/ 1045369 h 1835943"/>
              <a:gd name="connsiteX112" fmla="*/ 1097756 w 2957513"/>
              <a:gd name="connsiteY112" fmla="*/ 1050131 h 1835943"/>
              <a:gd name="connsiteX113" fmla="*/ 1107281 w 2957513"/>
              <a:gd name="connsiteY113" fmla="*/ 1064419 h 1835943"/>
              <a:gd name="connsiteX114" fmla="*/ 1126331 w 2957513"/>
              <a:gd name="connsiteY114" fmla="*/ 1081087 h 1835943"/>
              <a:gd name="connsiteX115" fmla="*/ 1143000 w 2957513"/>
              <a:gd name="connsiteY115" fmla="*/ 1083469 h 1835943"/>
              <a:gd name="connsiteX116" fmla="*/ 1164431 w 2957513"/>
              <a:gd name="connsiteY116" fmla="*/ 1090612 h 1835943"/>
              <a:gd name="connsiteX117" fmla="*/ 1171575 w 2957513"/>
              <a:gd name="connsiteY117" fmla="*/ 1092994 h 1835943"/>
              <a:gd name="connsiteX118" fmla="*/ 1190625 w 2957513"/>
              <a:gd name="connsiteY118" fmla="*/ 1095375 h 1835943"/>
              <a:gd name="connsiteX119" fmla="*/ 1204912 w 2957513"/>
              <a:gd name="connsiteY119" fmla="*/ 1100137 h 1835943"/>
              <a:gd name="connsiteX120" fmla="*/ 1223962 w 2957513"/>
              <a:gd name="connsiteY120" fmla="*/ 1119187 h 1835943"/>
              <a:gd name="connsiteX121" fmla="*/ 1252537 w 2957513"/>
              <a:gd name="connsiteY121" fmla="*/ 1133475 h 1835943"/>
              <a:gd name="connsiteX122" fmla="*/ 1264443 w 2957513"/>
              <a:gd name="connsiteY122" fmla="*/ 1152525 h 1835943"/>
              <a:gd name="connsiteX123" fmla="*/ 1276350 w 2957513"/>
              <a:gd name="connsiteY123" fmla="*/ 1164431 h 1835943"/>
              <a:gd name="connsiteX124" fmla="*/ 1281112 w 2957513"/>
              <a:gd name="connsiteY124" fmla="*/ 1171575 h 1835943"/>
              <a:gd name="connsiteX125" fmla="*/ 1295400 w 2957513"/>
              <a:gd name="connsiteY125" fmla="*/ 1181100 h 1835943"/>
              <a:gd name="connsiteX126" fmla="*/ 1300162 w 2957513"/>
              <a:gd name="connsiteY126" fmla="*/ 1188244 h 1835943"/>
              <a:gd name="connsiteX127" fmla="*/ 1312068 w 2957513"/>
              <a:gd name="connsiteY127" fmla="*/ 1202531 h 1835943"/>
              <a:gd name="connsiteX128" fmla="*/ 1319212 w 2957513"/>
              <a:gd name="connsiteY128" fmla="*/ 1216819 h 1835943"/>
              <a:gd name="connsiteX129" fmla="*/ 1333500 w 2957513"/>
              <a:gd name="connsiteY129" fmla="*/ 1226344 h 1835943"/>
              <a:gd name="connsiteX130" fmla="*/ 1335881 w 2957513"/>
              <a:gd name="connsiteY130" fmla="*/ 1233487 h 1835943"/>
              <a:gd name="connsiteX131" fmla="*/ 1340643 w 2957513"/>
              <a:gd name="connsiteY131" fmla="*/ 1240631 h 1835943"/>
              <a:gd name="connsiteX132" fmla="*/ 1352550 w 2957513"/>
              <a:gd name="connsiteY132" fmla="*/ 1264444 h 1835943"/>
              <a:gd name="connsiteX133" fmla="*/ 1362075 w 2957513"/>
              <a:gd name="connsiteY133" fmla="*/ 1271587 h 1835943"/>
              <a:gd name="connsiteX134" fmla="*/ 1369218 w 2957513"/>
              <a:gd name="connsiteY134" fmla="*/ 1273969 h 1835943"/>
              <a:gd name="connsiteX135" fmla="*/ 1376362 w 2957513"/>
              <a:gd name="connsiteY135" fmla="*/ 1278731 h 1835943"/>
              <a:gd name="connsiteX136" fmla="*/ 1381125 w 2957513"/>
              <a:gd name="connsiteY136" fmla="*/ 1285875 h 1835943"/>
              <a:gd name="connsiteX137" fmla="*/ 1395412 w 2957513"/>
              <a:gd name="connsiteY137" fmla="*/ 1295400 h 1835943"/>
              <a:gd name="connsiteX138" fmla="*/ 1400175 w 2957513"/>
              <a:gd name="connsiteY138" fmla="*/ 1302544 h 1835943"/>
              <a:gd name="connsiteX139" fmla="*/ 1407318 w 2957513"/>
              <a:gd name="connsiteY139" fmla="*/ 1307306 h 1835943"/>
              <a:gd name="connsiteX140" fmla="*/ 1416843 w 2957513"/>
              <a:gd name="connsiteY140" fmla="*/ 1316831 h 1835943"/>
              <a:gd name="connsiteX141" fmla="*/ 1423987 w 2957513"/>
              <a:gd name="connsiteY141" fmla="*/ 1321594 h 1835943"/>
              <a:gd name="connsiteX142" fmla="*/ 1426368 w 2957513"/>
              <a:gd name="connsiteY142" fmla="*/ 1328737 h 1835943"/>
              <a:gd name="connsiteX143" fmla="*/ 1433512 w 2957513"/>
              <a:gd name="connsiteY143" fmla="*/ 1335881 h 1835943"/>
              <a:gd name="connsiteX144" fmla="*/ 1435893 w 2957513"/>
              <a:gd name="connsiteY144" fmla="*/ 1343025 h 1835943"/>
              <a:gd name="connsiteX145" fmla="*/ 1450181 w 2957513"/>
              <a:gd name="connsiteY145" fmla="*/ 1343025 h 1835943"/>
              <a:gd name="connsiteX146" fmla="*/ 1476375 w 2957513"/>
              <a:gd name="connsiteY146" fmla="*/ 1354931 h 1835943"/>
              <a:gd name="connsiteX147" fmla="*/ 1483518 w 2957513"/>
              <a:gd name="connsiteY147" fmla="*/ 1369219 h 1835943"/>
              <a:gd name="connsiteX148" fmla="*/ 1485900 w 2957513"/>
              <a:gd name="connsiteY148" fmla="*/ 1378744 h 1835943"/>
              <a:gd name="connsiteX149" fmla="*/ 1538287 w 2957513"/>
              <a:gd name="connsiteY149" fmla="*/ 1381125 h 1835943"/>
              <a:gd name="connsiteX150" fmla="*/ 1545431 w 2957513"/>
              <a:gd name="connsiteY150" fmla="*/ 1383506 h 1835943"/>
              <a:gd name="connsiteX151" fmla="*/ 1550193 w 2957513"/>
              <a:gd name="connsiteY151" fmla="*/ 1390650 h 1835943"/>
              <a:gd name="connsiteX152" fmla="*/ 1559718 w 2957513"/>
              <a:gd name="connsiteY152" fmla="*/ 1400175 h 1835943"/>
              <a:gd name="connsiteX153" fmla="*/ 1562100 w 2957513"/>
              <a:gd name="connsiteY153" fmla="*/ 1409700 h 1835943"/>
              <a:gd name="connsiteX154" fmla="*/ 1574006 w 2957513"/>
              <a:gd name="connsiteY154" fmla="*/ 1412081 h 1835943"/>
              <a:gd name="connsiteX155" fmla="*/ 1581150 w 2957513"/>
              <a:gd name="connsiteY155" fmla="*/ 1414462 h 1835943"/>
              <a:gd name="connsiteX156" fmla="*/ 1588293 w 2957513"/>
              <a:gd name="connsiteY156" fmla="*/ 1419225 h 1835943"/>
              <a:gd name="connsiteX157" fmla="*/ 1595437 w 2957513"/>
              <a:gd name="connsiteY157" fmla="*/ 1421606 h 1835943"/>
              <a:gd name="connsiteX158" fmla="*/ 1604962 w 2957513"/>
              <a:gd name="connsiteY158" fmla="*/ 1433512 h 1835943"/>
              <a:gd name="connsiteX159" fmla="*/ 1626393 w 2957513"/>
              <a:gd name="connsiteY159" fmla="*/ 1435894 h 1835943"/>
              <a:gd name="connsiteX160" fmla="*/ 1635918 w 2957513"/>
              <a:gd name="connsiteY160" fmla="*/ 1438275 h 1835943"/>
              <a:gd name="connsiteX161" fmla="*/ 1647825 w 2957513"/>
              <a:gd name="connsiteY161" fmla="*/ 1440656 h 1835943"/>
              <a:gd name="connsiteX162" fmla="*/ 1650206 w 2957513"/>
              <a:gd name="connsiteY162" fmla="*/ 1447800 h 1835943"/>
              <a:gd name="connsiteX163" fmla="*/ 1659731 w 2957513"/>
              <a:gd name="connsiteY163" fmla="*/ 1462087 h 1835943"/>
              <a:gd name="connsiteX164" fmla="*/ 1671637 w 2957513"/>
              <a:gd name="connsiteY164" fmla="*/ 1473994 h 1835943"/>
              <a:gd name="connsiteX165" fmla="*/ 1678781 w 2957513"/>
              <a:gd name="connsiteY165" fmla="*/ 1476375 h 1835943"/>
              <a:gd name="connsiteX166" fmla="*/ 1683543 w 2957513"/>
              <a:gd name="connsiteY166" fmla="*/ 1483519 h 1835943"/>
              <a:gd name="connsiteX167" fmla="*/ 1693068 w 2957513"/>
              <a:gd name="connsiteY167" fmla="*/ 1490662 h 1835943"/>
              <a:gd name="connsiteX168" fmla="*/ 1716881 w 2957513"/>
              <a:gd name="connsiteY168" fmla="*/ 1495425 h 1835943"/>
              <a:gd name="connsiteX169" fmla="*/ 1724025 w 2957513"/>
              <a:gd name="connsiteY169" fmla="*/ 1497806 h 1835943"/>
              <a:gd name="connsiteX170" fmla="*/ 1747837 w 2957513"/>
              <a:gd name="connsiteY170" fmla="*/ 1500187 h 1835943"/>
              <a:gd name="connsiteX171" fmla="*/ 1754981 w 2957513"/>
              <a:gd name="connsiteY171" fmla="*/ 1507331 h 1835943"/>
              <a:gd name="connsiteX172" fmla="*/ 1771650 w 2957513"/>
              <a:gd name="connsiteY172" fmla="*/ 1526381 h 1835943"/>
              <a:gd name="connsiteX173" fmla="*/ 1778793 w 2957513"/>
              <a:gd name="connsiteY173" fmla="*/ 1528762 h 1835943"/>
              <a:gd name="connsiteX174" fmla="*/ 1802606 w 2957513"/>
              <a:gd name="connsiteY174" fmla="*/ 1531144 h 1835943"/>
              <a:gd name="connsiteX175" fmla="*/ 1812131 w 2957513"/>
              <a:gd name="connsiteY175" fmla="*/ 1545431 h 1835943"/>
              <a:gd name="connsiteX176" fmla="*/ 1826418 w 2957513"/>
              <a:gd name="connsiteY176" fmla="*/ 1554956 h 1835943"/>
              <a:gd name="connsiteX177" fmla="*/ 1850231 w 2957513"/>
              <a:gd name="connsiteY177" fmla="*/ 1557337 h 1835943"/>
              <a:gd name="connsiteX178" fmla="*/ 1876425 w 2957513"/>
              <a:gd name="connsiteY178" fmla="*/ 1562100 h 1835943"/>
              <a:gd name="connsiteX179" fmla="*/ 1883568 w 2957513"/>
              <a:gd name="connsiteY179" fmla="*/ 1566862 h 1835943"/>
              <a:gd name="connsiteX180" fmla="*/ 1893093 w 2957513"/>
              <a:gd name="connsiteY180" fmla="*/ 1581150 h 1835943"/>
              <a:gd name="connsiteX181" fmla="*/ 1907381 w 2957513"/>
              <a:gd name="connsiteY181" fmla="*/ 1583531 h 1835943"/>
              <a:gd name="connsiteX182" fmla="*/ 1957387 w 2957513"/>
              <a:gd name="connsiteY182" fmla="*/ 1585912 h 1835943"/>
              <a:gd name="connsiteX183" fmla="*/ 1969293 w 2957513"/>
              <a:gd name="connsiteY183" fmla="*/ 1597819 h 1835943"/>
              <a:gd name="connsiteX184" fmla="*/ 1971675 w 2957513"/>
              <a:gd name="connsiteY184" fmla="*/ 1604962 h 1835943"/>
              <a:gd name="connsiteX185" fmla="*/ 1978818 w 2957513"/>
              <a:gd name="connsiteY185" fmla="*/ 1612106 h 1835943"/>
              <a:gd name="connsiteX186" fmla="*/ 1990725 w 2957513"/>
              <a:gd name="connsiteY186" fmla="*/ 1626394 h 1835943"/>
              <a:gd name="connsiteX187" fmla="*/ 2005012 w 2957513"/>
              <a:gd name="connsiteY187" fmla="*/ 1633537 h 1835943"/>
              <a:gd name="connsiteX188" fmla="*/ 2012156 w 2957513"/>
              <a:gd name="connsiteY188" fmla="*/ 1640681 h 1835943"/>
              <a:gd name="connsiteX189" fmla="*/ 2026443 w 2957513"/>
              <a:gd name="connsiteY189" fmla="*/ 1650206 h 1835943"/>
              <a:gd name="connsiteX190" fmla="*/ 2033587 w 2957513"/>
              <a:gd name="connsiteY190" fmla="*/ 1654969 h 1835943"/>
              <a:gd name="connsiteX191" fmla="*/ 2040731 w 2957513"/>
              <a:gd name="connsiteY191" fmla="*/ 1659731 h 1835943"/>
              <a:gd name="connsiteX192" fmla="*/ 2059781 w 2957513"/>
              <a:gd name="connsiteY192" fmla="*/ 1664494 h 1835943"/>
              <a:gd name="connsiteX193" fmla="*/ 2083593 w 2957513"/>
              <a:gd name="connsiteY193" fmla="*/ 1666875 h 1835943"/>
              <a:gd name="connsiteX194" fmla="*/ 2102643 w 2957513"/>
              <a:gd name="connsiteY194" fmla="*/ 1669256 h 1835943"/>
              <a:gd name="connsiteX195" fmla="*/ 2159793 w 2957513"/>
              <a:gd name="connsiteY195" fmla="*/ 1674019 h 1835943"/>
              <a:gd name="connsiteX196" fmla="*/ 2176462 w 2957513"/>
              <a:gd name="connsiteY196" fmla="*/ 1676400 h 1835943"/>
              <a:gd name="connsiteX197" fmla="*/ 2216943 w 2957513"/>
              <a:gd name="connsiteY197" fmla="*/ 1678781 h 1835943"/>
              <a:gd name="connsiteX198" fmla="*/ 2224087 w 2957513"/>
              <a:gd name="connsiteY198" fmla="*/ 1681162 h 1835943"/>
              <a:gd name="connsiteX199" fmla="*/ 2247900 w 2957513"/>
              <a:gd name="connsiteY199" fmla="*/ 1683544 h 1835943"/>
              <a:gd name="connsiteX200" fmla="*/ 2252662 w 2957513"/>
              <a:gd name="connsiteY200" fmla="*/ 1697831 h 1835943"/>
              <a:gd name="connsiteX201" fmla="*/ 2259806 w 2957513"/>
              <a:gd name="connsiteY201" fmla="*/ 1704975 h 1835943"/>
              <a:gd name="connsiteX202" fmla="*/ 2264568 w 2957513"/>
              <a:gd name="connsiteY202" fmla="*/ 1719262 h 1835943"/>
              <a:gd name="connsiteX203" fmla="*/ 2271712 w 2957513"/>
              <a:gd name="connsiteY203" fmla="*/ 1721644 h 1835943"/>
              <a:gd name="connsiteX204" fmla="*/ 2312193 w 2957513"/>
              <a:gd name="connsiteY204" fmla="*/ 1726406 h 1835943"/>
              <a:gd name="connsiteX205" fmla="*/ 2314575 w 2957513"/>
              <a:gd name="connsiteY205" fmla="*/ 1735931 h 1835943"/>
              <a:gd name="connsiteX206" fmla="*/ 2355056 w 2957513"/>
              <a:gd name="connsiteY206" fmla="*/ 1735931 h 1835943"/>
              <a:gd name="connsiteX207" fmla="*/ 2357437 w 2957513"/>
              <a:gd name="connsiteY207" fmla="*/ 1743075 h 1835943"/>
              <a:gd name="connsiteX208" fmla="*/ 2362200 w 2957513"/>
              <a:gd name="connsiteY208" fmla="*/ 1750219 h 1835943"/>
              <a:gd name="connsiteX209" fmla="*/ 2364581 w 2957513"/>
              <a:gd name="connsiteY209" fmla="*/ 1757362 h 1835943"/>
              <a:gd name="connsiteX210" fmla="*/ 2366962 w 2957513"/>
              <a:gd name="connsiteY210" fmla="*/ 1766887 h 1835943"/>
              <a:gd name="connsiteX211" fmla="*/ 2562225 w 2957513"/>
              <a:gd name="connsiteY211" fmla="*/ 1764506 h 1835943"/>
              <a:gd name="connsiteX212" fmla="*/ 2583656 w 2957513"/>
              <a:gd name="connsiteY212" fmla="*/ 1797844 h 1835943"/>
              <a:gd name="connsiteX213" fmla="*/ 2674143 w 2957513"/>
              <a:gd name="connsiteY213" fmla="*/ 1795462 h 1835943"/>
              <a:gd name="connsiteX214" fmla="*/ 2681288 w 2957513"/>
              <a:gd name="connsiteY214" fmla="*/ 1828800 h 1835943"/>
              <a:gd name="connsiteX215" fmla="*/ 2957513 w 2957513"/>
              <a:gd name="connsiteY215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135731 w 2957513"/>
              <a:gd name="connsiteY2" fmla="*/ 7144 h 1835943"/>
              <a:gd name="connsiteX3" fmla="*/ 142875 w 2957513"/>
              <a:gd name="connsiteY3" fmla="*/ 9525 h 1835943"/>
              <a:gd name="connsiteX4" fmla="*/ 145256 w 2957513"/>
              <a:gd name="connsiteY4" fmla="*/ 16669 h 1835943"/>
              <a:gd name="connsiteX5" fmla="*/ 152400 w 2957513"/>
              <a:gd name="connsiteY5" fmla="*/ 19050 h 1835943"/>
              <a:gd name="connsiteX6" fmla="*/ 159543 w 2957513"/>
              <a:gd name="connsiteY6" fmla="*/ 23812 h 1835943"/>
              <a:gd name="connsiteX7" fmla="*/ 173831 w 2957513"/>
              <a:gd name="connsiteY7" fmla="*/ 26194 h 1835943"/>
              <a:gd name="connsiteX8" fmla="*/ 183356 w 2957513"/>
              <a:gd name="connsiteY8" fmla="*/ 28575 h 1835943"/>
              <a:gd name="connsiteX9" fmla="*/ 188118 w 2957513"/>
              <a:gd name="connsiteY9" fmla="*/ 35719 h 1835943"/>
              <a:gd name="connsiteX10" fmla="*/ 195262 w 2957513"/>
              <a:gd name="connsiteY10" fmla="*/ 40481 h 1835943"/>
              <a:gd name="connsiteX11" fmla="*/ 204787 w 2957513"/>
              <a:gd name="connsiteY11" fmla="*/ 54769 h 1835943"/>
              <a:gd name="connsiteX12" fmla="*/ 209550 w 2957513"/>
              <a:gd name="connsiteY12" fmla="*/ 61912 h 1835943"/>
              <a:gd name="connsiteX13" fmla="*/ 216693 w 2957513"/>
              <a:gd name="connsiteY13" fmla="*/ 66675 h 1835943"/>
              <a:gd name="connsiteX14" fmla="*/ 223837 w 2957513"/>
              <a:gd name="connsiteY14" fmla="*/ 69056 h 1835943"/>
              <a:gd name="connsiteX15" fmla="*/ 226218 w 2957513"/>
              <a:gd name="connsiteY15" fmla="*/ 76200 h 1835943"/>
              <a:gd name="connsiteX16" fmla="*/ 233362 w 2957513"/>
              <a:gd name="connsiteY16" fmla="*/ 80962 h 1835943"/>
              <a:gd name="connsiteX17" fmla="*/ 240506 w 2957513"/>
              <a:gd name="connsiteY17" fmla="*/ 88106 h 1835943"/>
              <a:gd name="connsiteX18" fmla="*/ 250031 w 2957513"/>
              <a:gd name="connsiteY18" fmla="*/ 102394 h 1835943"/>
              <a:gd name="connsiteX19" fmla="*/ 254793 w 2957513"/>
              <a:gd name="connsiteY19" fmla="*/ 109537 h 1835943"/>
              <a:gd name="connsiteX20" fmla="*/ 259556 w 2957513"/>
              <a:gd name="connsiteY20" fmla="*/ 116681 h 1835943"/>
              <a:gd name="connsiteX21" fmla="*/ 273843 w 2957513"/>
              <a:gd name="connsiteY21" fmla="*/ 128587 h 1835943"/>
              <a:gd name="connsiteX22" fmla="*/ 280987 w 2957513"/>
              <a:gd name="connsiteY22" fmla="*/ 130969 h 1835943"/>
              <a:gd name="connsiteX23" fmla="*/ 285750 w 2957513"/>
              <a:gd name="connsiteY23" fmla="*/ 138112 h 1835943"/>
              <a:gd name="connsiteX24" fmla="*/ 292893 w 2957513"/>
              <a:gd name="connsiteY24" fmla="*/ 140494 h 1835943"/>
              <a:gd name="connsiteX25" fmla="*/ 326231 w 2957513"/>
              <a:gd name="connsiteY25" fmla="*/ 147637 h 1835943"/>
              <a:gd name="connsiteX26" fmla="*/ 340518 w 2957513"/>
              <a:gd name="connsiteY26" fmla="*/ 152400 h 1835943"/>
              <a:gd name="connsiteX27" fmla="*/ 345281 w 2957513"/>
              <a:gd name="connsiteY27" fmla="*/ 159544 h 1835943"/>
              <a:gd name="connsiteX28" fmla="*/ 354806 w 2957513"/>
              <a:gd name="connsiteY28" fmla="*/ 161925 h 1835943"/>
              <a:gd name="connsiteX29" fmla="*/ 378618 w 2957513"/>
              <a:gd name="connsiteY29" fmla="*/ 164306 h 1835943"/>
              <a:gd name="connsiteX30" fmla="*/ 383381 w 2957513"/>
              <a:gd name="connsiteY30" fmla="*/ 171450 h 1835943"/>
              <a:gd name="connsiteX31" fmla="*/ 390525 w 2957513"/>
              <a:gd name="connsiteY31" fmla="*/ 176212 h 1835943"/>
              <a:gd name="connsiteX32" fmla="*/ 395287 w 2957513"/>
              <a:gd name="connsiteY32" fmla="*/ 190500 h 1835943"/>
              <a:gd name="connsiteX33" fmla="*/ 400050 w 2957513"/>
              <a:gd name="connsiteY33" fmla="*/ 197644 h 1835943"/>
              <a:gd name="connsiteX34" fmla="*/ 404812 w 2957513"/>
              <a:gd name="connsiteY34" fmla="*/ 211931 h 1835943"/>
              <a:gd name="connsiteX35" fmla="*/ 407193 w 2957513"/>
              <a:gd name="connsiteY35" fmla="*/ 219075 h 1835943"/>
              <a:gd name="connsiteX36" fmla="*/ 414337 w 2957513"/>
              <a:gd name="connsiteY36" fmla="*/ 223837 h 1835943"/>
              <a:gd name="connsiteX37" fmla="*/ 428625 w 2957513"/>
              <a:gd name="connsiteY37" fmla="*/ 228600 h 1835943"/>
              <a:gd name="connsiteX38" fmla="*/ 435768 w 2957513"/>
              <a:gd name="connsiteY38" fmla="*/ 233362 h 1835943"/>
              <a:gd name="connsiteX39" fmla="*/ 442912 w 2957513"/>
              <a:gd name="connsiteY39" fmla="*/ 235744 h 1835943"/>
              <a:gd name="connsiteX40" fmla="*/ 457200 w 2957513"/>
              <a:gd name="connsiteY40" fmla="*/ 245269 h 1835943"/>
              <a:gd name="connsiteX41" fmla="*/ 466725 w 2957513"/>
              <a:gd name="connsiteY41" fmla="*/ 259556 h 1835943"/>
              <a:gd name="connsiteX42" fmla="*/ 473868 w 2957513"/>
              <a:gd name="connsiteY42" fmla="*/ 280987 h 1835943"/>
              <a:gd name="connsiteX43" fmla="*/ 476250 w 2957513"/>
              <a:gd name="connsiteY43" fmla="*/ 288131 h 1835943"/>
              <a:gd name="connsiteX44" fmla="*/ 485775 w 2957513"/>
              <a:gd name="connsiteY44" fmla="*/ 302419 h 1835943"/>
              <a:gd name="connsiteX45" fmla="*/ 492918 w 2957513"/>
              <a:gd name="connsiteY45" fmla="*/ 316706 h 1835943"/>
              <a:gd name="connsiteX46" fmla="*/ 500062 w 2957513"/>
              <a:gd name="connsiteY46" fmla="*/ 319087 h 1835943"/>
              <a:gd name="connsiteX47" fmla="*/ 514350 w 2957513"/>
              <a:gd name="connsiteY47" fmla="*/ 326231 h 1835943"/>
              <a:gd name="connsiteX48" fmla="*/ 521493 w 2957513"/>
              <a:gd name="connsiteY48" fmla="*/ 330994 h 1835943"/>
              <a:gd name="connsiteX49" fmla="*/ 538162 w 2957513"/>
              <a:gd name="connsiteY49" fmla="*/ 335756 h 1835943"/>
              <a:gd name="connsiteX50" fmla="*/ 552450 w 2957513"/>
              <a:gd name="connsiteY50" fmla="*/ 340519 h 1835943"/>
              <a:gd name="connsiteX51" fmla="*/ 578643 w 2957513"/>
              <a:gd name="connsiteY51" fmla="*/ 345281 h 1835943"/>
              <a:gd name="connsiteX52" fmla="*/ 585787 w 2957513"/>
              <a:gd name="connsiteY52" fmla="*/ 350044 h 1835943"/>
              <a:gd name="connsiteX53" fmla="*/ 592931 w 2957513"/>
              <a:gd name="connsiteY53" fmla="*/ 364331 h 1835943"/>
              <a:gd name="connsiteX54" fmla="*/ 597693 w 2957513"/>
              <a:gd name="connsiteY54" fmla="*/ 371475 h 1835943"/>
              <a:gd name="connsiteX55" fmla="*/ 600075 w 2957513"/>
              <a:gd name="connsiteY55" fmla="*/ 378619 h 1835943"/>
              <a:gd name="connsiteX56" fmla="*/ 614362 w 2957513"/>
              <a:gd name="connsiteY56" fmla="*/ 383381 h 1835943"/>
              <a:gd name="connsiteX57" fmla="*/ 628650 w 2957513"/>
              <a:gd name="connsiteY57" fmla="*/ 392906 h 1835943"/>
              <a:gd name="connsiteX58" fmla="*/ 638175 w 2957513"/>
              <a:gd name="connsiteY58" fmla="*/ 402431 h 1835943"/>
              <a:gd name="connsiteX59" fmla="*/ 659606 w 2957513"/>
              <a:gd name="connsiteY59" fmla="*/ 419100 h 1835943"/>
              <a:gd name="connsiteX60" fmla="*/ 666750 w 2957513"/>
              <a:gd name="connsiteY60" fmla="*/ 423862 h 1835943"/>
              <a:gd name="connsiteX61" fmla="*/ 676275 w 2957513"/>
              <a:gd name="connsiteY61" fmla="*/ 433387 h 1835943"/>
              <a:gd name="connsiteX62" fmla="*/ 678656 w 2957513"/>
              <a:gd name="connsiteY62" fmla="*/ 440531 h 1835943"/>
              <a:gd name="connsiteX63" fmla="*/ 692943 w 2957513"/>
              <a:gd name="connsiteY63" fmla="*/ 452437 h 1835943"/>
              <a:gd name="connsiteX64" fmla="*/ 700087 w 2957513"/>
              <a:gd name="connsiteY64" fmla="*/ 454819 h 1835943"/>
              <a:gd name="connsiteX65" fmla="*/ 714375 w 2957513"/>
              <a:gd name="connsiteY65" fmla="*/ 464344 h 1835943"/>
              <a:gd name="connsiteX66" fmla="*/ 719137 w 2957513"/>
              <a:gd name="connsiteY66" fmla="*/ 471487 h 1835943"/>
              <a:gd name="connsiteX67" fmla="*/ 723900 w 2957513"/>
              <a:gd name="connsiteY67" fmla="*/ 488156 h 1835943"/>
              <a:gd name="connsiteX68" fmla="*/ 728662 w 2957513"/>
              <a:gd name="connsiteY68" fmla="*/ 495300 h 1835943"/>
              <a:gd name="connsiteX69" fmla="*/ 733425 w 2957513"/>
              <a:gd name="connsiteY69" fmla="*/ 516731 h 1835943"/>
              <a:gd name="connsiteX70" fmla="*/ 738187 w 2957513"/>
              <a:gd name="connsiteY70" fmla="*/ 531019 h 1835943"/>
              <a:gd name="connsiteX71" fmla="*/ 740568 w 2957513"/>
              <a:gd name="connsiteY71" fmla="*/ 542925 h 1835943"/>
              <a:gd name="connsiteX72" fmla="*/ 747712 w 2957513"/>
              <a:gd name="connsiteY72" fmla="*/ 559594 h 1835943"/>
              <a:gd name="connsiteX73" fmla="*/ 759618 w 2957513"/>
              <a:gd name="connsiteY73" fmla="*/ 578644 h 1835943"/>
              <a:gd name="connsiteX74" fmla="*/ 769143 w 2957513"/>
              <a:gd name="connsiteY74" fmla="*/ 600075 h 1835943"/>
              <a:gd name="connsiteX75" fmla="*/ 771525 w 2957513"/>
              <a:gd name="connsiteY75" fmla="*/ 609600 h 1835943"/>
              <a:gd name="connsiteX76" fmla="*/ 776287 w 2957513"/>
              <a:gd name="connsiteY76" fmla="*/ 623887 h 1835943"/>
              <a:gd name="connsiteX77" fmla="*/ 812006 w 2957513"/>
              <a:gd name="connsiteY77" fmla="*/ 642937 h 1835943"/>
              <a:gd name="connsiteX78" fmla="*/ 826293 w 2957513"/>
              <a:gd name="connsiteY78" fmla="*/ 652462 h 1835943"/>
              <a:gd name="connsiteX79" fmla="*/ 835818 w 2957513"/>
              <a:gd name="connsiteY79" fmla="*/ 666750 h 1835943"/>
              <a:gd name="connsiteX80" fmla="*/ 842962 w 2957513"/>
              <a:gd name="connsiteY80" fmla="*/ 681037 h 1835943"/>
              <a:gd name="connsiteX81" fmla="*/ 850106 w 2957513"/>
              <a:gd name="connsiteY81" fmla="*/ 695325 h 1835943"/>
              <a:gd name="connsiteX82" fmla="*/ 854868 w 2957513"/>
              <a:gd name="connsiteY82" fmla="*/ 709612 h 1835943"/>
              <a:gd name="connsiteX83" fmla="*/ 857250 w 2957513"/>
              <a:gd name="connsiteY83" fmla="*/ 716756 h 1835943"/>
              <a:gd name="connsiteX84" fmla="*/ 862012 w 2957513"/>
              <a:gd name="connsiteY84" fmla="*/ 726281 h 1835943"/>
              <a:gd name="connsiteX85" fmla="*/ 866775 w 2957513"/>
              <a:gd name="connsiteY85" fmla="*/ 733425 h 1835943"/>
              <a:gd name="connsiteX86" fmla="*/ 873918 w 2957513"/>
              <a:gd name="connsiteY86" fmla="*/ 738187 h 1835943"/>
              <a:gd name="connsiteX87" fmla="*/ 890587 w 2957513"/>
              <a:gd name="connsiteY87" fmla="*/ 757237 h 1835943"/>
              <a:gd name="connsiteX88" fmla="*/ 912018 w 2957513"/>
              <a:gd name="connsiteY88" fmla="*/ 773906 h 1835943"/>
              <a:gd name="connsiteX89" fmla="*/ 926306 w 2957513"/>
              <a:gd name="connsiteY89" fmla="*/ 783431 h 1835943"/>
              <a:gd name="connsiteX90" fmla="*/ 935831 w 2957513"/>
              <a:gd name="connsiteY90" fmla="*/ 804862 h 1835943"/>
              <a:gd name="connsiteX91" fmla="*/ 942975 w 2957513"/>
              <a:gd name="connsiteY91" fmla="*/ 812006 h 1835943"/>
              <a:gd name="connsiteX92" fmla="*/ 950118 w 2957513"/>
              <a:gd name="connsiteY92" fmla="*/ 816769 h 1835943"/>
              <a:gd name="connsiteX93" fmla="*/ 964406 w 2957513"/>
              <a:gd name="connsiteY93" fmla="*/ 821531 h 1835943"/>
              <a:gd name="connsiteX94" fmla="*/ 973931 w 2957513"/>
              <a:gd name="connsiteY94" fmla="*/ 835819 h 1835943"/>
              <a:gd name="connsiteX95" fmla="*/ 978693 w 2957513"/>
              <a:gd name="connsiteY95" fmla="*/ 842962 h 1835943"/>
              <a:gd name="connsiteX96" fmla="*/ 985837 w 2957513"/>
              <a:gd name="connsiteY96" fmla="*/ 857250 h 1835943"/>
              <a:gd name="connsiteX97" fmla="*/ 988218 w 2957513"/>
              <a:gd name="connsiteY97" fmla="*/ 864394 h 1835943"/>
              <a:gd name="connsiteX98" fmla="*/ 997743 w 2957513"/>
              <a:gd name="connsiteY98" fmla="*/ 878681 h 1835943"/>
              <a:gd name="connsiteX99" fmla="*/ 1004887 w 2957513"/>
              <a:gd name="connsiteY99" fmla="*/ 892969 h 1835943"/>
              <a:gd name="connsiteX100" fmla="*/ 1007268 w 2957513"/>
              <a:gd name="connsiteY100" fmla="*/ 900112 h 1835943"/>
              <a:gd name="connsiteX101" fmla="*/ 1014412 w 2957513"/>
              <a:gd name="connsiteY101" fmla="*/ 912019 h 1835943"/>
              <a:gd name="connsiteX102" fmla="*/ 1026318 w 2957513"/>
              <a:gd name="connsiteY102" fmla="*/ 926306 h 1835943"/>
              <a:gd name="connsiteX103" fmla="*/ 1031081 w 2957513"/>
              <a:gd name="connsiteY103" fmla="*/ 940594 h 1835943"/>
              <a:gd name="connsiteX104" fmla="*/ 1035843 w 2957513"/>
              <a:gd name="connsiteY104" fmla="*/ 947737 h 1835943"/>
              <a:gd name="connsiteX105" fmla="*/ 1038225 w 2957513"/>
              <a:gd name="connsiteY105" fmla="*/ 954881 h 1835943"/>
              <a:gd name="connsiteX106" fmla="*/ 1047750 w 2957513"/>
              <a:gd name="connsiteY106" fmla="*/ 969169 h 1835943"/>
              <a:gd name="connsiteX107" fmla="*/ 1062037 w 2957513"/>
              <a:gd name="connsiteY107" fmla="*/ 995362 h 1835943"/>
              <a:gd name="connsiteX108" fmla="*/ 1064418 w 2957513"/>
              <a:gd name="connsiteY108" fmla="*/ 1002506 h 1835943"/>
              <a:gd name="connsiteX109" fmla="*/ 1078706 w 2957513"/>
              <a:gd name="connsiteY109" fmla="*/ 1023937 h 1835943"/>
              <a:gd name="connsiteX110" fmla="*/ 1083468 w 2957513"/>
              <a:gd name="connsiteY110" fmla="*/ 1031081 h 1835943"/>
              <a:gd name="connsiteX111" fmla="*/ 1090612 w 2957513"/>
              <a:gd name="connsiteY111" fmla="*/ 1045369 h 1835943"/>
              <a:gd name="connsiteX112" fmla="*/ 1097756 w 2957513"/>
              <a:gd name="connsiteY112" fmla="*/ 1050131 h 1835943"/>
              <a:gd name="connsiteX113" fmla="*/ 1107281 w 2957513"/>
              <a:gd name="connsiteY113" fmla="*/ 1064419 h 1835943"/>
              <a:gd name="connsiteX114" fmla="*/ 1126331 w 2957513"/>
              <a:gd name="connsiteY114" fmla="*/ 1081087 h 1835943"/>
              <a:gd name="connsiteX115" fmla="*/ 1143000 w 2957513"/>
              <a:gd name="connsiteY115" fmla="*/ 1083469 h 1835943"/>
              <a:gd name="connsiteX116" fmla="*/ 1164431 w 2957513"/>
              <a:gd name="connsiteY116" fmla="*/ 1090612 h 1835943"/>
              <a:gd name="connsiteX117" fmla="*/ 1171575 w 2957513"/>
              <a:gd name="connsiteY117" fmla="*/ 1092994 h 1835943"/>
              <a:gd name="connsiteX118" fmla="*/ 1190625 w 2957513"/>
              <a:gd name="connsiteY118" fmla="*/ 1095375 h 1835943"/>
              <a:gd name="connsiteX119" fmla="*/ 1204912 w 2957513"/>
              <a:gd name="connsiteY119" fmla="*/ 1100137 h 1835943"/>
              <a:gd name="connsiteX120" fmla="*/ 1223962 w 2957513"/>
              <a:gd name="connsiteY120" fmla="*/ 1119187 h 1835943"/>
              <a:gd name="connsiteX121" fmla="*/ 1252537 w 2957513"/>
              <a:gd name="connsiteY121" fmla="*/ 1133475 h 1835943"/>
              <a:gd name="connsiteX122" fmla="*/ 1264443 w 2957513"/>
              <a:gd name="connsiteY122" fmla="*/ 1152525 h 1835943"/>
              <a:gd name="connsiteX123" fmla="*/ 1276350 w 2957513"/>
              <a:gd name="connsiteY123" fmla="*/ 1164431 h 1835943"/>
              <a:gd name="connsiteX124" fmla="*/ 1281112 w 2957513"/>
              <a:gd name="connsiteY124" fmla="*/ 1171575 h 1835943"/>
              <a:gd name="connsiteX125" fmla="*/ 1295400 w 2957513"/>
              <a:gd name="connsiteY125" fmla="*/ 1181100 h 1835943"/>
              <a:gd name="connsiteX126" fmla="*/ 1300162 w 2957513"/>
              <a:gd name="connsiteY126" fmla="*/ 1188244 h 1835943"/>
              <a:gd name="connsiteX127" fmla="*/ 1312068 w 2957513"/>
              <a:gd name="connsiteY127" fmla="*/ 1202531 h 1835943"/>
              <a:gd name="connsiteX128" fmla="*/ 1319212 w 2957513"/>
              <a:gd name="connsiteY128" fmla="*/ 1216819 h 1835943"/>
              <a:gd name="connsiteX129" fmla="*/ 1333500 w 2957513"/>
              <a:gd name="connsiteY129" fmla="*/ 1226344 h 1835943"/>
              <a:gd name="connsiteX130" fmla="*/ 1335881 w 2957513"/>
              <a:gd name="connsiteY130" fmla="*/ 1233487 h 1835943"/>
              <a:gd name="connsiteX131" fmla="*/ 1340643 w 2957513"/>
              <a:gd name="connsiteY131" fmla="*/ 1240631 h 1835943"/>
              <a:gd name="connsiteX132" fmla="*/ 1352550 w 2957513"/>
              <a:gd name="connsiteY132" fmla="*/ 1264444 h 1835943"/>
              <a:gd name="connsiteX133" fmla="*/ 1362075 w 2957513"/>
              <a:gd name="connsiteY133" fmla="*/ 1271587 h 1835943"/>
              <a:gd name="connsiteX134" fmla="*/ 1369218 w 2957513"/>
              <a:gd name="connsiteY134" fmla="*/ 1273969 h 1835943"/>
              <a:gd name="connsiteX135" fmla="*/ 1376362 w 2957513"/>
              <a:gd name="connsiteY135" fmla="*/ 1278731 h 1835943"/>
              <a:gd name="connsiteX136" fmla="*/ 1381125 w 2957513"/>
              <a:gd name="connsiteY136" fmla="*/ 1285875 h 1835943"/>
              <a:gd name="connsiteX137" fmla="*/ 1395412 w 2957513"/>
              <a:gd name="connsiteY137" fmla="*/ 1295400 h 1835943"/>
              <a:gd name="connsiteX138" fmla="*/ 1400175 w 2957513"/>
              <a:gd name="connsiteY138" fmla="*/ 1302544 h 1835943"/>
              <a:gd name="connsiteX139" fmla="*/ 1407318 w 2957513"/>
              <a:gd name="connsiteY139" fmla="*/ 1307306 h 1835943"/>
              <a:gd name="connsiteX140" fmla="*/ 1416843 w 2957513"/>
              <a:gd name="connsiteY140" fmla="*/ 1316831 h 1835943"/>
              <a:gd name="connsiteX141" fmla="*/ 1423987 w 2957513"/>
              <a:gd name="connsiteY141" fmla="*/ 1321594 h 1835943"/>
              <a:gd name="connsiteX142" fmla="*/ 1426368 w 2957513"/>
              <a:gd name="connsiteY142" fmla="*/ 1328737 h 1835943"/>
              <a:gd name="connsiteX143" fmla="*/ 1433512 w 2957513"/>
              <a:gd name="connsiteY143" fmla="*/ 1335881 h 1835943"/>
              <a:gd name="connsiteX144" fmla="*/ 1435893 w 2957513"/>
              <a:gd name="connsiteY144" fmla="*/ 1343025 h 1835943"/>
              <a:gd name="connsiteX145" fmla="*/ 1450181 w 2957513"/>
              <a:gd name="connsiteY145" fmla="*/ 1343025 h 1835943"/>
              <a:gd name="connsiteX146" fmla="*/ 1476375 w 2957513"/>
              <a:gd name="connsiteY146" fmla="*/ 1354931 h 1835943"/>
              <a:gd name="connsiteX147" fmla="*/ 1483518 w 2957513"/>
              <a:gd name="connsiteY147" fmla="*/ 1369219 h 1835943"/>
              <a:gd name="connsiteX148" fmla="*/ 1485900 w 2957513"/>
              <a:gd name="connsiteY148" fmla="*/ 1378744 h 1835943"/>
              <a:gd name="connsiteX149" fmla="*/ 1538287 w 2957513"/>
              <a:gd name="connsiteY149" fmla="*/ 1381125 h 1835943"/>
              <a:gd name="connsiteX150" fmla="*/ 1545431 w 2957513"/>
              <a:gd name="connsiteY150" fmla="*/ 1383506 h 1835943"/>
              <a:gd name="connsiteX151" fmla="*/ 1550193 w 2957513"/>
              <a:gd name="connsiteY151" fmla="*/ 1390650 h 1835943"/>
              <a:gd name="connsiteX152" fmla="*/ 1559718 w 2957513"/>
              <a:gd name="connsiteY152" fmla="*/ 1400175 h 1835943"/>
              <a:gd name="connsiteX153" fmla="*/ 1562100 w 2957513"/>
              <a:gd name="connsiteY153" fmla="*/ 1409700 h 1835943"/>
              <a:gd name="connsiteX154" fmla="*/ 1574006 w 2957513"/>
              <a:gd name="connsiteY154" fmla="*/ 1412081 h 1835943"/>
              <a:gd name="connsiteX155" fmla="*/ 1581150 w 2957513"/>
              <a:gd name="connsiteY155" fmla="*/ 1414462 h 1835943"/>
              <a:gd name="connsiteX156" fmla="*/ 1588293 w 2957513"/>
              <a:gd name="connsiteY156" fmla="*/ 1419225 h 1835943"/>
              <a:gd name="connsiteX157" fmla="*/ 1604962 w 2957513"/>
              <a:gd name="connsiteY157" fmla="*/ 1433512 h 1835943"/>
              <a:gd name="connsiteX158" fmla="*/ 1626393 w 2957513"/>
              <a:gd name="connsiteY158" fmla="*/ 1435894 h 1835943"/>
              <a:gd name="connsiteX159" fmla="*/ 1635918 w 2957513"/>
              <a:gd name="connsiteY159" fmla="*/ 1438275 h 1835943"/>
              <a:gd name="connsiteX160" fmla="*/ 1647825 w 2957513"/>
              <a:gd name="connsiteY160" fmla="*/ 1440656 h 1835943"/>
              <a:gd name="connsiteX161" fmla="*/ 1650206 w 2957513"/>
              <a:gd name="connsiteY161" fmla="*/ 1447800 h 1835943"/>
              <a:gd name="connsiteX162" fmla="*/ 1659731 w 2957513"/>
              <a:gd name="connsiteY162" fmla="*/ 1462087 h 1835943"/>
              <a:gd name="connsiteX163" fmla="*/ 1671637 w 2957513"/>
              <a:gd name="connsiteY163" fmla="*/ 1473994 h 1835943"/>
              <a:gd name="connsiteX164" fmla="*/ 1678781 w 2957513"/>
              <a:gd name="connsiteY164" fmla="*/ 1476375 h 1835943"/>
              <a:gd name="connsiteX165" fmla="*/ 1683543 w 2957513"/>
              <a:gd name="connsiteY165" fmla="*/ 1483519 h 1835943"/>
              <a:gd name="connsiteX166" fmla="*/ 1693068 w 2957513"/>
              <a:gd name="connsiteY166" fmla="*/ 1490662 h 1835943"/>
              <a:gd name="connsiteX167" fmla="*/ 1716881 w 2957513"/>
              <a:gd name="connsiteY167" fmla="*/ 1495425 h 1835943"/>
              <a:gd name="connsiteX168" fmla="*/ 1724025 w 2957513"/>
              <a:gd name="connsiteY168" fmla="*/ 1497806 h 1835943"/>
              <a:gd name="connsiteX169" fmla="*/ 1747837 w 2957513"/>
              <a:gd name="connsiteY169" fmla="*/ 1500187 h 1835943"/>
              <a:gd name="connsiteX170" fmla="*/ 1754981 w 2957513"/>
              <a:gd name="connsiteY170" fmla="*/ 1507331 h 1835943"/>
              <a:gd name="connsiteX171" fmla="*/ 1771650 w 2957513"/>
              <a:gd name="connsiteY171" fmla="*/ 1526381 h 1835943"/>
              <a:gd name="connsiteX172" fmla="*/ 1778793 w 2957513"/>
              <a:gd name="connsiteY172" fmla="*/ 1528762 h 1835943"/>
              <a:gd name="connsiteX173" fmla="*/ 1802606 w 2957513"/>
              <a:gd name="connsiteY173" fmla="*/ 1531144 h 1835943"/>
              <a:gd name="connsiteX174" fmla="*/ 1812131 w 2957513"/>
              <a:gd name="connsiteY174" fmla="*/ 1545431 h 1835943"/>
              <a:gd name="connsiteX175" fmla="*/ 1826418 w 2957513"/>
              <a:gd name="connsiteY175" fmla="*/ 1554956 h 1835943"/>
              <a:gd name="connsiteX176" fmla="*/ 1850231 w 2957513"/>
              <a:gd name="connsiteY176" fmla="*/ 1557337 h 1835943"/>
              <a:gd name="connsiteX177" fmla="*/ 1876425 w 2957513"/>
              <a:gd name="connsiteY177" fmla="*/ 1562100 h 1835943"/>
              <a:gd name="connsiteX178" fmla="*/ 1883568 w 2957513"/>
              <a:gd name="connsiteY178" fmla="*/ 1566862 h 1835943"/>
              <a:gd name="connsiteX179" fmla="*/ 1893093 w 2957513"/>
              <a:gd name="connsiteY179" fmla="*/ 1581150 h 1835943"/>
              <a:gd name="connsiteX180" fmla="*/ 1907381 w 2957513"/>
              <a:gd name="connsiteY180" fmla="*/ 1583531 h 1835943"/>
              <a:gd name="connsiteX181" fmla="*/ 1957387 w 2957513"/>
              <a:gd name="connsiteY181" fmla="*/ 1585912 h 1835943"/>
              <a:gd name="connsiteX182" fmla="*/ 1969293 w 2957513"/>
              <a:gd name="connsiteY182" fmla="*/ 1597819 h 1835943"/>
              <a:gd name="connsiteX183" fmla="*/ 1971675 w 2957513"/>
              <a:gd name="connsiteY183" fmla="*/ 1604962 h 1835943"/>
              <a:gd name="connsiteX184" fmla="*/ 1978818 w 2957513"/>
              <a:gd name="connsiteY184" fmla="*/ 1612106 h 1835943"/>
              <a:gd name="connsiteX185" fmla="*/ 1990725 w 2957513"/>
              <a:gd name="connsiteY185" fmla="*/ 1626394 h 1835943"/>
              <a:gd name="connsiteX186" fmla="*/ 2005012 w 2957513"/>
              <a:gd name="connsiteY186" fmla="*/ 1633537 h 1835943"/>
              <a:gd name="connsiteX187" fmla="*/ 2012156 w 2957513"/>
              <a:gd name="connsiteY187" fmla="*/ 1640681 h 1835943"/>
              <a:gd name="connsiteX188" fmla="*/ 2026443 w 2957513"/>
              <a:gd name="connsiteY188" fmla="*/ 1650206 h 1835943"/>
              <a:gd name="connsiteX189" fmla="*/ 2033587 w 2957513"/>
              <a:gd name="connsiteY189" fmla="*/ 1654969 h 1835943"/>
              <a:gd name="connsiteX190" fmla="*/ 2040731 w 2957513"/>
              <a:gd name="connsiteY190" fmla="*/ 1659731 h 1835943"/>
              <a:gd name="connsiteX191" fmla="*/ 2059781 w 2957513"/>
              <a:gd name="connsiteY191" fmla="*/ 1664494 h 1835943"/>
              <a:gd name="connsiteX192" fmla="*/ 2083593 w 2957513"/>
              <a:gd name="connsiteY192" fmla="*/ 1666875 h 1835943"/>
              <a:gd name="connsiteX193" fmla="*/ 2102643 w 2957513"/>
              <a:gd name="connsiteY193" fmla="*/ 1669256 h 1835943"/>
              <a:gd name="connsiteX194" fmla="*/ 2159793 w 2957513"/>
              <a:gd name="connsiteY194" fmla="*/ 1674019 h 1835943"/>
              <a:gd name="connsiteX195" fmla="*/ 2176462 w 2957513"/>
              <a:gd name="connsiteY195" fmla="*/ 1676400 h 1835943"/>
              <a:gd name="connsiteX196" fmla="*/ 2216943 w 2957513"/>
              <a:gd name="connsiteY196" fmla="*/ 1678781 h 1835943"/>
              <a:gd name="connsiteX197" fmla="*/ 2224087 w 2957513"/>
              <a:gd name="connsiteY197" fmla="*/ 1681162 h 1835943"/>
              <a:gd name="connsiteX198" fmla="*/ 2247900 w 2957513"/>
              <a:gd name="connsiteY198" fmla="*/ 1683544 h 1835943"/>
              <a:gd name="connsiteX199" fmla="*/ 2252662 w 2957513"/>
              <a:gd name="connsiteY199" fmla="*/ 1697831 h 1835943"/>
              <a:gd name="connsiteX200" fmla="*/ 2259806 w 2957513"/>
              <a:gd name="connsiteY200" fmla="*/ 1704975 h 1835943"/>
              <a:gd name="connsiteX201" fmla="*/ 2264568 w 2957513"/>
              <a:gd name="connsiteY201" fmla="*/ 1719262 h 1835943"/>
              <a:gd name="connsiteX202" fmla="*/ 2271712 w 2957513"/>
              <a:gd name="connsiteY202" fmla="*/ 1721644 h 1835943"/>
              <a:gd name="connsiteX203" fmla="*/ 2312193 w 2957513"/>
              <a:gd name="connsiteY203" fmla="*/ 1726406 h 1835943"/>
              <a:gd name="connsiteX204" fmla="*/ 2314575 w 2957513"/>
              <a:gd name="connsiteY204" fmla="*/ 1735931 h 1835943"/>
              <a:gd name="connsiteX205" fmla="*/ 2355056 w 2957513"/>
              <a:gd name="connsiteY205" fmla="*/ 1735931 h 1835943"/>
              <a:gd name="connsiteX206" fmla="*/ 2357437 w 2957513"/>
              <a:gd name="connsiteY206" fmla="*/ 1743075 h 1835943"/>
              <a:gd name="connsiteX207" fmla="*/ 2362200 w 2957513"/>
              <a:gd name="connsiteY207" fmla="*/ 1750219 h 1835943"/>
              <a:gd name="connsiteX208" fmla="*/ 2364581 w 2957513"/>
              <a:gd name="connsiteY208" fmla="*/ 1757362 h 1835943"/>
              <a:gd name="connsiteX209" fmla="*/ 2366962 w 2957513"/>
              <a:gd name="connsiteY209" fmla="*/ 1766887 h 1835943"/>
              <a:gd name="connsiteX210" fmla="*/ 2562225 w 2957513"/>
              <a:gd name="connsiteY210" fmla="*/ 1764506 h 1835943"/>
              <a:gd name="connsiteX211" fmla="*/ 2583656 w 2957513"/>
              <a:gd name="connsiteY211" fmla="*/ 1797844 h 1835943"/>
              <a:gd name="connsiteX212" fmla="*/ 2674143 w 2957513"/>
              <a:gd name="connsiteY212" fmla="*/ 1795462 h 1835943"/>
              <a:gd name="connsiteX213" fmla="*/ 2681288 w 2957513"/>
              <a:gd name="connsiteY213" fmla="*/ 1828800 h 1835943"/>
              <a:gd name="connsiteX214" fmla="*/ 2957513 w 2957513"/>
              <a:gd name="connsiteY214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135731 w 2957513"/>
              <a:gd name="connsiteY2" fmla="*/ 7144 h 1835943"/>
              <a:gd name="connsiteX3" fmla="*/ 142875 w 2957513"/>
              <a:gd name="connsiteY3" fmla="*/ 9525 h 1835943"/>
              <a:gd name="connsiteX4" fmla="*/ 145256 w 2957513"/>
              <a:gd name="connsiteY4" fmla="*/ 16669 h 1835943"/>
              <a:gd name="connsiteX5" fmla="*/ 152400 w 2957513"/>
              <a:gd name="connsiteY5" fmla="*/ 19050 h 1835943"/>
              <a:gd name="connsiteX6" fmla="*/ 159543 w 2957513"/>
              <a:gd name="connsiteY6" fmla="*/ 23812 h 1835943"/>
              <a:gd name="connsiteX7" fmla="*/ 173831 w 2957513"/>
              <a:gd name="connsiteY7" fmla="*/ 26194 h 1835943"/>
              <a:gd name="connsiteX8" fmla="*/ 183356 w 2957513"/>
              <a:gd name="connsiteY8" fmla="*/ 28575 h 1835943"/>
              <a:gd name="connsiteX9" fmla="*/ 188118 w 2957513"/>
              <a:gd name="connsiteY9" fmla="*/ 35719 h 1835943"/>
              <a:gd name="connsiteX10" fmla="*/ 195262 w 2957513"/>
              <a:gd name="connsiteY10" fmla="*/ 40481 h 1835943"/>
              <a:gd name="connsiteX11" fmla="*/ 204787 w 2957513"/>
              <a:gd name="connsiteY11" fmla="*/ 54769 h 1835943"/>
              <a:gd name="connsiteX12" fmla="*/ 209550 w 2957513"/>
              <a:gd name="connsiteY12" fmla="*/ 61912 h 1835943"/>
              <a:gd name="connsiteX13" fmla="*/ 216693 w 2957513"/>
              <a:gd name="connsiteY13" fmla="*/ 66675 h 1835943"/>
              <a:gd name="connsiteX14" fmla="*/ 223837 w 2957513"/>
              <a:gd name="connsiteY14" fmla="*/ 69056 h 1835943"/>
              <a:gd name="connsiteX15" fmla="*/ 226218 w 2957513"/>
              <a:gd name="connsiteY15" fmla="*/ 76200 h 1835943"/>
              <a:gd name="connsiteX16" fmla="*/ 233362 w 2957513"/>
              <a:gd name="connsiteY16" fmla="*/ 80962 h 1835943"/>
              <a:gd name="connsiteX17" fmla="*/ 240506 w 2957513"/>
              <a:gd name="connsiteY17" fmla="*/ 88106 h 1835943"/>
              <a:gd name="connsiteX18" fmla="*/ 250031 w 2957513"/>
              <a:gd name="connsiteY18" fmla="*/ 102394 h 1835943"/>
              <a:gd name="connsiteX19" fmla="*/ 254793 w 2957513"/>
              <a:gd name="connsiteY19" fmla="*/ 109537 h 1835943"/>
              <a:gd name="connsiteX20" fmla="*/ 259556 w 2957513"/>
              <a:gd name="connsiteY20" fmla="*/ 116681 h 1835943"/>
              <a:gd name="connsiteX21" fmla="*/ 273843 w 2957513"/>
              <a:gd name="connsiteY21" fmla="*/ 128587 h 1835943"/>
              <a:gd name="connsiteX22" fmla="*/ 280987 w 2957513"/>
              <a:gd name="connsiteY22" fmla="*/ 130969 h 1835943"/>
              <a:gd name="connsiteX23" fmla="*/ 285750 w 2957513"/>
              <a:gd name="connsiteY23" fmla="*/ 138112 h 1835943"/>
              <a:gd name="connsiteX24" fmla="*/ 292893 w 2957513"/>
              <a:gd name="connsiteY24" fmla="*/ 140494 h 1835943"/>
              <a:gd name="connsiteX25" fmla="*/ 326231 w 2957513"/>
              <a:gd name="connsiteY25" fmla="*/ 147637 h 1835943"/>
              <a:gd name="connsiteX26" fmla="*/ 340518 w 2957513"/>
              <a:gd name="connsiteY26" fmla="*/ 152400 h 1835943"/>
              <a:gd name="connsiteX27" fmla="*/ 345281 w 2957513"/>
              <a:gd name="connsiteY27" fmla="*/ 159544 h 1835943"/>
              <a:gd name="connsiteX28" fmla="*/ 354806 w 2957513"/>
              <a:gd name="connsiteY28" fmla="*/ 161925 h 1835943"/>
              <a:gd name="connsiteX29" fmla="*/ 378618 w 2957513"/>
              <a:gd name="connsiteY29" fmla="*/ 164306 h 1835943"/>
              <a:gd name="connsiteX30" fmla="*/ 383381 w 2957513"/>
              <a:gd name="connsiteY30" fmla="*/ 171450 h 1835943"/>
              <a:gd name="connsiteX31" fmla="*/ 390525 w 2957513"/>
              <a:gd name="connsiteY31" fmla="*/ 176212 h 1835943"/>
              <a:gd name="connsiteX32" fmla="*/ 395287 w 2957513"/>
              <a:gd name="connsiteY32" fmla="*/ 190500 h 1835943"/>
              <a:gd name="connsiteX33" fmla="*/ 400050 w 2957513"/>
              <a:gd name="connsiteY33" fmla="*/ 197644 h 1835943"/>
              <a:gd name="connsiteX34" fmla="*/ 404812 w 2957513"/>
              <a:gd name="connsiteY34" fmla="*/ 211931 h 1835943"/>
              <a:gd name="connsiteX35" fmla="*/ 407193 w 2957513"/>
              <a:gd name="connsiteY35" fmla="*/ 219075 h 1835943"/>
              <a:gd name="connsiteX36" fmla="*/ 414337 w 2957513"/>
              <a:gd name="connsiteY36" fmla="*/ 223837 h 1835943"/>
              <a:gd name="connsiteX37" fmla="*/ 428625 w 2957513"/>
              <a:gd name="connsiteY37" fmla="*/ 228600 h 1835943"/>
              <a:gd name="connsiteX38" fmla="*/ 435768 w 2957513"/>
              <a:gd name="connsiteY38" fmla="*/ 233362 h 1835943"/>
              <a:gd name="connsiteX39" fmla="*/ 442912 w 2957513"/>
              <a:gd name="connsiteY39" fmla="*/ 235744 h 1835943"/>
              <a:gd name="connsiteX40" fmla="*/ 457200 w 2957513"/>
              <a:gd name="connsiteY40" fmla="*/ 245269 h 1835943"/>
              <a:gd name="connsiteX41" fmla="*/ 466725 w 2957513"/>
              <a:gd name="connsiteY41" fmla="*/ 259556 h 1835943"/>
              <a:gd name="connsiteX42" fmla="*/ 473868 w 2957513"/>
              <a:gd name="connsiteY42" fmla="*/ 280987 h 1835943"/>
              <a:gd name="connsiteX43" fmla="*/ 476250 w 2957513"/>
              <a:gd name="connsiteY43" fmla="*/ 288131 h 1835943"/>
              <a:gd name="connsiteX44" fmla="*/ 485775 w 2957513"/>
              <a:gd name="connsiteY44" fmla="*/ 302419 h 1835943"/>
              <a:gd name="connsiteX45" fmla="*/ 492918 w 2957513"/>
              <a:gd name="connsiteY45" fmla="*/ 316706 h 1835943"/>
              <a:gd name="connsiteX46" fmla="*/ 500062 w 2957513"/>
              <a:gd name="connsiteY46" fmla="*/ 319087 h 1835943"/>
              <a:gd name="connsiteX47" fmla="*/ 514350 w 2957513"/>
              <a:gd name="connsiteY47" fmla="*/ 326231 h 1835943"/>
              <a:gd name="connsiteX48" fmla="*/ 521493 w 2957513"/>
              <a:gd name="connsiteY48" fmla="*/ 330994 h 1835943"/>
              <a:gd name="connsiteX49" fmla="*/ 538162 w 2957513"/>
              <a:gd name="connsiteY49" fmla="*/ 335756 h 1835943"/>
              <a:gd name="connsiteX50" fmla="*/ 552450 w 2957513"/>
              <a:gd name="connsiteY50" fmla="*/ 340519 h 1835943"/>
              <a:gd name="connsiteX51" fmla="*/ 578643 w 2957513"/>
              <a:gd name="connsiteY51" fmla="*/ 345281 h 1835943"/>
              <a:gd name="connsiteX52" fmla="*/ 585787 w 2957513"/>
              <a:gd name="connsiteY52" fmla="*/ 350044 h 1835943"/>
              <a:gd name="connsiteX53" fmla="*/ 592931 w 2957513"/>
              <a:gd name="connsiteY53" fmla="*/ 364331 h 1835943"/>
              <a:gd name="connsiteX54" fmla="*/ 597693 w 2957513"/>
              <a:gd name="connsiteY54" fmla="*/ 371475 h 1835943"/>
              <a:gd name="connsiteX55" fmla="*/ 600075 w 2957513"/>
              <a:gd name="connsiteY55" fmla="*/ 378619 h 1835943"/>
              <a:gd name="connsiteX56" fmla="*/ 614362 w 2957513"/>
              <a:gd name="connsiteY56" fmla="*/ 383381 h 1835943"/>
              <a:gd name="connsiteX57" fmla="*/ 628650 w 2957513"/>
              <a:gd name="connsiteY57" fmla="*/ 392906 h 1835943"/>
              <a:gd name="connsiteX58" fmla="*/ 638175 w 2957513"/>
              <a:gd name="connsiteY58" fmla="*/ 402431 h 1835943"/>
              <a:gd name="connsiteX59" fmla="*/ 659606 w 2957513"/>
              <a:gd name="connsiteY59" fmla="*/ 419100 h 1835943"/>
              <a:gd name="connsiteX60" fmla="*/ 666750 w 2957513"/>
              <a:gd name="connsiteY60" fmla="*/ 423862 h 1835943"/>
              <a:gd name="connsiteX61" fmla="*/ 676275 w 2957513"/>
              <a:gd name="connsiteY61" fmla="*/ 433387 h 1835943"/>
              <a:gd name="connsiteX62" fmla="*/ 678656 w 2957513"/>
              <a:gd name="connsiteY62" fmla="*/ 440531 h 1835943"/>
              <a:gd name="connsiteX63" fmla="*/ 692943 w 2957513"/>
              <a:gd name="connsiteY63" fmla="*/ 452437 h 1835943"/>
              <a:gd name="connsiteX64" fmla="*/ 700087 w 2957513"/>
              <a:gd name="connsiteY64" fmla="*/ 454819 h 1835943"/>
              <a:gd name="connsiteX65" fmla="*/ 714375 w 2957513"/>
              <a:gd name="connsiteY65" fmla="*/ 464344 h 1835943"/>
              <a:gd name="connsiteX66" fmla="*/ 719137 w 2957513"/>
              <a:gd name="connsiteY66" fmla="*/ 471487 h 1835943"/>
              <a:gd name="connsiteX67" fmla="*/ 723900 w 2957513"/>
              <a:gd name="connsiteY67" fmla="*/ 488156 h 1835943"/>
              <a:gd name="connsiteX68" fmla="*/ 728662 w 2957513"/>
              <a:gd name="connsiteY68" fmla="*/ 495300 h 1835943"/>
              <a:gd name="connsiteX69" fmla="*/ 733425 w 2957513"/>
              <a:gd name="connsiteY69" fmla="*/ 516731 h 1835943"/>
              <a:gd name="connsiteX70" fmla="*/ 738187 w 2957513"/>
              <a:gd name="connsiteY70" fmla="*/ 531019 h 1835943"/>
              <a:gd name="connsiteX71" fmla="*/ 740568 w 2957513"/>
              <a:gd name="connsiteY71" fmla="*/ 542925 h 1835943"/>
              <a:gd name="connsiteX72" fmla="*/ 747712 w 2957513"/>
              <a:gd name="connsiteY72" fmla="*/ 559594 h 1835943"/>
              <a:gd name="connsiteX73" fmla="*/ 759618 w 2957513"/>
              <a:gd name="connsiteY73" fmla="*/ 578644 h 1835943"/>
              <a:gd name="connsiteX74" fmla="*/ 769143 w 2957513"/>
              <a:gd name="connsiteY74" fmla="*/ 600075 h 1835943"/>
              <a:gd name="connsiteX75" fmla="*/ 771525 w 2957513"/>
              <a:gd name="connsiteY75" fmla="*/ 609600 h 1835943"/>
              <a:gd name="connsiteX76" fmla="*/ 776287 w 2957513"/>
              <a:gd name="connsiteY76" fmla="*/ 623887 h 1835943"/>
              <a:gd name="connsiteX77" fmla="*/ 812006 w 2957513"/>
              <a:gd name="connsiteY77" fmla="*/ 642937 h 1835943"/>
              <a:gd name="connsiteX78" fmla="*/ 826293 w 2957513"/>
              <a:gd name="connsiteY78" fmla="*/ 652462 h 1835943"/>
              <a:gd name="connsiteX79" fmla="*/ 835818 w 2957513"/>
              <a:gd name="connsiteY79" fmla="*/ 666750 h 1835943"/>
              <a:gd name="connsiteX80" fmla="*/ 842962 w 2957513"/>
              <a:gd name="connsiteY80" fmla="*/ 681037 h 1835943"/>
              <a:gd name="connsiteX81" fmla="*/ 850106 w 2957513"/>
              <a:gd name="connsiteY81" fmla="*/ 695325 h 1835943"/>
              <a:gd name="connsiteX82" fmla="*/ 854868 w 2957513"/>
              <a:gd name="connsiteY82" fmla="*/ 709612 h 1835943"/>
              <a:gd name="connsiteX83" fmla="*/ 857250 w 2957513"/>
              <a:gd name="connsiteY83" fmla="*/ 716756 h 1835943"/>
              <a:gd name="connsiteX84" fmla="*/ 862012 w 2957513"/>
              <a:gd name="connsiteY84" fmla="*/ 726281 h 1835943"/>
              <a:gd name="connsiteX85" fmla="*/ 866775 w 2957513"/>
              <a:gd name="connsiteY85" fmla="*/ 733425 h 1835943"/>
              <a:gd name="connsiteX86" fmla="*/ 873918 w 2957513"/>
              <a:gd name="connsiteY86" fmla="*/ 738187 h 1835943"/>
              <a:gd name="connsiteX87" fmla="*/ 890587 w 2957513"/>
              <a:gd name="connsiteY87" fmla="*/ 757237 h 1835943"/>
              <a:gd name="connsiteX88" fmla="*/ 912018 w 2957513"/>
              <a:gd name="connsiteY88" fmla="*/ 773906 h 1835943"/>
              <a:gd name="connsiteX89" fmla="*/ 926306 w 2957513"/>
              <a:gd name="connsiteY89" fmla="*/ 783431 h 1835943"/>
              <a:gd name="connsiteX90" fmla="*/ 935831 w 2957513"/>
              <a:gd name="connsiteY90" fmla="*/ 804862 h 1835943"/>
              <a:gd name="connsiteX91" fmla="*/ 942975 w 2957513"/>
              <a:gd name="connsiteY91" fmla="*/ 812006 h 1835943"/>
              <a:gd name="connsiteX92" fmla="*/ 950118 w 2957513"/>
              <a:gd name="connsiteY92" fmla="*/ 816769 h 1835943"/>
              <a:gd name="connsiteX93" fmla="*/ 964406 w 2957513"/>
              <a:gd name="connsiteY93" fmla="*/ 821531 h 1835943"/>
              <a:gd name="connsiteX94" fmla="*/ 973931 w 2957513"/>
              <a:gd name="connsiteY94" fmla="*/ 835819 h 1835943"/>
              <a:gd name="connsiteX95" fmla="*/ 978693 w 2957513"/>
              <a:gd name="connsiteY95" fmla="*/ 842962 h 1835943"/>
              <a:gd name="connsiteX96" fmla="*/ 985837 w 2957513"/>
              <a:gd name="connsiteY96" fmla="*/ 857250 h 1835943"/>
              <a:gd name="connsiteX97" fmla="*/ 988218 w 2957513"/>
              <a:gd name="connsiteY97" fmla="*/ 864394 h 1835943"/>
              <a:gd name="connsiteX98" fmla="*/ 997743 w 2957513"/>
              <a:gd name="connsiteY98" fmla="*/ 878681 h 1835943"/>
              <a:gd name="connsiteX99" fmla="*/ 1004887 w 2957513"/>
              <a:gd name="connsiteY99" fmla="*/ 892969 h 1835943"/>
              <a:gd name="connsiteX100" fmla="*/ 1007268 w 2957513"/>
              <a:gd name="connsiteY100" fmla="*/ 900112 h 1835943"/>
              <a:gd name="connsiteX101" fmla="*/ 1014412 w 2957513"/>
              <a:gd name="connsiteY101" fmla="*/ 912019 h 1835943"/>
              <a:gd name="connsiteX102" fmla="*/ 1026318 w 2957513"/>
              <a:gd name="connsiteY102" fmla="*/ 926306 h 1835943"/>
              <a:gd name="connsiteX103" fmla="*/ 1031081 w 2957513"/>
              <a:gd name="connsiteY103" fmla="*/ 940594 h 1835943"/>
              <a:gd name="connsiteX104" fmla="*/ 1035843 w 2957513"/>
              <a:gd name="connsiteY104" fmla="*/ 947737 h 1835943"/>
              <a:gd name="connsiteX105" fmla="*/ 1038225 w 2957513"/>
              <a:gd name="connsiteY105" fmla="*/ 954881 h 1835943"/>
              <a:gd name="connsiteX106" fmla="*/ 1047750 w 2957513"/>
              <a:gd name="connsiteY106" fmla="*/ 969169 h 1835943"/>
              <a:gd name="connsiteX107" fmla="*/ 1062037 w 2957513"/>
              <a:gd name="connsiteY107" fmla="*/ 995362 h 1835943"/>
              <a:gd name="connsiteX108" fmla="*/ 1064418 w 2957513"/>
              <a:gd name="connsiteY108" fmla="*/ 1002506 h 1835943"/>
              <a:gd name="connsiteX109" fmla="*/ 1078706 w 2957513"/>
              <a:gd name="connsiteY109" fmla="*/ 1023937 h 1835943"/>
              <a:gd name="connsiteX110" fmla="*/ 1083468 w 2957513"/>
              <a:gd name="connsiteY110" fmla="*/ 1031081 h 1835943"/>
              <a:gd name="connsiteX111" fmla="*/ 1090612 w 2957513"/>
              <a:gd name="connsiteY111" fmla="*/ 1045369 h 1835943"/>
              <a:gd name="connsiteX112" fmla="*/ 1097756 w 2957513"/>
              <a:gd name="connsiteY112" fmla="*/ 1050131 h 1835943"/>
              <a:gd name="connsiteX113" fmla="*/ 1107281 w 2957513"/>
              <a:gd name="connsiteY113" fmla="*/ 1064419 h 1835943"/>
              <a:gd name="connsiteX114" fmla="*/ 1126331 w 2957513"/>
              <a:gd name="connsiteY114" fmla="*/ 1081087 h 1835943"/>
              <a:gd name="connsiteX115" fmla="*/ 1143000 w 2957513"/>
              <a:gd name="connsiteY115" fmla="*/ 1083469 h 1835943"/>
              <a:gd name="connsiteX116" fmla="*/ 1164431 w 2957513"/>
              <a:gd name="connsiteY116" fmla="*/ 1090612 h 1835943"/>
              <a:gd name="connsiteX117" fmla="*/ 1171575 w 2957513"/>
              <a:gd name="connsiteY117" fmla="*/ 1092994 h 1835943"/>
              <a:gd name="connsiteX118" fmla="*/ 1190625 w 2957513"/>
              <a:gd name="connsiteY118" fmla="*/ 1095375 h 1835943"/>
              <a:gd name="connsiteX119" fmla="*/ 1204912 w 2957513"/>
              <a:gd name="connsiteY119" fmla="*/ 1100137 h 1835943"/>
              <a:gd name="connsiteX120" fmla="*/ 1223962 w 2957513"/>
              <a:gd name="connsiteY120" fmla="*/ 1119187 h 1835943"/>
              <a:gd name="connsiteX121" fmla="*/ 1252537 w 2957513"/>
              <a:gd name="connsiteY121" fmla="*/ 1133475 h 1835943"/>
              <a:gd name="connsiteX122" fmla="*/ 1264443 w 2957513"/>
              <a:gd name="connsiteY122" fmla="*/ 1152525 h 1835943"/>
              <a:gd name="connsiteX123" fmla="*/ 1276350 w 2957513"/>
              <a:gd name="connsiteY123" fmla="*/ 1164431 h 1835943"/>
              <a:gd name="connsiteX124" fmla="*/ 1281112 w 2957513"/>
              <a:gd name="connsiteY124" fmla="*/ 1171575 h 1835943"/>
              <a:gd name="connsiteX125" fmla="*/ 1295400 w 2957513"/>
              <a:gd name="connsiteY125" fmla="*/ 1181100 h 1835943"/>
              <a:gd name="connsiteX126" fmla="*/ 1300162 w 2957513"/>
              <a:gd name="connsiteY126" fmla="*/ 1188244 h 1835943"/>
              <a:gd name="connsiteX127" fmla="*/ 1312068 w 2957513"/>
              <a:gd name="connsiteY127" fmla="*/ 1202531 h 1835943"/>
              <a:gd name="connsiteX128" fmla="*/ 1319212 w 2957513"/>
              <a:gd name="connsiteY128" fmla="*/ 1216819 h 1835943"/>
              <a:gd name="connsiteX129" fmla="*/ 1333500 w 2957513"/>
              <a:gd name="connsiteY129" fmla="*/ 1226344 h 1835943"/>
              <a:gd name="connsiteX130" fmla="*/ 1335881 w 2957513"/>
              <a:gd name="connsiteY130" fmla="*/ 1233487 h 1835943"/>
              <a:gd name="connsiteX131" fmla="*/ 1340643 w 2957513"/>
              <a:gd name="connsiteY131" fmla="*/ 1240631 h 1835943"/>
              <a:gd name="connsiteX132" fmla="*/ 1352550 w 2957513"/>
              <a:gd name="connsiteY132" fmla="*/ 1264444 h 1835943"/>
              <a:gd name="connsiteX133" fmla="*/ 1362075 w 2957513"/>
              <a:gd name="connsiteY133" fmla="*/ 1271587 h 1835943"/>
              <a:gd name="connsiteX134" fmla="*/ 1369218 w 2957513"/>
              <a:gd name="connsiteY134" fmla="*/ 1273969 h 1835943"/>
              <a:gd name="connsiteX135" fmla="*/ 1376362 w 2957513"/>
              <a:gd name="connsiteY135" fmla="*/ 1278731 h 1835943"/>
              <a:gd name="connsiteX136" fmla="*/ 1381125 w 2957513"/>
              <a:gd name="connsiteY136" fmla="*/ 1285875 h 1835943"/>
              <a:gd name="connsiteX137" fmla="*/ 1395412 w 2957513"/>
              <a:gd name="connsiteY137" fmla="*/ 1295400 h 1835943"/>
              <a:gd name="connsiteX138" fmla="*/ 1400175 w 2957513"/>
              <a:gd name="connsiteY138" fmla="*/ 1302544 h 1835943"/>
              <a:gd name="connsiteX139" fmla="*/ 1407318 w 2957513"/>
              <a:gd name="connsiteY139" fmla="*/ 1307306 h 1835943"/>
              <a:gd name="connsiteX140" fmla="*/ 1416843 w 2957513"/>
              <a:gd name="connsiteY140" fmla="*/ 1316831 h 1835943"/>
              <a:gd name="connsiteX141" fmla="*/ 1423987 w 2957513"/>
              <a:gd name="connsiteY141" fmla="*/ 1321594 h 1835943"/>
              <a:gd name="connsiteX142" fmla="*/ 1426368 w 2957513"/>
              <a:gd name="connsiteY142" fmla="*/ 1328737 h 1835943"/>
              <a:gd name="connsiteX143" fmla="*/ 1433512 w 2957513"/>
              <a:gd name="connsiteY143" fmla="*/ 1335881 h 1835943"/>
              <a:gd name="connsiteX144" fmla="*/ 1435893 w 2957513"/>
              <a:gd name="connsiteY144" fmla="*/ 1343025 h 1835943"/>
              <a:gd name="connsiteX145" fmla="*/ 1450181 w 2957513"/>
              <a:gd name="connsiteY145" fmla="*/ 1343025 h 1835943"/>
              <a:gd name="connsiteX146" fmla="*/ 1476375 w 2957513"/>
              <a:gd name="connsiteY146" fmla="*/ 1354931 h 1835943"/>
              <a:gd name="connsiteX147" fmla="*/ 1483518 w 2957513"/>
              <a:gd name="connsiteY147" fmla="*/ 1369219 h 1835943"/>
              <a:gd name="connsiteX148" fmla="*/ 1485900 w 2957513"/>
              <a:gd name="connsiteY148" fmla="*/ 1378744 h 1835943"/>
              <a:gd name="connsiteX149" fmla="*/ 1538287 w 2957513"/>
              <a:gd name="connsiteY149" fmla="*/ 1381125 h 1835943"/>
              <a:gd name="connsiteX150" fmla="*/ 1545431 w 2957513"/>
              <a:gd name="connsiteY150" fmla="*/ 1383506 h 1835943"/>
              <a:gd name="connsiteX151" fmla="*/ 1550193 w 2957513"/>
              <a:gd name="connsiteY151" fmla="*/ 1390650 h 1835943"/>
              <a:gd name="connsiteX152" fmla="*/ 1559718 w 2957513"/>
              <a:gd name="connsiteY152" fmla="*/ 1400175 h 1835943"/>
              <a:gd name="connsiteX153" fmla="*/ 1574006 w 2957513"/>
              <a:gd name="connsiteY153" fmla="*/ 1412081 h 1835943"/>
              <a:gd name="connsiteX154" fmla="*/ 1581150 w 2957513"/>
              <a:gd name="connsiteY154" fmla="*/ 1414462 h 1835943"/>
              <a:gd name="connsiteX155" fmla="*/ 1588293 w 2957513"/>
              <a:gd name="connsiteY155" fmla="*/ 1419225 h 1835943"/>
              <a:gd name="connsiteX156" fmla="*/ 1604962 w 2957513"/>
              <a:gd name="connsiteY156" fmla="*/ 1433512 h 1835943"/>
              <a:gd name="connsiteX157" fmla="*/ 1626393 w 2957513"/>
              <a:gd name="connsiteY157" fmla="*/ 1435894 h 1835943"/>
              <a:gd name="connsiteX158" fmla="*/ 1635918 w 2957513"/>
              <a:gd name="connsiteY158" fmla="*/ 1438275 h 1835943"/>
              <a:gd name="connsiteX159" fmla="*/ 1647825 w 2957513"/>
              <a:gd name="connsiteY159" fmla="*/ 1440656 h 1835943"/>
              <a:gd name="connsiteX160" fmla="*/ 1650206 w 2957513"/>
              <a:gd name="connsiteY160" fmla="*/ 1447800 h 1835943"/>
              <a:gd name="connsiteX161" fmla="*/ 1659731 w 2957513"/>
              <a:gd name="connsiteY161" fmla="*/ 1462087 h 1835943"/>
              <a:gd name="connsiteX162" fmla="*/ 1671637 w 2957513"/>
              <a:gd name="connsiteY162" fmla="*/ 1473994 h 1835943"/>
              <a:gd name="connsiteX163" fmla="*/ 1678781 w 2957513"/>
              <a:gd name="connsiteY163" fmla="*/ 1476375 h 1835943"/>
              <a:gd name="connsiteX164" fmla="*/ 1683543 w 2957513"/>
              <a:gd name="connsiteY164" fmla="*/ 1483519 h 1835943"/>
              <a:gd name="connsiteX165" fmla="*/ 1693068 w 2957513"/>
              <a:gd name="connsiteY165" fmla="*/ 1490662 h 1835943"/>
              <a:gd name="connsiteX166" fmla="*/ 1716881 w 2957513"/>
              <a:gd name="connsiteY166" fmla="*/ 1495425 h 1835943"/>
              <a:gd name="connsiteX167" fmla="*/ 1724025 w 2957513"/>
              <a:gd name="connsiteY167" fmla="*/ 1497806 h 1835943"/>
              <a:gd name="connsiteX168" fmla="*/ 1747837 w 2957513"/>
              <a:gd name="connsiteY168" fmla="*/ 1500187 h 1835943"/>
              <a:gd name="connsiteX169" fmla="*/ 1754981 w 2957513"/>
              <a:gd name="connsiteY169" fmla="*/ 1507331 h 1835943"/>
              <a:gd name="connsiteX170" fmla="*/ 1771650 w 2957513"/>
              <a:gd name="connsiteY170" fmla="*/ 1526381 h 1835943"/>
              <a:gd name="connsiteX171" fmla="*/ 1778793 w 2957513"/>
              <a:gd name="connsiteY171" fmla="*/ 1528762 h 1835943"/>
              <a:gd name="connsiteX172" fmla="*/ 1802606 w 2957513"/>
              <a:gd name="connsiteY172" fmla="*/ 1531144 h 1835943"/>
              <a:gd name="connsiteX173" fmla="*/ 1812131 w 2957513"/>
              <a:gd name="connsiteY173" fmla="*/ 1545431 h 1835943"/>
              <a:gd name="connsiteX174" fmla="*/ 1826418 w 2957513"/>
              <a:gd name="connsiteY174" fmla="*/ 1554956 h 1835943"/>
              <a:gd name="connsiteX175" fmla="*/ 1850231 w 2957513"/>
              <a:gd name="connsiteY175" fmla="*/ 1557337 h 1835943"/>
              <a:gd name="connsiteX176" fmla="*/ 1876425 w 2957513"/>
              <a:gd name="connsiteY176" fmla="*/ 1562100 h 1835943"/>
              <a:gd name="connsiteX177" fmla="*/ 1883568 w 2957513"/>
              <a:gd name="connsiteY177" fmla="*/ 1566862 h 1835943"/>
              <a:gd name="connsiteX178" fmla="*/ 1893093 w 2957513"/>
              <a:gd name="connsiteY178" fmla="*/ 1581150 h 1835943"/>
              <a:gd name="connsiteX179" fmla="*/ 1907381 w 2957513"/>
              <a:gd name="connsiteY179" fmla="*/ 1583531 h 1835943"/>
              <a:gd name="connsiteX180" fmla="*/ 1957387 w 2957513"/>
              <a:gd name="connsiteY180" fmla="*/ 1585912 h 1835943"/>
              <a:gd name="connsiteX181" fmla="*/ 1969293 w 2957513"/>
              <a:gd name="connsiteY181" fmla="*/ 1597819 h 1835943"/>
              <a:gd name="connsiteX182" fmla="*/ 1971675 w 2957513"/>
              <a:gd name="connsiteY182" fmla="*/ 1604962 h 1835943"/>
              <a:gd name="connsiteX183" fmla="*/ 1978818 w 2957513"/>
              <a:gd name="connsiteY183" fmla="*/ 1612106 h 1835943"/>
              <a:gd name="connsiteX184" fmla="*/ 1990725 w 2957513"/>
              <a:gd name="connsiteY184" fmla="*/ 1626394 h 1835943"/>
              <a:gd name="connsiteX185" fmla="*/ 2005012 w 2957513"/>
              <a:gd name="connsiteY185" fmla="*/ 1633537 h 1835943"/>
              <a:gd name="connsiteX186" fmla="*/ 2012156 w 2957513"/>
              <a:gd name="connsiteY186" fmla="*/ 1640681 h 1835943"/>
              <a:gd name="connsiteX187" fmla="*/ 2026443 w 2957513"/>
              <a:gd name="connsiteY187" fmla="*/ 1650206 h 1835943"/>
              <a:gd name="connsiteX188" fmla="*/ 2033587 w 2957513"/>
              <a:gd name="connsiteY188" fmla="*/ 1654969 h 1835943"/>
              <a:gd name="connsiteX189" fmla="*/ 2040731 w 2957513"/>
              <a:gd name="connsiteY189" fmla="*/ 1659731 h 1835943"/>
              <a:gd name="connsiteX190" fmla="*/ 2059781 w 2957513"/>
              <a:gd name="connsiteY190" fmla="*/ 1664494 h 1835943"/>
              <a:gd name="connsiteX191" fmla="*/ 2083593 w 2957513"/>
              <a:gd name="connsiteY191" fmla="*/ 1666875 h 1835943"/>
              <a:gd name="connsiteX192" fmla="*/ 2102643 w 2957513"/>
              <a:gd name="connsiteY192" fmla="*/ 1669256 h 1835943"/>
              <a:gd name="connsiteX193" fmla="*/ 2159793 w 2957513"/>
              <a:gd name="connsiteY193" fmla="*/ 1674019 h 1835943"/>
              <a:gd name="connsiteX194" fmla="*/ 2176462 w 2957513"/>
              <a:gd name="connsiteY194" fmla="*/ 1676400 h 1835943"/>
              <a:gd name="connsiteX195" fmla="*/ 2216943 w 2957513"/>
              <a:gd name="connsiteY195" fmla="*/ 1678781 h 1835943"/>
              <a:gd name="connsiteX196" fmla="*/ 2224087 w 2957513"/>
              <a:gd name="connsiteY196" fmla="*/ 1681162 h 1835943"/>
              <a:gd name="connsiteX197" fmla="*/ 2247900 w 2957513"/>
              <a:gd name="connsiteY197" fmla="*/ 1683544 h 1835943"/>
              <a:gd name="connsiteX198" fmla="*/ 2252662 w 2957513"/>
              <a:gd name="connsiteY198" fmla="*/ 1697831 h 1835943"/>
              <a:gd name="connsiteX199" fmla="*/ 2259806 w 2957513"/>
              <a:gd name="connsiteY199" fmla="*/ 1704975 h 1835943"/>
              <a:gd name="connsiteX200" fmla="*/ 2264568 w 2957513"/>
              <a:gd name="connsiteY200" fmla="*/ 1719262 h 1835943"/>
              <a:gd name="connsiteX201" fmla="*/ 2271712 w 2957513"/>
              <a:gd name="connsiteY201" fmla="*/ 1721644 h 1835943"/>
              <a:gd name="connsiteX202" fmla="*/ 2312193 w 2957513"/>
              <a:gd name="connsiteY202" fmla="*/ 1726406 h 1835943"/>
              <a:gd name="connsiteX203" fmla="*/ 2314575 w 2957513"/>
              <a:gd name="connsiteY203" fmla="*/ 1735931 h 1835943"/>
              <a:gd name="connsiteX204" fmla="*/ 2355056 w 2957513"/>
              <a:gd name="connsiteY204" fmla="*/ 1735931 h 1835943"/>
              <a:gd name="connsiteX205" fmla="*/ 2357437 w 2957513"/>
              <a:gd name="connsiteY205" fmla="*/ 1743075 h 1835943"/>
              <a:gd name="connsiteX206" fmla="*/ 2362200 w 2957513"/>
              <a:gd name="connsiteY206" fmla="*/ 1750219 h 1835943"/>
              <a:gd name="connsiteX207" fmla="*/ 2364581 w 2957513"/>
              <a:gd name="connsiteY207" fmla="*/ 1757362 h 1835943"/>
              <a:gd name="connsiteX208" fmla="*/ 2366962 w 2957513"/>
              <a:gd name="connsiteY208" fmla="*/ 1766887 h 1835943"/>
              <a:gd name="connsiteX209" fmla="*/ 2562225 w 2957513"/>
              <a:gd name="connsiteY209" fmla="*/ 1764506 h 1835943"/>
              <a:gd name="connsiteX210" fmla="*/ 2583656 w 2957513"/>
              <a:gd name="connsiteY210" fmla="*/ 1797844 h 1835943"/>
              <a:gd name="connsiteX211" fmla="*/ 2674143 w 2957513"/>
              <a:gd name="connsiteY211" fmla="*/ 1795462 h 1835943"/>
              <a:gd name="connsiteX212" fmla="*/ 2681288 w 2957513"/>
              <a:gd name="connsiteY212" fmla="*/ 1828800 h 1835943"/>
              <a:gd name="connsiteX213" fmla="*/ 2957513 w 2957513"/>
              <a:gd name="connsiteY213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135731 w 2957513"/>
              <a:gd name="connsiteY2" fmla="*/ 7144 h 1835943"/>
              <a:gd name="connsiteX3" fmla="*/ 142875 w 2957513"/>
              <a:gd name="connsiteY3" fmla="*/ 9525 h 1835943"/>
              <a:gd name="connsiteX4" fmla="*/ 145256 w 2957513"/>
              <a:gd name="connsiteY4" fmla="*/ 16669 h 1835943"/>
              <a:gd name="connsiteX5" fmla="*/ 152400 w 2957513"/>
              <a:gd name="connsiteY5" fmla="*/ 19050 h 1835943"/>
              <a:gd name="connsiteX6" fmla="*/ 159543 w 2957513"/>
              <a:gd name="connsiteY6" fmla="*/ 23812 h 1835943"/>
              <a:gd name="connsiteX7" fmla="*/ 173831 w 2957513"/>
              <a:gd name="connsiteY7" fmla="*/ 26194 h 1835943"/>
              <a:gd name="connsiteX8" fmla="*/ 183356 w 2957513"/>
              <a:gd name="connsiteY8" fmla="*/ 28575 h 1835943"/>
              <a:gd name="connsiteX9" fmla="*/ 188118 w 2957513"/>
              <a:gd name="connsiteY9" fmla="*/ 35719 h 1835943"/>
              <a:gd name="connsiteX10" fmla="*/ 195262 w 2957513"/>
              <a:gd name="connsiteY10" fmla="*/ 40481 h 1835943"/>
              <a:gd name="connsiteX11" fmla="*/ 204787 w 2957513"/>
              <a:gd name="connsiteY11" fmla="*/ 54769 h 1835943"/>
              <a:gd name="connsiteX12" fmla="*/ 209550 w 2957513"/>
              <a:gd name="connsiteY12" fmla="*/ 61912 h 1835943"/>
              <a:gd name="connsiteX13" fmla="*/ 216693 w 2957513"/>
              <a:gd name="connsiteY13" fmla="*/ 66675 h 1835943"/>
              <a:gd name="connsiteX14" fmla="*/ 223837 w 2957513"/>
              <a:gd name="connsiteY14" fmla="*/ 69056 h 1835943"/>
              <a:gd name="connsiteX15" fmla="*/ 226218 w 2957513"/>
              <a:gd name="connsiteY15" fmla="*/ 76200 h 1835943"/>
              <a:gd name="connsiteX16" fmla="*/ 233362 w 2957513"/>
              <a:gd name="connsiteY16" fmla="*/ 80962 h 1835943"/>
              <a:gd name="connsiteX17" fmla="*/ 240506 w 2957513"/>
              <a:gd name="connsiteY17" fmla="*/ 88106 h 1835943"/>
              <a:gd name="connsiteX18" fmla="*/ 250031 w 2957513"/>
              <a:gd name="connsiteY18" fmla="*/ 102394 h 1835943"/>
              <a:gd name="connsiteX19" fmla="*/ 254793 w 2957513"/>
              <a:gd name="connsiteY19" fmla="*/ 109537 h 1835943"/>
              <a:gd name="connsiteX20" fmla="*/ 259556 w 2957513"/>
              <a:gd name="connsiteY20" fmla="*/ 116681 h 1835943"/>
              <a:gd name="connsiteX21" fmla="*/ 273843 w 2957513"/>
              <a:gd name="connsiteY21" fmla="*/ 128587 h 1835943"/>
              <a:gd name="connsiteX22" fmla="*/ 280987 w 2957513"/>
              <a:gd name="connsiteY22" fmla="*/ 130969 h 1835943"/>
              <a:gd name="connsiteX23" fmla="*/ 285750 w 2957513"/>
              <a:gd name="connsiteY23" fmla="*/ 138112 h 1835943"/>
              <a:gd name="connsiteX24" fmla="*/ 292893 w 2957513"/>
              <a:gd name="connsiteY24" fmla="*/ 140494 h 1835943"/>
              <a:gd name="connsiteX25" fmla="*/ 326231 w 2957513"/>
              <a:gd name="connsiteY25" fmla="*/ 147637 h 1835943"/>
              <a:gd name="connsiteX26" fmla="*/ 340518 w 2957513"/>
              <a:gd name="connsiteY26" fmla="*/ 152400 h 1835943"/>
              <a:gd name="connsiteX27" fmla="*/ 345281 w 2957513"/>
              <a:gd name="connsiteY27" fmla="*/ 159544 h 1835943"/>
              <a:gd name="connsiteX28" fmla="*/ 354806 w 2957513"/>
              <a:gd name="connsiteY28" fmla="*/ 161925 h 1835943"/>
              <a:gd name="connsiteX29" fmla="*/ 378618 w 2957513"/>
              <a:gd name="connsiteY29" fmla="*/ 164306 h 1835943"/>
              <a:gd name="connsiteX30" fmla="*/ 383381 w 2957513"/>
              <a:gd name="connsiteY30" fmla="*/ 171450 h 1835943"/>
              <a:gd name="connsiteX31" fmla="*/ 390525 w 2957513"/>
              <a:gd name="connsiteY31" fmla="*/ 176212 h 1835943"/>
              <a:gd name="connsiteX32" fmla="*/ 395287 w 2957513"/>
              <a:gd name="connsiteY32" fmla="*/ 190500 h 1835943"/>
              <a:gd name="connsiteX33" fmla="*/ 400050 w 2957513"/>
              <a:gd name="connsiteY33" fmla="*/ 197644 h 1835943"/>
              <a:gd name="connsiteX34" fmla="*/ 404812 w 2957513"/>
              <a:gd name="connsiteY34" fmla="*/ 211931 h 1835943"/>
              <a:gd name="connsiteX35" fmla="*/ 407193 w 2957513"/>
              <a:gd name="connsiteY35" fmla="*/ 219075 h 1835943"/>
              <a:gd name="connsiteX36" fmla="*/ 414337 w 2957513"/>
              <a:gd name="connsiteY36" fmla="*/ 223837 h 1835943"/>
              <a:gd name="connsiteX37" fmla="*/ 428625 w 2957513"/>
              <a:gd name="connsiteY37" fmla="*/ 228600 h 1835943"/>
              <a:gd name="connsiteX38" fmla="*/ 435768 w 2957513"/>
              <a:gd name="connsiteY38" fmla="*/ 233362 h 1835943"/>
              <a:gd name="connsiteX39" fmla="*/ 442912 w 2957513"/>
              <a:gd name="connsiteY39" fmla="*/ 235744 h 1835943"/>
              <a:gd name="connsiteX40" fmla="*/ 457200 w 2957513"/>
              <a:gd name="connsiteY40" fmla="*/ 245269 h 1835943"/>
              <a:gd name="connsiteX41" fmla="*/ 466725 w 2957513"/>
              <a:gd name="connsiteY41" fmla="*/ 259556 h 1835943"/>
              <a:gd name="connsiteX42" fmla="*/ 473868 w 2957513"/>
              <a:gd name="connsiteY42" fmla="*/ 280987 h 1835943"/>
              <a:gd name="connsiteX43" fmla="*/ 476250 w 2957513"/>
              <a:gd name="connsiteY43" fmla="*/ 288131 h 1835943"/>
              <a:gd name="connsiteX44" fmla="*/ 485775 w 2957513"/>
              <a:gd name="connsiteY44" fmla="*/ 302419 h 1835943"/>
              <a:gd name="connsiteX45" fmla="*/ 492918 w 2957513"/>
              <a:gd name="connsiteY45" fmla="*/ 316706 h 1835943"/>
              <a:gd name="connsiteX46" fmla="*/ 500062 w 2957513"/>
              <a:gd name="connsiteY46" fmla="*/ 319087 h 1835943"/>
              <a:gd name="connsiteX47" fmla="*/ 514350 w 2957513"/>
              <a:gd name="connsiteY47" fmla="*/ 326231 h 1835943"/>
              <a:gd name="connsiteX48" fmla="*/ 521493 w 2957513"/>
              <a:gd name="connsiteY48" fmla="*/ 330994 h 1835943"/>
              <a:gd name="connsiteX49" fmla="*/ 538162 w 2957513"/>
              <a:gd name="connsiteY49" fmla="*/ 335756 h 1835943"/>
              <a:gd name="connsiteX50" fmla="*/ 552450 w 2957513"/>
              <a:gd name="connsiteY50" fmla="*/ 340519 h 1835943"/>
              <a:gd name="connsiteX51" fmla="*/ 578643 w 2957513"/>
              <a:gd name="connsiteY51" fmla="*/ 345281 h 1835943"/>
              <a:gd name="connsiteX52" fmla="*/ 585787 w 2957513"/>
              <a:gd name="connsiteY52" fmla="*/ 350044 h 1835943"/>
              <a:gd name="connsiteX53" fmla="*/ 592931 w 2957513"/>
              <a:gd name="connsiteY53" fmla="*/ 364331 h 1835943"/>
              <a:gd name="connsiteX54" fmla="*/ 597693 w 2957513"/>
              <a:gd name="connsiteY54" fmla="*/ 371475 h 1835943"/>
              <a:gd name="connsiteX55" fmla="*/ 600075 w 2957513"/>
              <a:gd name="connsiteY55" fmla="*/ 378619 h 1835943"/>
              <a:gd name="connsiteX56" fmla="*/ 614362 w 2957513"/>
              <a:gd name="connsiteY56" fmla="*/ 383381 h 1835943"/>
              <a:gd name="connsiteX57" fmla="*/ 628650 w 2957513"/>
              <a:gd name="connsiteY57" fmla="*/ 392906 h 1835943"/>
              <a:gd name="connsiteX58" fmla="*/ 638175 w 2957513"/>
              <a:gd name="connsiteY58" fmla="*/ 402431 h 1835943"/>
              <a:gd name="connsiteX59" fmla="*/ 659606 w 2957513"/>
              <a:gd name="connsiteY59" fmla="*/ 419100 h 1835943"/>
              <a:gd name="connsiteX60" fmla="*/ 666750 w 2957513"/>
              <a:gd name="connsiteY60" fmla="*/ 423862 h 1835943"/>
              <a:gd name="connsiteX61" fmla="*/ 676275 w 2957513"/>
              <a:gd name="connsiteY61" fmla="*/ 433387 h 1835943"/>
              <a:gd name="connsiteX62" fmla="*/ 678656 w 2957513"/>
              <a:gd name="connsiteY62" fmla="*/ 440531 h 1835943"/>
              <a:gd name="connsiteX63" fmla="*/ 692943 w 2957513"/>
              <a:gd name="connsiteY63" fmla="*/ 452437 h 1835943"/>
              <a:gd name="connsiteX64" fmla="*/ 700087 w 2957513"/>
              <a:gd name="connsiteY64" fmla="*/ 454819 h 1835943"/>
              <a:gd name="connsiteX65" fmla="*/ 714375 w 2957513"/>
              <a:gd name="connsiteY65" fmla="*/ 464344 h 1835943"/>
              <a:gd name="connsiteX66" fmla="*/ 719137 w 2957513"/>
              <a:gd name="connsiteY66" fmla="*/ 471487 h 1835943"/>
              <a:gd name="connsiteX67" fmla="*/ 723900 w 2957513"/>
              <a:gd name="connsiteY67" fmla="*/ 488156 h 1835943"/>
              <a:gd name="connsiteX68" fmla="*/ 728662 w 2957513"/>
              <a:gd name="connsiteY68" fmla="*/ 495300 h 1835943"/>
              <a:gd name="connsiteX69" fmla="*/ 733425 w 2957513"/>
              <a:gd name="connsiteY69" fmla="*/ 516731 h 1835943"/>
              <a:gd name="connsiteX70" fmla="*/ 738187 w 2957513"/>
              <a:gd name="connsiteY70" fmla="*/ 531019 h 1835943"/>
              <a:gd name="connsiteX71" fmla="*/ 740568 w 2957513"/>
              <a:gd name="connsiteY71" fmla="*/ 542925 h 1835943"/>
              <a:gd name="connsiteX72" fmla="*/ 747712 w 2957513"/>
              <a:gd name="connsiteY72" fmla="*/ 559594 h 1835943"/>
              <a:gd name="connsiteX73" fmla="*/ 759618 w 2957513"/>
              <a:gd name="connsiteY73" fmla="*/ 578644 h 1835943"/>
              <a:gd name="connsiteX74" fmla="*/ 769143 w 2957513"/>
              <a:gd name="connsiteY74" fmla="*/ 600075 h 1835943"/>
              <a:gd name="connsiteX75" fmla="*/ 771525 w 2957513"/>
              <a:gd name="connsiteY75" fmla="*/ 609600 h 1835943"/>
              <a:gd name="connsiteX76" fmla="*/ 776287 w 2957513"/>
              <a:gd name="connsiteY76" fmla="*/ 623887 h 1835943"/>
              <a:gd name="connsiteX77" fmla="*/ 812006 w 2957513"/>
              <a:gd name="connsiteY77" fmla="*/ 642937 h 1835943"/>
              <a:gd name="connsiteX78" fmla="*/ 826293 w 2957513"/>
              <a:gd name="connsiteY78" fmla="*/ 652462 h 1835943"/>
              <a:gd name="connsiteX79" fmla="*/ 835818 w 2957513"/>
              <a:gd name="connsiteY79" fmla="*/ 666750 h 1835943"/>
              <a:gd name="connsiteX80" fmla="*/ 842962 w 2957513"/>
              <a:gd name="connsiteY80" fmla="*/ 681037 h 1835943"/>
              <a:gd name="connsiteX81" fmla="*/ 850106 w 2957513"/>
              <a:gd name="connsiteY81" fmla="*/ 695325 h 1835943"/>
              <a:gd name="connsiteX82" fmla="*/ 854868 w 2957513"/>
              <a:gd name="connsiteY82" fmla="*/ 709612 h 1835943"/>
              <a:gd name="connsiteX83" fmla="*/ 857250 w 2957513"/>
              <a:gd name="connsiteY83" fmla="*/ 716756 h 1835943"/>
              <a:gd name="connsiteX84" fmla="*/ 862012 w 2957513"/>
              <a:gd name="connsiteY84" fmla="*/ 726281 h 1835943"/>
              <a:gd name="connsiteX85" fmla="*/ 866775 w 2957513"/>
              <a:gd name="connsiteY85" fmla="*/ 733425 h 1835943"/>
              <a:gd name="connsiteX86" fmla="*/ 873918 w 2957513"/>
              <a:gd name="connsiteY86" fmla="*/ 738187 h 1835943"/>
              <a:gd name="connsiteX87" fmla="*/ 890587 w 2957513"/>
              <a:gd name="connsiteY87" fmla="*/ 757237 h 1835943"/>
              <a:gd name="connsiteX88" fmla="*/ 912018 w 2957513"/>
              <a:gd name="connsiteY88" fmla="*/ 773906 h 1835943"/>
              <a:gd name="connsiteX89" fmla="*/ 926306 w 2957513"/>
              <a:gd name="connsiteY89" fmla="*/ 783431 h 1835943"/>
              <a:gd name="connsiteX90" fmla="*/ 935831 w 2957513"/>
              <a:gd name="connsiteY90" fmla="*/ 804862 h 1835943"/>
              <a:gd name="connsiteX91" fmla="*/ 942975 w 2957513"/>
              <a:gd name="connsiteY91" fmla="*/ 812006 h 1835943"/>
              <a:gd name="connsiteX92" fmla="*/ 950118 w 2957513"/>
              <a:gd name="connsiteY92" fmla="*/ 816769 h 1835943"/>
              <a:gd name="connsiteX93" fmla="*/ 964406 w 2957513"/>
              <a:gd name="connsiteY93" fmla="*/ 821531 h 1835943"/>
              <a:gd name="connsiteX94" fmla="*/ 973931 w 2957513"/>
              <a:gd name="connsiteY94" fmla="*/ 835819 h 1835943"/>
              <a:gd name="connsiteX95" fmla="*/ 978693 w 2957513"/>
              <a:gd name="connsiteY95" fmla="*/ 842962 h 1835943"/>
              <a:gd name="connsiteX96" fmla="*/ 985837 w 2957513"/>
              <a:gd name="connsiteY96" fmla="*/ 857250 h 1835943"/>
              <a:gd name="connsiteX97" fmla="*/ 988218 w 2957513"/>
              <a:gd name="connsiteY97" fmla="*/ 864394 h 1835943"/>
              <a:gd name="connsiteX98" fmla="*/ 997743 w 2957513"/>
              <a:gd name="connsiteY98" fmla="*/ 878681 h 1835943"/>
              <a:gd name="connsiteX99" fmla="*/ 1004887 w 2957513"/>
              <a:gd name="connsiteY99" fmla="*/ 892969 h 1835943"/>
              <a:gd name="connsiteX100" fmla="*/ 1007268 w 2957513"/>
              <a:gd name="connsiteY100" fmla="*/ 900112 h 1835943"/>
              <a:gd name="connsiteX101" fmla="*/ 1014412 w 2957513"/>
              <a:gd name="connsiteY101" fmla="*/ 912019 h 1835943"/>
              <a:gd name="connsiteX102" fmla="*/ 1026318 w 2957513"/>
              <a:gd name="connsiteY102" fmla="*/ 926306 h 1835943"/>
              <a:gd name="connsiteX103" fmla="*/ 1031081 w 2957513"/>
              <a:gd name="connsiteY103" fmla="*/ 940594 h 1835943"/>
              <a:gd name="connsiteX104" fmla="*/ 1035843 w 2957513"/>
              <a:gd name="connsiteY104" fmla="*/ 947737 h 1835943"/>
              <a:gd name="connsiteX105" fmla="*/ 1038225 w 2957513"/>
              <a:gd name="connsiteY105" fmla="*/ 954881 h 1835943"/>
              <a:gd name="connsiteX106" fmla="*/ 1047750 w 2957513"/>
              <a:gd name="connsiteY106" fmla="*/ 969169 h 1835943"/>
              <a:gd name="connsiteX107" fmla="*/ 1062037 w 2957513"/>
              <a:gd name="connsiteY107" fmla="*/ 995362 h 1835943"/>
              <a:gd name="connsiteX108" fmla="*/ 1064418 w 2957513"/>
              <a:gd name="connsiteY108" fmla="*/ 1002506 h 1835943"/>
              <a:gd name="connsiteX109" fmla="*/ 1078706 w 2957513"/>
              <a:gd name="connsiteY109" fmla="*/ 1023937 h 1835943"/>
              <a:gd name="connsiteX110" fmla="*/ 1083468 w 2957513"/>
              <a:gd name="connsiteY110" fmla="*/ 1031081 h 1835943"/>
              <a:gd name="connsiteX111" fmla="*/ 1090612 w 2957513"/>
              <a:gd name="connsiteY111" fmla="*/ 1045369 h 1835943"/>
              <a:gd name="connsiteX112" fmla="*/ 1097756 w 2957513"/>
              <a:gd name="connsiteY112" fmla="*/ 1050131 h 1835943"/>
              <a:gd name="connsiteX113" fmla="*/ 1107281 w 2957513"/>
              <a:gd name="connsiteY113" fmla="*/ 1064419 h 1835943"/>
              <a:gd name="connsiteX114" fmla="*/ 1126331 w 2957513"/>
              <a:gd name="connsiteY114" fmla="*/ 1081087 h 1835943"/>
              <a:gd name="connsiteX115" fmla="*/ 1143000 w 2957513"/>
              <a:gd name="connsiteY115" fmla="*/ 1083469 h 1835943"/>
              <a:gd name="connsiteX116" fmla="*/ 1164431 w 2957513"/>
              <a:gd name="connsiteY116" fmla="*/ 1090612 h 1835943"/>
              <a:gd name="connsiteX117" fmla="*/ 1171575 w 2957513"/>
              <a:gd name="connsiteY117" fmla="*/ 1092994 h 1835943"/>
              <a:gd name="connsiteX118" fmla="*/ 1190625 w 2957513"/>
              <a:gd name="connsiteY118" fmla="*/ 1095375 h 1835943"/>
              <a:gd name="connsiteX119" fmla="*/ 1204912 w 2957513"/>
              <a:gd name="connsiteY119" fmla="*/ 1100137 h 1835943"/>
              <a:gd name="connsiteX120" fmla="*/ 1223962 w 2957513"/>
              <a:gd name="connsiteY120" fmla="*/ 1119187 h 1835943"/>
              <a:gd name="connsiteX121" fmla="*/ 1252537 w 2957513"/>
              <a:gd name="connsiteY121" fmla="*/ 1133475 h 1835943"/>
              <a:gd name="connsiteX122" fmla="*/ 1264443 w 2957513"/>
              <a:gd name="connsiteY122" fmla="*/ 1152525 h 1835943"/>
              <a:gd name="connsiteX123" fmla="*/ 1276350 w 2957513"/>
              <a:gd name="connsiteY123" fmla="*/ 1164431 h 1835943"/>
              <a:gd name="connsiteX124" fmla="*/ 1281112 w 2957513"/>
              <a:gd name="connsiteY124" fmla="*/ 1171575 h 1835943"/>
              <a:gd name="connsiteX125" fmla="*/ 1295400 w 2957513"/>
              <a:gd name="connsiteY125" fmla="*/ 1181100 h 1835943"/>
              <a:gd name="connsiteX126" fmla="*/ 1300162 w 2957513"/>
              <a:gd name="connsiteY126" fmla="*/ 1188244 h 1835943"/>
              <a:gd name="connsiteX127" fmla="*/ 1312068 w 2957513"/>
              <a:gd name="connsiteY127" fmla="*/ 1202531 h 1835943"/>
              <a:gd name="connsiteX128" fmla="*/ 1319212 w 2957513"/>
              <a:gd name="connsiteY128" fmla="*/ 1216819 h 1835943"/>
              <a:gd name="connsiteX129" fmla="*/ 1333500 w 2957513"/>
              <a:gd name="connsiteY129" fmla="*/ 1226344 h 1835943"/>
              <a:gd name="connsiteX130" fmla="*/ 1335881 w 2957513"/>
              <a:gd name="connsiteY130" fmla="*/ 1233487 h 1835943"/>
              <a:gd name="connsiteX131" fmla="*/ 1340643 w 2957513"/>
              <a:gd name="connsiteY131" fmla="*/ 1240631 h 1835943"/>
              <a:gd name="connsiteX132" fmla="*/ 1352550 w 2957513"/>
              <a:gd name="connsiteY132" fmla="*/ 1264444 h 1835943"/>
              <a:gd name="connsiteX133" fmla="*/ 1362075 w 2957513"/>
              <a:gd name="connsiteY133" fmla="*/ 1271587 h 1835943"/>
              <a:gd name="connsiteX134" fmla="*/ 1369218 w 2957513"/>
              <a:gd name="connsiteY134" fmla="*/ 1273969 h 1835943"/>
              <a:gd name="connsiteX135" fmla="*/ 1376362 w 2957513"/>
              <a:gd name="connsiteY135" fmla="*/ 1278731 h 1835943"/>
              <a:gd name="connsiteX136" fmla="*/ 1381125 w 2957513"/>
              <a:gd name="connsiteY136" fmla="*/ 1285875 h 1835943"/>
              <a:gd name="connsiteX137" fmla="*/ 1395412 w 2957513"/>
              <a:gd name="connsiteY137" fmla="*/ 1295400 h 1835943"/>
              <a:gd name="connsiteX138" fmla="*/ 1400175 w 2957513"/>
              <a:gd name="connsiteY138" fmla="*/ 1302544 h 1835943"/>
              <a:gd name="connsiteX139" fmla="*/ 1407318 w 2957513"/>
              <a:gd name="connsiteY139" fmla="*/ 1307306 h 1835943"/>
              <a:gd name="connsiteX140" fmla="*/ 1416843 w 2957513"/>
              <a:gd name="connsiteY140" fmla="*/ 1316831 h 1835943"/>
              <a:gd name="connsiteX141" fmla="*/ 1423987 w 2957513"/>
              <a:gd name="connsiteY141" fmla="*/ 1321594 h 1835943"/>
              <a:gd name="connsiteX142" fmla="*/ 1426368 w 2957513"/>
              <a:gd name="connsiteY142" fmla="*/ 1328737 h 1835943"/>
              <a:gd name="connsiteX143" fmla="*/ 1433512 w 2957513"/>
              <a:gd name="connsiteY143" fmla="*/ 1335881 h 1835943"/>
              <a:gd name="connsiteX144" fmla="*/ 1435893 w 2957513"/>
              <a:gd name="connsiteY144" fmla="*/ 1343025 h 1835943"/>
              <a:gd name="connsiteX145" fmla="*/ 1450181 w 2957513"/>
              <a:gd name="connsiteY145" fmla="*/ 1343025 h 1835943"/>
              <a:gd name="connsiteX146" fmla="*/ 1476375 w 2957513"/>
              <a:gd name="connsiteY146" fmla="*/ 1354931 h 1835943"/>
              <a:gd name="connsiteX147" fmla="*/ 1483518 w 2957513"/>
              <a:gd name="connsiteY147" fmla="*/ 1369219 h 1835943"/>
              <a:gd name="connsiteX148" fmla="*/ 1485900 w 2957513"/>
              <a:gd name="connsiteY148" fmla="*/ 1378744 h 1835943"/>
              <a:gd name="connsiteX149" fmla="*/ 1538287 w 2957513"/>
              <a:gd name="connsiteY149" fmla="*/ 1381125 h 1835943"/>
              <a:gd name="connsiteX150" fmla="*/ 1545431 w 2957513"/>
              <a:gd name="connsiteY150" fmla="*/ 1383506 h 1835943"/>
              <a:gd name="connsiteX151" fmla="*/ 1550193 w 2957513"/>
              <a:gd name="connsiteY151" fmla="*/ 1390650 h 1835943"/>
              <a:gd name="connsiteX152" fmla="*/ 1559718 w 2957513"/>
              <a:gd name="connsiteY152" fmla="*/ 1400175 h 1835943"/>
              <a:gd name="connsiteX153" fmla="*/ 1574006 w 2957513"/>
              <a:gd name="connsiteY153" fmla="*/ 1412081 h 1835943"/>
              <a:gd name="connsiteX154" fmla="*/ 1581150 w 2957513"/>
              <a:gd name="connsiteY154" fmla="*/ 1414462 h 1835943"/>
              <a:gd name="connsiteX155" fmla="*/ 1588293 w 2957513"/>
              <a:gd name="connsiteY155" fmla="*/ 1419225 h 1835943"/>
              <a:gd name="connsiteX156" fmla="*/ 1604962 w 2957513"/>
              <a:gd name="connsiteY156" fmla="*/ 1433512 h 1835943"/>
              <a:gd name="connsiteX157" fmla="*/ 1626393 w 2957513"/>
              <a:gd name="connsiteY157" fmla="*/ 1435894 h 1835943"/>
              <a:gd name="connsiteX158" fmla="*/ 1635918 w 2957513"/>
              <a:gd name="connsiteY158" fmla="*/ 1438275 h 1835943"/>
              <a:gd name="connsiteX159" fmla="*/ 1647825 w 2957513"/>
              <a:gd name="connsiteY159" fmla="*/ 1440656 h 1835943"/>
              <a:gd name="connsiteX160" fmla="*/ 1650206 w 2957513"/>
              <a:gd name="connsiteY160" fmla="*/ 1447800 h 1835943"/>
              <a:gd name="connsiteX161" fmla="*/ 1659731 w 2957513"/>
              <a:gd name="connsiteY161" fmla="*/ 1462087 h 1835943"/>
              <a:gd name="connsiteX162" fmla="*/ 1671637 w 2957513"/>
              <a:gd name="connsiteY162" fmla="*/ 1473994 h 1835943"/>
              <a:gd name="connsiteX163" fmla="*/ 1678781 w 2957513"/>
              <a:gd name="connsiteY163" fmla="*/ 1476375 h 1835943"/>
              <a:gd name="connsiteX164" fmla="*/ 1683543 w 2957513"/>
              <a:gd name="connsiteY164" fmla="*/ 1483519 h 1835943"/>
              <a:gd name="connsiteX165" fmla="*/ 1693068 w 2957513"/>
              <a:gd name="connsiteY165" fmla="*/ 1490662 h 1835943"/>
              <a:gd name="connsiteX166" fmla="*/ 1716881 w 2957513"/>
              <a:gd name="connsiteY166" fmla="*/ 1495425 h 1835943"/>
              <a:gd name="connsiteX167" fmla="*/ 1724025 w 2957513"/>
              <a:gd name="connsiteY167" fmla="*/ 1497806 h 1835943"/>
              <a:gd name="connsiteX168" fmla="*/ 1747837 w 2957513"/>
              <a:gd name="connsiteY168" fmla="*/ 1500187 h 1835943"/>
              <a:gd name="connsiteX169" fmla="*/ 1754981 w 2957513"/>
              <a:gd name="connsiteY169" fmla="*/ 1507331 h 1835943"/>
              <a:gd name="connsiteX170" fmla="*/ 1771650 w 2957513"/>
              <a:gd name="connsiteY170" fmla="*/ 1526381 h 1835943"/>
              <a:gd name="connsiteX171" fmla="*/ 1778793 w 2957513"/>
              <a:gd name="connsiteY171" fmla="*/ 1528762 h 1835943"/>
              <a:gd name="connsiteX172" fmla="*/ 1802606 w 2957513"/>
              <a:gd name="connsiteY172" fmla="*/ 1531144 h 1835943"/>
              <a:gd name="connsiteX173" fmla="*/ 1812131 w 2957513"/>
              <a:gd name="connsiteY173" fmla="*/ 1545431 h 1835943"/>
              <a:gd name="connsiteX174" fmla="*/ 1826418 w 2957513"/>
              <a:gd name="connsiteY174" fmla="*/ 1554956 h 1835943"/>
              <a:gd name="connsiteX175" fmla="*/ 1850231 w 2957513"/>
              <a:gd name="connsiteY175" fmla="*/ 1557337 h 1835943"/>
              <a:gd name="connsiteX176" fmla="*/ 1876425 w 2957513"/>
              <a:gd name="connsiteY176" fmla="*/ 1562100 h 1835943"/>
              <a:gd name="connsiteX177" fmla="*/ 1883568 w 2957513"/>
              <a:gd name="connsiteY177" fmla="*/ 1566862 h 1835943"/>
              <a:gd name="connsiteX178" fmla="*/ 1893093 w 2957513"/>
              <a:gd name="connsiteY178" fmla="*/ 1581150 h 1835943"/>
              <a:gd name="connsiteX179" fmla="*/ 1907381 w 2957513"/>
              <a:gd name="connsiteY179" fmla="*/ 1583531 h 1835943"/>
              <a:gd name="connsiteX180" fmla="*/ 1957387 w 2957513"/>
              <a:gd name="connsiteY180" fmla="*/ 1585912 h 1835943"/>
              <a:gd name="connsiteX181" fmla="*/ 1969293 w 2957513"/>
              <a:gd name="connsiteY181" fmla="*/ 1597819 h 1835943"/>
              <a:gd name="connsiteX182" fmla="*/ 1971675 w 2957513"/>
              <a:gd name="connsiteY182" fmla="*/ 1604962 h 1835943"/>
              <a:gd name="connsiteX183" fmla="*/ 1978818 w 2957513"/>
              <a:gd name="connsiteY183" fmla="*/ 1612106 h 1835943"/>
              <a:gd name="connsiteX184" fmla="*/ 1990725 w 2957513"/>
              <a:gd name="connsiteY184" fmla="*/ 1626394 h 1835943"/>
              <a:gd name="connsiteX185" fmla="*/ 2005012 w 2957513"/>
              <a:gd name="connsiteY185" fmla="*/ 1633537 h 1835943"/>
              <a:gd name="connsiteX186" fmla="*/ 2012156 w 2957513"/>
              <a:gd name="connsiteY186" fmla="*/ 1640681 h 1835943"/>
              <a:gd name="connsiteX187" fmla="*/ 2026443 w 2957513"/>
              <a:gd name="connsiteY187" fmla="*/ 1650206 h 1835943"/>
              <a:gd name="connsiteX188" fmla="*/ 2033587 w 2957513"/>
              <a:gd name="connsiteY188" fmla="*/ 1654969 h 1835943"/>
              <a:gd name="connsiteX189" fmla="*/ 2040731 w 2957513"/>
              <a:gd name="connsiteY189" fmla="*/ 1659731 h 1835943"/>
              <a:gd name="connsiteX190" fmla="*/ 2059781 w 2957513"/>
              <a:gd name="connsiteY190" fmla="*/ 1664494 h 1835943"/>
              <a:gd name="connsiteX191" fmla="*/ 2083593 w 2957513"/>
              <a:gd name="connsiteY191" fmla="*/ 1666875 h 1835943"/>
              <a:gd name="connsiteX192" fmla="*/ 2102643 w 2957513"/>
              <a:gd name="connsiteY192" fmla="*/ 1669256 h 1835943"/>
              <a:gd name="connsiteX193" fmla="*/ 2159793 w 2957513"/>
              <a:gd name="connsiteY193" fmla="*/ 1674019 h 1835943"/>
              <a:gd name="connsiteX194" fmla="*/ 2176462 w 2957513"/>
              <a:gd name="connsiteY194" fmla="*/ 1676400 h 1835943"/>
              <a:gd name="connsiteX195" fmla="*/ 2216943 w 2957513"/>
              <a:gd name="connsiteY195" fmla="*/ 1678781 h 1835943"/>
              <a:gd name="connsiteX196" fmla="*/ 2224087 w 2957513"/>
              <a:gd name="connsiteY196" fmla="*/ 1681162 h 1835943"/>
              <a:gd name="connsiteX197" fmla="*/ 2247900 w 2957513"/>
              <a:gd name="connsiteY197" fmla="*/ 1683544 h 1835943"/>
              <a:gd name="connsiteX198" fmla="*/ 2252662 w 2957513"/>
              <a:gd name="connsiteY198" fmla="*/ 1697831 h 1835943"/>
              <a:gd name="connsiteX199" fmla="*/ 2259806 w 2957513"/>
              <a:gd name="connsiteY199" fmla="*/ 1704975 h 1835943"/>
              <a:gd name="connsiteX200" fmla="*/ 2264568 w 2957513"/>
              <a:gd name="connsiteY200" fmla="*/ 1719262 h 1835943"/>
              <a:gd name="connsiteX201" fmla="*/ 2271712 w 2957513"/>
              <a:gd name="connsiteY201" fmla="*/ 1721644 h 1835943"/>
              <a:gd name="connsiteX202" fmla="*/ 2312193 w 2957513"/>
              <a:gd name="connsiteY202" fmla="*/ 1726406 h 1835943"/>
              <a:gd name="connsiteX203" fmla="*/ 2314575 w 2957513"/>
              <a:gd name="connsiteY203" fmla="*/ 1735931 h 1835943"/>
              <a:gd name="connsiteX204" fmla="*/ 2355056 w 2957513"/>
              <a:gd name="connsiteY204" fmla="*/ 1735931 h 1835943"/>
              <a:gd name="connsiteX205" fmla="*/ 2357437 w 2957513"/>
              <a:gd name="connsiteY205" fmla="*/ 1743075 h 1835943"/>
              <a:gd name="connsiteX206" fmla="*/ 2362200 w 2957513"/>
              <a:gd name="connsiteY206" fmla="*/ 1750219 h 1835943"/>
              <a:gd name="connsiteX207" fmla="*/ 2364581 w 2957513"/>
              <a:gd name="connsiteY207" fmla="*/ 1757362 h 1835943"/>
              <a:gd name="connsiteX208" fmla="*/ 2366962 w 2957513"/>
              <a:gd name="connsiteY208" fmla="*/ 1766887 h 1835943"/>
              <a:gd name="connsiteX209" fmla="*/ 2562225 w 2957513"/>
              <a:gd name="connsiteY209" fmla="*/ 1764506 h 1835943"/>
              <a:gd name="connsiteX210" fmla="*/ 2583656 w 2957513"/>
              <a:gd name="connsiteY210" fmla="*/ 1797844 h 1835943"/>
              <a:gd name="connsiteX211" fmla="*/ 2674143 w 2957513"/>
              <a:gd name="connsiteY211" fmla="*/ 1795462 h 1835943"/>
              <a:gd name="connsiteX212" fmla="*/ 2681288 w 2957513"/>
              <a:gd name="connsiteY212" fmla="*/ 1828800 h 1835943"/>
              <a:gd name="connsiteX213" fmla="*/ 2957513 w 2957513"/>
              <a:gd name="connsiteY213" fmla="*/ 1835943 h 18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2957513" h="1835943">
                <a:moveTo>
                  <a:pt x="0" y="0"/>
                </a:moveTo>
                <a:lnTo>
                  <a:pt x="40481" y="2381"/>
                </a:lnTo>
                <a:lnTo>
                  <a:pt x="135731" y="7144"/>
                </a:lnTo>
                <a:cubicBezTo>
                  <a:pt x="152797" y="8335"/>
                  <a:pt x="140494" y="8731"/>
                  <a:pt x="142875" y="9525"/>
                </a:cubicBezTo>
                <a:cubicBezTo>
                  <a:pt x="143669" y="11906"/>
                  <a:pt x="143481" y="14894"/>
                  <a:pt x="145256" y="16669"/>
                </a:cubicBezTo>
                <a:cubicBezTo>
                  <a:pt x="147031" y="18444"/>
                  <a:pt x="150155" y="17928"/>
                  <a:pt x="152400" y="19050"/>
                </a:cubicBezTo>
                <a:cubicBezTo>
                  <a:pt x="154960" y="20330"/>
                  <a:pt x="156828" y="22907"/>
                  <a:pt x="159543" y="23812"/>
                </a:cubicBezTo>
                <a:cubicBezTo>
                  <a:pt x="164124" y="25339"/>
                  <a:pt x="169096" y="25247"/>
                  <a:pt x="173831" y="26194"/>
                </a:cubicBezTo>
                <a:cubicBezTo>
                  <a:pt x="177040" y="26836"/>
                  <a:pt x="180181" y="27781"/>
                  <a:pt x="183356" y="28575"/>
                </a:cubicBezTo>
                <a:cubicBezTo>
                  <a:pt x="184943" y="30956"/>
                  <a:pt x="186094" y="33695"/>
                  <a:pt x="188118" y="35719"/>
                </a:cubicBezTo>
                <a:cubicBezTo>
                  <a:pt x="190142" y="37743"/>
                  <a:pt x="193377" y="38327"/>
                  <a:pt x="195262" y="40481"/>
                </a:cubicBezTo>
                <a:cubicBezTo>
                  <a:pt x="199031" y="44789"/>
                  <a:pt x="201612" y="50006"/>
                  <a:pt x="204787" y="54769"/>
                </a:cubicBezTo>
                <a:cubicBezTo>
                  <a:pt x="206374" y="57150"/>
                  <a:pt x="207169" y="60324"/>
                  <a:pt x="209550" y="61912"/>
                </a:cubicBezTo>
                <a:cubicBezTo>
                  <a:pt x="211931" y="63500"/>
                  <a:pt x="214133" y="65395"/>
                  <a:pt x="216693" y="66675"/>
                </a:cubicBezTo>
                <a:cubicBezTo>
                  <a:pt x="218938" y="67798"/>
                  <a:pt x="221456" y="68262"/>
                  <a:pt x="223837" y="69056"/>
                </a:cubicBezTo>
                <a:cubicBezTo>
                  <a:pt x="224631" y="71437"/>
                  <a:pt x="224650" y="74240"/>
                  <a:pt x="226218" y="76200"/>
                </a:cubicBezTo>
                <a:cubicBezTo>
                  <a:pt x="228006" y="78435"/>
                  <a:pt x="231163" y="79130"/>
                  <a:pt x="233362" y="80962"/>
                </a:cubicBezTo>
                <a:cubicBezTo>
                  <a:pt x="235949" y="83118"/>
                  <a:pt x="238438" y="85448"/>
                  <a:pt x="240506" y="88106"/>
                </a:cubicBezTo>
                <a:cubicBezTo>
                  <a:pt x="244020" y="92624"/>
                  <a:pt x="246856" y="97631"/>
                  <a:pt x="250031" y="102394"/>
                </a:cubicBezTo>
                <a:lnTo>
                  <a:pt x="254793" y="109537"/>
                </a:lnTo>
                <a:cubicBezTo>
                  <a:pt x="256381" y="111918"/>
                  <a:pt x="257532" y="114657"/>
                  <a:pt x="259556" y="116681"/>
                </a:cubicBezTo>
                <a:cubicBezTo>
                  <a:pt x="264823" y="121948"/>
                  <a:pt x="267212" y="125272"/>
                  <a:pt x="273843" y="128587"/>
                </a:cubicBezTo>
                <a:cubicBezTo>
                  <a:pt x="276088" y="129710"/>
                  <a:pt x="278606" y="130175"/>
                  <a:pt x="280987" y="130969"/>
                </a:cubicBezTo>
                <a:cubicBezTo>
                  <a:pt x="282575" y="133350"/>
                  <a:pt x="283515" y="136324"/>
                  <a:pt x="285750" y="138112"/>
                </a:cubicBezTo>
                <a:cubicBezTo>
                  <a:pt x="287710" y="139680"/>
                  <a:pt x="290586" y="139505"/>
                  <a:pt x="292893" y="140494"/>
                </a:cubicBezTo>
                <a:cubicBezTo>
                  <a:pt x="313170" y="149185"/>
                  <a:pt x="290758" y="144090"/>
                  <a:pt x="326231" y="147637"/>
                </a:cubicBezTo>
                <a:cubicBezTo>
                  <a:pt x="330993" y="149225"/>
                  <a:pt x="337733" y="148223"/>
                  <a:pt x="340518" y="152400"/>
                </a:cubicBezTo>
                <a:cubicBezTo>
                  <a:pt x="342106" y="154781"/>
                  <a:pt x="342900" y="157956"/>
                  <a:pt x="345281" y="159544"/>
                </a:cubicBezTo>
                <a:cubicBezTo>
                  <a:pt x="348004" y="161359"/>
                  <a:pt x="351566" y="161462"/>
                  <a:pt x="354806" y="161925"/>
                </a:cubicBezTo>
                <a:cubicBezTo>
                  <a:pt x="362703" y="163053"/>
                  <a:pt x="370681" y="163512"/>
                  <a:pt x="378618" y="164306"/>
                </a:cubicBezTo>
                <a:cubicBezTo>
                  <a:pt x="380206" y="166687"/>
                  <a:pt x="381357" y="169426"/>
                  <a:pt x="383381" y="171450"/>
                </a:cubicBezTo>
                <a:cubicBezTo>
                  <a:pt x="385405" y="173474"/>
                  <a:pt x="389008" y="173785"/>
                  <a:pt x="390525" y="176212"/>
                </a:cubicBezTo>
                <a:cubicBezTo>
                  <a:pt x="393186" y="180469"/>
                  <a:pt x="392502" y="186323"/>
                  <a:pt x="395287" y="190500"/>
                </a:cubicBezTo>
                <a:lnTo>
                  <a:pt x="400050" y="197644"/>
                </a:lnTo>
                <a:lnTo>
                  <a:pt x="404812" y="211931"/>
                </a:lnTo>
                <a:cubicBezTo>
                  <a:pt x="405606" y="214312"/>
                  <a:pt x="405104" y="217683"/>
                  <a:pt x="407193" y="219075"/>
                </a:cubicBezTo>
                <a:cubicBezTo>
                  <a:pt x="409574" y="220662"/>
                  <a:pt x="411722" y="222675"/>
                  <a:pt x="414337" y="223837"/>
                </a:cubicBezTo>
                <a:cubicBezTo>
                  <a:pt x="418925" y="225876"/>
                  <a:pt x="428625" y="228600"/>
                  <a:pt x="428625" y="228600"/>
                </a:cubicBezTo>
                <a:cubicBezTo>
                  <a:pt x="431006" y="230187"/>
                  <a:pt x="433209" y="232082"/>
                  <a:pt x="435768" y="233362"/>
                </a:cubicBezTo>
                <a:cubicBezTo>
                  <a:pt x="438013" y="234485"/>
                  <a:pt x="440718" y="234525"/>
                  <a:pt x="442912" y="235744"/>
                </a:cubicBezTo>
                <a:cubicBezTo>
                  <a:pt x="447916" y="238524"/>
                  <a:pt x="457200" y="245269"/>
                  <a:pt x="457200" y="245269"/>
                </a:cubicBezTo>
                <a:cubicBezTo>
                  <a:pt x="460375" y="250031"/>
                  <a:pt x="464915" y="254126"/>
                  <a:pt x="466725" y="259556"/>
                </a:cubicBezTo>
                <a:lnTo>
                  <a:pt x="473868" y="280987"/>
                </a:lnTo>
                <a:cubicBezTo>
                  <a:pt x="474662" y="283368"/>
                  <a:pt x="474858" y="286042"/>
                  <a:pt x="476250" y="288131"/>
                </a:cubicBezTo>
                <a:lnTo>
                  <a:pt x="485775" y="302419"/>
                </a:lnTo>
                <a:cubicBezTo>
                  <a:pt x="487343" y="307124"/>
                  <a:pt x="488723" y="313350"/>
                  <a:pt x="492918" y="316706"/>
                </a:cubicBezTo>
                <a:cubicBezTo>
                  <a:pt x="494878" y="318274"/>
                  <a:pt x="497681" y="318293"/>
                  <a:pt x="500062" y="319087"/>
                </a:cubicBezTo>
                <a:cubicBezTo>
                  <a:pt x="520541" y="332741"/>
                  <a:pt x="494627" y="316369"/>
                  <a:pt x="514350" y="326231"/>
                </a:cubicBezTo>
                <a:cubicBezTo>
                  <a:pt x="516910" y="327511"/>
                  <a:pt x="518933" y="329714"/>
                  <a:pt x="521493" y="330994"/>
                </a:cubicBezTo>
                <a:cubicBezTo>
                  <a:pt x="525493" y="332994"/>
                  <a:pt x="534350" y="334612"/>
                  <a:pt x="538162" y="335756"/>
                </a:cubicBezTo>
                <a:cubicBezTo>
                  <a:pt x="542971" y="337199"/>
                  <a:pt x="547498" y="339694"/>
                  <a:pt x="552450" y="340519"/>
                </a:cubicBezTo>
                <a:cubicBezTo>
                  <a:pt x="570729" y="343565"/>
                  <a:pt x="562003" y="341953"/>
                  <a:pt x="578643" y="345281"/>
                </a:cubicBezTo>
                <a:cubicBezTo>
                  <a:pt x="581024" y="346869"/>
                  <a:pt x="583763" y="348020"/>
                  <a:pt x="585787" y="350044"/>
                </a:cubicBezTo>
                <a:cubicBezTo>
                  <a:pt x="592613" y="356869"/>
                  <a:pt x="589057" y="356583"/>
                  <a:pt x="592931" y="364331"/>
                </a:cubicBezTo>
                <a:cubicBezTo>
                  <a:pt x="594211" y="366891"/>
                  <a:pt x="596413" y="368915"/>
                  <a:pt x="597693" y="371475"/>
                </a:cubicBezTo>
                <a:cubicBezTo>
                  <a:pt x="598816" y="373720"/>
                  <a:pt x="598032" y="377160"/>
                  <a:pt x="600075" y="378619"/>
                </a:cubicBezTo>
                <a:cubicBezTo>
                  <a:pt x="604160" y="381537"/>
                  <a:pt x="614362" y="383381"/>
                  <a:pt x="614362" y="383381"/>
                </a:cubicBezTo>
                <a:cubicBezTo>
                  <a:pt x="619125" y="386556"/>
                  <a:pt x="626840" y="387476"/>
                  <a:pt x="628650" y="392906"/>
                </a:cubicBezTo>
                <a:cubicBezTo>
                  <a:pt x="631825" y="402431"/>
                  <a:pt x="628650" y="399256"/>
                  <a:pt x="638175" y="402431"/>
                </a:cubicBezTo>
                <a:cubicBezTo>
                  <a:pt x="649364" y="413622"/>
                  <a:pt x="642517" y="407708"/>
                  <a:pt x="659606" y="419100"/>
                </a:cubicBezTo>
                <a:lnTo>
                  <a:pt x="666750" y="423862"/>
                </a:lnTo>
                <a:cubicBezTo>
                  <a:pt x="673099" y="442913"/>
                  <a:pt x="663575" y="420687"/>
                  <a:pt x="676275" y="433387"/>
                </a:cubicBezTo>
                <a:cubicBezTo>
                  <a:pt x="678050" y="435162"/>
                  <a:pt x="677264" y="438442"/>
                  <a:pt x="678656" y="440531"/>
                </a:cubicBezTo>
                <a:cubicBezTo>
                  <a:pt x="681289" y="444481"/>
                  <a:pt x="688550" y="450240"/>
                  <a:pt x="692943" y="452437"/>
                </a:cubicBezTo>
                <a:cubicBezTo>
                  <a:pt x="695188" y="453560"/>
                  <a:pt x="697893" y="453600"/>
                  <a:pt x="700087" y="454819"/>
                </a:cubicBezTo>
                <a:cubicBezTo>
                  <a:pt x="705091" y="457599"/>
                  <a:pt x="714375" y="464344"/>
                  <a:pt x="714375" y="464344"/>
                </a:cubicBezTo>
                <a:cubicBezTo>
                  <a:pt x="715962" y="466725"/>
                  <a:pt x="717857" y="468927"/>
                  <a:pt x="719137" y="471487"/>
                </a:cubicBezTo>
                <a:cubicBezTo>
                  <a:pt x="723765" y="480743"/>
                  <a:pt x="719329" y="477490"/>
                  <a:pt x="723900" y="488156"/>
                </a:cubicBezTo>
                <a:cubicBezTo>
                  <a:pt x="725027" y="490786"/>
                  <a:pt x="727382" y="492740"/>
                  <a:pt x="728662" y="495300"/>
                </a:cubicBezTo>
                <a:cubicBezTo>
                  <a:pt x="732067" y="502111"/>
                  <a:pt x="731597" y="509419"/>
                  <a:pt x="733425" y="516731"/>
                </a:cubicBezTo>
                <a:cubicBezTo>
                  <a:pt x="734643" y="521601"/>
                  <a:pt x="737203" y="526096"/>
                  <a:pt x="738187" y="531019"/>
                </a:cubicBezTo>
                <a:cubicBezTo>
                  <a:pt x="738981" y="534988"/>
                  <a:pt x="739586" y="538999"/>
                  <a:pt x="740568" y="542925"/>
                </a:cubicBezTo>
                <a:cubicBezTo>
                  <a:pt x="742051" y="548857"/>
                  <a:pt x="744686" y="554299"/>
                  <a:pt x="747712" y="559594"/>
                </a:cubicBezTo>
                <a:cubicBezTo>
                  <a:pt x="752809" y="568514"/>
                  <a:pt x="754615" y="567638"/>
                  <a:pt x="759618" y="578644"/>
                </a:cubicBezTo>
                <a:cubicBezTo>
                  <a:pt x="771761" y="605360"/>
                  <a:pt x="757905" y="583216"/>
                  <a:pt x="769143" y="600075"/>
                </a:cubicBezTo>
                <a:cubicBezTo>
                  <a:pt x="769937" y="603250"/>
                  <a:pt x="770585" y="606465"/>
                  <a:pt x="771525" y="609600"/>
                </a:cubicBezTo>
                <a:cubicBezTo>
                  <a:pt x="772968" y="614408"/>
                  <a:pt x="776287" y="623887"/>
                  <a:pt x="776287" y="623887"/>
                </a:cubicBezTo>
                <a:lnTo>
                  <a:pt x="812006" y="642937"/>
                </a:lnTo>
                <a:cubicBezTo>
                  <a:pt x="817559" y="644325"/>
                  <a:pt x="826293" y="652462"/>
                  <a:pt x="826293" y="652462"/>
                </a:cubicBezTo>
                <a:cubicBezTo>
                  <a:pt x="829468" y="657225"/>
                  <a:pt x="834007" y="661320"/>
                  <a:pt x="835818" y="666750"/>
                </a:cubicBezTo>
                <a:cubicBezTo>
                  <a:pt x="839105" y="676609"/>
                  <a:pt x="836808" y="671805"/>
                  <a:pt x="842962" y="681037"/>
                </a:cubicBezTo>
                <a:cubicBezTo>
                  <a:pt x="851644" y="707086"/>
                  <a:pt x="837798" y="667633"/>
                  <a:pt x="850106" y="695325"/>
                </a:cubicBezTo>
                <a:cubicBezTo>
                  <a:pt x="852145" y="699912"/>
                  <a:pt x="853281" y="704850"/>
                  <a:pt x="854868" y="709612"/>
                </a:cubicBezTo>
                <a:cubicBezTo>
                  <a:pt x="855662" y="711993"/>
                  <a:pt x="856127" y="714511"/>
                  <a:pt x="857250" y="716756"/>
                </a:cubicBezTo>
                <a:cubicBezTo>
                  <a:pt x="858837" y="719931"/>
                  <a:pt x="860251" y="723199"/>
                  <a:pt x="862012" y="726281"/>
                </a:cubicBezTo>
                <a:cubicBezTo>
                  <a:pt x="863432" y="728766"/>
                  <a:pt x="864751" y="731401"/>
                  <a:pt x="866775" y="733425"/>
                </a:cubicBezTo>
                <a:cubicBezTo>
                  <a:pt x="868798" y="735448"/>
                  <a:pt x="871537" y="736600"/>
                  <a:pt x="873918" y="738187"/>
                </a:cubicBezTo>
                <a:cubicBezTo>
                  <a:pt x="893691" y="767848"/>
                  <a:pt x="874350" y="742804"/>
                  <a:pt x="890587" y="757237"/>
                </a:cubicBezTo>
                <a:cubicBezTo>
                  <a:pt x="909863" y="774371"/>
                  <a:pt x="897288" y="768996"/>
                  <a:pt x="912018" y="773906"/>
                </a:cubicBezTo>
                <a:cubicBezTo>
                  <a:pt x="916781" y="777081"/>
                  <a:pt x="924496" y="778001"/>
                  <a:pt x="926306" y="783431"/>
                </a:cubicBezTo>
                <a:cubicBezTo>
                  <a:pt x="929768" y="793819"/>
                  <a:pt x="929540" y="797313"/>
                  <a:pt x="935831" y="804862"/>
                </a:cubicBezTo>
                <a:cubicBezTo>
                  <a:pt x="937987" y="807449"/>
                  <a:pt x="940388" y="809850"/>
                  <a:pt x="942975" y="812006"/>
                </a:cubicBezTo>
                <a:cubicBezTo>
                  <a:pt x="945173" y="813838"/>
                  <a:pt x="947503" y="815607"/>
                  <a:pt x="950118" y="816769"/>
                </a:cubicBezTo>
                <a:cubicBezTo>
                  <a:pt x="954706" y="818808"/>
                  <a:pt x="964406" y="821531"/>
                  <a:pt x="964406" y="821531"/>
                </a:cubicBezTo>
                <a:lnTo>
                  <a:pt x="973931" y="835819"/>
                </a:lnTo>
                <a:cubicBezTo>
                  <a:pt x="975518" y="838200"/>
                  <a:pt x="977788" y="840247"/>
                  <a:pt x="978693" y="842962"/>
                </a:cubicBezTo>
                <a:cubicBezTo>
                  <a:pt x="984683" y="860926"/>
                  <a:pt x="976602" y="838777"/>
                  <a:pt x="985837" y="857250"/>
                </a:cubicBezTo>
                <a:cubicBezTo>
                  <a:pt x="986959" y="859495"/>
                  <a:pt x="986999" y="862200"/>
                  <a:pt x="988218" y="864394"/>
                </a:cubicBezTo>
                <a:cubicBezTo>
                  <a:pt x="990998" y="869397"/>
                  <a:pt x="995933" y="873251"/>
                  <a:pt x="997743" y="878681"/>
                </a:cubicBezTo>
                <a:cubicBezTo>
                  <a:pt x="1003732" y="896642"/>
                  <a:pt x="995653" y="874500"/>
                  <a:pt x="1004887" y="892969"/>
                </a:cubicBezTo>
                <a:cubicBezTo>
                  <a:pt x="1006009" y="895214"/>
                  <a:pt x="1006146" y="897867"/>
                  <a:pt x="1007268" y="900112"/>
                </a:cubicBezTo>
                <a:cubicBezTo>
                  <a:pt x="1009338" y="904252"/>
                  <a:pt x="1011635" y="908316"/>
                  <a:pt x="1014412" y="912019"/>
                </a:cubicBezTo>
                <a:cubicBezTo>
                  <a:pt x="1020533" y="920181"/>
                  <a:pt x="1022277" y="917214"/>
                  <a:pt x="1026318" y="926306"/>
                </a:cubicBezTo>
                <a:cubicBezTo>
                  <a:pt x="1028357" y="930894"/>
                  <a:pt x="1028296" y="936417"/>
                  <a:pt x="1031081" y="940594"/>
                </a:cubicBezTo>
                <a:cubicBezTo>
                  <a:pt x="1032668" y="942975"/>
                  <a:pt x="1034563" y="945178"/>
                  <a:pt x="1035843" y="947737"/>
                </a:cubicBezTo>
                <a:cubicBezTo>
                  <a:pt x="1036966" y="949982"/>
                  <a:pt x="1037006" y="952687"/>
                  <a:pt x="1038225" y="954881"/>
                </a:cubicBezTo>
                <a:cubicBezTo>
                  <a:pt x="1041005" y="959885"/>
                  <a:pt x="1045190" y="964049"/>
                  <a:pt x="1047750" y="969169"/>
                </a:cubicBezTo>
                <a:cubicBezTo>
                  <a:pt x="1058555" y="990778"/>
                  <a:pt x="1053337" y="982312"/>
                  <a:pt x="1062037" y="995362"/>
                </a:cubicBezTo>
                <a:cubicBezTo>
                  <a:pt x="1062831" y="997743"/>
                  <a:pt x="1063199" y="1000312"/>
                  <a:pt x="1064418" y="1002506"/>
                </a:cubicBezTo>
                <a:cubicBezTo>
                  <a:pt x="1064436" y="1002538"/>
                  <a:pt x="1076314" y="1020350"/>
                  <a:pt x="1078706" y="1023937"/>
                </a:cubicBezTo>
                <a:cubicBezTo>
                  <a:pt x="1080294" y="1026318"/>
                  <a:pt x="1082563" y="1028366"/>
                  <a:pt x="1083468" y="1031081"/>
                </a:cubicBezTo>
                <a:cubicBezTo>
                  <a:pt x="1085405" y="1036889"/>
                  <a:pt x="1085998" y="1040755"/>
                  <a:pt x="1090612" y="1045369"/>
                </a:cubicBezTo>
                <a:cubicBezTo>
                  <a:pt x="1092636" y="1047393"/>
                  <a:pt x="1095375" y="1048544"/>
                  <a:pt x="1097756" y="1050131"/>
                </a:cubicBezTo>
                <a:lnTo>
                  <a:pt x="1107281" y="1064419"/>
                </a:lnTo>
                <a:cubicBezTo>
                  <a:pt x="1112002" y="1071500"/>
                  <a:pt x="1116095" y="1079624"/>
                  <a:pt x="1126331" y="1081087"/>
                </a:cubicBezTo>
                <a:lnTo>
                  <a:pt x="1143000" y="1083469"/>
                </a:lnTo>
                <a:lnTo>
                  <a:pt x="1164431" y="1090612"/>
                </a:lnTo>
                <a:cubicBezTo>
                  <a:pt x="1166812" y="1091406"/>
                  <a:pt x="1169084" y="1092683"/>
                  <a:pt x="1171575" y="1092994"/>
                </a:cubicBezTo>
                <a:lnTo>
                  <a:pt x="1190625" y="1095375"/>
                </a:lnTo>
                <a:cubicBezTo>
                  <a:pt x="1195387" y="1096962"/>
                  <a:pt x="1199356" y="1096168"/>
                  <a:pt x="1204912" y="1100137"/>
                </a:cubicBezTo>
                <a:cubicBezTo>
                  <a:pt x="1210468" y="1104106"/>
                  <a:pt x="1216025" y="1113631"/>
                  <a:pt x="1223962" y="1119187"/>
                </a:cubicBezTo>
                <a:cubicBezTo>
                  <a:pt x="1231900" y="1124743"/>
                  <a:pt x="1243409" y="1127919"/>
                  <a:pt x="1252537" y="1133475"/>
                </a:cubicBezTo>
                <a:cubicBezTo>
                  <a:pt x="1269675" y="1144899"/>
                  <a:pt x="1248572" y="1128720"/>
                  <a:pt x="1264443" y="1152525"/>
                </a:cubicBezTo>
                <a:cubicBezTo>
                  <a:pt x="1270794" y="1162050"/>
                  <a:pt x="1266825" y="1158082"/>
                  <a:pt x="1276350" y="1164431"/>
                </a:cubicBezTo>
                <a:cubicBezTo>
                  <a:pt x="1277937" y="1166812"/>
                  <a:pt x="1278958" y="1169690"/>
                  <a:pt x="1281112" y="1171575"/>
                </a:cubicBezTo>
                <a:cubicBezTo>
                  <a:pt x="1285420" y="1175344"/>
                  <a:pt x="1295400" y="1181100"/>
                  <a:pt x="1295400" y="1181100"/>
                </a:cubicBezTo>
                <a:cubicBezTo>
                  <a:pt x="1296987" y="1183481"/>
                  <a:pt x="1298330" y="1186045"/>
                  <a:pt x="1300162" y="1188244"/>
                </a:cubicBezTo>
                <a:cubicBezTo>
                  <a:pt x="1306750" y="1196149"/>
                  <a:pt x="1307631" y="1193657"/>
                  <a:pt x="1312068" y="1202531"/>
                </a:cubicBezTo>
                <a:cubicBezTo>
                  <a:pt x="1315275" y="1208945"/>
                  <a:pt x="1313149" y="1211514"/>
                  <a:pt x="1319212" y="1216819"/>
                </a:cubicBezTo>
                <a:cubicBezTo>
                  <a:pt x="1323520" y="1220588"/>
                  <a:pt x="1333500" y="1226344"/>
                  <a:pt x="1333500" y="1226344"/>
                </a:cubicBezTo>
                <a:cubicBezTo>
                  <a:pt x="1334294" y="1228725"/>
                  <a:pt x="1334759" y="1231242"/>
                  <a:pt x="1335881" y="1233487"/>
                </a:cubicBezTo>
                <a:cubicBezTo>
                  <a:pt x="1337161" y="1236047"/>
                  <a:pt x="1339516" y="1238001"/>
                  <a:pt x="1340643" y="1240631"/>
                </a:cubicBezTo>
                <a:cubicBezTo>
                  <a:pt x="1345308" y="1251516"/>
                  <a:pt x="1339646" y="1254767"/>
                  <a:pt x="1352550" y="1264444"/>
                </a:cubicBezTo>
                <a:cubicBezTo>
                  <a:pt x="1355725" y="1266825"/>
                  <a:pt x="1358629" y="1269618"/>
                  <a:pt x="1362075" y="1271587"/>
                </a:cubicBezTo>
                <a:cubicBezTo>
                  <a:pt x="1364254" y="1272832"/>
                  <a:pt x="1366973" y="1272846"/>
                  <a:pt x="1369218" y="1273969"/>
                </a:cubicBezTo>
                <a:cubicBezTo>
                  <a:pt x="1371778" y="1275249"/>
                  <a:pt x="1373981" y="1277144"/>
                  <a:pt x="1376362" y="1278731"/>
                </a:cubicBezTo>
                <a:cubicBezTo>
                  <a:pt x="1377950" y="1281112"/>
                  <a:pt x="1378971" y="1283990"/>
                  <a:pt x="1381125" y="1285875"/>
                </a:cubicBezTo>
                <a:cubicBezTo>
                  <a:pt x="1385432" y="1289644"/>
                  <a:pt x="1395412" y="1295400"/>
                  <a:pt x="1395412" y="1295400"/>
                </a:cubicBezTo>
                <a:cubicBezTo>
                  <a:pt x="1397000" y="1297781"/>
                  <a:pt x="1398151" y="1300520"/>
                  <a:pt x="1400175" y="1302544"/>
                </a:cubicBezTo>
                <a:cubicBezTo>
                  <a:pt x="1402198" y="1304567"/>
                  <a:pt x="1405530" y="1305071"/>
                  <a:pt x="1407318" y="1307306"/>
                </a:cubicBezTo>
                <a:cubicBezTo>
                  <a:pt x="1416554" y="1318851"/>
                  <a:pt x="1401259" y="1311636"/>
                  <a:pt x="1416843" y="1316831"/>
                </a:cubicBezTo>
                <a:cubicBezTo>
                  <a:pt x="1419224" y="1318419"/>
                  <a:pt x="1422199" y="1319359"/>
                  <a:pt x="1423987" y="1321594"/>
                </a:cubicBezTo>
                <a:cubicBezTo>
                  <a:pt x="1425555" y="1323554"/>
                  <a:pt x="1424976" y="1326649"/>
                  <a:pt x="1426368" y="1328737"/>
                </a:cubicBezTo>
                <a:cubicBezTo>
                  <a:pt x="1428236" y="1331539"/>
                  <a:pt x="1431131" y="1333500"/>
                  <a:pt x="1433512" y="1335881"/>
                </a:cubicBezTo>
                <a:cubicBezTo>
                  <a:pt x="1434306" y="1338262"/>
                  <a:pt x="1434118" y="1341250"/>
                  <a:pt x="1435893" y="1343025"/>
                </a:cubicBezTo>
                <a:cubicBezTo>
                  <a:pt x="1440655" y="1347787"/>
                  <a:pt x="1445419" y="1344612"/>
                  <a:pt x="1450181" y="1343025"/>
                </a:cubicBezTo>
                <a:cubicBezTo>
                  <a:pt x="1456928" y="1345009"/>
                  <a:pt x="1470819" y="1350565"/>
                  <a:pt x="1476375" y="1354931"/>
                </a:cubicBezTo>
                <a:cubicBezTo>
                  <a:pt x="1481931" y="1359297"/>
                  <a:pt x="1478299" y="1361390"/>
                  <a:pt x="1483518" y="1369219"/>
                </a:cubicBezTo>
                <a:cubicBezTo>
                  <a:pt x="1484312" y="1372394"/>
                  <a:pt x="1482702" y="1378049"/>
                  <a:pt x="1485900" y="1378744"/>
                </a:cubicBezTo>
                <a:cubicBezTo>
                  <a:pt x="1502981" y="1382457"/>
                  <a:pt x="1520862" y="1379731"/>
                  <a:pt x="1538287" y="1381125"/>
                </a:cubicBezTo>
                <a:cubicBezTo>
                  <a:pt x="1540789" y="1381325"/>
                  <a:pt x="1543050" y="1382712"/>
                  <a:pt x="1545431" y="1383506"/>
                </a:cubicBezTo>
                <a:cubicBezTo>
                  <a:pt x="1547018" y="1385887"/>
                  <a:pt x="1548331" y="1388477"/>
                  <a:pt x="1550193" y="1390650"/>
                </a:cubicBezTo>
                <a:cubicBezTo>
                  <a:pt x="1553115" y="1394059"/>
                  <a:pt x="1555749" y="1396603"/>
                  <a:pt x="1559718" y="1400175"/>
                </a:cubicBezTo>
                <a:cubicBezTo>
                  <a:pt x="1563687" y="1403747"/>
                  <a:pt x="1570434" y="1409700"/>
                  <a:pt x="1574006" y="1412081"/>
                </a:cubicBezTo>
                <a:cubicBezTo>
                  <a:pt x="1577578" y="1414462"/>
                  <a:pt x="1578769" y="1413668"/>
                  <a:pt x="1581150" y="1414462"/>
                </a:cubicBezTo>
                <a:cubicBezTo>
                  <a:pt x="1583531" y="1416050"/>
                  <a:pt x="1584324" y="1416050"/>
                  <a:pt x="1588293" y="1419225"/>
                </a:cubicBezTo>
                <a:cubicBezTo>
                  <a:pt x="1592262" y="1422400"/>
                  <a:pt x="1598612" y="1430734"/>
                  <a:pt x="1604962" y="1433512"/>
                </a:cubicBezTo>
                <a:cubicBezTo>
                  <a:pt x="1611312" y="1436290"/>
                  <a:pt x="1619249" y="1435100"/>
                  <a:pt x="1626393" y="1435894"/>
                </a:cubicBezTo>
                <a:cubicBezTo>
                  <a:pt x="1629568" y="1436688"/>
                  <a:pt x="1632723" y="1437565"/>
                  <a:pt x="1635918" y="1438275"/>
                </a:cubicBezTo>
                <a:cubicBezTo>
                  <a:pt x="1639869" y="1439153"/>
                  <a:pt x="1644457" y="1438411"/>
                  <a:pt x="1647825" y="1440656"/>
                </a:cubicBezTo>
                <a:cubicBezTo>
                  <a:pt x="1649914" y="1442048"/>
                  <a:pt x="1648987" y="1445606"/>
                  <a:pt x="1650206" y="1447800"/>
                </a:cubicBezTo>
                <a:cubicBezTo>
                  <a:pt x="1652986" y="1452803"/>
                  <a:pt x="1656556" y="1457325"/>
                  <a:pt x="1659731" y="1462087"/>
                </a:cubicBezTo>
                <a:cubicBezTo>
                  <a:pt x="1664494" y="1469231"/>
                  <a:pt x="1663699" y="1470025"/>
                  <a:pt x="1671637" y="1473994"/>
                </a:cubicBezTo>
                <a:cubicBezTo>
                  <a:pt x="1673882" y="1475117"/>
                  <a:pt x="1676400" y="1475581"/>
                  <a:pt x="1678781" y="1476375"/>
                </a:cubicBezTo>
                <a:cubicBezTo>
                  <a:pt x="1680368" y="1478756"/>
                  <a:pt x="1681519" y="1481495"/>
                  <a:pt x="1683543" y="1483519"/>
                </a:cubicBezTo>
                <a:cubicBezTo>
                  <a:pt x="1686349" y="1486325"/>
                  <a:pt x="1689518" y="1488887"/>
                  <a:pt x="1693068" y="1490662"/>
                </a:cubicBezTo>
                <a:cubicBezTo>
                  <a:pt x="1696868" y="1492562"/>
                  <a:pt x="1714721" y="1494945"/>
                  <a:pt x="1716881" y="1495425"/>
                </a:cubicBezTo>
                <a:cubicBezTo>
                  <a:pt x="1719331" y="1495969"/>
                  <a:pt x="1721544" y="1497424"/>
                  <a:pt x="1724025" y="1497806"/>
                </a:cubicBezTo>
                <a:cubicBezTo>
                  <a:pt x="1731909" y="1499019"/>
                  <a:pt x="1739900" y="1499393"/>
                  <a:pt x="1747837" y="1500187"/>
                </a:cubicBezTo>
                <a:cubicBezTo>
                  <a:pt x="1750218" y="1502568"/>
                  <a:pt x="1752913" y="1504673"/>
                  <a:pt x="1754981" y="1507331"/>
                </a:cubicBezTo>
                <a:cubicBezTo>
                  <a:pt x="1764075" y="1519023"/>
                  <a:pt x="1760752" y="1520933"/>
                  <a:pt x="1771650" y="1526381"/>
                </a:cubicBezTo>
                <a:cubicBezTo>
                  <a:pt x="1773895" y="1527503"/>
                  <a:pt x="1776312" y="1528380"/>
                  <a:pt x="1778793" y="1528762"/>
                </a:cubicBezTo>
                <a:cubicBezTo>
                  <a:pt x="1786677" y="1529975"/>
                  <a:pt x="1794668" y="1530350"/>
                  <a:pt x="1802606" y="1531144"/>
                </a:cubicBezTo>
                <a:cubicBezTo>
                  <a:pt x="1805781" y="1535906"/>
                  <a:pt x="1807369" y="1542256"/>
                  <a:pt x="1812131" y="1545431"/>
                </a:cubicBezTo>
                <a:cubicBezTo>
                  <a:pt x="1816893" y="1548606"/>
                  <a:pt x="1820723" y="1554387"/>
                  <a:pt x="1826418" y="1554956"/>
                </a:cubicBezTo>
                <a:cubicBezTo>
                  <a:pt x="1834356" y="1555750"/>
                  <a:pt x="1842315" y="1556347"/>
                  <a:pt x="1850231" y="1557337"/>
                </a:cubicBezTo>
                <a:lnTo>
                  <a:pt x="1876425" y="1562100"/>
                </a:lnTo>
                <a:cubicBezTo>
                  <a:pt x="1878806" y="1563687"/>
                  <a:pt x="1881780" y="1564627"/>
                  <a:pt x="1883568" y="1566862"/>
                </a:cubicBezTo>
                <a:cubicBezTo>
                  <a:pt x="1889915" y="1574795"/>
                  <a:pt x="1880285" y="1575458"/>
                  <a:pt x="1893093" y="1581150"/>
                </a:cubicBezTo>
                <a:cubicBezTo>
                  <a:pt x="1897505" y="1583111"/>
                  <a:pt x="1902566" y="1583174"/>
                  <a:pt x="1907381" y="1583531"/>
                </a:cubicBezTo>
                <a:cubicBezTo>
                  <a:pt x="1924023" y="1584764"/>
                  <a:pt x="1940718" y="1585118"/>
                  <a:pt x="1957387" y="1585912"/>
                </a:cubicBezTo>
                <a:cubicBezTo>
                  <a:pt x="1967706" y="1588293"/>
                  <a:pt x="1966912" y="1594644"/>
                  <a:pt x="1969293" y="1597819"/>
                </a:cubicBezTo>
                <a:cubicBezTo>
                  <a:pt x="1971674" y="1600994"/>
                  <a:pt x="1970283" y="1602874"/>
                  <a:pt x="1971675" y="1604962"/>
                </a:cubicBezTo>
                <a:cubicBezTo>
                  <a:pt x="1973543" y="1607764"/>
                  <a:pt x="1976662" y="1609519"/>
                  <a:pt x="1978818" y="1612106"/>
                </a:cubicBezTo>
                <a:cubicBezTo>
                  <a:pt x="1984308" y="1618694"/>
                  <a:pt x="1982900" y="1621177"/>
                  <a:pt x="1990725" y="1626394"/>
                </a:cubicBezTo>
                <a:cubicBezTo>
                  <a:pt x="2012207" y="1640716"/>
                  <a:pt x="1982526" y="1614799"/>
                  <a:pt x="2005012" y="1633537"/>
                </a:cubicBezTo>
                <a:cubicBezTo>
                  <a:pt x="2007599" y="1635693"/>
                  <a:pt x="2009498" y="1638613"/>
                  <a:pt x="2012156" y="1640681"/>
                </a:cubicBezTo>
                <a:cubicBezTo>
                  <a:pt x="2016674" y="1644195"/>
                  <a:pt x="2021681" y="1647031"/>
                  <a:pt x="2026443" y="1650206"/>
                </a:cubicBezTo>
                <a:lnTo>
                  <a:pt x="2033587" y="1654969"/>
                </a:lnTo>
                <a:cubicBezTo>
                  <a:pt x="2035968" y="1656556"/>
                  <a:pt x="2038016" y="1658826"/>
                  <a:pt x="2040731" y="1659731"/>
                </a:cubicBezTo>
                <a:cubicBezTo>
                  <a:pt x="2048741" y="1662401"/>
                  <a:pt x="2050208" y="1663217"/>
                  <a:pt x="2059781" y="1664494"/>
                </a:cubicBezTo>
                <a:cubicBezTo>
                  <a:pt x="2067688" y="1665548"/>
                  <a:pt x="2075665" y="1665994"/>
                  <a:pt x="2083593" y="1666875"/>
                </a:cubicBezTo>
                <a:cubicBezTo>
                  <a:pt x="2089953" y="1667582"/>
                  <a:pt x="2096293" y="1668462"/>
                  <a:pt x="2102643" y="1669256"/>
                </a:cubicBezTo>
                <a:cubicBezTo>
                  <a:pt x="2126336" y="1677153"/>
                  <a:pt x="2102506" y="1669927"/>
                  <a:pt x="2159793" y="1674019"/>
                </a:cubicBezTo>
                <a:cubicBezTo>
                  <a:pt x="2165391" y="1674419"/>
                  <a:pt x="2170869" y="1675934"/>
                  <a:pt x="2176462" y="1676400"/>
                </a:cubicBezTo>
                <a:cubicBezTo>
                  <a:pt x="2189932" y="1677522"/>
                  <a:pt x="2203449" y="1677987"/>
                  <a:pt x="2216943" y="1678781"/>
                </a:cubicBezTo>
                <a:cubicBezTo>
                  <a:pt x="2219324" y="1679575"/>
                  <a:pt x="2221606" y="1680780"/>
                  <a:pt x="2224087" y="1681162"/>
                </a:cubicBezTo>
                <a:cubicBezTo>
                  <a:pt x="2231972" y="1682375"/>
                  <a:pt x="2241009" y="1679524"/>
                  <a:pt x="2247900" y="1683544"/>
                </a:cubicBezTo>
                <a:cubicBezTo>
                  <a:pt x="2252236" y="1686073"/>
                  <a:pt x="2249112" y="1694281"/>
                  <a:pt x="2252662" y="1697831"/>
                </a:cubicBezTo>
                <a:lnTo>
                  <a:pt x="2259806" y="1704975"/>
                </a:lnTo>
                <a:cubicBezTo>
                  <a:pt x="2261393" y="1709737"/>
                  <a:pt x="2259806" y="1717674"/>
                  <a:pt x="2264568" y="1719262"/>
                </a:cubicBezTo>
                <a:cubicBezTo>
                  <a:pt x="2266949" y="1720056"/>
                  <a:pt x="2269277" y="1721035"/>
                  <a:pt x="2271712" y="1721644"/>
                </a:cubicBezTo>
                <a:cubicBezTo>
                  <a:pt x="2286603" y="1725367"/>
                  <a:pt x="2294670" y="1724946"/>
                  <a:pt x="2312193" y="1726406"/>
                </a:cubicBezTo>
                <a:cubicBezTo>
                  <a:pt x="2316162" y="1727994"/>
                  <a:pt x="2310606" y="1734343"/>
                  <a:pt x="2314575" y="1735931"/>
                </a:cubicBezTo>
                <a:cubicBezTo>
                  <a:pt x="2328069" y="1735931"/>
                  <a:pt x="2347912" y="1734740"/>
                  <a:pt x="2355056" y="1735931"/>
                </a:cubicBezTo>
                <a:cubicBezTo>
                  <a:pt x="2362200" y="1737122"/>
                  <a:pt x="2356314" y="1740830"/>
                  <a:pt x="2357437" y="1743075"/>
                </a:cubicBezTo>
                <a:cubicBezTo>
                  <a:pt x="2358717" y="1745635"/>
                  <a:pt x="2360612" y="1747838"/>
                  <a:pt x="2362200" y="1750219"/>
                </a:cubicBezTo>
                <a:cubicBezTo>
                  <a:pt x="2362994" y="1752600"/>
                  <a:pt x="2363892" y="1754949"/>
                  <a:pt x="2364581" y="1757362"/>
                </a:cubicBezTo>
                <a:lnTo>
                  <a:pt x="2366962" y="1766887"/>
                </a:lnTo>
                <a:cubicBezTo>
                  <a:pt x="2399903" y="1768078"/>
                  <a:pt x="2497137" y="1765300"/>
                  <a:pt x="2562225" y="1764506"/>
                </a:cubicBezTo>
                <a:lnTo>
                  <a:pt x="2583656" y="1797844"/>
                </a:lnTo>
                <a:cubicBezTo>
                  <a:pt x="2602309" y="1803003"/>
                  <a:pt x="2643981" y="1796256"/>
                  <a:pt x="2674143" y="1795462"/>
                </a:cubicBezTo>
                <a:lnTo>
                  <a:pt x="2681288" y="1828800"/>
                </a:lnTo>
                <a:lnTo>
                  <a:pt x="2957513" y="1835943"/>
                </a:lnTo>
              </a:path>
            </a:pathLst>
          </a:custGeom>
          <a:noFill/>
          <a:ln w="1905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3910" name="Text Box 2"/>
          <p:cNvSpPr txBox="1">
            <a:spLocks noChangeArrowheads="1"/>
          </p:cNvSpPr>
          <p:nvPr/>
        </p:nvSpPr>
        <p:spPr bwMode="auto">
          <a:xfrm>
            <a:off x="0" y="1420241"/>
            <a:ext cx="91440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Primary outcomes by treatment</a:t>
            </a:r>
          </a:p>
        </p:txBody>
      </p:sp>
      <p:sp>
        <p:nvSpPr>
          <p:cNvPr id="123911" name="TextBox 53"/>
          <p:cNvSpPr txBox="1">
            <a:spLocks noChangeArrowheads="1"/>
          </p:cNvSpPr>
          <p:nvPr/>
        </p:nvSpPr>
        <p:spPr bwMode="auto">
          <a:xfrm>
            <a:off x="906463" y="5854129"/>
            <a:ext cx="6900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Neither OS or PFS achieved </a:t>
            </a:r>
            <a:r>
              <a:rPr lang="en-US" altLang="en-US" sz="18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prespecified</a:t>
            </a:r>
            <a:r>
              <a:rPr lang="en-US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endpoints</a:t>
            </a:r>
          </a:p>
        </p:txBody>
      </p:sp>
      <p:sp>
        <p:nvSpPr>
          <p:cNvPr id="123912" name="TextBox 45"/>
          <p:cNvSpPr txBox="1">
            <a:spLocks noChangeArrowheads="1"/>
          </p:cNvSpPr>
          <p:nvPr/>
        </p:nvSpPr>
        <p:spPr bwMode="auto">
          <a:xfrm>
            <a:off x="381000" y="4196779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Patients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placebo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bevacizumab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316038" y="1991741"/>
            <a:ext cx="1587" cy="203041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06513" y="4023741"/>
            <a:ext cx="29464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915" name="TextBox 23"/>
          <p:cNvSpPr txBox="1">
            <a:spLocks noChangeArrowheads="1"/>
          </p:cNvSpPr>
          <p:nvPr/>
        </p:nvSpPr>
        <p:spPr bwMode="auto">
          <a:xfrm>
            <a:off x="1195388" y="3896741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3916" name="TextBox 28"/>
          <p:cNvSpPr txBox="1">
            <a:spLocks noChangeArrowheads="1"/>
          </p:cNvSpPr>
          <p:nvPr/>
        </p:nvSpPr>
        <p:spPr bwMode="auto">
          <a:xfrm>
            <a:off x="1085850" y="3398266"/>
            <a:ext cx="3571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123917" name="TextBox 29"/>
          <p:cNvSpPr txBox="1">
            <a:spLocks noChangeArrowheads="1"/>
          </p:cNvSpPr>
          <p:nvPr/>
        </p:nvSpPr>
        <p:spPr bwMode="auto">
          <a:xfrm>
            <a:off x="1085850" y="2899791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</p:txBody>
      </p:sp>
      <p:sp>
        <p:nvSpPr>
          <p:cNvPr id="123918" name="TextBox 30"/>
          <p:cNvSpPr txBox="1">
            <a:spLocks noChangeArrowheads="1"/>
          </p:cNvSpPr>
          <p:nvPr/>
        </p:nvSpPr>
        <p:spPr bwMode="auto">
          <a:xfrm>
            <a:off x="1085850" y="2393379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75</a:t>
            </a:r>
          </a:p>
        </p:txBody>
      </p:sp>
      <p:sp>
        <p:nvSpPr>
          <p:cNvPr id="123919" name="TextBox 31"/>
          <p:cNvSpPr txBox="1">
            <a:spLocks noChangeArrowheads="1"/>
          </p:cNvSpPr>
          <p:nvPr/>
        </p:nvSpPr>
        <p:spPr bwMode="auto">
          <a:xfrm>
            <a:off x="1027113" y="1906016"/>
            <a:ext cx="3571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123920" name="TextBox 32"/>
          <p:cNvSpPr txBox="1">
            <a:spLocks noChangeArrowheads="1"/>
          </p:cNvSpPr>
          <p:nvPr/>
        </p:nvSpPr>
        <p:spPr bwMode="auto">
          <a:xfrm>
            <a:off x="1255713" y="4022154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3921" name="TextBox 33"/>
          <p:cNvSpPr txBox="1">
            <a:spLocks noChangeArrowheads="1"/>
          </p:cNvSpPr>
          <p:nvPr/>
        </p:nvSpPr>
        <p:spPr bwMode="auto">
          <a:xfrm>
            <a:off x="1784350" y="4022154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</a:p>
        </p:txBody>
      </p:sp>
      <p:sp>
        <p:nvSpPr>
          <p:cNvPr id="123922" name="TextBox 34"/>
          <p:cNvSpPr txBox="1">
            <a:spLocks noChangeArrowheads="1"/>
          </p:cNvSpPr>
          <p:nvPr/>
        </p:nvSpPr>
        <p:spPr bwMode="auto">
          <a:xfrm>
            <a:off x="2362200" y="4022154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123923" name="TextBox 35"/>
          <p:cNvSpPr txBox="1">
            <a:spLocks noChangeArrowheads="1"/>
          </p:cNvSpPr>
          <p:nvPr/>
        </p:nvSpPr>
        <p:spPr bwMode="auto">
          <a:xfrm>
            <a:off x="2919413" y="4022154"/>
            <a:ext cx="3571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18</a:t>
            </a:r>
          </a:p>
        </p:txBody>
      </p:sp>
      <p:sp>
        <p:nvSpPr>
          <p:cNvPr id="123924" name="TextBox 36"/>
          <p:cNvSpPr txBox="1">
            <a:spLocks noChangeArrowheads="1"/>
          </p:cNvSpPr>
          <p:nvPr/>
        </p:nvSpPr>
        <p:spPr bwMode="auto">
          <a:xfrm>
            <a:off x="3505200" y="4022154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24</a:t>
            </a:r>
          </a:p>
        </p:txBody>
      </p:sp>
      <p:sp>
        <p:nvSpPr>
          <p:cNvPr id="123925" name="TextBox 37"/>
          <p:cNvSpPr txBox="1">
            <a:spLocks noChangeArrowheads="1"/>
          </p:cNvSpPr>
          <p:nvPr/>
        </p:nvSpPr>
        <p:spPr bwMode="auto">
          <a:xfrm>
            <a:off x="4100513" y="4022154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2291" y="2385097"/>
            <a:ext cx="307777" cy="1219200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dirty="0">
                <a:solidFill>
                  <a:srgbClr val="FFFFFF"/>
                </a:solidFill>
                <a:latin typeface="Calibri" panose="020F0502020204030204" pitchFamily="34" charset="0"/>
              </a:rPr>
              <a:t>Overall Survival, %</a:t>
            </a:r>
          </a:p>
        </p:txBody>
      </p:sp>
      <p:sp>
        <p:nvSpPr>
          <p:cNvPr id="123927" name="TextBox 39"/>
          <p:cNvSpPr txBox="1">
            <a:spLocks noChangeArrowheads="1"/>
          </p:cNvSpPr>
          <p:nvPr/>
        </p:nvSpPr>
        <p:spPr bwMode="auto">
          <a:xfrm>
            <a:off x="1149350" y="4320604"/>
            <a:ext cx="355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309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312</a:t>
            </a:r>
          </a:p>
        </p:txBody>
      </p:sp>
      <p:sp>
        <p:nvSpPr>
          <p:cNvPr id="123928" name="TextBox 40"/>
          <p:cNvSpPr txBox="1">
            <a:spLocks noChangeArrowheads="1"/>
          </p:cNvSpPr>
          <p:nvPr/>
        </p:nvSpPr>
        <p:spPr bwMode="auto">
          <a:xfrm>
            <a:off x="1717675" y="4320604"/>
            <a:ext cx="355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255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263</a:t>
            </a:r>
          </a:p>
        </p:txBody>
      </p:sp>
      <p:sp>
        <p:nvSpPr>
          <p:cNvPr id="123929" name="TextBox 41"/>
          <p:cNvSpPr txBox="1">
            <a:spLocks noChangeArrowheads="1"/>
          </p:cNvSpPr>
          <p:nvPr/>
        </p:nvSpPr>
        <p:spPr bwMode="auto">
          <a:xfrm>
            <a:off x="2351088" y="4320604"/>
            <a:ext cx="3571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192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200</a:t>
            </a:r>
          </a:p>
        </p:txBody>
      </p:sp>
      <p:sp>
        <p:nvSpPr>
          <p:cNvPr id="123930" name="TextBox 42"/>
          <p:cNvSpPr txBox="1">
            <a:spLocks noChangeArrowheads="1"/>
          </p:cNvSpPr>
          <p:nvPr/>
        </p:nvSpPr>
        <p:spPr bwMode="auto">
          <a:xfrm>
            <a:off x="2895600" y="4320604"/>
            <a:ext cx="357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112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99</a:t>
            </a:r>
          </a:p>
        </p:txBody>
      </p:sp>
      <p:sp>
        <p:nvSpPr>
          <p:cNvPr id="123931" name="TextBox 43"/>
          <p:cNvSpPr txBox="1">
            <a:spLocks noChangeArrowheads="1"/>
          </p:cNvSpPr>
          <p:nvPr/>
        </p:nvSpPr>
        <p:spPr bwMode="auto">
          <a:xfrm>
            <a:off x="3500438" y="4320604"/>
            <a:ext cx="3571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47</a:t>
            </a:r>
          </a:p>
        </p:txBody>
      </p:sp>
      <p:sp>
        <p:nvSpPr>
          <p:cNvPr id="123932" name="TextBox 44"/>
          <p:cNvSpPr txBox="1">
            <a:spLocks noChangeArrowheads="1"/>
          </p:cNvSpPr>
          <p:nvPr/>
        </p:nvSpPr>
        <p:spPr bwMode="auto">
          <a:xfrm>
            <a:off x="4092575" y="4320604"/>
            <a:ext cx="355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22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17</a:t>
            </a:r>
          </a:p>
        </p:txBody>
      </p:sp>
      <p:sp>
        <p:nvSpPr>
          <p:cNvPr id="123933" name="TextBox 46"/>
          <p:cNvSpPr txBox="1">
            <a:spLocks noChangeArrowheads="1"/>
          </p:cNvSpPr>
          <p:nvPr/>
        </p:nvSpPr>
        <p:spPr bwMode="auto">
          <a:xfrm>
            <a:off x="1600200" y="4161854"/>
            <a:ext cx="24955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Months After Randomization</a:t>
            </a:r>
          </a:p>
        </p:txBody>
      </p:sp>
      <p:sp>
        <p:nvSpPr>
          <p:cNvPr id="123934" name="TextBox 47"/>
          <p:cNvSpPr txBox="1">
            <a:spLocks noChangeArrowheads="1"/>
          </p:cNvSpPr>
          <p:nvPr/>
        </p:nvSpPr>
        <p:spPr bwMode="auto">
          <a:xfrm>
            <a:off x="1341438" y="3763391"/>
            <a:ext cx="7080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placebo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bevacizumab</a:t>
            </a:r>
          </a:p>
        </p:txBody>
      </p:sp>
      <p:sp>
        <p:nvSpPr>
          <p:cNvPr id="123935" name="TextBox 48"/>
          <p:cNvSpPr txBox="1">
            <a:spLocks noChangeArrowheads="1"/>
          </p:cNvSpPr>
          <p:nvPr/>
        </p:nvSpPr>
        <p:spPr bwMode="auto">
          <a:xfrm>
            <a:off x="2225675" y="3671316"/>
            <a:ext cx="425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Total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309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312</a:t>
            </a:r>
          </a:p>
        </p:txBody>
      </p:sp>
      <p:sp>
        <p:nvSpPr>
          <p:cNvPr id="123936" name="TextBox 49"/>
          <p:cNvSpPr txBox="1">
            <a:spLocks noChangeArrowheads="1"/>
          </p:cNvSpPr>
          <p:nvPr/>
        </p:nvSpPr>
        <p:spPr bwMode="auto">
          <a:xfrm>
            <a:off x="1905000" y="3671316"/>
            <a:ext cx="40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Dead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198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215</a:t>
            </a:r>
          </a:p>
        </p:txBody>
      </p:sp>
      <p:sp>
        <p:nvSpPr>
          <p:cNvPr id="123937" name="TextBox 50"/>
          <p:cNvSpPr txBox="1">
            <a:spLocks noChangeArrowheads="1"/>
          </p:cNvSpPr>
          <p:nvPr/>
        </p:nvSpPr>
        <p:spPr bwMode="auto">
          <a:xfrm>
            <a:off x="2546350" y="3763391"/>
            <a:ext cx="14652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i="1" smtClean="0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 = .21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HR (95% CI) = 1.13 (0.93, 1.37)</a:t>
            </a:r>
          </a:p>
        </p:txBody>
      </p:sp>
      <p:sp>
        <p:nvSpPr>
          <p:cNvPr id="123938" name="TextBox 52"/>
          <p:cNvSpPr txBox="1">
            <a:spLocks noChangeArrowheads="1"/>
          </p:cNvSpPr>
          <p:nvPr/>
        </p:nvSpPr>
        <p:spPr bwMode="auto">
          <a:xfrm>
            <a:off x="381000" y="4685729"/>
            <a:ext cx="4357688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u="sng" dirty="0" smtClean="0">
                <a:solidFill>
                  <a:srgbClr val="FFFFFF"/>
                </a:solidFill>
                <a:latin typeface="Calibri" panose="020F0502020204030204" pitchFamily="34" charset="0"/>
              </a:rPr>
              <a:t>Median overall survival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Placebo: 16.1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Bevacizumab: 15.7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HR (BEV/placebo: 1.13 [95%CI: 0.93, 1.37])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= .21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346200" y="3861816"/>
            <a:ext cx="7302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347788" y="3952304"/>
            <a:ext cx="73025" cy="0"/>
          </a:xfrm>
          <a:prstGeom prst="line">
            <a:avLst/>
          </a:prstGeom>
          <a:ln w="1905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941" name="Group 60"/>
          <p:cNvGrpSpPr>
            <a:grpSpLocks/>
          </p:cNvGrpSpPr>
          <p:nvPr/>
        </p:nvGrpSpPr>
        <p:grpSpPr bwMode="auto">
          <a:xfrm>
            <a:off x="4606925" y="1902841"/>
            <a:ext cx="4841875" cy="3949700"/>
            <a:chOff x="381000" y="2123768"/>
            <a:chExt cx="4842301" cy="3949258"/>
          </a:xfrm>
        </p:grpSpPr>
        <p:sp>
          <p:nvSpPr>
            <p:cNvPr id="123943" name="TextBox 61"/>
            <p:cNvSpPr txBox="1">
              <a:spLocks noChangeArrowheads="1"/>
            </p:cNvSpPr>
            <p:nvPr/>
          </p:nvSpPr>
          <p:spPr bwMode="auto">
            <a:xfrm>
              <a:off x="381000" y="4415135"/>
              <a:ext cx="2057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Patients at risk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placebo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bevacizumab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H="1">
              <a:off x="1316120" y="2209483"/>
              <a:ext cx="0" cy="2031773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306594" y="4242844"/>
              <a:ext cx="2946659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946" name="TextBox 64"/>
            <p:cNvSpPr txBox="1">
              <a:spLocks noChangeArrowheads="1"/>
            </p:cNvSpPr>
            <p:nvPr/>
          </p:nvSpPr>
          <p:spPr bwMode="auto">
            <a:xfrm>
              <a:off x="1194618" y="4114800"/>
              <a:ext cx="7620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123947" name="TextBox 65"/>
            <p:cNvSpPr txBox="1">
              <a:spLocks noChangeArrowheads="1"/>
            </p:cNvSpPr>
            <p:nvPr/>
          </p:nvSpPr>
          <p:spPr bwMode="auto">
            <a:xfrm>
              <a:off x="1086466" y="3615812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25</a:t>
              </a:r>
            </a:p>
          </p:txBody>
        </p:sp>
        <p:sp>
          <p:nvSpPr>
            <p:cNvPr id="123948" name="TextBox 66"/>
            <p:cNvSpPr txBox="1">
              <a:spLocks noChangeArrowheads="1"/>
            </p:cNvSpPr>
            <p:nvPr/>
          </p:nvSpPr>
          <p:spPr bwMode="auto">
            <a:xfrm>
              <a:off x="1086466" y="3117681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50</a:t>
              </a:r>
            </a:p>
          </p:txBody>
        </p:sp>
        <p:sp>
          <p:nvSpPr>
            <p:cNvPr id="123949" name="TextBox 67"/>
            <p:cNvSpPr txBox="1">
              <a:spLocks noChangeArrowheads="1"/>
            </p:cNvSpPr>
            <p:nvPr/>
          </p:nvSpPr>
          <p:spPr bwMode="auto">
            <a:xfrm>
              <a:off x="1086466" y="2611330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75</a:t>
              </a:r>
            </a:p>
          </p:txBody>
        </p:sp>
        <p:sp>
          <p:nvSpPr>
            <p:cNvPr id="123950" name="TextBox 68"/>
            <p:cNvSpPr txBox="1">
              <a:spLocks noChangeArrowheads="1"/>
            </p:cNvSpPr>
            <p:nvPr/>
          </p:nvSpPr>
          <p:spPr bwMode="auto">
            <a:xfrm>
              <a:off x="1027474" y="2123768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100</a:t>
              </a:r>
            </a:p>
          </p:txBody>
        </p:sp>
        <p:sp>
          <p:nvSpPr>
            <p:cNvPr id="123951" name="TextBox 69"/>
            <p:cNvSpPr txBox="1">
              <a:spLocks noChangeArrowheads="1"/>
            </p:cNvSpPr>
            <p:nvPr/>
          </p:nvSpPr>
          <p:spPr bwMode="auto">
            <a:xfrm>
              <a:off x="1256070" y="4241006"/>
              <a:ext cx="7620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123952" name="TextBox 70"/>
            <p:cNvSpPr txBox="1">
              <a:spLocks noChangeArrowheads="1"/>
            </p:cNvSpPr>
            <p:nvPr/>
          </p:nvSpPr>
          <p:spPr bwMode="auto">
            <a:xfrm>
              <a:off x="1784556" y="4241006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6</a:t>
              </a:r>
            </a:p>
          </p:txBody>
        </p:sp>
        <p:sp>
          <p:nvSpPr>
            <p:cNvPr id="123953" name="TextBox 71"/>
            <p:cNvSpPr txBox="1">
              <a:spLocks noChangeArrowheads="1"/>
            </p:cNvSpPr>
            <p:nvPr/>
          </p:nvSpPr>
          <p:spPr bwMode="auto">
            <a:xfrm>
              <a:off x="2361791" y="4241006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12</a:t>
              </a:r>
            </a:p>
          </p:txBody>
        </p:sp>
        <p:sp>
          <p:nvSpPr>
            <p:cNvPr id="123954" name="TextBox 72"/>
            <p:cNvSpPr txBox="1">
              <a:spLocks noChangeArrowheads="1"/>
            </p:cNvSpPr>
            <p:nvPr/>
          </p:nvSpPr>
          <p:spPr bwMode="auto">
            <a:xfrm>
              <a:off x="2920182" y="4241006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18</a:t>
              </a:r>
            </a:p>
          </p:txBody>
        </p:sp>
        <p:sp>
          <p:nvSpPr>
            <p:cNvPr id="123955" name="TextBox 73"/>
            <p:cNvSpPr txBox="1">
              <a:spLocks noChangeArrowheads="1"/>
            </p:cNvSpPr>
            <p:nvPr/>
          </p:nvSpPr>
          <p:spPr bwMode="auto">
            <a:xfrm>
              <a:off x="3505200" y="4241006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24</a:t>
              </a:r>
            </a:p>
          </p:txBody>
        </p:sp>
        <p:sp>
          <p:nvSpPr>
            <p:cNvPr id="123956" name="TextBox 74"/>
            <p:cNvSpPr txBox="1">
              <a:spLocks noChangeArrowheads="1"/>
            </p:cNvSpPr>
            <p:nvPr/>
          </p:nvSpPr>
          <p:spPr bwMode="auto">
            <a:xfrm>
              <a:off x="4100054" y="4241006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72291" y="2170119"/>
              <a:ext cx="307804" cy="2074611"/>
            </a:xfrm>
            <a:prstGeom prst="rect">
              <a:avLst/>
            </a:prstGeom>
            <a:noFill/>
          </p:spPr>
          <p:txBody>
            <a:bodyPr vert="vert27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Progression-free  Survival, %</a:t>
              </a:r>
            </a:p>
          </p:txBody>
        </p:sp>
        <p:sp>
          <p:nvSpPr>
            <p:cNvPr id="123958" name="TextBox 76"/>
            <p:cNvSpPr txBox="1">
              <a:spLocks noChangeArrowheads="1"/>
            </p:cNvSpPr>
            <p:nvPr/>
          </p:nvSpPr>
          <p:spPr bwMode="auto">
            <a:xfrm>
              <a:off x="1149178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309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311</a:t>
              </a:r>
            </a:p>
          </p:txBody>
        </p:sp>
        <p:sp>
          <p:nvSpPr>
            <p:cNvPr id="123959" name="TextBox 77"/>
            <p:cNvSpPr txBox="1">
              <a:spLocks noChangeArrowheads="1"/>
            </p:cNvSpPr>
            <p:nvPr/>
          </p:nvSpPr>
          <p:spPr bwMode="auto">
            <a:xfrm>
              <a:off x="1717452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163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241</a:t>
              </a:r>
            </a:p>
          </p:txBody>
        </p:sp>
        <p:sp>
          <p:nvSpPr>
            <p:cNvPr id="123960" name="TextBox 78"/>
            <p:cNvSpPr txBox="1">
              <a:spLocks noChangeArrowheads="1"/>
            </p:cNvSpPr>
            <p:nvPr/>
          </p:nvSpPr>
          <p:spPr bwMode="auto">
            <a:xfrm>
              <a:off x="2326977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96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133</a:t>
              </a:r>
            </a:p>
          </p:txBody>
        </p:sp>
        <p:sp>
          <p:nvSpPr>
            <p:cNvPr id="123961" name="TextBox 79"/>
            <p:cNvSpPr txBox="1">
              <a:spLocks noChangeArrowheads="1"/>
            </p:cNvSpPr>
            <p:nvPr/>
          </p:nvSpPr>
          <p:spPr bwMode="auto">
            <a:xfrm>
              <a:off x="2895683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54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59</a:t>
              </a:r>
            </a:p>
          </p:txBody>
        </p:sp>
        <p:sp>
          <p:nvSpPr>
            <p:cNvPr id="123962" name="TextBox 80"/>
            <p:cNvSpPr txBox="1">
              <a:spLocks noChangeArrowheads="1"/>
            </p:cNvSpPr>
            <p:nvPr/>
          </p:nvSpPr>
          <p:spPr bwMode="auto">
            <a:xfrm>
              <a:off x="3501025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27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17</a:t>
              </a:r>
            </a:p>
          </p:txBody>
        </p:sp>
        <p:sp>
          <p:nvSpPr>
            <p:cNvPr id="123963" name="TextBox 81"/>
            <p:cNvSpPr txBox="1">
              <a:spLocks noChangeArrowheads="1"/>
            </p:cNvSpPr>
            <p:nvPr/>
          </p:nvSpPr>
          <p:spPr bwMode="auto">
            <a:xfrm>
              <a:off x="4091947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12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8</a:t>
              </a:r>
            </a:p>
          </p:txBody>
        </p:sp>
        <p:sp>
          <p:nvSpPr>
            <p:cNvPr id="123964" name="TextBox 82"/>
            <p:cNvSpPr txBox="1">
              <a:spLocks noChangeArrowheads="1"/>
            </p:cNvSpPr>
            <p:nvPr/>
          </p:nvSpPr>
          <p:spPr bwMode="auto">
            <a:xfrm>
              <a:off x="1600200" y="4379668"/>
              <a:ext cx="24948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Months After Randomization</a:t>
              </a:r>
            </a:p>
          </p:txBody>
        </p:sp>
        <p:sp>
          <p:nvSpPr>
            <p:cNvPr id="123965" name="TextBox 83"/>
            <p:cNvSpPr txBox="1">
              <a:spLocks noChangeArrowheads="1"/>
            </p:cNvSpPr>
            <p:nvPr/>
          </p:nvSpPr>
          <p:spPr bwMode="auto">
            <a:xfrm>
              <a:off x="1340710" y="3981959"/>
              <a:ext cx="7083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placebo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bevacizumab</a:t>
              </a:r>
            </a:p>
          </p:txBody>
        </p:sp>
        <p:sp>
          <p:nvSpPr>
            <p:cNvPr id="123966" name="TextBox 84"/>
            <p:cNvSpPr txBox="1">
              <a:spLocks noChangeArrowheads="1"/>
            </p:cNvSpPr>
            <p:nvPr/>
          </p:nvSpPr>
          <p:spPr bwMode="auto">
            <a:xfrm>
              <a:off x="2225074" y="3889626"/>
              <a:ext cx="4266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Total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309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311</a:t>
              </a:r>
            </a:p>
          </p:txBody>
        </p:sp>
        <p:sp>
          <p:nvSpPr>
            <p:cNvPr id="123967" name="TextBox 85"/>
            <p:cNvSpPr txBox="1">
              <a:spLocks noChangeArrowheads="1"/>
            </p:cNvSpPr>
            <p:nvPr/>
          </p:nvSpPr>
          <p:spPr bwMode="auto">
            <a:xfrm>
              <a:off x="1905000" y="3889626"/>
              <a:ext cx="4466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Failed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256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256</a:t>
              </a:r>
            </a:p>
          </p:txBody>
        </p:sp>
        <p:sp>
          <p:nvSpPr>
            <p:cNvPr id="123968" name="TextBox 86"/>
            <p:cNvSpPr txBox="1">
              <a:spLocks noChangeArrowheads="1"/>
            </p:cNvSpPr>
            <p:nvPr/>
          </p:nvSpPr>
          <p:spPr bwMode="auto">
            <a:xfrm>
              <a:off x="2545589" y="3981959"/>
              <a:ext cx="14657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i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</a:t>
              </a: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= .007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HR (95% CI) = .79 (0.66, 0.94)</a:t>
              </a:r>
            </a:p>
          </p:txBody>
        </p:sp>
        <p:sp>
          <p:nvSpPr>
            <p:cNvPr id="123969" name="TextBox 87"/>
            <p:cNvSpPr txBox="1">
              <a:spLocks noChangeArrowheads="1"/>
            </p:cNvSpPr>
            <p:nvPr/>
          </p:nvSpPr>
          <p:spPr bwMode="auto">
            <a:xfrm>
              <a:off x="651228" y="4903576"/>
              <a:ext cx="4572073" cy="116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u="sng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Median progression-free survival</a:t>
              </a:r>
            </a:p>
            <a:p>
              <a:pPr lvl="1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Placebo: 7.3 months</a:t>
              </a:r>
            </a:p>
            <a:p>
              <a:pPr lvl="1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Bevacizumab: 10.7 months</a:t>
              </a:r>
            </a:p>
            <a:p>
              <a:pPr lvl="1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HR (BEV/placebo: 0.79 [95%CI: 0.66, 0.94])</a:t>
              </a:r>
            </a:p>
            <a:p>
              <a:pPr lvl="1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i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</a:t>
              </a:r>
              <a:r>
                <a:rPr lang="en-US" altLang="en-US" sz="14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= .007</a:t>
              </a: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V="1">
              <a:off x="1346285" y="4079349"/>
              <a:ext cx="7303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1347873" y="4171414"/>
              <a:ext cx="73031" cy="0"/>
            </a:xfrm>
            <a:prstGeom prst="line">
              <a:avLst/>
            </a:prstGeom>
            <a:ln w="19050">
              <a:solidFill>
                <a:srgbClr val="66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942" name="TextBox 5"/>
          <p:cNvSpPr txBox="1">
            <a:spLocks noChangeArrowheads="1"/>
          </p:cNvSpPr>
          <p:nvPr/>
        </p:nvSpPr>
        <p:spPr bwMode="auto">
          <a:xfrm>
            <a:off x="268224" y="6243935"/>
            <a:ext cx="8783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Gilbert M, et al. 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2013;31(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): Abstract 01. Gilbert M, et al. Presented at: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2013 Scientific Meeting and Education Day of the Society for </a:t>
            </a:r>
            <a:r>
              <a:rPr 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Neuro</a:t>
            </a: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-Oncology; November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21-24, </a:t>
            </a: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2013;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San Francisco, </a:t>
            </a: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California: Abstract NO-046.</a:t>
            </a:r>
            <a:endParaRPr lang="en-US" altLang="en-US" sz="12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3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60"/>
          <p:cNvSpPr txBox="1">
            <a:spLocks noChangeArrowheads="1"/>
          </p:cNvSpPr>
          <p:nvPr/>
        </p:nvSpPr>
        <p:spPr bwMode="auto">
          <a:xfrm>
            <a:off x="8174038" y="4260850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0" y="423672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276350" y="2281238"/>
            <a:ext cx="2867025" cy="1219200"/>
          </a:xfrm>
          <a:custGeom>
            <a:avLst/>
            <a:gdLst>
              <a:gd name="connsiteX0" fmla="*/ 0 w 2224088"/>
              <a:gd name="connsiteY0" fmla="*/ 0 h 984024"/>
              <a:gd name="connsiteX1" fmla="*/ 19050 w 2224088"/>
              <a:gd name="connsiteY1" fmla="*/ 2381 h 984024"/>
              <a:gd name="connsiteX2" fmla="*/ 26194 w 2224088"/>
              <a:gd name="connsiteY2" fmla="*/ 4762 h 984024"/>
              <a:gd name="connsiteX3" fmla="*/ 47625 w 2224088"/>
              <a:gd name="connsiteY3" fmla="*/ 2381 h 984024"/>
              <a:gd name="connsiteX4" fmla="*/ 111919 w 2224088"/>
              <a:gd name="connsiteY4" fmla="*/ 4762 h 984024"/>
              <a:gd name="connsiteX5" fmla="*/ 138113 w 2224088"/>
              <a:gd name="connsiteY5" fmla="*/ 7143 h 984024"/>
              <a:gd name="connsiteX6" fmla="*/ 142875 w 2224088"/>
              <a:gd name="connsiteY6" fmla="*/ 14287 h 984024"/>
              <a:gd name="connsiteX7" fmla="*/ 150019 w 2224088"/>
              <a:gd name="connsiteY7" fmla="*/ 16668 h 984024"/>
              <a:gd name="connsiteX8" fmla="*/ 157163 w 2224088"/>
              <a:gd name="connsiteY8" fmla="*/ 30956 h 984024"/>
              <a:gd name="connsiteX9" fmla="*/ 164306 w 2224088"/>
              <a:gd name="connsiteY9" fmla="*/ 33337 h 984024"/>
              <a:gd name="connsiteX10" fmla="*/ 185738 w 2224088"/>
              <a:gd name="connsiteY10" fmla="*/ 52387 h 984024"/>
              <a:gd name="connsiteX11" fmla="*/ 192881 w 2224088"/>
              <a:gd name="connsiteY11" fmla="*/ 59531 h 984024"/>
              <a:gd name="connsiteX12" fmla="*/ 204788 w 2224088"/>
              <a:gd name="connsiteY12" fmla="*/ 69056 h 984024"/>
              <a:gd name="connsiteX13" fmla="*/ 211931 w 2224088"/>
              <a:gd name="connsiteY13" fmla="*/ 66675 h 984024"/>
              <a:gd name="connsiteX14" fmla="*/ 228600 w 2224088"/>
              <a:gd name="connsiteY14" fmla="*/ 64293 h 984024"/>
              <a:gd name="connsiteX15" fmla="*/ 240506 w 2224088"/>
              <a:gd name="connsiteY15" fmla="*/ 61912 h 984024"/>
              <a:gd name="connsiteX16" fmla="*/ 264319 w 2224088"/>
              <a:gd name="connsiteY16" fmla="*/ 78581 h 984024"/>
              <a:gd name="connsiteX17" fmla="*/ 269081 w 2224088"/>
              <a:gd name="connsiteY17" fmla="*/ 85725 h 984024"/>
              <a:gd name="connsiteX18" fmla="*/ 273844 w 2224088"/>
              <a:gd name="connsiteY18" fmla="*/ 92868 h 984024"/>
              <a:gd name="connsiteX19" fmla="*/ 309563 w 2224088"/>
              <a:gd name="connsiteY19" fmla="*/ 92868 h 984024"/>
              <a:gd name="connsiteX20" fmla="*/ 316706 w 2224088"/>
              <a:gd name="connsiteY20" fmla="*/ 97631 h 984024"/>
              <a:gd name="connsiteX21" fmla="*/ 328613 w 2224088"/>
              <a:gd name="connsiteY21" fmla="*/ 109537 h 984024"/>
              <a:gd name="connsiteX22" fmla="*/ 333375 w 2224088"/>
              <a:gd name="connsiteY22" fmla="*/ 116681 h 984024"/>
              <a:gd name="connsiteX23" fmla="*/ 347663 w 2224088"/>
              <a:gd name="connsiteY23" fmla="*/ 126206 h 984024"/>
              <a:gd name="connsiteX24" fmla="*/ 354806 w 2224088"/>
              <a:gd name="connsiteY24" fmla="*/ 130968 h 984024"/>
              <a:gd name="connsiteX25" fmla="*/ 366713 w 2224088"/>
              <a:gd name="connsiteY25" fmla="*/ 145256 h 984024"/>
              <a:gd name="connsiteX26" fmla="*/ 371475 w 2224088"/>
              <a:gd name="connsiteY26" fmla="*/ 152400 h 984024"/>
              <a:gd name="connsiteX27" fmla="*/ 385763 w 2224088"/>
              <a:gd name="connsiteY27" fmla="*/ 161925 h 984024"/>
              <a:gd name="connsiteX28" fmla="*/ 392906 w 2224088"/>
              <a:gd name="connsiteY28" fmla="*/ 166687 h 984024"/>
              <a:gd name="connsiteX29" fmla="*/ 404813 w 2224088"/>
              <a:gd name="connsiteY29" fmla="*/ 178593 h 984024"/>
              <a:gd name="connsiteX30" fmla="*/ 426244 w 2224088"/>
              <a:gd name="connsiteY30" fmla="*/ 185737 h 984024"/>
              <a:gd name="connsiteX31" fmla="*/ 433388 w 2224088"/>
              <a:gd name="connsiteY31" fmla="*/ 190500 h 984024"/>
              <a:gd name="connsiteX32" fmla="*/ 452438 w 2224088"/>
              <a:gd name="connsiteY32" fmla="*/ 204787 h 984024"/>
              <a:gd name="connsiteX33" fmla="*/ 569119 w 2224088"/>
              <a:gd name="connsiteY33" fmla="*/ 202406 h 984024"/>
              <a:gd name="connsiteX34" fmla="*/ 583406 w 2224088"/>
              <a:gd name="connsiteY34" fmla="*/ 211931 h 984024"/>
              <a:gd name="connsiteX35" fmla="*/ 592931 w 2224088"/>
              <a:gd name="connsiteY35" fmla="*/ 214312 h 984024"/>
              <a:gd name="connsiteX36" fmla="*/ 690563 w 2224088"/>
              <a:gd name="connsiteY36" fmla="*/ 219075 h 984024"/>
              <a:gd name="connsiteX37" fmla="*/ 692944 w 2224088"/>
              <a:gd name="connsiteY37" fmla="*/ 230981 h 984024"/>
              <a:gd name="connsiteX38" fmla="*/ 714375 w 2224088"/>
              <a:gd name="connsiteY38" fmla="*/ 240506 h 984024"/>
              <a:gd name="connsiteX39" fmla="*/ 735806 w 2224088"/>
              <a:gd name="connsiteY39" fmla="*/ 252412 h 984024"/>
              <a:gd name="connsiteX40" fmla="*/ 797719 w 2224088"/>
              <a:gd name="connsiteY40" fmla="*/ 259556 h 984024"/>
              <a:gd name="connsiteX41" fmla="*/ 814388 w 2224088"/>
              <a:gd name="connsiteY41" fmla="*/ 261937 h 984024"/>
              <a:gd name="connsiteX42" fmla="*/ 821531 w 2224088"/>
              <a:gd name="connsiteY42" fmla="*/ 266700 h 984024"/>
              <a:gd name="connsiteX43" fmla="*/ 831056 w 2224088"/>
              <a:gd name="connsiteY43" fmla="*/ 269081 h 984024"/>
              <a:gd name="connsiteX44" fmla="*/ 876300 w 2224088"/>
              <a:gd name="connsiteY44" fmla="*/ 271462 h 984024"/>
              <a:gd name="connsiteX45" fmla="*/ 883444 w 2224088"/>
              <a:gd name="connsiteY45" fmla="*/ 276225 h 984024"/>
              <a:gd name="connsiteX46" fmla="*/ 916781 w 2224088"/>
              <a:gd name="connsiteY46" fmla="*/ 283368 h 984024"/>
              <a:gd name="connsiteX47" fmla="*/ 935831 w 2224088"/>
              <a:gd name="connsiteY47" fmla="*/ 292893 h 984024"/>
              <a:gd name="connsiteX48" fmla="*/ 950119 w 2224088"/>
              <a:gd name="connsiteY48" fmla="*/ 295275 h 984024"/>
              <a:gd name="connsiteX49" fmla="*/ 957263 w 2224088"/>
              <a:gd name="connsiteY49" fmla="*/ 297656 h 984024"/>
              <a:gd name="connsiteX50" fmla="*/ 954881 w 2224088"/>
              <a:gd name="connsiteY50" fmla="*/ 319087 h 984024"/>
              <a:gd name="connsiteX51" fmla="*/ 962025 w 2224088"/>
              <a:gd name="connsiteY51" fmla="*/ 323850 h 984024"/>
              <a:gd name="connsiteX52" fmla="*/ 990600 w 2224088"/>
              <a:gd name="connsiteY52" fmla="*/ 326231 h 984024"/>
              <a:gd name="connsiteX53" fmla="*/ 1002506 w 2224088"/>
              <a:gd name="connsiteY53" fmla="*/ 328612 h 984024"/>
              <a:gd name="connsiteX54" fmla="*/ 1009650 w 2224088"/>
              <a:gd name="connsiteY54" fmla="*/ 330993 h 984024"/>
              <a:gd name="connsiteX55" fmla="*/ 1023938 w 2224088"/>
              <a:gd name="connsiteY55" fmla="*/ 333375 h 984024"/>
              <a:gd name="connsiteX56" fmla="*/ 1033463 w 2224088"/>
              <a:gd name="connsiteY56" fmla="*/ 335756 h 984024"/>
              <a:gd name="connsiteX57" fmla="*/ 1052513 w 2224088"/>
              <a:gd name="connsiteY57" fmla="*/ 345281 h 984024"/>
              <a:gd name="connsiteX58" fmla="*/ 1066800 w 2224088"/>
              <a:gd name="connsiteY58" fmla="*/ 354806 h 984024"/>
              <a:gd name="connsiteX59" fmla="*/ 1069181 w 2224088"/>
              <a:gd name="connsiteY59" fmla="*/ 364331 h 984024"/>
              <a:gd name="connsiteX60" fmla="*/ 1140619 w 2224088"/>
              <a:gd name="connsiteY60" fmla="*/ 366712 h 984024"/>
              <a:gd name="connsiteX61" fmla="*/ 1145381 w 2224088"/>
              <a:gd name="connsiteY61" fmla="*/ 373856 h 984024"/>
              <a:gd name="connsiteX62" fmla="*/ 1197769 w 2224088"/>
              <a:gd name="connsiteY62" fmla="*/ 378618 h 984024"/>
              <a:gd name="connsiteX63" fmla="*/ 1204913 w 2224088"/>
              <a:gd name="connsiteY63" fmla="*/ 383381 h 984024"/>
              <a:gd name="connsiteX64" fmla="*/ 1209675 w 2224088"/>
              <a:gd name="connsiteY64" fmla="*/ 390525 h 984024"/>
              <a:gd name="connsiteX65" fmla="*/ 1231106 w 2224088"/>
              <a:gd name="connsiteY65" fmla="*/ 397668 h 984024"/>
              <a:gd name="connsiteX66" fmla="*/ 1240631 w 2224088"/>
              <a:gd name="connsiteY66" fmla="*/ 404812 h 984024"/>
              <a:gd name="connsiteX67" fmla="*/ 1252538 w 2224088"/>
              <a:gd name="connsiteY67" fmla="*/ 416718 h 984024"/>
              <a:gd name="connsiteX68" fmla="*/ 1257300 w 2224088"/>
              <a:gd name="connsiteY68" fmla="*/ 423862 h 984024"/>
              <a:gd name="connsiteX69" fmla="*/ 1307306 w 2224088"/>
              <a:gd name="connsiteY69" fmla="*/ 431006 h 984024"/>
              <a:gd name="connsiteX70" fmla="*/ 1314450 w 2224088"/>
              <a:gd name="connsiteY70" fmla="*/ 433387 h 984024"/>
              <a:gd name="connsiteX71" fmla="*/ 1335881 w 2224088"/>
              <a:gd name="connsiteY71" fmla="*/ 435768 h 984024"/>
              <a:gd name="connsiteX72" fmla="*/ 1338263 w 2224088"/>
              <a:gd name="connsiteY72" fmla="*/ 442912 h 984024"/>
              <a:gd name="connsiteX73" fmla="*/ 1347788 w 2224088"/>
              <a:gd name="connsiteY73" fmla="*/ 457200 h 984024"/>
              <a:gd name="connsiteX74" fmla="*/ 1352550 w 2224088"/>
              <a:gd name="connsiteY74" fmla="*/ 464343 h 984024"/>
              <a:gd name="connsiteX75" fmla="*/ 1359694 w 2224088"/>
              <a:gd name="connsiteY75" fmla="*/ 469106 h 984024"/>
              <a:gd name="connsiteX76" fmla="*/ 1373981 w 2224088"/>
              <a:gd name="connsiteY76" fmla="*/ 485775 h 984024"/>
              <a:gd name="connsiteX77" fmla="*/ 1381125 w 2224088"/>
              <a:gd name="connsiteY77" fmla="*/ 488156 h 984024"/>
              <a:gd name="connsiteX78" fmla="*/ 1407319 w 2224088"/>
              <a:gd name="connsiteY78" fmla="*/ 490537 h 984024"/>
              <a:gd name="connsiteX79" fmla="*/ 1414463 w 2224088"/>
              <a:gd name="connsiteY79" fmla="*/ 492918 h 984024"/>
              <a:gd name="connsiteX80" fmla="*/ 1428750 w 2224088"/>
              <a:gd name="connsiteY80" fmla="*/ 504825 h 984024"/>
              <a:gd name="connsiteX81" fmla="*/ 1459706 w 2224088"/>
              <a:gd name="connsiteY81" fmla="*/ 509587 h 984024"/>
              <a:gd name="connsiteX82" fmla="*/ 1473994 w 2224088"/>
              <a:gd name="connsiteY82" fmla="*/ 511968 h 984024"/>
              <a:gd name="connsiteX83" fmla="*/ 1507331 w 2224088"/>
              <a:gd name="connsiteY83" fmla="*/ 519112 h 984024"/>
              <a:gd name="connsiteX84" fmla="*/ 1514475 w 2224088"/>
              <a:gd name="connsiteY84" fmla="*/ 521493 h 984024"/>
              <a:gd name="connsiteX85" fmla="*/ 1524000 w 2224088"/>
              <a:gd name="connsiteY85" fmla="*/ 523875 h 984024"/>
              <a:gd name="connsiteX86" fmla="*/ 1533525 w 2224088"/>
              <a:gd name="connsiteY86" fmla="*/ 531018 h 984024"/>
              <a:gd name="connsiteX87" fmla="*/ 1538288 w 2224088"/>
              <a:gd name="connsiteY87" fmla="*/ 538162 h 984024"/>
              <a:gd name="connsiteX88" fmla="*/ 1545431 w 2224088"/>
              <a:gd name="connsiteY88" fmla="*/ 571500 h 984024"/>
              <a:gd name="connsiteX89" fmla="*/ 1552575 w 2224088"/>
              <a:gd name="connsiteY89" fmla="*/ 576262 h 984024"/>
              <a:gd name="connsiteX90" fmla="*/ 1590675 w 2224088"/>
              <a:gd name="connsiteY90" fmla="*/ 578643 h 984024"/>
              <a:gd name="connsiteX91" fmla="*/ 1602581 w 2224088"/>
              <a:gd name="connsiteY91" fmla="*/ 609600 h 984024"/>
              <a:gd name="connsiteX92" fmla="*/ 1614488 w 2224088"/>
              <a:gd name="connsiteY92" fmla="*/ 619125 h 984024"/>
              <a:gd name="connsiteX93" fmla="*/ 1621631 w 2224088"/>
              <a:gd name="connsiteY93" fmla="*/ 623887 h 984024"/>
              <a:gd name="connsiteX94" fmla="*/ 1626394 w 2224088"/>
              <a:gd name="connsiteY94" fmla="*/ 631031 h 984024"/>
              <a:gd name="connsiteX95" fmla="*/ 1633538 w 2224088"/>
              <a:gd name="connsiteY95" fmla="*/ 635793 h 984024"/>
              <a:gd name="connsiteX96" fmla="*/ 1635919 w 2224088"/>
              <a:gd name="connsiteY96" fmla="*/ 642937 h 984024"/>
              <a:gd name="connsiteX97" fmla="*/ 1643063 w 2224088"/>
              <a:gd name="connsiteY97" fmla="*/ 666750 h 984024"/>
              <a:gd name="connsiteX98" fmla="*/ 1645444 w 2224088"/>
              <a:gd name="connsiteY98" fmla="*/ 673893 h 984024"/>
              <a:gd name="connsiteX99" fmla="*/ 1647825 w 2224088"/>
              <a:gd name="connsiteY99" fmla="*/ 683418 h 984024"/>
              <a:gd name="connsiteX100" fmla="*/ 1693069 w 2224088"/>
              <a:gd name="connsiteY100" fmla="*/ 685800 h 984024"/>
              <a:gd name="connsiteX101" fmla="*/ 1738313 w 2224088"/>
              <a:gd name="connsiteY101" fmla="*/ 709612 h 984024"/>
              <a:gd name="connsiteX102" fmla="*/ 1740694 w 2224088"/>
              <a:gd name="connsiteY102" fmla="*/ 723900 h 984024"/>
              <a:gd name="connsiteX103" fmla="*/ 1774031 w 2224088"/>
              <a:gd name="connsiteY103" fmla="*/ 726281 h 984024"/>
              <a:gd name="connsiteX104" fmla="*/ 1795463 w 2224088"/>
              <a:gd name="connsiteY104" fmla="*/ 738187 h 984024"/>
              <a:gd name="connsiteX105" fmla="*/ 1797844 w 2224088"/>
              <a:gd name="connsiteY105" fmla="*/ 745331 h 984024"/>
              <a:gd name="connsiteX106" fmla="*/ 1816894 w 2224088"/>
              <a:gd name="connsiteY106" fmla="*/ 752475 h 984024"/>
              <a:gd name="connsiteX107" fmla="*/ 1840706 w 2224088"/>
              <a:gd name="connsiteY107" fmla="*/ 757237 h 984024"/>
              <a:gd name="connsiteX108" fmla="*/ 1847850 w 2224088"/>
              <a:gd name="connsiteY108" fmla="*/ 764381 h 984024"/>
              <a:gd name="connsiteX109" fmla="*/ 1854994 w 2224088"/>
              <a:gd name="connsiteY109" fmla="*/ 785812 h 984024"/>
              <a:gd name="connsiteX110" fmla="*/ 1864519 w 2224088"/>
              <a:gd name="connsiteY110" fmla="*/ 797718 h 984024"/>
              <a:gd name="connsiteX111" fmla="*/ 1893094 w 2224088"/>
              <a:gd name="connsiteY111" fmla="*/ 800100 h 984024"/>
              <a:gd name="connsiteX112" fmla="*/ 1907381 w 2224088"/>
              <a:gd name="connsiteY112" fmla="*/ 802481 h 984024"/>
              <a:gd name="connsiteX113" fmla="*/ 1916906 w 2224088"/>
              <a:gd name="connsiteY113" fmla="*/ 816768 h 984024"/>
              <a:gd name="connsiteX114" fmla="*/ 1931194 w 2224088"/>
              <a:gd name="connsiteY114" fmla="*/ 831056 h 984024"/>
              <a:gd name="connsiteX115" fmla="*/ 1940719 w 2224088"/>
              <a:gd name="connsiteY115" fmla="*/ 845343 h 984024"/>
              <a:gd name="connsiteX116" fmla="*/ 1945481 w 2224088"/>
              <a:gd name="connsiteY116" fmla="*/ 862012 h 984024"/>
              <a:gd name="connsiteX117" fmla="*/ 1966913 w 2224088"/>
              <a:gd name="connsiteY117" fmla="*/ 871537 h 984024"/>
              <a:gd name="connsiteX118" fmla="*/ 1981200 w 2224088"/>
              <a:gd name="connsiteY118" fmla="*/ 876300 h 984024"/>
              <a:gd name="connsiteX119" fmla="*/ 1990725 w 2224088"/>
              <a:gd name="connsiteY119" fmla="*/ 881062 h 984024"/>
              <a:gd name="connsiteX120" fmla="*/ 2016919 w 2224088"/>
              <a:gd name="connsiteY120" fmla="*/ 888206 h 984024"/>
              <a:gd name="connsiteX121" fmla="*/ 2024063 w 2224088"/>
              <a:gd name="connsiteY121" fmla="*/ 902493 h 984024"/>
              <a:gd name="connsiteX122" fmla="*/ 2026444 w 2224088"/>
              <a:gd name="connsiteY122" fmla="*/ 909637 h 984024"/>
              <a:gd name="connsiteX123" fmla="*/ 2028825 w 2224088"/>
              <a:gd name="connsiteY123" fmla="*/ 933450 h 984024"/>
              <a:gd name="connsiteX124" fmla="*/ 2031206 w 2224088"/>
              <a:gd name="connsiteY124" fmla="*/ 940593 h 984024"/>
              <a:gd name="connsiteX125" fmla="*/ 2040731 w 2224088"/>
              <a:gd name="connsiteY125" fmla="*/ 945356 h 984024"/>
              <a:gd name="connsiteX126" fmla="*/ 2085975 w 2224088"/>
              <a:gd name="connsiteY126" fmla="*/ 947737 h 984024"/>
              <a:gd name="connsiteX127" fmla="*/ 2105025 w 2224088"/>
              <a:gd name="connsiteY127" fmla="*/ 950118 h 984024"/>
              <a:gd name="connsiteX128" fmla="*/ 2109788 w 2224088"/>
              <a:gd name="connsiteY128" fmla="*/ 973931 h 984024"/>
              <a:gd name="connsiteX129" fmla="*/ 2124075 w 2224088"/>
              <a:gd name="connsiteY129" fmla="*/ 976312 h 984024"/>
              <a:gd name="connsiteX130" fmla="*/ 2131219 w 2224088"/>
              <a:gd name="connsiteY130" fmla="*/ 978693 h 984024"/>
              <a:gd name="connsiteX131" fmla="*/ 2185988 w 2224088"/>
              <a:gd name="connsiteY131" fmla="*/ 981075 h 984024"/>
              <a:gd name="connsiteX132" fmla="*/ 2224088 w 2224088"/>
              <a:gd name="connsiteY132" fmla="*/ 983456 h 984024"/>
              <a:gd name="connsiteX0" fmla="*/ 0 w 2224088"/>
              <a:gd name="connsiteY0" fmla="*/ 0 h 984024"/>
              <a:gd name="connsiteX1" fmla="*/ 19050 w 2224088"/>
              <a:gd name="connsiteY1" fmla="*/ 2381 h 984024"/>
              <a:gd name="connsiteX2" fmla="*/ 26194 w 2224088"/>
              <a:gd name="connsiteY2" fmla="*/ 4762 h 984024"/>
              <a:gd name="connsiteX3" fmla="*/ 47625 w 2224088"/>
              <a:gd name="connsiteY3" fmla="*/ 2381 h 984024"/>
              <a:gd name="connsiteX4" fmla="*/ 111919 w 2224088"/>
              <a:gd name="connsiteY4" fmla="*/ 4762 h 984024"/>
              <a:gd name="connsiteX5" fmla="*/ 138113 w 2224088"/>
              <a:gd name="connsiteY5" fmla="*/ 7143 h 984024"/>
              <a:gd name="connsiteX6" fmla="*/ 142875 w 2224088"/>
              <a:gd name="connsiteY6" fmla="*/ 14287 h 984024"/>
              <a:gd name="connsiteX7" fmla="*/ 150019 w 2224088"/>
              <a:gd name="connsiteY7" fmla="*/ 16668 h 984024"/>
              <a:gd name="connsiteX8" fmla="*/ 157163 w 2224088"/>
              <a:gd name="connsiteY8" fmla="*/ 30956 h 984024"/>
              <a:gd name="connsiteX9" fmla="*/ 164306 w 2224088"/>
              <a:gd name="connsiteY9" fmla="*/ 33337 h 984024"/>
              <a:gd name="connsiteX10" fmla="*/ 185738 w 2224088"/>
              <a:gd name="connsiteY10" fmla="*/ 52387 h 984024"/>
              <a:gd name="connsiteX11" fmla="*/ 192881 w 2224088"/>
              <a:gd name="connsiteY11" fmla="*/ 59531 h 984024"/>
              <a:gd name="connsiteX12" fmla="*/ 204788 w 2224088"/>
              <a:gd name="connsiteY12" fmla="*/ 69056 h 984024"/>
              <a:gd name="connsiteX13" fmla="*/ 211931 w 2224088"/>
              <a:gd name="connsiteY13" fmla="*/ 66675 h 984024"/>
              <a:gd name="connsiteX14" fmla="*/ 228600 w 2224088"/>
              <a:gd name="connsiteY14" fmla="*/ 64293 h 984024"/>
              <a:gd name="connsiteX15" fmla="*/ 240506 w 2224088"/>
              <a:gd name="connsiteY15" fmla="*/ 61912 h 984024"/>
              <a:gd name="connsiteX16" fmla="*/ 264319 w 2224088"/>
              <a:gd name="connsiteY16" fmla="*/ 78581 h 984024"/>
              <a:gd name="connsiteX17" fmla="*/ 269081 w 2224088"/>
              <a:gd name="connsiteY17" fmla="*/ 85725 h 984024"/>
              <a:gd name="connsiteX18" fmla="*/ 273844 w 2224088"/>
              <a:gd name="connsiteY18" fmla="*/ 92868 h 984024"/>
              <a:gd name="connsiteX19" fmla="*/ 309563 w 2224088"/>
              <a:gd name="connsiteY19" fmla="*/ 92868 h 984024"/>
              <a:gd name="connsiteX20" fmla="*/ 316706 w 2224088"/>
              <a:gd name="connsiteY20" fmla="*/ 97631 h 984024"/>
              <a:gd name="connsiteX21" fmla="*/ 328613 w 2224088"/>
              <a:gd name="connsiteY21" fmla="*/ 109537 h 984024"/>
              <a:gd name="connsiteX22" fmla="*/ 333375 w 2224088"/>
              <a:gd name="connsiteY22" fmla="*/ 116681 h 984024"/>
              <a:gd name="connsiteX23" fmla="*/ 347663 w 2224088"/>
              <a:gd name="connsiteY23" fmla="*/ 126206 h 984024"/>
              <a:gd name="connsiteX24" fmla="*/ 354806 w 2224088"/>
              <a:gd name="connsiteY24" fmla="*/ 130968 h 984024"/>
              <a:gd name="connsiteX25" fmla="*/ 366713 w 2224088"/>
              <a:gd name="connsiteY25" fmla="*/ 145256 h 984024"/>
              <a:gd name="connsiteX26" fmla="*/ 371475 w 2224088"/>
              <a:gd name="connsiteY26" fmla="*/ 152400 h 984024"/>
              <a:gd name="connsiteX27" fmla="*/ 385763 w 2224088"/>
              <a:gd name="connsiteY27" fmla="*/ 161925 h 984024"/>
              <a:gd name="connsiteX28" fmla="*/ 392906 w 2224088"/>
              <a:gd name="connsiteY28" fmla="*/ 166687 h 984024"/>
              <a:gd name="connsiteX29" fmla="*/ 404813 w 2224088"/>
              <a:gd name="connsiteY29" fmla="*/ 178593 h 984024"/>
              <a:gd name="connsiteX30" fmla="*/ 426244 w 2224088"/>
              <a:gd name="connsiteY30" fmla="*/ 185737 h 984024"/>
              <a:gd name="connsiteX31" fmla="*/ 433388 w 2224088"/>
              <a:gd name="connsiteY31" fmla="*/ 190500 h 984024"/>
              <a:gd name="connsiteX32" fmla="*/ 452438 w 2224088"/>
              <a:gd name="connsiteY32" fmla="*/ 204787 h 984024"/>
              <a:gd name="connsiteX33" fmla="*/ 569119 w 2224088"/>
              <a:gd name="connsiteY33" fmla="*/ 202406 h 984024"/>
              <a:gd name="connsiteX34" fmla="*/ 583406 w 2224088"/>
              <a:gd name="connsiteY34" fmla="*/ 211931 h 984024"/>
              <a:gd name="connsiteX35" fmla="*/ 592931 w 2224088"/>
              <a:gd name="connsiteY35" fmla="*/ 214312 h 984024"/>
              <a:gd name="connsiteX36" fmla="*/ 652463 w 2224088"/>
              <a:gd name="connsiteY36" fmla="*/ 228600 h 984024"/>
              <a:gd name="connsiteX37" fmla="*/ 692944 w 2224088"/>
              <a:gd name="connsiteY37" fmla="*/ 230981 h 984024"/>
              <a:gd name="connsiteX38" fmla="*/ 714375 w 2224088"/>
              <a:gd name="connsiteY38" fmla="*/ 240506 h 984024"/>
              <a:gd name="connsiteX39" fmla="*/ 735806 w 2224088"/>
              <a:gd name="connsiteY39" fmla="*/ 252412 h 984024"/>
              <a:gd name="connsiteX40" fmla="*/ 797719 w 2224088"/>
              <a:gd name="connsiteY40" fmla="*/ 259556 h 984024"/>
              <a:gd name="connsiteX41" fmla="*/ 814388 w 2224088"/>
              <a:gd name="connsiteY41" fmla="*/ 261937 h 984024"/>
              <a:gd name="connsiteX42" fmla="*/ 821531 w 2224088"/>
              <a:gd name="connsiteY42" fmla="*/ 266700 h 984024"/>
              <a:gd name="connsiteX43" fmla="*/ 831056 w 2224088"/>
              <a:gd name="connsiteY43" fmla="*/ 269081 h 984024"/>
              <a:gd name="connsiteX44" fmla="*/ 876300 w 2224088"/>
              <a:gd name="connsiteY44" fmla="*/ 271462 h 984024"/>
              <a:gd name="connsiteX45" fmla="*/ 883444 w 2224088"/>
              <a:gd name="connsiteY45" fmla="*/ 276225 h 984024"/>
              <a:gd name="connsiteX46" fmla="*/ 916781 w 2224088"/>
              <a:gd name="connsiteY46" fmla="*/ 283368 h 984024"/>
              <a:gd name="connsiteX47" fmla="*/ 935831 w 2224088"/>
              <a:gd name="connsiteY47" fmla="*/ 292893 h 984024"/>
              <a:gd name="connsiteX48" fmla="*/ 950119 w 2224088"/>
              <a:gd name="connsiteY48" fmla="*/ 295275 h 984024"/>
              <a:gd name="connsiteX49" fmla="*/ 957263 w 2224088"/>
              <a:gd name="connsiteY49" fmla="*/ 297656 h 984024"/>
              <a:gd name="connsiteX50" fmla="*/ 954881 w 2224088"/>
              <a:gd name="connsiteY50" fmla="*/ 319087 h 984024"/>
              <a:gd name="connsiteX51" fmla="*/ 962025 w 2224088"/>
              <a:gd name="connsiteY51" fmla="*/ 323850 h 984024"/>
              <a:gd name="connsiteX52" fmla="*/ 990600 w 2224088"/>
              <a:gd name="connsiteY52" fmla="*/ 326231 h 984024"/>
              <a:gd name="connsiteX53" fmla="*/ 1002506 w 2224088"/>
              <a:gd name="connsiteY53" fmla="*/ 328612 h 984024"/>
              <a:gd name="connsiteX54" fmla="*/ 1009650 w 2224088"/>
              <a:gd name="connsiteY54" fmla="*/ 330993 h 984024"/>
              <a:gd name="connsiteX55" fmla="*/ 1023938 w 2224088"/>
              <a:gd name="connsiteY55" fmla="*/ 333375 h 984024"/>
              <a:gd name="connsiteX56" fmla="*/ 1033463 w 2224088"/>
              <a:gd name="connsiteY56" fmla="*/ 335756 h 984024"/>
              <a:gd name="connsiteX57" fmla="*/ 1052513 w 2224088"/>
              <a:gd name="connsiteY57" fmla="*/ 345281 h 984024"/>
              <a:gd name="connsiteX58" fmla="*/ 1066800 w 2224088"/>
              <a:gd name="connsiteY58" fmla="*/ 354806 h 984024"/>
              <a:gd name="connsiteX59" fmla="*/ 1069181 w 2224088"/>
              <a:gd name="connsiteY59" fmla="*/ 364331 h 984024"/>
              <a:gd name="connsiteX60" fmla="*/ 1140619 w 2224088"/>
              <a:gd name="connsiteY60" fmla="*/ 366712 h 984024"/>
              <a:gd name="connsiteX61" fmla="*/ 1145381 w 2224088"/>
              <a:gd name="connsiteY61" fmla="*/ 373856 h 984024"/>
              <a:gd name="connsiteX62" fmla="*/ 1197769 w 2224088"/>
              <a:gd name="connsiteY62" fmla="*/ 378618 h 984024"/>
              <a:gd name="connsiteX63" fmla="*/ 1204913 w 2224088"/>
              <a:gd name="connsiteY63" fmla="*/ 383381 h 984024"/>
              <a:gd name="connsiteX64" fmla="*/ 1209675 w 2224088"/>
              <a:gd name="connsiteY64" fmla="*/ 390525 h 984024"/>
              <a:gd name="connsiteX65" fmla="*/ 1231106 w 2224088"/>
              <a:gd name="connsiteY65" fmla="*/ 397668 h 984024"/>
              <a:gd name="connsiteX66" fmla="*/ 1240631 w 2224088"/>
              <a:gd name="connsiteY66" fmla="*/ 404812 h 984024"/>
              <a:gd name="connsiteX67" fmla="*/ 1252538 w 2224088"/>
              <a:gd name="connsiteY67" fmla="*/ 416718 h 984024"/>
              <a:gd name="connsiteX68" fmla="*/ 1257300 w 2224088"/>
              <a:gd name="connsiteY68" fmla="*/ 423862 h 984024"/>
              <a:gd name="connsiteX69" fmla="*/ 1307306 w 2224088"/>
              <a:gd name="connsiteY69" fmla="*/ 431006 h 984024"/>
              <a:gd name="connsiteX70" fmla="*/ 1314450 w 2224088"/>
              <a:gd name="connsiteY70" fmla="*/ 433387 h 984024"/>
              <a:gd name="connsiteX71" fmla="*/ 1335881 w 2224088"/>
              <a:gd name="connsiteY71" fmla="*/ 435768 h 984024"/>
              <a:gd name="connsiteX72" fmla="*/ 1338263 w 2224088"/>
              <a:gd name="connsiteY72" fmla="*/ 442912 h 984024"/>
              <a:gd name="connsiteX73" fmla="*/ 1347788 w 2224088"/>
              <a:gd name="connsiteY73" fmla="*/ 457200 h 984024"/>
              <a:gd name="connsiteX74" fmla="*/ 1352550 w 2224088"/>
              <a:gd name="connsiteY74" fmla="*/ 464343 h 984024"/>
              <a:gd name="connsiteX75" fmla="*/ 1359694 w 2224088"/>
              <a:gd name="connsiteY75" fmla="*/ 469106 h 984024"/>
              <a:gd name="connsiteX76" fmla="*/ 1373981 w 2224088"/>
              <a:gd name="connsiteY76" fmla="*/ 485775 h 984024"/>
              <a:gd name="connsiteX77" fmla="*/ 1381125 w 2224088"/>
              <a:gd name="connsiteY77" fmla="*/ 488156 h 984024"/>
              <a:gd name="connsiteX78" fmla="*/ 1407319 w 2224088"/>
              <a:gd name="connsiteY78" fmla="*/ 490537 h 984024"/>
              <a:gd name="connsiteX79" fmla="*/ 1414463 w 2224088"/>
              <a:gd name="connsiteY79" fmla="*/ 492918 h 984024"/>
              <a:gd name="connsiteX80" fmla="*/ 1428750 w 2224088"/>
              <a:gd name="connsiteY80" fmla="*/ 504825 h 984024"/>
              <a:gd name="connsiteX81" fmla="*/ 1459706 w 2224088"/>
              <a:gd name="connsiteY81" fmla="*/ 509587 h 984024"/>
              <a:gd name="connsiteX82" fmla="*/ 1473994 w 2224088"/>
              <a:gd name="connsiteY82" fmla="*/ 511968 h 984024"/>
              <a:gd name="connsiteX83" fmla="*/ 1507331 w 2224088"/>
              <a:gd name="connsiteY83" fmla="*/ 519112 h 984024"/>
              <a:gd name="connsiteX84" fmla="*/ 1514475 w 2224088"/>
              <a:gd name="connsiteY84" fmla="*/ 521493 h 984024"/>
              <a:gd name="connsiteX85" fmla="*/ 1524000 w 2224088"/>
              <a:gd name="connsiteY85" fmla="*/ 523875 h 984024"/>
              <a:gd name="connsiteX86" fmla="*/ 1533525 w 2224088"/>
              <a:gd name="connsiteY86" fmla="*/ 531018 h 984024"/>
              <a:gd name="connsiteX87" fmla="*/ 1538288 w 2224088"/>
              <a:gd name="connsiteY87" fmla="*/ 538162 h 984024"/>
              <a:gd name="connsiteX88" fmla="*/ 1545431 w 2224088"/>
              <a:gd name="connsiteY88" fmla="*/ 571500 h 984024"/>
              <a:gd name="connsiteX89" fmla="*/ 1552575 w 2224088"/>
              <a:gd name="connsiteY89" fmla="*/ 576262 h 984024"/>
              <a:gd name="connsiteX90" fmla="*/ 1590675 w 2224088"/>
              <a:gd name="connsiteY90" fmla="*/ 578643 h 984024"/>
              <a:gd name="connsiteX91" fmla="*/ 1602581 w 2224088"/>
              <a:gd name="connsiteY91" fmla="*/ 609600 h 984024"/>
              <a:gd name="connsiteX92" fmla="*/ 1614488 w 2224088"/>
              <a:gd name="connsiteY92" fmla="*/ 619125 h 984024"/>
              <a:gd name="connsiteX93" fmla="*/ 1621631 w 2224088"/>
              <a:gd name="connsiteY93" fmla="*/ 623887 h 984024"/>
              <a:gd name="connsiteX94" fmla="*/ 1626394 w 2224088"/>
              <a:gd name="connsiteY94" fmla="*/ 631031 h 984024"/>
              <a:gd name="connsiteX95" fmla="*/ 1633538 w 2224088"/>
              <a:gd name="connsiteY95" fmla="*/ 635793 h 984024"/>
              <a:gd name="connsiteX96" fmla="*/ 1635919 w 2224088"/>
              <a:gd name="connsiteY96" fmla="*/ 642937 h 984024"/>
              <a:gd name="connsiteX97" fmla="*/ 1643063 w 2224088"/>
              <a:gd name="connsiteY97" fmla="*/ 666750 h 984024"/>
              <a:gd name="connsiteX98" fmla="*/ 1645444 w 2224088"/>
              <a:gd name="connsiteY98" fmla="*/ 673893 h 984024"/>
              <a:gd name="connsiteX99" fmla="*/ 1647825 w 2224088"/>
              <a:gd name="connsiteY99" fmla="*/ 683418 h 984024"/>
              <a:gd name="connsiteX100" fmla="*/ 1693069 w 2224088"/>
              <a:gd name="connsiteY100" fmla="*/ 685800 h 984024"/>
              <a:gd name="connsiteX101" fmla="*/ 1738313 w 2224088"/>
              <a:gd name="connsiteY101" fmla="*/ 709612 h 984024"/>
              <a:gd name="connsiteX102" fmla="*/ 1740694 w 2224088"/>
              <a:gd name="connsiteY102" fmla="*/ 723900 h 984024"/>
              <a:gd name="connsiteX103" fmla="*/ 1774031 w 2224088"/>
              <a:gd name="connsiteY103" fmla="*/ 726281 h 984024"/>
              <a:gd name="connsiteX104" fmla="*/ 1795463 w 2224088"/>
              <a:gd name="connsiteY104" fmla="*/ 738187 h 984024"/>
              <a:gd name="connsiteX105" fmla="*/ 1797844 w 2224088"/>
              <a:gd name="connsiteY105" fmla="*/ 745331 h 984024"/>
              <a:gd name="connsiteX106" fmla="*/ 1816894 w 2224088"/>
              <a:gd name="connsiteY106" fmla="*/ 752475 h 984024"/>
              <a:gd name="connsiteX107" fmla="*/ 1840706 w 2224088"/>
              <a:gd name="connsiteY107" fmla="*/ 757237 h 984024"/>
              <a:gd name="connsiteX108" fmla="*/ 1847850 w 2224088"/>
              <a:gd name="connsiteY108" fmla="*/ 764381 h 984024"/>
              <a:gd name="connsiteX109" fmla="*/ 1854994 w 2224088"/>
              <a:gd name="connsiteY109" fmla="*/ 785812 h 984024"/>
              <a:gd name="connsiteX110" fmla="*/ 1864519 w 2224088"/>
              <a:gd name="connsiteY110" fmla="*/ 797718 h 984024"/>
              <a:gd name="connsiteX111" fmla="*/ 1893094 w 2224088"/>
              <a:gd name="connsiteY111" fmla="*/ 800100 h 984024"/>
              <a:gd name="connsiteX112" fmla="*/ 1907381 w 2224088"/>
              <a:gd name="connsiteY112" fmla="*/ 802481 h 984024"/>
              <a:gd name="connsiteX113" fmla="*/ 1916906 w 2224088"/>
              <a:gd name="connsiteY113" fmla="*/ 816768 h 984024"/>
              <a:gd name="connsiteX114" fmla="*/ 1931194 w 2224088"/>
              <a:gd name="connsiteY114" fmla="*/ 831056 h 984024"/>
              <a:gd name="connsiteX115" fmla="*/ 1940719 w 2224088"/>
              <a:gd name="connsiteY115" fmla="*/ 845343 h 984024"/>
              <a:gd name="connsiteX116" fmla="*/ 1945481 w 2224088"/>
              <a:gd name="connsiteY116" fmla="*/ 862012 h 984024"/>
              <a:gd name="connsiteX117" fmla="*/ 1966913 w 2224088"/>
              <a:gd name="connsiteY117" fmla="*/ 871537 h 984024"/>
              <a:gd name="connsiteX118" fmla="*/ 1981200 w 2224088"/>
              <a:gd name="connsiteY118" fmla="*/ 876300 h 984024"/>
              <a:gd name="connsiteX119" fmla="*/ 1990725 w 2224088"/>
              <a:gd name="connsiteY119" fmla="*/ 881062 h 984024"/>
              <a:gd name="connsiteX120" fmla="*/ 2016919 w 2224088"/>
              <a:gd name="connsiteY120" fmla="*/ 888206 h 984024"/>
              <a:gd name="connsiteX121" fmla="*/ 2024063 w 2224088"/>
              <a:gd name="connsiteY121" fmla="*/ 902493 h 984024"/>
              <a:gd name="connsiteX122" fmla="*/ 2026444 w 2224088"/>
              <a:gd name="connsiteY122" fmla="*/ 909637 h 984024"/>
              <a:gd name="connsiteX123" fmla="*/ 2028825 w 2224088"/>
              <a:gd name="connsiteY123" fmla="*/ 933450 h 984024"/>
              <a:gd name="connsiteX124" fmla="*/ 2031206 w 2224088"/>
              <a:gd name="connsiteY124" fmla="*/ 940593 h 984024"/>
              <a:gd name="connsiteX125" fmla="*/ 2040731 w 2224088"/>
              <a:gd name="connsiteY125" fmla="*/ 945356 h 984024"/>
              <a:gd name="connsiteX126" fmla="*/ 2085975 w 2224088"/>
              <a:gd name="connsiteY126" fmla="*/ 947737 h 984024"/>
              <a:gd name="connsiteX127" fmla="*/ 2105025 w 2224088"/>
              <a:gd name="connsiteY127" fmla="*/ 950118 h 984024"/>
              <a:gd name="connsiteX128" fmla="*/ 2109788 w 2224088"/>
              <a:gd name="connsiteY128" fmla="*/ 973931 h 984024"/>
              <a:gd name="connsiteX129" fmla="*/ 2124075 w 2224088"/>
              <a:gd name="connsiteY129" fmla="*/ 976312 h 984024"/>
              <a:gd name="connsiteX130" fmla="*/ 2131219 w 2224088"/>
              <a:gd name="connsiteY130" fmla="*/ 978693 h 984024"/>
              <a:gd name="connsiteX131" fmla="*/ 2185988 w 2224088"/>
              <a:gd name="connsiteY131" fmla="*/ 981075 h 984024"/>
              <a:gd name="connsiteX132" fmla="*/ 2224088 w 2224088"/>
              <a:gd name="connsiteY132" fmla="*/ 983456 h 984024"/>
              <a:gd name="connsiteX0" fmla="*/ 0 w 2224088"/>
              <a:gd name="connsiteY0" fmla="*/ 0 h 984024"/>
              <a:gd name="connsiteX1" fmla="*/ 19050 w 2224088"/>
              <a:gd name="connsiteY1" fmla="*/ 2381 h 984024"/>
              <a:gd name="connsiteX2" fmla="*/ 26194 w 2224088"/>
              <a:gd name="connsiteY2" fmla="*/ 4762 h 984024"/>
              <a:gd name="connsiteX3" fmla="*/ 47625 w 2224088"/>
              <a:gd name="connsiteY3" fmla="*/ 2381 h 984024"/>
              <a:gd name="connsiteX4" fmla="*/ 111919 w 2224088"/>
              <a:gd name="connsiteY4" fmla="*/ 4762 h 984024"/>
              <a:gd name="connsiteX5" fmla="*/ 138113 w 2224088"/>
              <a:gd name="connsiteY5" fmla="*/ 7143 h 984024"/>
              <a:gd name="connsiteX6" fmla="*/ 142875 w 2224088"/>
              <a:gd name="connsiteY6" fmla="*/ 14287 h 984024"/>
              <a:gd name="connsiteX7" fmla="*/ 150019 w 2224088"/>
              <a:gd name="connsiteY7" fmla="*/ 16668 h 984024"/>
              <a:gd name="connsiteX8" fmla="*/ 157163 w 2224088"/>
              <a:gd name="connsiteY8" fmla="*/ 30956 h 984024"/>
              <a:gd name="connsiteX9" fmla="*/ 164306 w 2224088"/>
              <a:gd name="connsiteY9" fmla="*/ 33337 h 984024"/>
              <a:gd name="connsiteX10" fmla="*/ 185738 w 2224088"/>
              <a:gd name="connsiteY10" fmla="*/ 52387 h 984024"/>
              <a:gd name="connsiteX11" fmla="*/ 192881 w 2224088"/>
              <a:gd name="connsiteY11" fmla="*/ 59531 h 984024"/>
              <a:gd name="connsiteX12" fmla="*/ 204788 w 2224088"/>
              <a:gd name="connsiteY12" fmla="*/ 69056 h 984024"/>
              <a:gd name="connsiteX13" fmla="*/ 211931 w 2224088"/>
              <a:gd name="connsiteY13" fmla="*/ 66675 h 984024"/>
              <a:gd name="connsiteX14" fmla="*/ 228600 w 2224088"/>
              <a:gd name="connsiteY14" fmla="*/ 64293 h 984024"/>
              <a:gd name="connsiteX15" fmla="*/ 240506 w 2224088"/>
              <a:gd name="connsiteY15" fmla="*/ 61912 h 984024"/>
              <a:gd name="connsiteX16" fmla="*/ 264319 w 2224088"/>
              <a:gd name="connsiteY16" fmla="*/ 78581 h 984024"/>
              <a:gd name="connsiteX17" fmla="*/ 269081 w 2224088"/>
              <a:gd name="connsiteY17" fmla="*/ 85725 h 984024"/>
              <a:gd name="connsiteX18" fmla="*/ 273844 w 2224088"/>
              <a:gd name="connsiteY18" fmla="*/ 92868 h 984024"/>
              <a:gd name="connsiteX19" fmla="*/ 309563 w 2224088"/>
              <a:gd name="connsiteY19" fmla="*/ 92868 h 984024"/>
              <a:gd name="connsiteX20" fmla="*/ 316706 w 2224088"/>
              <a:gd name="connsiteY20" fmla="*/ 97631 h 984024"/>
              <a:gd name="connsiteX21" fmla="*/ 328613 w 2224088"/>
              <a:gd name="connsiteY21" fmla="*/ 109537 h 984024"/>
              <a:gd name="connsiteX22" fmla="*/ 333375 w 2224088"/>
              <a:gd name="connsiteY22" fmla="*/ 116681 h 984024"/>
              <a:gd name="connsiteX23" fmla="*/ 347663 w 2224088"/>
              <a:gd name="connsiteY23" fmla="*/ 126206 h 984024"/>
              <a:gd name="connsiteX24" fmla="*/ 354806 w 2224088"/>
              <a:gd name="connsiteY24" fmla="*/ 130968 h 984024"/>
              <a:gd name="connsiteX25" fmla="*/ 366713 w 2224088"/>
              <a:gd name="connsiteY25" fmla="*/ 145256 h 984024"/>
              <a:gd name="connsiteX26" fmla="*/ 371475 w 2224088"/>
              <a:gd name="connsiteY26" fmla="*/ 152400 h 984024"/>
              <a:gd name="connsiteX27" fmla="*/ 385763 w 2224088"/>
              <a:gd name="connsiteY27" fmla="*/ 161925 h 984024"/>
              <a:gd name="connsiteX28" fmla="*/ 392906 w 2224088"/>
              <a:gd name="connsiteY28" fmla="*/ 166687 h 984024"/>
              <a:gd name="connsiteX29" fmla="*/ 404813 w 2224088"/>
              <a:gd name="connsiteY29" fmla="*/ 178593 h 984024"/>
              <a:gd name="connsiteX30" fmla="*/ 426244 w 2224088"/>
              <a:gd name="connsiteY30" fmla="*/ 185737 h 984024"/>
              <a:gd name="connsiteX31" fmla="*/ 433388 w 2224088"/>
              <a:gd name="connsiteY31" fmla="*/ 190500 h 984024"/>
              <a:gd name="connsiteX32" fmla="*/ 452438 w 2224088"/>
              <a:gd name="connsiteY32" fmla="*/ 204787 h 984024"/>
              <a:gd name="connsiteX33" fmla="*/ 569119 w 2224088"/>
              <a:gd name="connsiteY33" fmla="*/ 202406 h 984024"/>
              <a:gd name="connsiteX34" fmla="*/ 583406 w 2224088"/>
              <a:gd name="connsiteY34" fmla="*/ 211931 h 984024"/>
              <a:gd name="connsiteX35" fmla="*/ 628650 w 2224088"/>
              <a:gd name="connsiteY35" fmla="*/ 209550 h 984024"/>
              <a:gd name="connsiteX36" fmla="*/ 652463 w 2224088"/>
              <a:gd name="connsiteY36" fmla="*/ 228600 h 984024"/>
              <a:gd name="connsiteX37" fmla="*/ 692944 w 2224088"/>
              <a:gd name="connsiteY37" fmla="*/ 230981 h 984024"/>
              <a:gd name="connsiteX38" fmla="*/ 714375 w 2224088"/>
              <a:gd name="connsiteY38" fmla="*/ 240506 h 984024"/>
              <a:gd name="connsiteX39" fmla="*/ 735806 w 2224088"/>
              <a:gd name="connsiteY39" fmla="*/ 252412 h 984024"/>
              <a:gd name="connsiteX40" fmla="*/ 797719 w 2224088"/>
              <a:gd name="connsiteY40" fmla="*/ 259556 h 984024"/>
              <a:gd name="connsiteX41" fmla="*/ 814388 w 2224088"/>
              <a:gd name="connsiteY41" fmla="*/ 261937 h 984024"/>
              <a:gd name="connsiteX42" fmla="*/ 821531 w 2224088"/>
              <a:gd name="connsiteY42" fmla="*/ 266700 h 984024"/>
              <a:gd name="connsiteX43" fmla="*/ 831056 w 2224088"/>
              <a:gd name="connsiteY43" fmla="*/ 269081 h 984024"/>
              <a:gd name="connsiteX44" fmla="*/ 876300 w 2224088"/>
              <a:gd name="connsiteY44" fmla="*/ 271462 h 984024"/>
              <a:gd name="connsiteX45" fmla="*/ 883444 w 2224088"/>
              <a:gd name="connsiteY45" fmla="*/ 276225 h 984024"/>
              <a:gd name="connsiteX46" fmla="*/ 916781 w 2224088"/>
              <a:gd name="connsiteY46" fmla="*/ 283368 h 984024"/>
              <a:gd name="connsiteX47" fmla="*/ 935831 w 2224088"/>
              <a:gd name="connsiteY47" fmla="*/ 292893 h 984024"/>
              <a:gd name="connsiteX48" fmla="*/ 950119 w 2224088"/>
              <a:gd name="connsiteY48" fmla="*/ 295275 h 984024"/>
              <a:gd name="connsiteX49" fmla="*/ 957263 w 2224088"/>
              <a:gd name="connsiteY49" fmla="*/ 297656 h 984024"/>
              <a:gd name="connsiteX50" fmla="*/ 954881 w 2224088"/>
              <a:gd name="connsiteY50" fmla="*/ 319087 h 984024"/>
              <a:gd name="connsiteX51" fmla="*/ 962025 w 2224088"/>
              <a:gd name="connsiteY51" fmla="*/ 323850 h 984024"/>
              <a:gd name="connsiteX52" fmla="*/ 990600 w 2224088"/>
              <a:gd name="connsiteY52" fmla="*/ 326231 h 984024"/>
              <a:gd name="connsiteX53" fmla="*/ 1002506 w 2224088"/>
              <a:gd name="connsiteY53" fmla="*/ 328612 h 984024"/>
              <a:gd name="connsiteX54" fmla="*/ 1009650 w 2224088"/>
              <a:gd name="connsiteY54" fmla="*/ 330993 h 984024"/>
              <a:gd name="connsiteX55" fmla="*/ 1023938 w 2224088"/>
              <a:gd name="connsiteY55" fmla="*/ 333375 h 984024"/>
              <a:gd name="connsiteX56" fmla="*/ 1033463 w 2224088"/>
              <a:gd name="connsiteY56" fmla="*/ 335756 h 984024"/>
              <a:gd name="connsiteX57" fmla="*/ 1052513 w 2224088"/>
              <a:gd name="connsiteY57" fmla="*/ 345281 h 984024"/>
              <a:gd name="connsiteX58" fmla="*/ 1066800 w 2224088"/>
              <a:gd name="connsiteY58" fmla="*/ 354806 h 984024"/>
              <a:gd name="connsiteX59" fmla="*/ 1069181 w 2224088"/>
              <a:gd name="connsiteY59" fmla="*/ 364331 h 984024"/>
              <a:gd name="connsiteX60" fmla="*/ 1140619 w 2224088"/>
              <a:gd name="connsiteY60" fmla="*/ 366712 h 984024"/>
              <a:gd name="connsiteX61" fmla="*/ 1145381 w 2224088"/>
              <a:gd name="connsiteY61" fmla="*/ 373856 h 984024"/>
              <a:gd name="connsiteX62" fmla="*/ 1197769 w 2224088"/>
              <a:gd name="connsiteY62" fmla="*/ 378618 h 984024"/>
              <a:gd name="connsiteX63" fmla="*/ 1204913 w 2224088"/>
              <a:gd name="connsiteY63" fmla="*/ 383381 h 984024"/>
              <a:gd name="connsiteX64" fmla="*/ 1209675 w 2224088"/>
              <a:gd name="connsiteY64" fmla="*/ 390525 h 984024"/>
              <a:gd name="connsiteX65" fmla="*/ 1231106 w 2224088"/>
              <a:gd name="connsiteY65" fmla="*/ 397668 h 984024"/>
              <a:gd name="connsiteX66" fmla="*/ 1240631 w 2224088"/>
              <a:gd name="connsiteY66" fmla="*/ 404812 h 984024"/>
              <a:gd name="connsiteX67" fmla="*/ 1252538 w 2224088"/>
              <a:gd name="connsiteY67" fmla="*/ 416718 h 984024"/>
              <a:gd name="connsiteX68" fmla="*/ 1257300 w 2224088"/>
              <a:gd name="connsiteY68" fmla="*/ 423862 h 984024"/>
              <a:gd name="connsiteX69" fmla="*/ 1307306 w 2224088"/>
              <a:gd name="connsiteY69" fmla="*/ 431006 h 984024"/>
              <a:gd name="connsiteX70" fmla="*/ 1314450 w 2224088"/>
              <a:gd name="connsiteY70" fmla="*/ 433387 h 984024"/>
              <a:gd name="connsiteX71" fmla="*/ 1335881 w 2224088"/>
              <a:gd name="connsiteY71" fmla="*/ 435768 h 984024"/>
              <a:gd name="connsiteX72" fmla="*/ 1338263 w 2224088"/>
              <a:gd name="connsiteY72" fmla="*/ 442912 h 984024"/>
              <a:gd name="connsiteX73" fmla="*/ 1347788 w 2224088"/>
              <a:gd name="connsiteY73" fmla="*/ 457200 h 984024"/>
              <a:gd name="connsiteX74" fmla="*/ 1352550 w 2224088"/>
              <a:gd name="connsiteY74" fmla="*/ 464343 h 984024"/>
              <a:gd name="connsiteX75" fmla="*/ 1359694 w 2224088"/>
              <a:gd name="connsiteY75" fmla="*/ 469106 h 984024"/>
              <a:gd name="connsiteX76" fmla="*/ 1373981 w 2224088"/>
              <a:gd name="connsiteY76" fmla="*/ 485775 h 984024"/>
              <a:gd name="connsiteX77" fmla="*/ 1381125 w 2224088"/>
              <a:gd name="connsiteY77" fmla="*/ 488156 h 984024"/>
              <a:gd name="connsiteX78" fmla="*/ 1407319 w 2224088"/>
              <a:gd name="connsiteY78" fmla="*/ 490537 h 984024"/>
              <a:gd name="connsiteX79" fmla="*/ 1414463 w 2224088"/>
              <a:gd name="connsiteY79" fmla="*/ 492918 h 984024"/>
              <a:gd name="connsiteX80" fmla="*/ 1428750 w 2224088"/>
              <a:gd name="connsiteY80" fmla="*/ 504825 h 984024"/>
              <a:gd name="connsiteX81" fmla="*/ 1459706 w 2224088"/>
              <a:gd name="connsiteY81" fmla="*/ 509587 h 984024"/>
              <a:gd name="connsiteX82" fmla="*/ 1473994 w 2224088"/>
              <a:gd name="connsiteY82" fmla="*/ 511968 h 984024"/>
              <a:gd name="connsiteX83" fmla="*/ 1507331 w 2224088"/>
              <a:gd name="connsiteY83" fmla="*/ 519112 h 984024"/>
              <a:gd name="connsiteX84" fmla="*/ 1514475 w 2224088"/>
              <a:gd name="connsiteY84" fmla="*/ 521493 h 984024"/>
              <a:gd name="connsiteX85" fmla="*/ 1524000 w 2224088"/>
              <a:gd name="connsiteY85" fmla="*/ 523875 h 984024"/>
              <a:gd name="connsiteX86" fmla="*/ 1533525 w 2224088"/>
              <a:gd name="connsiteY86" fmla="*/ 531018 h 984024"/>
              <a:gd name="connsiteX87" fmla="*/ 1538288 w 2224088"/>
              <a:gd name="connsiteY87" fmla="*/ 538162 h 984024"/>
              <a:gd name="connsiteX88" fmla="*/ 1545431 w 2224088"/>
              <a:gd name="connsiteY88" fmla="*/ 571500 h 984024"/>
              <a:gd name="connsiteX89" fmla="*/ 1552575 w 2224088"/>
              <a:gd name="connsiteY89" fmla="*/ 576262 h 984024"/>
              <a:gd name="connsiteX90" fmla="*/ 1590675 w 2224088"/>
              <a:gd name="connsiteY90" fmla="*/ 578643 h 984024"/>
              <a:gd name="connsiteX91" fmla="*/ 1602581 w 2224088"/>
              <a:gd name="connsiteY91" fmla="*/ 609600 h 984024"/>
              <a:gd name="connsiteX92" fmla="*/ 1614488 w 2224088"/>
              <a:gd name="connsiteY92" fmla="*/ 619125 h 984024"/>
              <a:gd name="connsiteX93" fmla="*/ 1621631 w 2224088"/>
              <a:gd name="connsiteY93" fmla="*/ 623887 h 984024"/>
              <a:gd name="connsiteX94" fmla="*/ 1626394 w 2224088"/>
              <a:gd name="connsiteY94" fmla="*/ 631031 h 984024"/>
              <a:gd name="connsiteX95" fmla="*/ 1633538 w 2224088"/>
              <a:gd name="connsiteY95" fmla="*/ 635793 h 984024"/>
              <a:gd name="connsiteX96" fmla="*/ 1635919 w 2224088"/>
              <a:gd name="connsiteY96" fmla="*/ 642937 h 984024"/>
              <a:gd name="connsiteX97" fmla="*/ 1643063 w 2224088"/>
              <a:gd name="connsiteY97" fmla="*/ 666750 h 984024"/>
              <a:gd name="connsiteX98" fmla="*/ 1645444 w 2224088"/>
              <a:gd name="connsiteY98" fmla="*/ 673893 h 984024"/>
              <a:gd name="connsiteX99" fmla="*/ 1647825 w 2224088"/>
              <a:gd name="connsiteY99" fmla="*/ 683418 h 984024"/>
              <a:gd name="connsiteX100" fmla="*/ 1693069 w 2224088"/>
              <a:gd name="connsiteY100" fmla="*/ 685800 h 984024"/>
              <a:gd name="connsiteX101" fmla="*/ 1738313 w 2224088"/>
              <a:gd name="connsiteY101" fmla="*/ 709612 h 984024"/>
              <a:gd name="connsiteX102" fmla="*/ 1740694 w 2224088"/>
              <a:gd name="connsiteY102" fmla="*/ 723900 h 984024"/>
              <a:gd name="connsiteX103" fmla="*/ 1774031 w 2224088"/>
              <a:gd name="connsiteY103" fmla="*/ 726281 h 984024"/>
              <a:gd name="connsiteX104" fmla="*/ 1795463 w 2224088"/>
              <a:gd name="connsiteY104" fmla="*/ 738187 h 984024"/>
              <a:gd name="connsiteX105" fmla="*/ 1797844 w 2224088"/>
              <a:gd name="connsiteY105" fmla="*/ 745331 h 984024"/>
              <a:gd name="connsiteX106" fmla="*/ 1816894 w 2224088"/>
              <a:gd name="connsiteY106" fmla="*/ 752475 h 984024"/>
              <a:gd name="connsiteX107" fmla="*/ 1840706 w 2224088"/>
              <a:gd name="connsiteY107" fmla="*/ 757237 h 984024"/>
              <a:gd name="connsiteX108" fmla="*/ 1847850 w 2224088"/>
              <a:gd name="connsiteY108" fmla="*/ 764381 h 984024"/>
              <a:gd name="connsiteX109" fmla="*/ 1854994 w 2224088"/>
              <a:gd name="connsiteY109" fmla="*/ 785812 h 984024"/>
              <a:gd name="connsiteX110" fmla="*/ 1864519 w 2224088"/>
              <a:gd name="connsiteY110" fmla="*/ 797718 h 984024"/>
              <a:gd name="connsiteX111" fmla="*/ 1893094 w 2224088"/>
              <a:gd name="connsiteY111" fmla="*/ 800100 h 984024"/>
              <a:gd name="connsiteX112" fmla="*/ 1907381 w 2224088"/>
              <a:gd name="connsiteY112" fmla="*/ 802481 h 984024"/>
              <a:gd name="connsiteX113" fmla="*/ 1916906 w 2224088"/>
              <a:gd name="connsiteY113" fmla="*/ 816768 h 984024"/>
              <a:gd name="connsiteX114" fmla="*/ 1931194 w 2224088"/>
              <a:gd name="connsiteY114" fmla="*/ 831056 h 984024"/>
              <a:gd name="connsiteX115" fmla="*/ 1940719 w 2224088"/>
              <a:gd name="connsiteY115" fmla="*/ 845343 h 984024"/>
              <a:gd name="connsiteX116" fmla="*/ 1945481 w 2224088"/>
              <a:gd name="connsiteY116" fmla="*/ 862012 h 984024"/>
              <a:gd name="connsiteX117" fmla="*/ 1966913 w 2224088"/>
              <a:gd name="connsiteY117" fmla="*/ 871537 h 984024"/>
              <a:gd name="connsiteX118" fmla="*/ 1981200 w 2224088"/>
              <a:gd name="connsiteY118" fmla="*/ 876300 h 984024"/>
              <a:gd name="connsiteX119" fmla="*/ 1990725 w 2224088"/>
              <a:gd name="connsiteY119" fmla="*/ 881062 h 984024"/>
              <a:gd name="connsiteX120" fmla="*/ 2016919 w 2224088"/>
              <a:gd name="connsiteY120" fmla="*/ 888206 h 984024"/>
              <a:gd name="connsiteX121" fmla="*/ 2024063 w 2224088"/>
              <a:gd name="connsiteY121" fmla="*/ 902493 h 984024"/>
              <a:gd name="connsiteX122" fmla="*/ 2026444 w 2224088"/>
              <a:gd name="connsiteY122" fmla="*/ 909637 h 984024"/>
              <a:gd name="connsiteX123" fmla="*/ 2028825 w 2224088"/>
              <a:gd name="connsiteY123" fmla="*/ 933450 h 984024"/>
              <a:gd name="connsiteX124" fmla="*/ 2031206 w 2224088"/>
              <a:gd name="connsiteY124" fmla="*/ 940593 h 984024"/>
              <a:gd name="connsiteX125" fmla="*/ 2040731 w 2224088"/>
              <a:gd name="connsiteY125" fmla="*/ 945356 h 984024"/>
              <a:gd name="connsiteX126" fmla="*/ 2085975 w 2224088"/>
              <a:gd name="connsiteY126" fmla="*/ 947737 h 984024"/>
              <a:gd name="connsiteX127" fmla="*/ 2105025 w 2224088"/>
              <a:gd name="connsiteY127" fmla="*/ 950118 h 984024"/>
              <a:gd name="connsiteX128" fmla="*/ 2109788 w 2224088"/>
              <a:gd name="connsiteY128" fmla="*/ 973931 h 984024"/>
              <a:gd name="connsiteX129" fmla="*/ 2124075 w 2224088"/>
              <a:gd name="connsiteY129" fmla="*/ 976312 h 984024"/>
              <a:gd name="connsiteX130" fmla="*/ 2131219 w 2224088"/>
              <a:gd name="connsiteY130" fmla="*/ 978693 h 984024"/>
              <a:gd name="connsiteX131" fmla="*/ 2185988 w 2224088"/>
              <a:gd name="connsiteY131" fmla="*/ 981075 h 984024"/>
              <a:gd name="connsiteX132" fmla="*/ 2224088 w 2224088"/>
              <a:gd name="connsiteY132" fmla="*/ 983456 h 984024"/>
              <a:gd name="connsiteX0" fmla="*/ 0 w 2224088"/>
              <a:gd name="connsiteY0" fmla="*/ 0 h 984024"/>
              <a:gd name="connsiteX1" fmla="*/ 19050 w 2224088"/>
              <a:gd name="connsiteY1" fmla="*/ 2381 h 984024"/>
              <a:gd name="connsiteX2" fmla="*/ 47625 w 2224088"/>
              <a:gd name="connsiteY2" fmla="*/ 2381 h 984024"/>
              <a:gd name="connsiteX3" fmla="*/ 111919 w 2224088"/>
              <a:gd name="connsiteY3" fmla="*/ 4762 h 984024"/>
              <a:gd name="connsiteX4" fmla="*/ 138113 w 2224088"/>
              <a:gd name="connsiteY4" fmla="*/ 7143 h 984024"/>
              <a:gd name="connsiteX5" fmla="*/ 142875 w 2224088"/>
              <a:gd name="connsiteY5" fmla="*/ 14287 h 984024"/>
              <a:gd name="connsiteX6" fmla="*/ 150019 w 2224088"/>
              <a:gd name="connsiteY6" fmla="*/ 16668 h 984024"/>
              <a:gd name="connsiteX7" fmla="*/ 157163 w 2224088"/>
              <a:gd name="connsiteY7" fmla="*/ 30956 h 984024"/>
              <a:gd name="connsiteX8" fmla="*/ 164306 w 2224088"/>
              <a:gd name="connsiteY8" fmla="*/ 33337 h 984024"/>
              <a:gd name="connsiteX9" fmla="*/ 185738 w 2224088"/>
              <a:gd name="connsiteY9" fmla="*/ 52387 h 984024"/>
              <a:gd name="connsiteX10" fmla="*/ 192881 w 2224088"/>
              <a:gd name="connsiteY10" fmla="*/ 59531 h 984024"/>
              <a:gd name="connsiteX11" fmla="*/ 204788 w 2224088"/>
              <a:gd name="connsiteY11" fmla="*/ 69056 h 984024"/>
              <a:gd name="connsiteX12" fmla="*/ 211931 w 2224088"/>
              <a:gd name="connsiteY12" fmla="*/ 66675 h 984024"/>
              <a:gd name="connsiteX13" fmla="*/ 228600 w 2224088"/>
              <a:gd name="connsiteY13" fmla="*/ 64293 h 984024"/>
              <a:gd name="connsiteX14" fmla="*/ 240506 w 2224088"/>
              <a:gd name="connsiteY14" fmla="*/ 61912 h 984024"/>
              <a:gd name="connsiteX15" fmla="*/ 264319 w 2224088"/>
              <a:gd name="connsiteY15" fmla="*/ 78581 h 984024"/>
              <a:gd name="connsiteX16" fmla="*/ 269081 w 2224088"/>
              <a:gd name="connsiteY16" fmla="*/ 85725 h 984024"/>
              <a:gd name="connsiteX17" fmla="*/ 273844 w 2224088"/>
              <a:gd name="connsiteY17" fmla="*/ 92868 h 984024"/>
              <a:gd name="connsiteX18" fmla="*/ 309563 w 2224088"/>
              <a:gd name="connsiteY18" fmla="*/ 92868 h 984024"/>
              <a:gd name="connsiteX19" fmla="*/ 316706 w 2224088"/>
              <a:gd name="connsiteY19" fmla="*/ 97631 h 984024"/>
              <a:gd name="connsiteX20" fmla="*/ 328613 w 2224088"/>
              <a:gd name="connsiteY20" fmla="*/ 109537 h 984024"/>
              <a:gd name="connsiteX21" fmla="*/ 333375 w 2224088"/>
              <a:gd name="connsiteY21" fmla="*/ 116681 h 984024"/>
              <a:gd name="connsiteX22" fmla="*/ 347663 w 2224088"/>
              <a:gd name="connsiteY22" fmla="*/ 126206 h 984024"/>
              <a:gd name="connsiteX23" fmla="*/ 354806 w 2224088"/>
              <a:gd name="connsiteY23" fmla="*/ 130968 h 984024"/>
              <a:gd name="connsiteX24" fmla="*/ 366713 w 2224088"/>
              <a:gd name="connsiteY24" fmla="*/ 145256 h 984024"/>
              <a:gd name="connsiteX25" fmla="*/ 371475 w 2224088"/>
              <a:gd name="connsiteY25" fmla="*/ 152400 h 984024"/>
              <a:gd name="connsiteX26" fmla="*/ 385763 w 2224088"/>
              <a:gd name="connsiteY26" fmla="*/ 161925 h 984024"/>
              <a:gd name="connsiteX27" fmla="*/ 392906 w 2224088"/>
              <a:gd name="connsiteY27" fmla="*/ 166687 h 984024"/>
              <a:gd name="connsiteX28" fmla="*/ 404813 w 2224088"/>
              <a:gd name="connsiteY28" fmla="*/ 178593 h 984024"/>
              <a:gd name="connsiteX29" fmla="*/ 426244 w 2224088"/>
              <a:gd name="connsiteY29" fmla="*/ 185737 h 984024"/>
              <a:gd name="connsiteX30" fmla="*/ 433388 w 2224088"/>
              <a:gd name="connsiteY30" fmla="*/ 190500 h 984024"/>
              <a:gd name="connsiteX31" fmla="*/ 452438 w 2224088"/>
              <a:gd name="connsiteY31" fmla="*/ 204787 h 984024"/>
              <a:gd name="connsiteX32" fmla="*/ 569119 w 2224088"/>
              <a:gd name="connsiteY32" fmla="*/ 202406 h 984024"/>
              <a:gd name="connsiteX33" fmla="*/ 583406 w 2224088"/>
              <a:gd name="connsiteY33" fmla="*/ 211931 h 984024"/>
              <a:gd name="connsiteX34" fmla="*/ 628650 w 2224088"/>
              <a:gd name="connsiteY34" fmla="*/ 209550 h 984024"/>
              <a:gd name="connsiteX35" fmla="*/ 652463 w 2224088"/>
              <a:gd name="connsiteY35" fmla="*/ 228600 h 984024"/>
              <a:gd name="connsiteX36" fmla="*/ 692944 w 2224088"/>
              <a:gd name="connsiteY36" fmla="*/ 230981 h 984024"/>
              <a:gd name="connsiteX37" fmla="*/ 714375 w 2224088"/>
              <a:gd name="connsiteY37" fmla="*/ 240506 h 984024"/>
              <a:gd name="connsiteX38" fmla="*/ 735806 w 2224088"/>
              <a:gd name="connsiteY38" fmla="*/ 252412 h 984024"/>
              <a:gd name="connsiteX39" fmla="*/ 797719 w 2224088"/>
              <a:gd name="connsiteY39" fmla="*/ 259556 h 984024"/>
              <a:gd name="connsiteX40" fmla="*/ 814388 w 2224088"/>
              <a:gd name="connsiteY40" fmla="*/ 261937 h 984024"/>
              <a:gd name="connsiteX41" fmla="*/ 821531 w 2224088"/>
              <a:gd name="connsiteY41" fmla="*/ 266700 h 984024"/>
              <a:gd name="connsiteX42" fmla="*/ 831056 w 2224088"/>
              <a:gd name="connsiteY42" fmla="*/ 269081 h 984024"/>
              <a:gd name="connsiteX43" fmla="*/ 876300 w 2224088"/>
              <a:gd name="connsiteY43" fmla="*/ 271462 h 984024"/>
              <a:gd name="connsiteX44" fmla="*/ 883444 w 2224088"/>
              <a:gd name="connsiteY44" fmla="*/ 276225 h 984024"/>
              <a:gd name="connsiteX45" fmla="*/ 916781 w 2224088"/>
              <a:gd name="connsiteY45" fmla="*/ 283368 h 984024"/>
              <a:gd name="connsiteX46" fmla="*/ 935831 w 2224088"/>
              <a:gd name="connsiteY46" fmla="*/ 292893 h 984024"/>
              <a:gd name="connsiteX47" fmla="*/ 950119 w 2224088"/>
              <a:gd name="connsiteY47" fmla="*/ 295275 h 984024"/>
              <a:gd name="connsiteX48" fmla="*/ 957263 w 2224088"/>
              <a:gd name="connsiteY48" fmla="*/ 297656 h 984024"/>
              <a:gd name="connsiteX49" fmla="*/ 954881 w 2224088"/>
              <a:gd name="connsiteY49" fmla="*/ 319087 h 984024"/>
              <a:gd name="connsiteX50" fmla="*/ 962025 w 2224088"/>
              <a:gd name="connsiteY50" fmla="*/ 323850 h 984024"/>
              <a:gd name="connsiteX51" fmla="*/ 990600 w 2224088"/>
              <a:gd name="connsiteY51" fmla="*/ 326231 h 984024"/>
              <a:gd name="connsiteX52" fmla="*/ 1002506 w 2224088"/>
              <a:gd name="connsiteY52" fmla="*/ 328612 h 984024"/>
              <a:gd name="connsiteX53" fmla="*/ 1009650 w 2224088"/>
              <a:gd name="connsiteY53" fmla="*/ 330993 h 984024"/>
              <a:gd name="connsiteX54" fmla="*/ 1023938 w 2224088"/>
              <a:gd name="connsiteY54" fmla="*/ 333375 h 984024"/>
              <a:gd name="connsiteX55" fmla="*/ 1033463 w 2224088"/>
              <a:gd name="connsiteY55" fmla="*/ 335756 h 984024"/>
              <a:gd name="connsiteX56" fmla="*/ 1052513 w 2224088"/>
              <a:gd name="connsiteY56" fmla="*/ 345281 h 984024"/>
              <a:gd name="connsiteX57" fmla="*/ 1066800 w 2224088"/>
              <a:gd name="connsiteY57" fmla="*/ 354806 h 984024"/>
              <a:gd name="connsiteX58" fmla="*/ 1069181 w 2224088"/>
              <a:gd name="connsiteY58" fmla="*/ 364331 h 984024"/>
              <a:gd name="connsiteX59" fmla="*/ 1140619 w 2224088"/>
              <a:gd name="connsiteY59" fmla="*/ 366712 h 984024"/>
              <a:gd name="connsiteX60" fmla="*/ 1145381 w 2224088"/>
              <a:gd name="connsiteY60" fmla="*/ 373856 h 984024"/>
              <a:gd name="connsiteX61" fmla="*/ 1197769 w 2224088"/>
              <a:gd name="connsiteY61" fmla="*/ 378618 h 984024"/>
              <a:gd name="connsiteX62" fmla="*/ 1204913 w 2224088"/>
              <a:gd name="connsiteY62" fmla="*/ 383381 h 984024"/>
              <a:gd name="connsiteX63" fmla="*/ 1209675 w 2224088"/>
              <a:gd name="connsiteY63" fmla="*/ 390525 h 984024"/>
              <a:gd name="connsiteX64" fmla="*/ 1231106 w 2224088"/>
              <a:gd name="connsiteY64" fmla="*/ 397668 h 984024"/>
              <a:gd name="connsiteX65" fmla="*/ 1240631 w 2224088"/>
              <a:gd name="connsiteY65" fmla="*/ 404812 h 984024"/>
              <a:gd name="connsiteX66" fmla="*/ 1252538 w 2224088"/>
              <a:gd name="connsiteY66" fmla="*/ 416718 h 984024"/>
              <a:gd name="connsiteX67" fmla="*/ 1257300 w 2224088"/>
              <a:gd name="connsiteY67" fmla="*/ 423862 h 984024"/>
              <a:gd name="connsiteX68" fmla="*/ 1307306 w 2224088"/>
              <a:gd name="connsiteY68" fmla="*/ 431006 h 984024"/>
              <a:gd name="connsiteX69" fmla="*/ 1314450 w 2224088"/>
              <a:gd name="connsiteY69" fmla="*/ 433387 h 984024"/>
              <a:gd name="connsiteX70" fmla="*/ 1335881 w 2224088"/>
              <a:gd name="connsiteY70" fmla="*/ 435768 h 984024"/>
              <a:gd name="connsiteX71" fmla="*/ 1338263 w 2224088"/>
              <a:gd name="connsiteY71" fmla="*/ 442912 h 984024"/>
              <a:gd name="connsiteX72" fmla="*/ 1347788 w 2224088"/>
              <a:gd name="connsiteY72" fmla="*/ 457200 h 984024"/>
              <a:gd name="connsiteX73" fmla="*/ 1352550 w 2224088"/>
              <a:gd name="connsiteY73" fmla="*/ 464343 h 984024"/>
              <a:gd name="connsiteX74" fmla="*/ 1359694 w 2224088"/>
              <a:gd name="connsiteY74" fmla="*/ 469106 h 984024"/>
              <a:gd name="connsiteX75" fmla="*/ 1373981 w 2224088"/>
              <a:gd name="connsiteY75" fmla="*/ 485775 h 984024"/>
              <a:gd name="connsiteX76" fmla="*/ 1381125 w 2224088"/>
              <a:gd name="connsiteY76" fmla="*/ 488156 h 984024"/>
              <a:gd name="connsiteX77" fmla="*/ 1407319 w 2224088"/>
              <a:gd name="connsiteY77" fmla="*/ 490537 h 984024"/>
              <a:gd name="connsiteX78" fmla="*/ 1414463 w 2224088"/>
              <a:gd name="connsiteY78" fmla="*/ 492918 h 984024"/>
              <a:gd name="connsiteX79" fmla="*/ 1428750 w 2224088"/>
              <a:gd name="connsiteY79" fmla="*/ 504825 h 984024"/>
              <a:gd name="connsiteX80" fmla="*/ 1459706 w 2224088"/>
              <a:gd name="connsiteY80" fmla="*/ 509587 h 984024"/>
              <a:gd name="connsiteX81" fmla="*/ 1473994 w 2224088"/>
              <a:gd name="connsiteY81" fmla="*/ 511968 h 984024"/>
              <a:gd name="connsiteX82" fmla="*/ 1507331 w 2224088"/>
              <a:gd name="connsiteY82" fmla="*/ 519112 h 984024"/>
              <a:gd name="connsiteX83" fmla="*/ 1514475 w 2224088"/>
              <a:gd name="connsiteY83" fmla="*/ 521493 h 984024"/>
              <a:gd name="connsiteX84" fmla="*/ 1524000 w 2224088"/>
              <a:gd name="connsiteY84" fmla="*/ 523875 h 984024"/>
              <a:gd name="connsiteX85" fmla="*/ 1533525 w 2224088"/>
              <a:gd name="connsiteY85" fmla="*/ 531018 h 984024"/>
              <a:gd name="connsiteX86" fmla="*/ 1538288 w 2224088"/>
              <a:gd name="connsiteY86" fmla="*/ 538162 h 984024"/>
              <a:gd name="connsiteX87" fmla="*/ 1545431 w 2224088"/>
              <a:gd name="connsiteY87" fmla="*/ 571500 h 984024"/>
              <a:gd name="connsiteX88" fmla="*/ 1552575 w 2224088"/>
              <a:gd name="connsiteY88" fmla="*/ 576262 h 984024"/>
              <a:gd name="connsiteX89" fmla="*/ 1590675 w 2224088"/>
              <a:gd name="connsiteY89" fmla="*/ 578643 h 984024"/>
              <a:gd name="connsiteX90" fmla="*/ 1602581 w 2224088"/>
              <a:gd name="connsiteY90" fmla="*/ 609600 h 984024"/>
              <a:gd name="connsiteX91" fmla="*/ 1614488 w 2224088"/>
              <a:gd name="connsiteY91" fmla="*/ 619125 h 984024"/>
              <a:gd name="connsiteX92" fmla="*/ 1621631 w 2224088"/>
              <a:gd name="connsiteY92" fmla="*/ 623887 h 984024"/>
              <a:gd name="connsiteX93" fmla="*/ 1626394 w 2224088"/>
              <a:gd name="connsiteY93" fmla="*/ 631031 h 984024"/>
              <a:gd name="connsiteX94" fmla="*/ 1633538 w 2224088"/>
              <a:gd name="connsiteY94" fmla="*/ 635793 h 984024"/>
              <a:gd name="connsiteX95" fmla="*/ 1635919 w 2224088"/>
              <a:gd name="connsiteY95" fmla="*/ 642937 h 984024"/>
              <a:gd name="connsiteX96" fmla="*/ 1643063 w 2224088"/>
              <a:gd name="connsiteY96" fmla="*/ 666750 h 984024"/>
              <a:gd name="connsiteX97" fmla="*/ 1645444 w 2224088"/>
              <a:gd name="connsiteY97" fmla="*/ 673893 h 984024"/>
              <a:gd name="connsiteX98" fmla="*/ 1647825 w 2224088"/>
              <a:gd name="connsiteY98" fmla="*/ 683418 h 984024"/>
              <a:gd name="connsiteX99" fmla="*/ 1693069 w 2224088"/>
              <a:gd name="connsiteY99" fmla="*/ 685800 h 984024"/>
              <a:gd name="connsiteX100" fmla="*/ 1738313 w 2224088"/>
              <a:gd name="connsiteY100" fmla="*/ 709612 h 984024"/>
              <a:gd name="connsiteX101" fmla="*/ 1740694 w 2224088"/>
              <a:gd name="connsiteY101" fmla="*/ 723900 h 984024"/>
              <a:gd name="connsiteX102" fmla="*/ 1774031 w 2224088"/>
              <a:gd name="connsiteY102" fmla="*/ 726281 h 984024"/>
              <a:gd name="connsiteX103" fmla="*/ 1795463 w 2224088"/>
              <a:gd name="connsiteY103" fmla="*/ 738187 h 984024"/>
              <a:gd name="connsiteX104" fmla="*/ 1797844 w 2224088"/>
              <a:gd name="connsiteY104" fmla="*/ 745331 h 984024"/>
              <a:gd name="connsiteX105" fmla="*/ 1816894 w 2224088"/>
              <a:gd name="connsiteY105" fmla="*/ 752475 h 984024"/>
              <a:gd name="connsiteX106" fmla="*/ 1840706 w 2224088"/>
              <a:gd name="connsiteY106" fmla="*/ 757237 h 984024"/>
              <a:gd name="connsiteX107" fmla="*/ 1847850 w 2224088"/>
              <a:gd name="connsiteY107" fmla="*/ 764381 h 984024"/>
              <a:gd name="connsiteX108" fmla="*/ 1854994 w 2224088"/>
              <a:gd name="connsiteY108" fmla="*/ 785812 h 984024"/>
              <a:gd name="connsiteX109" fmla="*/ 1864519 w 2224088"/>
              <a:gd name="connsiteY109" fmla="*/ 797718 h 984024"/>
              <a:gd name="connsiteX110" fmla="*/ 1893094 w 2224088"/>
              <a:gd name="connsiteY110" fmla="*/ 800100 h 984024"/>
              <a:gd name="connsiteX111" fmla="*/ 1907381 w 2224088"/>
              <a:gd name="connsiteY111" fmla="*/ 802481 h 984024"/>
              <a:gd name="connsiteX112" fmla="*/ 1916906 w 2224088"/>
              <a:gd name="connsiteY112" fmla="*/ 816768 h 984024"/>
              <a:gd name="connsiteX113" fmla="*/ 1931194 w 2224088"/>
              <a:gd name="connsiteY113" fmla="*/ 831056 h 984024"/>
              <a:gd name="connsiteX114" fmla="*/ 1940719 w 2224088"/>
              <a:gd name="connsiteY114" fmla="*/ 845343 h 984024"/>
              <a:gd name="connsiteX115" fmla="*/ 1945481 w 2224088"/>
              <a:gd name="connsiteY115" fmla="*/ 862012 h 984024"/>
              <a:gd name="connsiteX116" fmla="*/ 1966913 w 2224088"/>
              <a:gd name="connsiteY116" fmla="*/ 871537 h 984024"/>
              <a:gd name="connsiteX117" fmla="*/ 1981200 w 2224088"/>
              <a:gd name="connsiteY117" fmla="*/ 876300 h 984024"/>
              <a:gd name="connsiteX118" fmla="*/ 1990725 w 2224088"/>
              <a:gd name="connsiteY118" fmla="*/ 881062 h 984024"/>
              <a:gd name="connsiteX119" fmla="*/ 2016919 w 2224088"/>
              <a:gd name="connsiteY119" fmla="*/ 888206 h 984024"/>
              <a:gd name="connsiteX120" fmla="*/ 2024063 w 2224088"/>
              <a:gd name="connsiteY120" fmla="*/ 902493 h 984024"/>
              <a:gd name="connsiteX121" fmla="*/ 2026444 w 2224088"/>
              <a:gd name="connsiteY121" fmla="*/ 909637 h 984024"/>
              <a:gd name="connsiteX122" fmla="*/ 2028825 w 2224088"/>
              <a:gd name="connsiteY122" fmla="*/ 933450 h 984024"/>
              <a:gd name="connsiteX123" fmla="*/ 2031206 w 2224088"/>
              <a:gd name="connsiteY123" fmla="*/ 940593 h 984024"/>
              <a:gd name="connsiteX124" fmla="*/ 2040731 w 2224088"/>
              <a:gd name="connsiteY124" fmla="*/ 945356 h 984024"/>
              <a:gd name="connsiteX125" fmla="*/ 2085975 w 2224088"/>
              <a:gd name="connsiteY125" fmla="*/ 947737 h 984024"/>
              <a:gd name="connsiteX126" fmla="*/ 2105025 w 2224088"/>
              <a:gd name="connsiteY126" fmla="*/ 950118 h 984024"/>
              <a:gd name="connsiteX127" fmla="*/ 2109788 w 2224088"/>
              <a:gd name="connsiteY127" fmla="*/ 973931 h 984024"/>
              <a:gd name="connsiteX128" fmla="*/ 2124075 w 2224088"/>
              <a:gd name="connsiteY128" fmla="*/ 976312 h 984024"/>
              <a:gd name="connsiteX129" fmla="*/ 2131219 w 2224088"/>
              <a:gd name="connsiteY129" fmla="*/ 978693 h 984024"/>
              <a:gd name="connsiteX130" fmla="*/ 2185988 w 2224088"/>
              <a:gd name="connsiteY130" fmla="*/ 981075 h 984024"/>
              <a:gd name="connsiteX131" fmla="*/ 2224088 w 2224088"/>
              <a:gd name="connsiteY131" fmla="*/ 983456 h 984024"/>
              <a:gd name="connsiteX0" fmla="*/ 0 w 2224088"/>
              <a:gd name="connsiteY0" fmla="*/ 0 h 984024"/>
              <a:gd name="connsiteX1" fmla="*/ 47625 w 2224088"/>
              <a:gd name="connsiteY1" fmla="*/ 2381 h 984024"/>
              <a:gd name="connsiteX2" fmla="*/ 111919 w 2224088"/>
              <a:gd name="connsiteY2" fmla="*/ 4762 h 984024"/>
              <a:gd name="connsiteX3" fmla="*/ 138113 w 2224088"/>
              <a:gd name="connsiteY3" fmla="*/ 7143 h 984024"/>
              <a:gd name="connsiteX4" fmla="*/ 142875 w 2224088"/>
              <a:gd name="connsiteY4" fmla="*/ 14287 h 984024"/>
              <a:gd name="connsiteX5" fmla="*/ 150019 w 2224088"/>
              <a:gd name="connsiteY5" fmla="*/ 16668 h 984024"/>
              <a:gd name="connsiteX6" fmla="*/ 157163 w 2224088"/>
              <a:gd name="connsiteY6" fmla="*/ 30956 h 984024"/>
              <a:gd name="connsiteX7" fmla="*/ 164306 w 2224088"/>
              <a:gd name="connsiteY7" fmla="*/ 33337 h 984024"/>
              <a:gd name="connsiteX8" fmla="*/ 185738 w 2224088"/>
              <a:gd name="connsiteY8" fmla="*/ 52387 h 984024"/>
              <a:gd name="connsiteX9" fmla="*/ 192881 w 2224088"/>
              <a:gd name="connsiteY9" fmla="*/ 59531 h 984024"/>
              <a:gd name="connsiteX10" fmla="*/ 204788 w 2224088"/>
              <a:gd name="connsiteY10" fmla="*/ 69056 h 984024"/>
              <a:gd name="connsiteX11" fmla="*/ 211931 w 2224088"/>
              <a:gd name="connsiteY11" fmla="*/ 66675 h 984024"/>
              <a:gd name="connsiteX12" fmla="*/ 228600 w 2224088"/>
              <a:gd name="connsiteY12" fmla="*/ 64293 h 984024"/>
              <a:gd name="connsiteX13" fmla="*/ 240506 w 2224088"/>
              <a:gd name="connsiteY13" fmla="*/ 61912 h 984024"/>
              <a:gd name="connsiteX14" fmla="*/ 264319 w 2224088"/>
              <a:gd name="connsiteY14" fmla="*/ 78581 h 984024"/>
              <a:gd name="connsiteX15" fmla="*/ 269081 w 2224088"/>
              <a:gd name="connsiteY15" fmla="*/ 85725 h 984024"/>
              <a:gd name="connsiteX16" fmla="*/ 273844 w 2224088"/>
              <a:gd name="connsiteY16" fmla="*/ 92868 h 984024"/>
              <a:gd name="connsiteX17" fmla="*/ 309563 w 2224088"/>
              <a:gd name="connsiteY17" fmla="*/ 92868 h 984024"/>
              <a:gd name="connsiteX18" fmla="*/ 316706 w 2224088"/>
              <a:gd name="connsiteY18" fmla="*/ 97631 h 984024"/>
              <a:gd name="connsiteX19" fmla="*/ 328613 w 2224088"/>
              <a:gd name="connsiteY19" fmla="*/ 109537 h 984024"/>
              <a:gd name="connsiteX20" fmla="*/ 333375 w 2224088"/>
              <a:gd name="connsiteY20" fmla="*/ 116681 h 984024"/>
              <a:gd name="connsiteX21" fmla="*/ 347663 w 2224088"/>
              <a:gd name="connsiteY21" fmla="*/ 126206 h 984024"/>
              <a:gd name="connsiteX22" fmla="*/ 354806 w 2224088"/>
              <a:gd name="connsiteY22" fmla="*/ 130968 h 984024"/>
              <a:gd name="connsiteX23" fmla="*/ 366713 w 2224088"/>
              <a:gd name="connsiteY23" fmla="*/ 145256 h 984024"/>
              <a:gd name="connsiteX24" fmla="*/ 371475 w 2224088"/>
              <a:gd name="connsiteY24" fmla="*/ 152400 h 984024"/>
              <a:gd name="connsiteX25" fmla="*/ 385763 w 2224088"/>
              <a:gd name="connsiteY25" fmla="*/ 161925 h 984024"/>
              <a:gd name="connsiteX26" fmla="*/ 392906 w 2224088"/>
              <a:gd name="connsiteY26" fmla="*/ 166687 h 984024"/>
              <a:gd name="connsiteX27" fmla="*/ 404813 w 2224088"/>
              <a:gd name="connsiteY27" fmla="*/ 178593 h 984024"/>
              <a:gd name="connsiteX28" fmla="*/ 426244 w 2224088"/>
              <a:gd name="connsiteY28" fmla="*/ 185737 h 984024"/>
              <a:gd name="connsiteX29" fmla="*/ 433388 w 2224088"/>
              <a:gd name="connsiteY29" fmla="*/ 190500 h 984024"/>
              <a:gd name="connsiteX30" fmla="*/ 452438 w 2224088"/>
              <a:gd name="connsiteY30" fmla="*/ 204787 h 984024"/>
              <a:gd name="connsiteX31" fmla="*/ 569119 w 2224088"/>
              <a:gd name="connsiteY31" fmla="*/ 202406 h 984024"/>
              <a:gd name="connsiteX32" fmla="*/ 583406 w 2224088"/>
              <a:gd name="connsiteY32" fmla="*/ 211931 h 984024"/>
              <a:gd name="connsiteX33" fmla="*/ 628650 w 2224088"/>
              <a:gd name="connsiteY33" fmla="*/ 209550 h 984024"/>
              <a:gd name="connsiteX34" fmla="*/ 652463 w 2224088"/>
              <a:gd name="connsiteY34" fmla="*/ 228600 h 984024"/>
              <a:gd name="connsiteX35" fmla="*/ 692944 w 2224088"/>
              <a:gd name="connsiteY35" fmla="*/ 230981 h 984024"/>
              <a:gd name="connsiteX36" fmla="*/ 714375 w 2224088"/>
              <a:gd name="connsiteY36" fmla="*/ 240506 h 984024"/>
              <a:gd name="connsiteX37" fmla="*/ 735806 w 2224088"/>
              <a:gd name="connsiteY37" fmla="*/ 252412 h 984024"/>
              <a:gd name="connsiteX38" fmla="*/ 797719 w 2224088"/>
              <a:gd name="connsiteY38" fmla="*/ 259556 h 984024"/>
              <a:gd name="connsiteX39" fmla="*/ 814388 w 2224088"/>
              <a:gd name="connsiteY39" fmla="*/ 261937 h 984024"/>
              <a:gd name="connsiteX40" fmla="*/ 821531 w 2224088"/>
              <a:gd name="connsiteY40" fmla="*/ 266700 h 984024"/>
              <a:gd name="connsiteX41" fmla="*/ 831056 w 2224088"/>
              <a:gd name="connsiteY41" fmla="*/ 269081 h 984024"/>
              <a:gd name="connsiteX42" fmla="*/ 876300 w 2224088"/>
              <a:gd name="connsiteY42" fmla="*/ 271462 h 984024"/>
              <a:gd name="connsiteX43" fmla="*/ 883444 w 2224088"/>
              <a:gd name="connsiteY43" fmla="*/ 276225 h 984024"/>
              <a:gd name="connsiteX44" fmla="*/ 916781 w 2224088"/>
              <a:gd name="connsiteY44" fmla="*/ 283368 h 984024"/>
              <a:gd name="connsiteX45" fmla="*/ 935831 w 2224088"/>
              <a:gd name="connsiteY45" fmla="*/ 292893 h 984024"/>
              <a:gd name="connsiteX46" fmla="*/ 950119 w 2224088"/>
              <a:gd name="connsiteY46" fmla="*/ 295275 h 984024"/>
              <a:gd name="connsiteX47" fmla="*/ 957263 w 2224088"/>
              <a:gd name="connsiteY47" fmla="*/ 297656 h 984024"/>
              <a:gd name="connsiteX48" fmla="*/ 954881 w 2224088"/>
              <a:gd name="connsiteY48" fmla="*/ 319087 h 984024"/>
              <a:gd name="connsiteX49" fmla="*/ 962025 w 2224088"/>
              <a:gd name="connsiteY49" fmla="*/ 323850 h 984024"/>
              <a:gd name="connsiteX50" fmla="*/ 990600 w 2224088"/>
              <a:gd name="connsiteY50" fmla="*/ 326231 h 984024"/>
              <a:gd name="connsiteX51" fmla="*/ 1002506 w 2224088"/>
              <a:gd name="connsiteY51" fmla="*/ 328612 h 984024"/>
              <a:gd name="connsiteX52" fmla="*/ 1009650 w 2224088"/>
              <a:gd name="connsiteY52" fmla="*/ 330993 h 984024"/>
              <a:gd name="connsiteX53" fmla="*/ 1023938 w 2224088"/>
              <a:gd name="connsiteY53" fmla="*/ 333375 h 984024"/>
              <a:gd name="connsiteX54" fmla="*/ 1033463 w 2224088"/>
              <a:gd name="connsiteY54" fmla="*/ 335756 h 984024"/>
              <a:gd name="connsiteX55" fmla="*/ 1052513 w 2224088"/>
              <a:gd name="connsiteY55" fmla="*/ 345281 h 984024"/>
              <a:gd name="connsiteX56" fmla="*/ 1066800 w 2224088"/>
              <a:gd name="connsiteY56" fmla="*/ 354806 h 984024"/>
              <a:gd name="connsiteX57" fmla="*/ 1069181 w 2224088"/>
              <a:gd name="connsiteY57" fmla="*/ 364331 h 984024"/>
              <a:gd name="connsiteX58" fmla="*/ 1140619 w 2224088"/>
              <a:gd name="connsiteY58" fmla="*/ 366712 h 984024"/>
              <a:gd name="connsiteX59" fmla="*/ 1145381 w 2224088"/>
              <a:gd name="connsiteY59" fmla="*/ 373856 h 984024"/>
              <a:gd name="connsiteX60" fmla="*/ 1197769 w 2224088"/>
              <a:gd name="connsiteY60" fmla="*/ 378618 h 984024"/>
              <a:gd name="connsiteX61" fmla="*/ 1204913 w 2224088"/>
              <a:gd name="connsiteY61" fmla="*/ 383381 h 984024"/>
              <a:gd name="connsiteX62" fmla="*/ 1209675 w 2224088"/>
              <a:gd name="connsiteY62" fmla="*/ 390525 h 984024"/>
              <a:gd name="connsiteX63" fmla="*/ 1231106 w 2224088"/>
              <a:gd name="connsiteY63" fmla="*/ 397668 h 984024"/>
              <a:gd name="connsiteX64" fmla="*/ 1240631 w 2224088"/>
              <a:gd name="connsiteY64" fmla="*/ 404812 h 984024"/>
              <a:gd name="connsiteX65" fmla="*/ 1252538 w 2224088"/>
              <a:gd name="connsiteY65" fmla="*/ 416718 h 984024"/>
              <a:gd name="connsiteX66" fmla="*/ 1257300 w 2224088"/>
              <a:gd name="connsiteY66" fmla="*/ 423862 h 984024"/>
              <a:gd name="connsiteX67" fmla="*/ 1307306 w 2224088"/>
              <a:gd name="connsiteY67" fmla="*/ 431006 h 984024"/>
              <a:gd name="connsiteX68" fmla="*/ 1314450 w 2224088"/>
              <a:gd name="connsiteY68" fmla="*/ 433387 h 984024"/>
              <a:gd name="connsiteX69" fmla="*/ 1335881 w 2224088"/>
              <a:gd name="connsiteY69" fmla="*/ 435768 h 984024"/>
              <a:gd name="connsiteX70" fmla="*/ 1338263 w 2224088"/>
              <a:gd name="connsiteY70" fmla="*/ 442912 h 984024"/>
              <a:gd name="connsiteX71" fmla="*/ 1347788 w 2224088"/>
              <a:gd name="connsiteY71" fmla="*/ 457200 h 984024"/>
              <a:gd name="connsiteX72" fmla="*/ 1352550 w 2224088"/>
              <a:gd name="connsiteY72" fmla="*/ 464343 h 984024"/>
              <a:gd name="connsiteX73" fmla="*/ 1359694 w 2224088"/>
              <a:gd name="connsiteY73" fmla="*/ 469106 h 984024"/>
              <a:gd name="connsiteX74" fmla="*/ 1373981 w 2224088"/>
              <a:gd name="connsiteY74" fmla="*/ 485775 h 984024"/>
              <a:gd name="connsiteX75" fmla="*/ 1381125 w 2224088"/>
              <a:gd name="connsiteY75" fmla="*/ 488156 h 984024"/>
              <a:gd name="connsiteX76" fmla="*/ 1407319 w 2224088"/>
              <a:gd name="connsiteY76" fmla="*/ 490537 h 984024"/>
              <a:gd name="connsiteX77" fmla="*/ 1414463 w 2224088"/>
              <a:gd name="connsiteY77" fmla="*/ 492918 h 984024"/>
              <a:gd name="connsiteX78" fmla="*/ 1428750 w 2224088"/>
              <a:gd name="connsiteY78" fmla="*/ 504825 h 984024"/>
              <a:gd name="connsiteX79" fmla="*/ 1459706 w 2224088"/>
              <a:gd name="connsiteY79" fmla="*/ 509587 h 984024"/>
              <a:gd name="connsiteX80" fmla="*/ 1473994 w 2224088"/>
              <a:gd name="connsiteY80" fmla="*/ 511968 h 984024"/>
              <a:gd name="connsiteX81" fmla="*/ 1507331 w 2224088"/>
              <a:gd name="connsiteY81" fmla="*/ 519112 h 984024"/>
              <a:gd name="connsiteX82" fmla="*/ 1514475 w 2224088"/>
              <a:gd name="connsiteY82" fmla="*/ 521493 h 984024"/>
              <a:gd name="connsiteX83" fmla="*/ 1524000 w 2224088"/>
              <a:gd name="connsiteY83" fmla="*/ 523875 h 984024"/>
              <a:gd name="connsiteX84" fmla="*/ 1533525 w 2224088"/>
              <a:gd name="connsiteY84" fmla="*/ 531018 h 984024"/>
              <a:gd name="connsiteX85" fmla="*/ 1538288 w 2224088"/>
              <a:gd name="connsiteY85" fmla="*/ 538162 h 984024"/>
              <a:gd name="connsiteX86" fmla="*/ 1545431 w 2224088"/>
              <a:gd name="connsiteY86" fmla="*/ 571500 h 984024"/>
              <a:gd name="connsiteX87" fmla="*/ 1552575 w 2224088"/>
              <a:gd name="connsiteY87" fmla="*/ 576262 h 984024"/>
              <a:gd name="connsiteX88" fmla="*/ 1590675 w 2224088"/>
              <a:gd name="connsiteY88" fmla="*/ 578643 h 984024"/>
              <a:gd name="connsiteX89" fmla="*/ 1602581 w 2224088"/>
              <a:gd name="connsiteY89" fmla="*/ 609600 h 984024"/>
              <a:gd name="connsiteX90" fmla="*/ 1614488 w 2224088"/>
              <a:gd name="connsiteY90" fmla="*/ 619125 h 984024"/>
              <a:gd name="connsiteX91" fmla="*/ 1621631 w 2224088"/>
              <a:gd name="connsiteY91" fmla="*/ 623887 h 984024"/>
              <a:gd name="connsiteX92" fmla="*/ 1626394 w 2224088"/>
              <a:gd name="connsiteY92" fmla="*/ 631031 h 984024"/>
              <a:gd name="connsiteX93" fmla="*/ 1633538 w 2224088"/>
              <a:gd name="connsiteY93" fmla="*/ 635793 h 984024"/>
              <a:gd name="connsiteX94" fmla="*/ 1635919 w 2224088"/>
              <a:gd name="connsiteY94" fmla="*/ 642937 h 984024"/>
              <a:gd name="connsiteX95" fmla="*/ 1643063 w 2224088"/>
              <a:gd name="connsiteY95" fmla="*/ 666750 h 984024"/>
              <a:gd name="connsiteX96" fmla="*/ 1645444 w 2224088"/>
              <a:gd name="connsiteY96" fmla="*/ 673893 h 984024"/>
              <a:gd name="connsiteX97" fmla="*/ 1647825 w 2224088"/>
              <a:gd name="connsiteY97" fmla="*/ 683418 h 984024"/>
              <a:gd name="connsiteX98" fmla="*/ 1693069 w 2224088"/>
              <a:gd name="connsiteY98" fmla="*/ 685800 h 984024"/>
              <a:gd name="connsiteX99" fmla="*/ 1738313 w 2224088"/>
              <a:gd name="connsiteY99" fmla="*/ 709612 h 984024"/>
              <a:gd name="connsiteX100" fmla="*/ 1740694 w 2224088"/>
              <a:gd name="connsiteY100" fmla="*/ 723900 h 984024"/>
              <a:gd name="connsiteX101" fmla="*/ 1774031 w 2224088"/>
              <a:gd name="connsiteY101" fmla="*/ 726281 h 984024"/>
              <a:gd name="connsiteX102" fmla="*/ 1795463 w 2224088"/>
              <a:gd name="connsiteY102" fmla="*/ 738187 h 984024"/>
              <a:gd name="connsiteX103" fmla="*/ 1797844 w 2224088"/>
              <a:gd name="connsiteY103" fmla="*/ 745331 h 984024"/>
              <a:gd name="connsiteX104" fmla="*/ 1816894 w 2224088"/>
              <a:gd name="connsiteY104" fmla="*/ 752475 h 984024"/>
              <a:gd name="connsiteX105" fmla="*/ 1840706 w 2224088"/>
              <a:gd name="connsiteY105" fmla="*/ 757237 h 984024"/>
              <a:gd name="connsiteX106" fmla="*/ 1847850 w 2224088"/>
              <a:gd name="connsiteY106" fmla="*/ 764381 h 984024"/>
              <a:gd name="connsiteX107" fmla="*/ 1854994 w 2224088"/>
              <a:gd name="connsiteY107" fmla="*/ 785812 h 984024"/>
              <a:gd name="connsiteX108" fmla="*/ 1864519 w 2224088"/>
              <a:gd name="connsiteY108" fmla="*/ 797718 h 984024"/>
              <a:gd name="connsiteX109" fmla="*/ 1893094 w 2224088"/>
              <a:gd name="connsiteY109" fmla="*/ 800100 h 984024"/>
              <a:gd name="connsiteX110" fmla="*/ 1907381 w 2224088"/>
              <a:gd name="connsiteY110" fmla="*/ 802481 h 984024"/>
              <a:gd name="connsiteX111" fmla="*/ 1916906 w 2224088"/>
              <a:gd name="connsiteY111" fmla="*/ 816768 h 984024"/>
              <a:gd name="connsiteX112" fmla="*/ 1931194 w 2224088"/>
              <a:gd name="connsiteY112" fmla="*/ 831056 h 984024"/>
              <a:gd name="connsiteX113" fmla="*/ 1940719 w 2224088"/>
              <a:gd name="connsiteY113" fmla="*/ 845343 h 984024"/>
              <a:gd name="connsiteX114" fmla="*/ 1945481 w 2224088"/>
              <a:gd name="connsiteY114" fmla="*/ 862012 h 984024"/>
              <a:gd name="connsiteX115" fmla="*/ 1966913 w 2224088"/>
              <a:gd name="connsiteY115" fmla="*/ 871537 h 984024"/>
              <a:gd name="connsiteX116" fmla="*/ 1981200 w 2224088"/>
              <a:gd name="connsiteY116" fmla="*/ 876300 h 984024"/>
              <a:gd name="connsiteX117" fmla="*/ 1990725 w 2224088"/>
              <a:gd name="connsiteY117" fmla="*/ 881062 h 984024"/>
              <a:gd name="connsiteX118" fmla="*/ 2016919 w 2224088"/>
              <a:gd name="connsiteY118" fmla="*/ 888206 h 984024"/>
              <a:gd name="connsiteX119" fmla="*/ 2024063 w 2224088"/>
              <a:gd name="connsiteY119" fmla="*/ 902493 h 984024"/>
              <a:gd name="connsiteX120" fmla="*/ 2026444 w 2224088"/>
              <a:gd name="connsiteY120" fmla="*/ 909637 h 984024"/>
              <a:gd name="connsiteX121" fmla="*/ 2028825 w 2224088"/>
              <a:gd name="connsiteY121" fmla="*/ 933450 h 984024"/>
              <a:gd name="connsiteX122" fmla="*/ 2031206 w 2224088"/>
              <a:gd name="connsiteY122" fmla="*/ 940593 h 984024"/>
              <a:gd name="connsiteX123" fmla="*/ 2040731 w 2224088"/>
              <a:gd name="connsiteY123" fmla="*/ 945356 h 984024"/>
              <a:gd name="connsiteX124" fmla="*/ 2085975 w 2224088"/>
              <a:gd name="connsiteY124" fmla="*/ 947737 h 984024"/>
              <a:gd name="connsiteX125" fmla="*/ 2105025 w 2224088"/>
              <a:gd name="connsiteY125" fmla="*/ 950118 h 984024"/>
              <a:gd name="connsiteX126" fmla="*/ 2109788 w 2224088"/>
              <a:gd name="connsiteY126" fmla="*/ 973931 h 984024"/>
              <a:gd name="connsiteX127" fmla="*/ 2124075 w 2224088"/>
              <a:gd name="connsiteY127" fmla="*/ 976312 h 984024"/>
              <a:gd name="connsiteX128" fmla="*/ 2131219 w 2224088"/>
              <a:gd name="connsiteY128" fmla="*/ 978693 h 984024"/>
              <a:gd name="connsiteX129" fmla="*/ 2185988 w 2224088"/>
              <a:gd name="connsiteY129" fmla="*/ 981075 h 984024"/>
              <a:gd name="connsiteX130" fmla="*/ 2224088 w 2224088"/>
              <a:gd name="connsiteY130" fmla="*/ 983456 h 984024"/>
              <a:gd name="connsiteX0" fmla="*/ 0 w 2224088"/>
              <a:gd name="connsiteY0" fmla="*/ 0 h 984024"/>
              <a:gd name="connsiteX1" fmla="*/ 47625 w 2224088"/>
              <a:gd name="connsiteY1" fmla="*/ 2381 h 984024"/>
              <a:gd name="connsiteX2" fmla="*/ 111919 w 2224088"/>
              <a:gd name="connsiteY2" fmla="*/ 4762 h 984024"/>
              <a:gd name="connsiteX3" fmla="*/ 138113 w 2224088"/>
              <a:gd name="connsiteY3" fmla="*/ 7143 h 984024"/>
              <a:gd name="connsiteX4" fmla="*/ 142875 w 2224088"/>
              <a:gd name="connsiteY4" fmla="*/ 14287 h 984024"/>
              <a:gd name="connsiteX5" fmla="*/ 150019 w 2224088"/>
              <a:gd name="connsiteY5" fmla="*/ 16668 h 984024"/>
              <a:gd name="connsiteX6" fmla="*/ 157163 w 2224088"/>
              <a:gd name="connsiteY6" fmla="*/ 30956 h 984024"/>
              <a:gd name="connsiteX7" fmla="*/ 164306 w 2224088"/>
              <a:gd name="connsiteY7" fmla="*/ 33337 h 984024"/>
              <a:gd name="connsiteX8" fmla="*/ 185738 w 2224088"/>
              <a:gd name="connsiteY8" fmla="*/ 52387 h 984024"/>
              <a:gd name="connsiteX9" fmla="*/ 192881 w 2224088"/>
              <a:gd name="connsiteY9" fmla="*/ 59531 h 984024"/>
              <a:gd name="connsiteX10" fmla="*/ 204788 w 2224088"/>
              <a:gd name="connsiteY10" fmla="*/ 69056 h 984024"/>
              <a:gd name="connsiteX11" fmla="*/ 211931 w 2224088"/>
              <a:gd name="connsiteY11" fmla="*/ 66675 h 984024"/>
              <a:gd name="connsiteX12" fmla="*/ 228600 w 2224088"/>
              <a:gd name="connsiteY12" fmla="*/ 64293 h 984024"/>
              <a:gd name="connsiteX13" fmla="*/ 240506 w 2224088"/>
              <a:gd name="connsiteY13" fmla="*/ 61912 h 984024"/>
              <a:gd name="connsiteX14" fmla="*/ 264319 w 2224088"/>
              <a:gd name="connsiteY14" fmla="*/ 78581 h 984024"/>
              <a:gd name="connsiteX15" fmla="*/ 269081 w 2224088"/>
              <a:gd name="connsiteY15" fmla="*/ 85725 h 984024"/>
              <a:gd name="connsiteX16" fmla="*/ 273844 w 2224088"/>
              <a:gd name="connsiteY16" fmla="*/ 92868 h 984024"/>
              <a:gd name="connsiteX17" fmla="*/ 309563 w 2224088"/>
              <a:gd name="connsiteY17" fmla="*/ 92868 h 984024"/>
              <a:gd name="connsiteX18" fmla="*/ 316706 w 2224088"/>
              <a:gd name="connsiteY18" fmla="*/ 97631 h 984024"/>
              <a:gd name="connsiteX19" fmla="*/ 328613 w 2224088"/>
              <a:gd name="connsiteY19" fmla="*/ 109537 h 984024"/>
              <a:gd name="connsiteX20" fmla="*/ 333375 w 2224088"/>
              <a:gd name="connsiteY20" fmla="*/ 116681 h 984024"/>
              <a:gd name="connsiteX21" fmla="*/ 347663 w 2224088"/>
              <a:gd name="connsiteY21" fmla="*/ 126206 h 984024"/>
              <a:gd name="connsiteX22" fmla="*/ 354806 w 2224088"/>
              <a:gd name="connsiteY22" fmla="*/ 130968 h 984024"/>
              <a:gd name="connsiteX23" fmla="*/ 366713 w 2224088"/>
              <a:gd name="connsiteY23" fmla="*/ 145256 h 984024"/>
              <a:gd name="connsiteX24" fmla="*/ 371475 w 2224088"/>
              <a:gd name="connsiteY24" fmla="*/ 152400 h 984024"/>
              <a:gd name="connsiteX25" fmla="*/ 385763 w 2224088"/>
              <a:gd name="connsiteY25" fmla="*/ 161925 h 984024"/>
              <a:gd name="connsiteX26" fmla="*/ 392906 w 2224088"/>
              <a:gd name="connsiteY26" fmla="*/ 166687 h 984024"/>
              <a:gd name="connsiteX27" fmla="*/ 404813 w 2224088"/>
              <a:gd name="connsiteY27" fmla="*/ 178593 h 984024"/>
              <a:gd name="connsiteX28" fmla="*/ 426244 w 2224088"/>
              <a:gd name="connsiteY28" fmla="*/ 185737 h 984024"/>
              <a:gd name="connsiteX29" fmla="*/ 433388 w 2224088"/>
              <a:gd name="connsiteY29" fmla="*/ 190500 h 984024"/>
              <a:gd name="connsiteX30" fmla="*/ 452438 w 2224088"/>
              <a:gd name="connsiteY30" fmla="*/ 204787 h 984024"/>
              <a:gd name="connsiteX31" fmla="*/ 569119 w 2224088"/>
              <a:gd name="connsiteY31" fmla="*/ 202406 h 984024"/>
              <a:gd name="connsiteX32" fmla="*/ 583406 w 2224088"/>
              <a:gd name="connsiteY32" fmla="*/ 211931 h 984024"/>
              <a:gd name="connsiteX33" fmla="*/ 628650 w 2224088"/>
              <a:gd name="connsiteY33" fmla="*/ 209550 h 984024"/>
              <a:gd name="connsiteX34" fmla="*/ 652463 w 2224088"/>
              <a:gd name="connsiteY34" fmla="*/ 228600 h 984024"/>
              <a:gd name="connsiteX35" fmla="*/ 692944 w 2224088"/>
              <a:gd name="connsiteY35" fmla="*/ 230981 h 984024"/>
              <a:gd name="connsiteX36" fmla="*/ 714375 w 2224088"/>
              <a:gd name="connsiteY36" fmla="*/ 240506 h 984024"/>
              <a:gd name="connsiteX37" fmla="*/ 735806 w 2224088"/>
              <a:gd name="connsiteY37" fmla="*/ 252412 h 984024"/>
              <a:gd name="connsiteX38" fmla="*/ 797719 w 2224088"/>
              <a:gd name="connsiteY38" fmla="*/ 259556 h 984024"/>
              <a:gd name="connsiteX39" fmla="*/ 814388 w 2224088"/>
              <a:gd name="connsiteY39" fmla="*/ 261937 h 984024"/>
              <a:gd name="connsiteX40" fmla="*/ 821531 w 2224088"/>
              <a:gd name="connsiteY40" fmla="*/ 266700 h 984024"/>
              <a:gd name="connsiteX41" fmla="*/ 831056 w 2224088"/>
              <a:gd name="connsiteY41" fmla="*/ 269081 h 984024"/>
              <a:gd name="connsiteX42" fmla="*/ 876300 w 2224088"/>
              <a:gd name="connsiteY42" fmla="*/ 271462 h 984024"/>
              <a:gd name="connsiteX43" fmla="*/ 883444 w 2224088"/>
              <a:gd name="connsiteY43" fmla="*/ 276225 h 984024"/>
              <a:gd name="connsiteX44" fmla="*/ 916781 w 2224088"/>
              <a:gd name="connsiteY44" fmla="*/ 283368 h 984024"/>
              <a:gd name="connsiteX45" fmla="*/ 935831 w 2224088"/>
              <a:gd name="connsiteY45" fmla="*/ 292893 h 984024"/>
              <a:gd name="connsiteX46" fmla="*/ 950119 w 2224088"/>
              <a:gd name="connsiteY46" fmla="*/ 295275 h 984024"/>
              <a:gd name="connsiteX47" fmla="*/ 957263 w 2224088"/>
              <a:gd name="connsiteY47" fmla="*/ 297656 h 984024"/>
              <a:gd name="connsiteX48" fmla="*/ 954881 w 2224088"/>
              <a:gd name="connsiteY48" fmla="*/ 319087 h 984024"/>
              <a:gd name="connsiteX49" fmla="*/ 962025 w 2224088"/>
              <a:gd name="connsiteY49" fmla="*/ 323850 h 984024"/>
              <a:gd name="connsiteX50" fmla="*/ 990600 w 2224088"/>
              <a:gd name="connsiteY50" fmla="*/ 326231 h 984024"/>
              <a:gd name="connsiteX51" fmla="*/ 1002506 w 2224088"/>
              <a:gd name="connsiteY51" fmla="*/ 328612 h 984024"/>
              <a:gd name="connsiteX52" fmla="*/ 1009650 w 2224088"/>
              <a:gd name="connsiteY52" fmla="*/ 330993 h 984024"/>
              <a:gd name="connsiteX53" fmla="*/ 1023938 w 2224088"/>
              <a:gd name="connsiteY53" fmla="*/ 333375 h 984024"/>
              <a:gd name="connsiteX54" fmla="*/ 1033463 w 2224088"/>
              <a:gd name="connsiteY54" fmla="*/ 335756 h 984024"/>
              <a:gd name="connsiteX55" fmla="*/ 1052513 w 2224088"/>
              <a:gd name="connsiteY55" fmla="*/ 345281 h 984024"/>
              <a:gd name="connsiteX56" fmla="*/ 1066800 w 2224088"/>
              <a:gd name="connsiteY56" fmla="*/ 354806 h 984024"/>
              <a:gd name="connsiteX57" fmla="*/ 1069181 w 2224088"/>
              <a:gd name="connsiteY57" fmla="*/ 364331 h 984024"/>
              <a:gd name="connsiteX58" fmla="*/ 1140619 w 2224088"/>
              <a:gd name="connsiteY58" fmla="*/ 366712 h 984024"/>
              <a:gd name="connsiteX59" fmla="*/ 1145381 w 2224088"/>
              <a:gd name="connsiteY59" fmla="*/ 373856 h 984024"/>
              <a:gd name="connsiteX60" fmla="*/ 1197769 w 2224088"/>
              <a:gd name="connsiteY60" fmla="*/ 378618 h 984024"/>
              <a:gd name="connsiteX61" fmla="*/ 1204913 w 2224088"/>
              <a:gd name="connsiteY61" fmla="*/ 383381 h 984024"/>
              <a:gd name="connsiteX62" fmla="*/ 1209675 w 2224088"/>
              <a:gd name="connsiteY62" fmla="*/ 390525 h 984024"/>
              <a:gd name="connsiteX63" fmla="*/ 1231106 w 2224088"/>
              <a:gd name="connsiteY63" fmla="*/ 397668 h 984024"/>
              <a:gd name="connsiteX64" fmla="*/ 1240631 w 2224088"/>
              <a:gd name="connsiteY64" fmla="*/ 404812 h 984024"/>
              <a:gd name="connsiteX65" fmla="*/ 1252538 w 2224088"/>
              <a:gd name="connsiteY65" fmla="*/ 416718 h 984024"/>
              <a:gd name="connsiteX66" fmla="*/ 1257300 w 2224088"/>
              <a:gd name="connsiteY66" fmla="*/ 423862 h 984024"/>
              <a:gd name="connsiteX67" fmla="*/ 1307306 w 2224088"/>
              <a:gd name="connsiteY67" fmla="*/ 431006 h 984024"/>
              <a:gd name="connsiteX68" fmla="*/ 1314450 w 2224088"/>
              <a:gd name="connsiteY68" fmla="*/ 433387 h 984024"/>
              <a:gd name="connsiteX69" fmla="*/ 1335881 w 2224088"/>
              <a:gd name="connsiteY69" fmla="*/ 435768 h 984024"/>
              <a:gd name="connsiteX70" fmla="*/ 1338263 w 2224088"/>
              <a:gd name="connsiteY70" fmla="*/ 442912 h 984024"/>
              <a:gd name="connsiteX71" fmla="*/ 1347788 w 2224088"/>
              <a:gd name="connsiteY71" fmla="*/ 457200 h 984024"/>
              <a:gd name="connsiteX72" fmla="*/ 1352550 w 2224088"/>
              <a:gd name="connsiteY72" fmla="*/ 464343 h 984024"/>
              <a:gd name="connsiteX73" fmla="*/ 1359694 w 2224088"/>
              <a:gd name="connsiteY73" fmla="*/ 469106 h 984024"/>
              <a:gd name="connsiteX74" fmla="*/ 1373981 w 2224088"/>
              <a:gd name="connsiteY74" fmla="*/ 485775 h 984024"/>
              <a:gd name="connsiteX75" fmla="*/ 1381125 w 2224088"/>
              <a:gd name="connsiteY75" fmla="*/ 488156 h 984024"/>
              <a:gd name="connsiteX76" fmla="*/ 1407319 w 2224088"/>
              <a:gd name="connsiteY76" fmla="*/ 490537 h 984024"/>
              <a:gd name="connsiteX77" fmla="*/ 1414463 w 2224088"/>
              <a:gd name="connsiteY77" fmla="*/ 492918 h 984024"/>
              <a:gd name="connsiteX78" fmla="*/ 1428750 w 2224088"/>
              <a:gd name="connsiteY78" fmla="*/ 504825 h 984024"/>
              <a:gd name="connsiteX79" fmla="*/ 1459706 w 2224088"/>
              <a:gd name="connsiteY79" fmla="*/ 509587 h 984024"/>
              <a:gd name="connsiteX80" fmla="*/ 1473994 w 2224088"/>
              <a:gd name="connsiteY80" fmla="*/ 511968 h 984024"/>
              <a:gd name="connsiteX81" fmla="*/ 1507331 w 2224088"/>
              <a:gd name="connsiteY81" fmla="*/ 519112 h 984024"/>
              <a:gd name="connsiteX82" fmla="*/ 1514475 w 2224088"/>
              <a:gd name="connsiteY82" fmla="*/ 521493 h 984024"/>
              <a:gd name="connsiteX83" fmla="*/ 1524000 w 2224088"/>
              <a:gd name="connsiteY83" fmla="*/ 523875 h 984024"/>
              <a:gd name="connsiteX84" fmla="*/ 1533525 w 2224088"/>
              <a:gd name="connsiteY84" fmla="*/ 531018 h 984024"/>
              <a:gd name="connsiteX85" fmla="*/ 1538288 w 2224088"/>
              <a:gd name="connsiteY85" fmla="*/ 538162 h 984024"/>
              <a:gd name="connsiteX86" fmla="*/ 1545431 w 2224088"/>
              <a:gd name="connsiteY86" fmla="*/ 571500 h 984024"/>
              <a:gd name="connsiteX87" fmla="*/ 1552575 w 2224088"/>
              <a:gd name="connsiteY87" fmla="*/ 576262 h 984024"/>
              <a:gd name="connsiteX88" fmla="*/ 1590675 w 2224088"/>
              <a:gd name="connsiteY88" fmla="*/ 578643 h 984024"/>
              <a:gd name="connsiteX89" fmla="*/ 1602581 w 2224088"/>
              <a:gd name="connsiteY89" fmla="*/ 609600 h 984024"/>
              <a:gd name="connsiteX90" fmla="*/ 1614488 w 2224088"/>
              <a:gd name="connsiteY90" fmla="*/ 619125 h 984024"/>
              <a:gd name="connsiteX91" fmla="*/ 1621631 w 2224088"/>
              <a:gd name="connsiteY91" fmla="*/ 623887 h 984024"/>
              <a:gd name="connsiteX92" fmla="*/ 1626394 w 2224088"/>
              <a:gd name="connsiteY92" fmla="*/ 631031 h 984024"/>
              <a:gd name="connsiteX93" fmla="*/ 1633538 w 2224088"/>
              <a:gd name="connsiteY93" fmla="*/ 635793 h 984024"/>
              <a:gd name="connsiteX94" fmla="*/ 1635919 w 2224088"/>
              <a:gd name="connsiteY94" fmla="*/ 642937 h 984024"/>
              <a:gd name="connsiteX95" fmla="*/ 1643063 w 2224088"/>
              <a:gd name="connsiteY95" fmla="*/ 666750 h 984024"/>
              <a:gd name="connsiteX96" fmla="*/ 1645444 w 2224088"/>
              <a:gd name="connsiteY96" fmla="*/ 673893 h 984024"/>
              <a:gd name="connsiteX97" fmla="*/ 1647825 w 2224088"/>
              <a:gd name="connsiteY97" fmla="*/ 683418 h 984024"/>
              <a:gd name="connsiteX98" fmla="*/ 1693069 w 2224088"/>
              <a:gd name="connsiteY98" fmla="*/ 685800 h 984024"/>
              <a:gd name="connsiteX99" fmla="*/ 1738313 w 2224088"/>
              <a:gd name="connsiteY99" fmla="*/ 709612 h 984024"/>
              <a:gd name="connsiteX100" fmla="*/ 1740694 w 2224088"/>
              <a:gd name="connsiteY100" fmla="*/ 723900 h 984024"/>
              <a:gd name="connsiteX101" fmla="*/ 1774031 w 2224088"/>
              <a:gd name="connsiteY101" fmla="*/ 726281 h 984024"/>
              <a:gd name="connsiteX102" fmla="*/ 1795463 w 2224088"/>
              <a:gd name="connsiteY102" fmla="*/ 738187 h 984024"/>
              <a:gd name="connsiteX103" fmla="*/ 1797844 w 2224088"/>
              <a:gd name="connsiteY103" fmla="*/ 745331 h 984024"/>
              <a:gd name="connsiteX104" fmla="*/ 1816894 w 2224088"/>
              <a:gd name="connsiteY104" fmla="*/ 752475 h 984024"/>
              <a:gd name="connsiteX105" fmla="*/ 1840706 w 2224088"/>
              <a:gd name="connsiteY105" fmla="*/ 757237 h 984024"/>
              <a:gd name="connsiteX106" fmla="*/ 1847850 w 2224088"/>
              <a:gd name="connsiteY106" fmla="*/ 764381 h 984024"/>
              <a:gd name="connsiteX107" fmla="*/ 1854994 w 2224088"/>
              <a:gd name="connsiteY107" fmla="*/ 785812 h 984024"/>
              <a:gd name="connsiteX108" fmla="*/ 1864519 w 2224088"/>
              <a:gd name="connsiteY108" fmla="*/ 797718 h 984024"/>
              <a:gd name="connsiteX109" fmla="*/ 1893094 w 2224088"/>
              <a:gd name="connsiteY109" fmla="*/ 800100 h 984024"/>
              <a:gd name="connsiteX110" fmla="*/ 1907381 w 2224088"/>
              <a:gd name="connsiteY110" fmla="*/ 802481 h 984024"/>
              <a:gd name="connsiteX111" fmla="*/ 1916906 w 2224088"/>
              <a:gd name="connsiteY111" fmla="*/ 816768 h 984024"/>
              <a:gd name="connsiteX112" fmla="*/ 1931194 w 2224088"/>
              <a:gd name="connsiteY112" fmla="*/ 831056 h 984024"/>
              <a:gd name="connsiteX113" fmla="*/ 1940719 w 2224088"/>
              <a:gd name="connsiteY113" fmla="*/ 845343 h 984024"/>
              <a:gd name="connsiteX114" fmla="*/ 1945481 w 2224088"/>
              <a:gd name="connsiteY114" fmla="*/ 862012 h 984024"/>
              <a:gd name="connsiteX115" fmla="*/ 1966913 w 2224088"/>
              <a:gd name="connsiteY115" fmla="*/ 871537 h 984024"/>
              <a:gd name="connsiteX116" fmla="*/ 1981200 w 2224088"/>
              <a:gd name="connsiteY116" fmla="*/ 876300 h 984024"/>
              <a:gd name="connsiteX117" fmla="*/ 1990725 w 2224088"/>
              <a:gd name="connsiteY117" fmla="*/ 881062 h 984024"/>
              <a:gd name="connsiteX118" fmla="*/ 2016919 w 2224088"/>
              <a:gd name="connsiteY118" fmla="*/ 888206 h 984024"/>
              <a:gd name="connsiteX119" fmla="*/ 2024063 w 2224088"/>
              <a:gd name="connsiteY119" fmla="*/ 902493 h 984024"/>
              <a:gd name="connsiteX120" fmla="*/ 2026444 w 2224088"/>
              <a:gd name="connsiteY120" fmla="*/ 909637 h 984024"/>
              <a:gd name="connsiteX121" fmla="*/ 2028825 w 2224088"/>
              <a:gd name="connsiteY121" fmla="*/ 933450 h 984024"/>
              <a:gd name="connsiteX122" fmla="*/ 2031206 w 2224088"/>
              <a:gd name="connsiteY122" fmla="*/ 940593 h 984024"/>
              <a:gd name="connsiteX123" fmla="*/ 2040731 w 2224088"/>
              <a:gd name="connsiteY123" fmla="*/ 945356 h 984024"/>
              <a:gd name="connsiteX124" fmla="*/ 2085975 w 2224088"/>
              <a:gd name="connsiteY124" fmla="*/ 947737 h 984024"/>
              <a:gd name="connsiteX125" fmla="*/ 2105025 w 2224088"/>
              <a:gd name="connsiteY125" fmla="*/ 950118 h 984024"/>
              <a:gd name="connsiteX126" fmla="*/ 2109788 w 2224088"/>
              <a:gd name="connsiteY126" fmla="*/ 973931 h 984024"/>
              <a:gd name="connsiteX127" fmla="*/ 2124075 w 2224088"/>
              <a:gd name="connsiteY127" fmla="*/ 976312 h 984024"/>
              <a:gd name="connsiteX128" fmla="*/ 2131219 w 2224088"/>
              <a:gd name="connsiteY128" fmla="*/ 978693 h 984024"/>
              <a:gd name="connsiteX129" fmla="*/ 2185988 w 2224088"/>
              <a:gd name="connsiteY129" fmla="*/ 981075 h 984024"/>
              <a:gd name="connsiteX130" fmla="*/ 2224088 w 2224088"/>
              <a:gd name="connsiteY130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8113 w 2224088"/>
              <a:gd name="connsiteY2" fmla="*/ 7143 h 984024"/>
              <a:gd name="connsiteX3" fmla="*/ 142875 w 2224088"/>
              <a:gd name="connsiteY3" fmla="*/ 14287 h 984024"/>
              <a:gd name="connsiteX4" fmla="*/ 150019 w 2224088"/>
              <a:gd name="connsiteY4" fmla="*/ 16668 h 984024"/>
              <a:gd name="connsiteX5" fmla="*/ 157163 w 2224088"/>
              <a:gd name="connsiteY5" fmla="*/ 30956 h 984024"/>
              <a:gd name="connsiteX6" fmla="*/ 164306 w 2224088"/>
              <a:gd name="connsiteY6" fmla="*/ 33337 h 984024"/>
              <a:gd name="connsiteX7" fmla="*/ 185738 w 2224088"/>
              <a:gd name="connsiteY7" fmla="*/ 52387 h 984024"/>
              <a:gd name="connsiteX8" fmla="*/ 192881 w 2224088"/>
              <a:gd name="connsiteY8" fmla="*/ 59531 h 984024"/>
              <a:gd name="connsiteX9" fmla="*/ 204788 w 2224088"/>
              <a:gd name="connsiteY9" fmla="*/ 69056 h 984024"/>
              <a:gd name="connsiteX10" fmla="*/ 211931 w 2224088"/>
              <a:gd name="connsiteY10" fmla="*/ 66675 h 984024"/>
              <a:gd name="connsiteX11" fmla="*/ 228600 w 2224088"/>
              <a:gd name="connsiteY11" fmla="*/ 64293 h 984024"/>
              <a:gd name="connsiteX12" fmla="*/ 240506 w 2224088"/>
              <a:gd name="connsiteY12" fmla="*/ 61912 h 984024"/>
              <a:gd name="connsiteX13" fmla="*/ 264319 w 2224088"/>
              <a:gd name="connsiteY13" fmla="*/ 78581 h 984024"/>
              <a:gd name="connsiteX14" fmla="*/ 269081 w 2224088"/>
              <a:gd name="connsiteY14" fmla="*/ 85725 h 984024"/>
              <a:gd name="connsiteX15" fmla="*/ 273844 w 2224088"/>
              <a:gd name="connsiteY15" fmla="*/ 92868 h 984024"/>
              <a:gd name="connsiteX16" fmla="*/ 309563 w 2224088"/>
              <a:gd name="connsiteY16" fmla="*/ 92868 h 984024"/>
              <a:gd name="connsiteX17" fmla="*/ 316706 w 2224088"/>
              <a:gd name="connsiteY17" fmla="*/ 97631 h 984024"/>
              <a:gd name="connsiteX18" fmla="*/ 328613 w 2224088"/>
              <a:gd name="connsiteY18" fmla="*/ 109537 h 984024"/>
              <a:gd name="connsiteX19" fmla="*/ 333375 w 2224088"/>
              <a:gd name="connsiteY19" fmla="*/ 116681 h 984024"/>
              <a:gd name="connsiteX20" fmla="*/ 347663 w 2224088"/>
              <a:gd name="connsiteY20" fmla="*/ 126206 h 984024"/>
              <a:gd name="connsiteX21" fmla="*/ 354806 w 2224088"/>
              <a:gd name="connsiteY21" fmla="*/ 130968 h 984024"/>
              <a:gd name="connsiteX22" fmla="*/ 366713 w 2224088"/>
              <a:gd name="connsiteY22" fmla="*/ 145256 h 984024"/>
              <a:gd name="connsiteX23" fmla="*/ 371475 w 2224088"/>
              <a:gd name="connsiteY23" fmla="*/ 152400 h 984024"/>
              <a:gd name="connsiteX24" fmla="*/ 385763 w 2224088"/>
              <a:gd name="connsiteY24" fmla="*/ 161925 h 984024"/>
              <a:gd name="connsiteX25" fmla="*/ 392906 w 2224088"/>
              <a:gd name="connsiteY25" fmla="*/ 166687 h 984024"/>
              <a:gd name="connsiteX26" fmla="*/ 404813 w 2224088"/>
              <a:gd name="connsiteY26" fmla="*/ 178593 h 984024"/>
              <a:gd name="connsiteX27" fmla="*/ 426244 w 2224088"/>
              <a:gd name="connsiteY27" fmla="*/ 185737 h 984024"/>
              <a:gd name="connsiteX28" fmla="*/ 433388 w 2224088"/>
              <a:gd name="connsiteY28" fmla="*/ 190500 h 984024"/>
              <a:gd name="connsiteX29" fmla="*/ 452438 w 2224088"/>
              <a:gd name="connsiteY29" fmla="*/ 204787 h 984024"/>
              <a:gd name="connsiteX30" fmla="*/ 569119 w 2224088"/>
              <a:gd name="connsiteY30" fmla="*/ 202406 h 984024"/>
              <a:gd name="connsiteX31" fmla="*/ 583406 w 2224088"/>
              <a:gd name="connsiteY31" fmla="*/ 211931 h 984024"/>
              <a:gd name="connsiteX32" fmla="*/ 628650 w 2224088"/>
              <a:gd name="connsiteY32" fmla="*/ 209550 h 984024"/>
              <a:gd name="connsiteX33" fmla="*/ 652463 w 2224088"/>
              <a:gd name="connsiteY33" fmla="*/ 228600 h 984024"/>
              <a:gd name="connsiteX34" fmla="*/ 692944 w 2224088"/>
              <a:gd name="connsiteY34" fmla="*/ 230981 h 984024"/>
              <a:gd name="connsiteX35" fmla="*/ 714375 w 2224088"/>
              <a:gd name="connsiteY35" fmla="*/ 240506 h 984024"/>
              <a:gd name="connsiteX36" fmla="*/ 735806 w 2224088"/>
              <a:gd name="connsiteY36" fmla="*/ 252412 h 984024"/>
              <a:gd name="connsiteX37" fmla="*/ 797719 w 2224088"/>
              <a:gd name="connsiteY37" fmla="*/ 259556 h 984024"/>
              <a:gd name="connsiteX38" fmla="*/ 814388 w 2224088"/>
              <a:gd name="connsiteY38" fmla="*/ 261937 h 984024"/>
              <a:gd name="connsiteX39" fmla="*/ 821531 w 2224088"/>
              <a:gd name="connsiteY39" fmla="*/ 266700 h 984024"/>
              <a:gd name="connsiteX40" fmla="*/ 831056 w 2224088"/>
              <a:gd name="connsiteY40" fmla="*/ 269081 h 984024"/>
              <a:gd name="connsiteX41" fmla="*/ 876300 w 2224088"/>
              <a:gd name="connsiteY41" fmla="*/ 271462 h 984024"/>
              <a:gd name="connsiteX42" fmla="*/ 883444 w 2224088"/>
              <a:gd name="connsiteY42" fmla="*/ 276225 h 984024"/>
              <a:gd name="connsiteX43" fmla="*/ 916781 w 2224088"/>
              <a:gd name="connsiteY43" fmla="*/ 283368 h 984024"/>
              <a:gd name="connsiteX44" fmla="*/ 935831 w 2224088"/>
              <a:gd name="connsiteY44" fmla="*/ 292893 h 984024"/>
              <a:gd name="connsiteX45" fmla="*/ 950119 w 2224088"/>
              <a:gd name="connsiteY45" fmla="*/ 295275 h 984024"/>
              <a:gd name="connsiteX46" fmla="*/ 957263 w 2224088"/>
              <a:gd name="connsiteY46" fmla="*/ 297656 h 984024"/>
              <a:gd name="connsiteX47" fmla="*/ 954881 w 2224088"/>
              <a:gd name="connsiteY47" fmla="*/ 319087 h 984024"/>
              <a:gd name="connsiteX48" fmla="*/ 962025 w 2224088"/>
              <a:gd name="connsiteY48" fmla="*/ 323850 h 984024"/>
              <a:gd name="connsiteX49" fmla="*/ 990600 w 2224088"/>
              <a:gd name="connsiteY49" fmla="*/ 326231 h 984024"/>
              <a:gd name="connsiteX50" fmla="*/ 1002506 w 2224088"/>
              <a:gd name="connsiteY50" fmla="*/ 328612 h 984024"/>
              <a:gd name="connsiteX51" fmla="*/ 1009650 w 2224088"/>
              <a:gd name="connsiteY51" fmla="*/ 330993 h 984024"/>
              <a:gd name="connsiteX52" fmla="*/ 1023938 w 2224088"/>
              <a:gd name="connsiteY52" fmla="*/ 333375 h 984024"/>
              <a:gd name="connsiteX53" fmla="*/ 1033463 w 2224088"/>
              <a:gd name="connsiteY53" fmla="*/ 335756 h 984024"/>
              <a:gd name="connsiteX54" fmla="*/ 1052513 w 2224088"/>
              <a:gd name="connsiteY54" fmla="*/ 345281 h 984024"/>
              <a:gd name="connsiteX55" fmla="*/ 1066800 w 2224088"/>
              <a:gd name="connsiteY55" fmla="*/ 354806 h 984024"/>
              <a:gd name="connsiteX56" fmla="*/ 1069181 w 2224088"/>
              <a:gd name="connsiteY56" fmla="*/ 364331 h 984024"/>
              <a:gd name="connsiteX57" fmla="*/ 1140619 w 2224088"/>
              <a:gd name="connsiteY57" fmla="*/ 366712 h 984024"/>
              <a:gd name="connsiteX58" fmla="*/ 1145381 w 2224088"/>
              <a:gd name="connsiteY58" fmla="*/ 373856 h 984024"/>
              <a:gd name="connsiteX59" fmla="*/ 1197769 w 2224088"/>
              <a:gd name="connsiteY59" fmla="*/ 378618 h 984024"/>
              <a:gd name="connsiteX60" fmla="*/ 1204913 w 2224088"/>
              <a:gd name="connsiteY60" fmla="*/ 383381 h 984024"/>
              <a:gd name="connsiteX61" fmla="*/ 1209675 w 2224088"/>
              <a:gd name="connsiteY61" fmla="*/ 390525 h 984024"/>
              <a:gd name="connsiteX62" fmla="*/ 1231106 w 2224088"/>
              <a:gd name="connsiteY62" fmla="*/ 397668 h 984024"/>
              <a:gd name="connsiteX63" fmla="*/ 1240631 w 2224088"/>
              <a:gd name="connsiteY63" fmla="*/ 404812 h 984024"/>
              <a:gd name="connsiteX64" fmla="*/ 1252538 w 2224088"/>
              <a:gd name="connsiteY64" fmla="*/ 416718 h 984024"/>
              <a:gd name="connsiteX65" fmla="*/ 1257300 w 2224088"/>
              <a:gd name="connsiteY65" fmla="*/ 423862 h 984024"/>
              <a:gd name="connsiteX66" fmla="*/ 1307306 w 2224088"/>
              <a:gd name="connsiteY66" fmla="*/ 431006 h 984024"/>
              <a:gd name="connsiteX67" fmla="*/ 1314450 w 2224088"/>
              <a:gd name="connsiteY67" fmla="*/ 433387 h 984024"/>
              <a:gd name="connsiteX68" fmla="*/ 1335881 w 2224088"/>
              <a:gd name="connsiteY68" fmla="*/ 435768 h 984024"/>
              <a:gd name="connsiteX69" fmla="*/ 1338263 w 2224088"/>
              <a:gd name="connsiteY69" fmla="*/ 442912 h 984024"/>
              <a:gd name="connsiteX70" fmla="*/ 1347788 w 2224088"/>
              <a:gd name="connsiteY70" fmla="*/ 457200 h 984024"/>
              <a:gd name="connsiteX71" fmla="*/ 1352550 w 2224088"/>
              <a:gd name="connsiteY71" fmla="*/ 464343 h 984024"/>
              <a:gd name="connsiteX72" fmla="*/ 1359694 w 2224088"/>
              <a:gd name="connsiteY72" fmla="*/ 469106 h 984024"/>
              <a:gd name="connsiteX73" fmla="*/ 1373981 w 2224088"/>
              <a:gd name="connsiteY73" fmla="*/ 485775 h 984024"/>
              <a:gd name="connsiteX74" fmla="*/ 1381125 w 2224088"/>
              <a:gd name="connsiteY74" fmla="*/ 488156 h 984024"/>
              <a:gd name="connsiteX75" fmla="*/ 1407319 w 2224088"/>
              <a:gd name="connsiteY75" fmla="*/ 490537 h 984024"/>
              <a:gd name="connsiteX76" fmla="*/ 1414463 w 2224088"/>
              <a:gd name="connsiteY76" fmla="*/ 492918 h 984024"/>
              <a:gd name="connsiteX77" fmla="*/ 1428750 w 2224088"/>
              <a:gd name="connsiteY77" fmla="*/ 504825 h 984024"/>
              <a:gd name="connsiteX78" fmla="*/ 1459706 w 2224088"/>
              <a:gd name="connsiteY78" fmla="*/ 509587 h 984024"/>
              <a:gd name="connsiteX79" fmla="*/ 1473994 w 2224088"/>
              <a:gd name="connsiteY79" fmla="*/ 511968 h 984024"/>
              <a:gd name="connsiteX80" fmla="*/ 1507331 w 2224088"/>
              <a:gd name="connsiteY80" fmla="*/ 519112 h 984024"/>
              <a:gd name="connsiteX81" fmla="*/ 1514475 w 2224088"/>
              <a:gd name="connsiteY81" fmla="*/ 521493 h 984024"/>
              <a:gd name="connsiteX82" fmla="*/ 1524000 w 2224088"/>
              <a:gd name="connsiteY82" fmla="*/ 523875 h 984024"/>
              <a:gd name="connsiteX83" fmla="*/ 1533525 w 2224088"/>
              <a:gd name="connsiteY83" fmla="*/ 531018 h 984024"/>
              <a:gd name="connsiteX84" fmla="*/ 1538288 w 2224088"/>
              <a:gd name="connsiteY84" fmla="*/ 538162 h 984024"/>
              <a:gd name="connsiteX85" fmla="*/ 1545431 w 2224088"/>
              <a:gd name="connsiteY85" fmla="*/ 571500 h 984024"/>
              <a:gd name="connsiteX86" fmla="*/ 1552575 w 2224088"/>
              <a:gd name="connsiteY86" fmla="*/ 576262 h 984024"/>
              <a:gd name="connsiteX87" fmla="*/ 1590675 w 2224088"/>
              <a:gd name="connsiteY87" fmla="*/ 578643 h 984024"/>
              <a:gd name="connsiteX88" fmla="*/ 1602581 w 2224088"/>
              <a:gd name="connsiteY88" fmla="*/ 609600 h 984024"/>
              <a:gd name="connsiteX89" fmla="*/ 1614488 w 2224088"/>
              <a:gd name="connsiteY89" fmla="*/ 619125 h 984024"/>
              <a:gd name="connsiteX90" fmla="*/ 1621631 w 2224088"/>
              <a:gd name="connsiteY90" fmla="*/ 623887 h 984024"/>
              <a:gd name="connsiteX91" fmla="*/ 1626394 w 2224088"/>
              <a:gd name="connsiteY91" fmla="*/ 631031 h 984024"/>
              <a:gd name="connsiteX92" fmla="*/ 1633538 w 2224088"/>
              <a:gd name="connsiteY92" fmla="*/ 635793 h 984024"/>
              <a:gd name="connsiteX93" fmla="*/ 1635919 w 2224088"/>
              <a:gd name="connsiteY93" fmla="*/ 642937 h 984024"/>
              <a:gd name="connsiteX94" fmla="*/ 1643063 w 2224088"/>
              <a:gd name="connsiteY94" fmla="*/ 666750 h 984024"/>
              <a:gd name="connsiteX95" fmla="*/ 1645444 w 2224088"/>
              <a:gd name="connsiteY95" fmla="*/ 673893 h 984024"/>
              <a:gd name="connsiteX96" fmla="*/ 1647825 w 2224088"/>
              <a:gd name="connsiteY96" fmla="*/ 683418 h 984024"/>
              <a:gd name="connsiteX97" fmla="*/ 1693069 w 2224088"/>
              <a:gd name="connsiteY97" fmla="*/ 685800 h 984024"/>
              <a:gd name="connsiteX98" fmla="*/ 1738313 w 2224088"/>
              <a:gd name="connsiteY98" fmla="*/ 709612 h 984024"/>
              <a:gd name="connsiteX99" fmla="*/ 1740694 w 2224088"/>
              <a:gd name="connsiteY99" fmla="*/ 723900 h 984024"/>
              <a:gd name="connsiteX100" fmla="*/ 1774031 w 2224088"/>
              <a:gd name="connsiteY100" fmla="*/ 726281 h 984024"/>
              <a:gd name="connsiteX101" fmla="*/ 1795463 w 2224088"/>
              <a:gd name="connsiteY101" fmla="*/ 738187 h 984024"/>
              <a:gd name="connsiteX102" fmla="*/ 1797844 w 2224088"/>
              <a:gd name="connsiteY102" fmla="*/ 745331 h 984024"/>
              <a:gd name="connsiteX103" fmla="*/ 1816894 w 2224088"/>
              <a:gd name="connsiteY103" fmla="*/ 752475 h 984024"/>
              <a:gd name="connsiteX104" fmla="*/ 1840706 w 2224088"/>
              <a:gd name="connsiteY104" fmla="*/ 757237 h 984024"/>
              <a:gd name="connsiteX105" fmla="*/ 1847850 w 2224088"/>
              <a:gd name="connsiteY105" fmla="*/ 764381 h 984024"/>
              <a:gd name="connsiteX106" fmla="*/ 1854994 w 2224088"/>
              <a:gd name="connsiteY106" fmla="*/ 785812 h 984024"/>
              <a:gd name="connsiteX107" fmla="*/ 1864519 w 2224088"/>
              <a:gd name="connsiteY107" fmla="*/ 797718 h 984024"/>
              <a:gd name="connsiteX108" fmla="*/ 1893094 w 2224088"/>
              <a:gd name="connsiteY108" fmla="*/ 800100 h 984024"/>
              <a:gd name="connsiteX109" fmla="*/ 1907381 w 2224088"/>
              <a:gd name="connsiteY109" fmla="*/ 802481 h 984024"/>
              <a:gd name="connsiteX110" fmla="*/ 1916906 w 2224088"/>
              <a:gd name="connsiteY110" fmla="*/ 816768 h 984024"/>
              <a:gd name="connsiteX111" fmla="*/ 1931194 w 2224088"/>
              <a:gd name="connsiteY111" fmla="*/ 831056 h 984024"/>
              <a:gd name="connsiteX112" fmla="*/ 1940719 w 2224088"/>
              <a:gd name="connsiteY112" fmla="*/ 845343 h 984024"/>
              <a:gd name="connsiteX113" fmla="*/ 1945481 w 2224088"/>
              <a:gd name="connsiteY113" fmla="*/ 862012 h 984024"/>
              <a:gd name="connsiteX114" fmla="*/ 1966913 w 2224088"/>
              <a:gd name="connsiteY114" fmla="*/ 871537 h 984024"/>
              <a:gd name="connsiteX115" fmla="*/ 1981200 w 2224088"/>
              <a:gd name="connsiteY115" fmla="*/ 876300 h 984024"/>
              <a:gd name="connsiteX116" fmla="*/ 1990725 w 2224088"/>
              <a:gd name="connsiteY116" fmla="*/ 881062 h 984024"/>
              <a:gd name="connsiteX117" fmla="*/ 2016919 w 2224088"/>
              <a:gd name="connsiteY117" fmla="*/ 888206 h 984024"/>
              <a:gd name="connsiteX118" fmla="*/ 2024063 w 2224088"/>
              <a:gd name="connsiteY118" fmla="*/ 902493 h 984024"/>
              <a:gd name="connsiteX119" fmla="*/ 2026444 w 2224088"/>
              <a:gd name="connsiteY119" fmla="*/ 909637 h 984024"/>
              <a:gd name="connsiteX120" fmla="*/ 2028825 w 2224088"/>
              <a:gd name="connsiteY120" fmla="*/ 933450 h 984024"/>
              <a:gd name="connsiteX121" fmla="*/ 2031206 w 2224088"/>
              <a:gd name="connsiteY121" fmla="*/ 940593 h 984024"/>
              <a:gd name="connsiteX122" fmla="*/ 2040731 w 2224088"/>
              <a:gd name="connsiteY122" fmla="*/ 945356 h 984024"/>
              <a:gd name="connsiteX123" fmla="*/ 2085975 w 2224088"/>
              <a:gd name="connsiteY123" fmla="*/ 947737 h 984024"/>
              <a:gd name="connsiteX124" fmla="*/ 2105025 w 2224088"/>
              <a:gd name="connsiteY124" fmla="*/ 950118 h 984024"/>
              <a:gd name="connsiteX125" fmla="*/ 2109788 w 2224088"/>
              <a:gd name="connsiteY125" fmla="*/ 973931 h 984024"/>
              <a:gd name="connsiteX126" fmla="*/ 2124075 w 2224088"/>
              <a:gd name="connsiteY126" fmla="*/ 976312 h 984024"/>
              <a:gd name="connsiteX127" fmla="*/ 2131219 w 2224088"/>
              <a:gd name="connsiteY127" fmla="*/ 978693 h 984024"/>
              <a:gd name="connsiteX128" fmla="*/ 2185988 w 2224088"/>
              <a:gd name="connsiteY128" fmla="*/ 981075 h 984024"/>
              <a:gd name="connsiteX129" fmla="*/ 2224088 w 2224088"/>
              <a:gd name="connsiteY129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42875 w 2224088"/>
              <a:gd name="connsiteY2" fmla="*/ 14287 h 984024"/>
              <a:gd name="connsiteX3" fmla="*/ 150019 w 2224088"/>
              <a:gd name="connsiteY3" fmla="*/ 16668 h 984024"/>
              <a:gd name="connsiteX4" fmla="*/ 157163 w 2224088"/>
              <a:gd name="connsiteY4" fmla="*/ 30956 h 984024"/>
              <a:gd name="connsiteX5" fmla="*/ 164306 w 2224088"/>
              <a:gd name="connsiteY5" fmla="*/ 33337 h 984024"/>
              <a:gd name="connsiteX6" fmla="*/ 185738 w 2224088"/>
              <a:gd name="connsiteY6" fmla="*/ 52387 h 984024"/>
              <a:gd name="connsiteX7" fmla="*/ 192881 w 2224088"/>
              <a:gd name="connsiteY7" fmla="*/ 59531 h 984024"/>
              <a:gd name="connsiteX8" fmla="*/ 204788 w 2224088"/>
              <a:gd name="connsiteY8" fmla="*/ 69056 h 984024"/>
              <a:gd name="connsiteX9" fmla="*/ 211931 w 2224088"/>
              <a:gd name="connsiteY9" fmla="*/ 66675 h 984024"/>
              <a:gd name="connsiteX10" fmla="*/ 228600 w 2224088"/>
              <a:gd name="connsiteY10" fmla="*/ 64293 h 984024"/>
              <a:gd name="connsiteX11" fmla="*/ 240506 w 2224088"/>
              <a:gd name="connsiteY11" fmla="*/ 61912 h 984024"/>
              <a:gd name="connsiteX12" fmla="*/ 264319 w 2224088"/>
              <a:gd name="connsiteY12" fmla="*/ 78581 h 984024"/>
              <a:gd name="connsiteX13" fmla="*/ 269081 w 2224088"/>
              <a:gd name="connsiteY13" fmla="*/ 85725 h 984024"/>
              <a:gd name="connsiteX14" fmla="*/ 273844 w 2224088"/>
              <a:gd name="connsiteY14" fmla="*/ 92868 h 984024"/>
              <a:gd name="connsiteX15" fmla="*/ 309563 w 2224088"/>
              <a:gd name="connsiteY15" fmla="*/ 92868 h 984024"/>
              <a:gd name="connsiteX16" fmla="*/ 316706 w 2224088"/>
              <a:gd name="connsiteY16" fmla="*/ 97631 h 984024"/>
              <a:gd name="connsiteX17" fmla="*/ 328613 w 2224088"/>
              <a:gd name="connsiteY17" fmla="*/ 109537 h 984024"/>
              <a:gd name="connsiteX18" fmla="*/ 333375 w 2224088"/>
              <a:gd name="connsiteY18" fmla="*/ 116681 h 984024"/>
              <a:gd name="connsiteX19" fmla="*/ 347663 w 2224088"/>
              <a:gd name="connsiteY19" fmla="*/ 126206 h 984024"/>
              <a:gd name="connsiteX20" fmla="*/ 354806 w 2224088"/>
              <a:gd name="connsiteY20" fmla="*/ 130968 h 984024"/>
              <a:gd name="connsiteX21" fmla="*/ 366713 w 2224088"/>
              <a:gd name="connsiteY21" fmla="*/ 145256 h 984024"/>
              <a:gd name="connsiteX22" fmla="*/ 371475 w 2224088"/>
              <a:gd name="connsiteY22" fmla="*/ 152400 h 984024"/>
              <a:gd name="connsiteX23" fmla="*/ 385763 w 2224088"/>
              <a:gd name="connsiteY23" fmla="*/ 161925 h 984024"/>
              <a:gd name="connsiteX24" fmla="*/ 392906 w 2224088"/>
              <a:gd name="connsiteY24" fmla="*/ 166687 h 984024"/>
              <a:gd name="connsiteX25" fmla="*/ 404813 w 2224088"/>
              <a:gd name="connsiteY25" fmla="*/ 178593 h 984024"/>
              <a:gd name="connsiteX26" fmla="*/ 426244 w 2224088"/>
              <a:gd name="connsiteY26" fmla="*/ 185737 h 984024"/>
              <a:gd name="connsiteX27" fmla="*/ 433388 w 2224088"/>
              <a:gd name="connsiteY27" fmla="*/ 190500 h 984024"/>
              <a:gd name="connsiteX28" fmla="*/ 452438 w 2224088"/>
              <a:gd name="connsiteY28" fmla="*/ 204787 h 984024"/>
              <a:gd name="connsiteX29" fmla="*/ 569119 w 2224088"/>
              <a:gd name="connsiteY29" fmla="*/ 202406 h 984024"/>
              <a:gd name="connsiteX30" fmla="*/ 583406 w 2224088"/>
              <a:gd name="connsiteY30" fmla="*/ 211931 h 984024"/>
              <a:gd name="connsiteX31" fmla="*/ 628650 w 2224088"/>
              <a:gd name="connsiteY31" fmla="*/ 209550 h 984024"/>
              <a:gd name="connsiteX32" fmla="*/ 652463 w 2224088"/>
              <a:gd name="connsiteY32" fmla="*/ 228600 h 984024"/>
              <a:gd name="connsiteX33" fmla="*/ 692944 w 2224088"/>
              <a:gd name="connsiteY33" fmla="*/ 230981 h 984024"/>
              <a:gd name="connsiteX34" fmla="*/ 714375 w 2224088"/>
              <a:gd name="connsiteY34" fmla="*/ 240506 h 984024"/>
              <a:gd name="connsiteX35" fmla="*/ 735806 w 2224088"/>
              <a:gd name="connsiteY35" fmla="*/ 252412 h 984024"/>
              <a:gd name="connsiteX36" fmla="*/ 797719 w 2224088"/>
              <a:gd name="connsiteY36" fmla="*/ 259556 h 984024"/>
              <a:gd name="connsiteX37" fmla="*/ 814388 w 2224088"/>
              <a:gd name="connsiteY37" fmla="*/ 261937 h 984024"/>
              <a:gd name="connsiteX38" fmla="*/ 821531 w 2224088"/>
              <a:gd name="connsiteY38" fmla="*/ 266700 h 984024"/>
              <a:gd name="connsiteX39" fmla="*/ 831056 w 2224088"/>
              <a:gd name="connsiteY39" fmla="*/ 269081 h 984024"/>
              <a:gd name="connsiteX40" fmla="*/ 876300 w 2224088"/>
              <a:gd name="connsiteY40" fmla="*/ 271462 h 984024"/>
              <a:gd name="connsiteX41" fmla="*/ 883444 w 2224088"/>
              <a:gd name="connsiteY41" fmla="*/ 276225 h 984024"/>
              <a:gd name="connsiteX42" fmla="*/ 916781 w 2224088"/>
              <a:gd name="connsiteY42" fmla="*/ 283368 h 984024"/>
              <a:gd name="connsiteX43" fmla="*/ 935831 w 2224088"/>
              <a:gd name="connsiteY43" fmla="*/ 292893 h 984024"/>
              <a:gd name="connsiteX44" fmla="*/ 950119 w 2224088"/>
              <a:gd name="connsiteY44" fmla="*/ 295275 h 984024"/>
              <a:gd name="connsiteX45" fmla="*/ 957263 w 2224088"/>
              <a:gd name="connsiteY45" fmla="*/ 297656 h 984024"/>
              <a:gd name="connsiteX46" fmla="*/ 954881 w 2224088"/>
              <a:gd name="connsiteY46" fmla="*/ 319087 h 984024"/>
              <a:gd name="connsiteX47" fmla="*/ 962025 w 2224088"/>
              <a:gd name="connsiteY47" fmla="*/ 323850 h 984024"/>
              <a:gd name="connsiteX48" fmla="*/ 990600 w 2224088"/>
              <a:gd name="connsiteY48" fmla="*/ 326231 h 984024"/>
              <a:gd name="connsiteX49" fmla="*/ 1002506 w 2224088"/>
              <a:gd name="connsiteY49" fmla="*/ 328612 h 984024"/>
              <a:gd name="connsiteX50" fmla="*/ 1009650 w 2224088"/>
              <a:gd name="connsiteY50" fmla="*/ 330993 h 984024"/>
              <a:gd name="connsiteX51" fmla="*/ 1023938 w 2224088"/>
              <a:gd name="connsiteY51" fmla="*/ 333375 h 984024"/>
              <a:gd name="connsiteX52" fmla="*/ 1033463 w 2224088"/>
              <a:gd name="connsiteY52" fmla="*/ 335756 h 984024"/>
              <a:gd name="connsiteX53" fmla="*/ 1052513 w 2224088"/>
              <a:gd name="connsiteY53" fmla="*/ 345281 h 984024"/>
              <a:gd name="connsiteX54" fmla="*/ 1066800 w 2224088"/>
              <a:gd name="connsiteY54" fmla="*/ 354806 h 984024"/>
              <a:gd name="connsiteX55" fmla="*/ 1069181 w 2224088"/>
              <a:gd name="connsiteY55" fmla="*/ 364331 h 984024"/>
              <a:gd name="connsiteX56" fmla="*/ 1140619 w 2224088"/>
              <a:gd name="connsiteY56" fmla="*/ 366712 h 984024"/>
              <a:gd name="connsiteX57" fmla="*/ 1145381 w 2224088"/>
              <a:gd name="connsiteY57" fmla="*/ 373856 h 984024"/>
              <a:gd name="connsiteX58" fmla="*/ 1197769 w 2224088"/>
              <a:gd name="connsiteY58" fmla="*/ 378618 h 984024"/>
              <a:gd name="connsiteX59" fmla="*/ 1204913 w 2224088"/>
              <a:gd name="connsiteY59" fmla="*/ 383381 h 984024"/>
              <a:gd name="connsiteX60" fmla="*/ 1209675 w 2224088"/>
              <a:gd name="connsiteY60" fmla="*/ 390525 h 984024"/>
              <a:gd name="connsiteX61" fmla="*/ 1231106 w 2224088"/>
              <a:gd name="connsiteY61" fmla="*/ 397668 h 984024"/>
              <a:gd name="connsiteX62" fmla="*/ 1240631 w 2224088"/>
              <a:gd name="connsiteY62" fmla="*/ 404812 h 984024"/>
              <a:gd name="connsiteX63" fmla="*/ 1252538 w 2224088"/>
              <a:gd name="connsiteY63" fmla="*/ 416718 h 984024"/>
              <a:gd name="connsiteX64" fmla="*/ 1257300 w 2224088"/>
              <a:gd name="connsiteY64" fmla="*/ 423862 h 984024"/>
              <a:gd name="connsiteX65" fmla="*/ 1307306 w 2224088"/>
              <a:gd name="connsiteY65" fmla="*/ 431006 h 984024"/>
              <a:gd name="connsiteX66" fmla="*/ 1314450 w 2224088"/>
              <a:gd name="connsiteY66" fmla="*/ 433387 h 984024"/>
              <a:gd name="connsiteX67" fmla="*/ 1335881 w 2224088"/>
              <a:gd name="connsiteY67" fmla="*/ 435768 h 984024"/>
              <a:gd name="connsiteX68" fmla="*/ 1338263 w 2224088"/>
              <a:gd name="connsiteY68" fmla="*/ 442912 h 984024"/>
              <a:gd name="connsiteX69" fmla="*/ 1347788 w 2224088"/>
              <a:gd name="connsiteY69" fmla="*/ 457200 h 984024"/>
              <a:gd name="connsiteX70" fmla="*/ 1352550 w 2224088"/>
              <a:gd name="connsiteY70" fmla="*/ 464343 h 984024"/>
              <a:gd name="connsiteX71" fmla="*/ 1359694 w 2224088"/>
              <a:gd name="connsiteY71" fmla="*/ 469106 h 984024"/>
              <a:gd name="connsiteX72" fmla="*/ 1373981 w 2224088"/>
              <a:gd name="connsiteY72" fmla="*/ 485775 h 984024"/>
              <a:gd name="connsiteX73" fmla="*/ 1381125 w 2224088"/>
              <a:gd name="connsiteY73" fmla="*/ 488156 h 984024"/>
              <a:gd name="connsiteX74" fmla="*/ 1407319 w 2224088"/>
              <a:gd name="connsiteY74" fmla="*/ 490537 h 984024"/>
              <a:gd name="connsiteX75" fmla="*/ 1414463 w 2224088"/>
              <a:gd name="connsiteY75" fmla="*/ 492918 h 984024"/>
              <a:gd name="connsiteX76" fmla="*/ 1428750 w 2224088"/>
              <a:gd name="connsiteY76" fmla="*/ 504825 h 984024"/>
              <a:gd name="connsiteX77" fmla="*/ 1459706 w 2224088"/>
              <a:gd name="connsiteY77" fmla="*/ 509587 h 984024"/>
              <a:gd name="connsiteX78" fmla="*/ 1473994 w 2224088"/>
              <a:gd name="connsiteY78" fmla="*/ 511968 h 984024"/>
              <a:gd name="connsiteX79" fmla="*/ 1507331 w 2224088"/>
              <a:gd name="connsiteY79" fmla="*/ 519112 h 984024"/>
              <a:gd name="connsiteX80" fmla="*/ 1514475 w 2224088"/>
              <a:gd name="connsiteY80" fmla="*/ 521493 h 984024"/>
              <a:gd name="connsiteX81" fmla="*/ 1524000 w 2224088"/>
              <a:gd name="connsiteY81" fmla="*/ 523875 h 984024"/>
              <a:gd name="connsiteX82" fmla="*/ 1533525 w 2224088"/>
              <a:gd name="connsiteY82" fmla="*/ 531018 h 984024"/>
              <a:gd name="connsiteX83" fmla="*/ 1538288 w 2224088"/>
              <a:gd name="connsiteY83" fmla="*/ 538162 h 984024"/>
              <a:gd name="connsiteX84" fmla="*/ 1545431 w 2224088"/>
              <a:gd name="connsiteY84" fmla="*/ 571500 h 984024"/>
              <a:gd name="connsiteX85" fmla="*/ 1552575 w 2224088"/>
              <a:gd name="connsiteY85" fmla="*/ 576262 h 984024"/>
              <a:gd name="connsiteX86" fmla="*/ 1590675 w 2224088"/>
              <a:gd name="connsiteY86" fmla="*/ 578643 h 984024"/>
              <a:gd name="connsiteX87" fmla="*/ 1602581 w 2224088"/>
              <a:gd name="connsiteY87" fmla="*/ 609600 h 984024"/>
              <a:gd name="connsiteX88" fmla="*/ 1614488 w 2224088"/>
              <a:gd name="connsiteY88" fmla="*/ 619125 h 984024"/>
              <a:gd name="connsiteX89" fmla="*/ 1621631 w 2224088"/>
              <a:gd name="connsiteY89" fmla="*/ 623887 h 984024"/>
              <a:gd name="connsiteX90" fmla="*/ 1626394 w 2224088"/>
              <a:gd name="connsiteY90" fmla="*/ 631031 h 984024"/>
              <a:gd name="connsiteX91" fmla="*/ 1633538 w 2224088"/>
              <a:gd name="connsiteY91" fmla="*/ 635793 h 984024"/>
              <a:gd name="connsiteX92" fmla="*/ 1635919 w 2224088"/>
              <a:gd name="connsiteY92" fmla="*/ 642937 h 984024"/>
              <a:gd name="connsiteX93" fmla="*/ 1643063 w 2224088"/>
              <a:gd name="connsiteY93" fmla="*/ 666750 h 984024"/>
              <a:gd name="connsiteX94" fmla="*/ 1645444 w 2224088"/>
              <a:gd name="connsiteY94" fmla="*/ 673893 h 984024"/>
              <a:gd name="connsiteX95" fmla="*/ 1647825 w 2224088"/>
              <a:gd name="connsiteY95" fmla="*/ 683418 h 984024"/>
              <a:gd name="connsiteX96" fmla="*/ 1693069 w 2224088"/>
              <a:gd name="connsiteY96" fmla="*/ 685800 h 984024"/>
              <a:gd name="connsiteX97" fmla="*/ 1738313 w 2224088"/>
              <a:gd name="connsiteY97" fmla="*/ 709612 h 984024"/>
              <a:gd name="connsiteX98" fmla="*/ 1740694 w 2224088"/>
              <a:gd name="connsiteY98" fmla="*/ 723900 h 984024"/>
              <a:gd name="connsiteX99" fmla="*/ 1774031 w 2224088"/>
              <a:gd name="connsiteY99" fmla="*/ 726281 h 984024"/>
              <a:gd name="connsiteX100" fmla="*/ 1795463 w 2224088"/>
              <a:gd name="connsiteY100" fmla="*/ 738187 h 984024"/>
              <a:gd name="connsiteX101" fmla="*/ 1797844 w 2224088"/>
              <a:gd name="connsiteY101" fmla="*/ 745331 h 984024"/>
              <a:gd name="connsiteX102" fmla="*/ 1816894 w 2224088"/>
              <a:gd name="connsiteY102" fmla="*/ 752475 h 984024"/>
              <a:gd name="connsiteX103" fmla="*/ 1840706 w 2224088"/>
              <a:gd name="connsiteY103" fmla="*/ 757237 h 984024"/>
              <a:gd name="connsiteX104" fmla="*/ 1847850 w 2224088"/>
              <a:gd name="connsiteY104" fmla="*/ 764381 h 984024"/>
              <a:gd name="connsiteX105" fmla="*/ 1854994 w 2224088"/>
              <a:gd name="connsiteY105" fmla="*/ 785812 h 984024"/>
              <a:gd name="connsiteX106" fmla="*/ 1864519 w 2224088"/>
              <a:gd name="connsiteY106" fmla="*/ 797718 h 984024"/>
              <a:gd name="connsiteX107" fmla="*/ 1893094 w 2224088"/>
              <a:gd name="connsiteY107" fmla="*/ 800100 h 984024"/>
              <a:gd name="connsiteX108" fmla="*/ 1907381 w 2224088"/>
              <a:gd name="connsiteY108" fmla="*/ 802481 h 984024"/>
              <a:gd name="connsiteX109" fmla="*/ 1916906 w 2224088"/>
              <a:gd name="connsiteY109" fmla="*/ 816768 h 984024"/>
              <a:gd name="connsiteX110" fmla="*/ 1931194 w 2224088"/>
              <a:gd name="connsiteY110" fmla="*/ 831056 h 984024"/>
              <a:gd name="connsiteX111" fmla="*/ 1940719 w 2224088"/>
              <a:gd name="connsiteY111" fmla="*/ 845343 h 984024"/>
              <a:gd name="connsiteX112" fmla="*/ 1945481 w 2224088"/>
              <a:gd name="connsiteY112" fmla="*/ 862012 h 984024"/>
              <a:gd name="connsiteX113" fmla="*/ 1966913 w 2224088"/>
              <a:gd name="connsiteY113" fmla="*/ 871537 h 984024"/>
              <a:gd name="connsiteX114" fmla="*/ 1981200 w 2224088"/>
              <a:gd name="connsiteY114" fmla="*/ 876300 h 984024"/>
              <a:gd name="connsiteX115" fmla="*/ 1990725 w 2224088"/>
              <a:gd name="connsiteY115" fmla="*/ 881062 h 984024"/>
              <a:gd name="connsiteX116" fmla="*/ 2016919 w 2224088"/>
              <a:gd name="connsiteY116" fmla="*/ 888206 h 984024"/>
              <a:gd name="connsiteX117" fmla="*/ 2024063 w 2224088"/>
              <a:gd name="connsiteY117" fmla="*/ 902493 h 984024"/>
              <a:gd name="connsiteX118" fmla="*/ 2026444 w 2224088"/>
              <a:gd name="connsiteY118" fmla="*/ 909637 h 984024"/>
              <a:gd name="connsiteX119" fmla="*/ 2028825 w 2224088"/>
              <a:gd name="connsiteY119" fmla="*/ 933450 h 984024"/>
              <a:gd name="connsiteX120" fmla="*/ 2031206 w 2224088"/>
              <a:gd name="connsiteY120" fmla="*/ 940593 h 984024"/>
              <a:gd name="connsiteX121" fmla="*/ 2040731 w 2224088"/>
              <a:gd name="connsiteY121" fmla="*/ 945356 h 984024"/>
              <a:gd name="connsiteX122" fmla="*/ 2085975 w 2224088"/>
              <a:gd name="connsiteY122" fmla="*/ 947737 h 984024"/>
              <a:gd name="connsiteX123" fmla="*/ 2105025 w 2224088"/>
              <a:gd name="connsiteY123" fmla="*/ 950118 h 984024"/>
              <a:gd name="connsiteX124" fmla="*/ 2109788 w 2224088"/>
              <a:gd name="connsiteY124" fmla="*/ 973931 h 984024"/>
              <a:gd name="connsiteX125" fmla="*/ 2124075 w 2224088"/>
              <a:gd name="connsiteY125" fmla="*/ 976312 h 984024"/>
              <a:gd name="connsiteX126" fmla="*/ 2131219 w 2224088"/>
              <a:gd name="connsiteY126" fmla="*/ 978693 h 984024"/>
              <a:gd name="connsiteX127" fmla="*/ 2185988 w 2224088"/>
              <a:gd name="connsiteY127" fmla="*/ 981075 h 984024"/>
              <a:gd name="connsiteX128" fmla="*/ 2224088 w 2224088"/>
              <a:gd name="connsiteY128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42875 w 2224088"/>
              <a:gd name="connsiteY2" fmla="*/ 14287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0506 w 2224088"/>
              <a:gd name="connsiteY10" fmla="*/ 61912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273844 w 2224088"/>
              <a:gd name="connsiteY13" fmla="*/ 92868 h 984024"/>
              <a:gd name="connsiteX14" fmla="*/ 309563 w 2224088"/>
              <a:gd name="connsiteY14" fmla="*/ 92868 h 984024"/>
              <a:gd name="connsiteX15" fmla="*/ 316706 w 2224088"/>
              <a:gd name="connsiteY15" fmla="*/ 97631 h 984024"/>
              <a:gd name="connsiteX16" fmla="*/ 328613 w 2224088"/>
              <a:gd name="connsiteY16" fmla="*/ 109537 h 984024"/>
              <a:gd name="connsiteX17" fmla="*/ 333375 w 2224088"/>
              <a:gd name="connsiteY17" fmla="*/ 116681 h 984024"/>
              <a:gd name="connsiteX18" fmla="*/ 347663 w 2224088"/>
              <a:gd name="connsiteY18" fmla="*/ 126206 h 984024"/>
              <a:gd name="connsiteX19" fmla="*/ 354806 w 2224088"/>
              <a:gd name="connsiteY19" fmla="*/ 130968 h 984024"/>
              <a:gd name="connsiteX20" fmla="*/ 366713 w 2224088"/>
              <a:gd name="connsiteY20" fmla="*/ 145256 h 984024"/>
              <a:gd name="connsiteX21" fmla="*/ 371475 w 2224088"/>
              <a:gd name="connsiteY21" fmla="*/ 152400 h 984024"/>
              <a:gd name="connsiteX22" fmla="*/ 385763 w 2224088"/>
              <a:gd name="connsiteY22" fmla="*/ 161925 h 984024"/>
              <a:gd name="connsiteX23" fmla="*/ 392906 w 2224088"/>
              <a:gd name="connsiteY23" fmla="*/ 166687 h 984024"/>
              <a:gd name="connsiteX24" fmla="*/ 404813 w 2224088"/>
              <a:gd name="connsiteY24" fmla="*/ 178593 h 984024"/>
              <a:gd name="connsiteX25" fmla="*/ 426244 w 2224088"/>
              <a:gd name="connsiteY25" fmla="*/ 185737 h 984024"/>
              <a:gd name="connsiteX26" fmla="*/ 433388 w 2224088"/>
              <a:gd name="connsiteY26" fmla="*/ 190500 h 984024"/>
              <a:gd name="connsiteX27" fmla="*/ 452438 w 2224088"/>
              <a:gd name="connsiteY27" fmla="*/ 204787 h 984024"/>
              <a:gd name="connsiteX28" fmla="*/ 569119 w 2224088"/>
              <a:gd name="connsiteY28" fmla="*/ 202406 h 984024"/>
              <a:gd name="connsiteX29" fmla="*/ 583406 w 2224088"/>
              <a:gd name="connsiteY29" fmla="*/ 211931 h 984024"/>
              <a:gd name="connsiteX30" fmla="*/ 628650 w 2224088"/>
              <a:gd name="connsiteY30" fmla="*/ 209550 h 984024"/>
              <a:gd name="connsiteX31" fmla="*/ 652463 w 2224088"/>
              <a:gd name="connsiteY31" fmla="*/ 228600 h 984024"/>
              <a:gd name="connsiteX32" fmla="*/ 692944 w 2224088"/>
              <a:gd name="connsiteY32" fmla="*/ 230981 h 984024"/>
              <a:gd name="connsiteX33" fmla="*/ 714375 w 2224088"/>
              <a:gd name="connsiteY33" fmla="*/ 240506 h 984024"/>
              <a:gd name="connsiteX34" fmla="*/ 735806 w 2224088"/>
              <a:gd name="connsiteY34" fmla="*/ 252412 h 984024"/>
              <a:gd name="connsiteX35" fmla="*/ 797719 w 2224088"/>
              <a:gd name="connsiteY35" fmla="*/ 259556 h 984024"/>
              <a:gd name="connsiteX36" fmla="*/ 814388 w 2224088"/>
              <a:gd name="connsiteY36" fmla="*/ 261937 h 984024"/>
              <a:gd name="connsiteX37" fmla="*/ 821531 w 2224088"/>
              <a:gd name="connsiteY37" fmla="*/ 266700 h 984024"/>
              <a:gd name="connsiteX38" fmla="*/ 831056 w 2224088"/>
              <a:gd name="connsiteY38" fmla="*/ 269081 h 984024"/>
              <a:gd name="connsiteX39" fmla="*/ 876300 w 2224088"/>
              <a:gd name="connsiteY39" fmla="*/ 271462 h 984024"/>
              <a:gd name="connsiteX40" fmla="*/ 883444 w 2224088"/>
              <a:gd name="connsiteY40" fmla="*/ 276225 h 984024"/>
              <a:gd name="connsiteX41" fmla="*/ 916781 w 2224088"/>
              <a:gd name="connsiteY41" fmla="*/ 283368 h 984024"/>
              <a:gd name="connsiteX42" fmla="*/ 935831 w 2224088"/>
              <a:gd name="connsiteY42" fmla="*/ 292893 h 984024"/>
              <a:gd name="connsiteX43" fmla="*/ 950119 w 2224088"/>
              <a:gd name="connsiteY43" fmla="*/ 295275 h 984024"/>
              <a:gd name="connsiteX44" fmla="*/ 957263 w 2224088"/>
              <a:gd name="connsiteY44" fmla="*/ 297656 h 984024"/>
              <a:gd name="connsiteX45" fmla="*/ 954881 w 2224088"/>
              <a:gd name="connsiteY45" fmla="*/ 319087 h 984024"/>
              <a:gd name="connsiteX46" fmla="*/ 962025 w 2224088"/>
              <a:gd name="connsiteY46" fmla="*/ 323850 h 984024"/>
              <a:gd name="connsiteX47" fmla="*/ 990600 w 2224088"/>
              <a:gd name="connsiteY47" fmla="*/ 326231 h 984024"/>
              <a:gd name="connsiteX48" fmla="*/ 1002506 w 2224088"/>
              <a:gd name="connsiteY48" fmla="*/ 328612 h 984024"/>
              <a:gd name="connsiteX49" fmla="*/ 1009650 w 2224088"/>
              <a:gd name="connsiteY49" fmla="*/ 330993 h 984024"/>
              <a:gd name="connsiteX50" fmla="*/ 1023938 w 2224088"/>
              <a:gd name="connsiteY50" fmla="*/ 333375 h 984024"/>
              <a:gd name="connsiteX51" fmla="*/ 1033463 w 2224088"/>
              <a:gd name="connsiteY51" fmla="*/ 335756 h 984024"/>
              <a:gd name="connsiteX52" fmla="*/ 1052513 w 2224088"/>
              <a:gd name="connsiteY52" fmla="*/ 345281 h 984024"/>
              <a:gd name="connsiteX53" fmla="*/ 1066800 w 2224088"/>
              <a:gd name="connsiteY53" fmla="*/ 354806 h 984024"/>
              <a:gd name="connsiteX54" fmla="*/ 1069181 w 2224088"/>
              <a:gd name="connsiteY54" fmla="*/ 364331 h 984024"/>
              <a:gd name="connsiteX55" fmla="*/ 1140619 w 2224088"/>
              <a:gd name="connsiteY55" fmla="*/ 366712 h 984024"/>
              <a:gd name="connsiteX56" fmla="*/ 1145381 w 2224088"/>
              <a:gd name="connsiteY56" fmla="*/ 373856 h 984024"/>
              <a:gd name="connsiteX57" fmla="*/ 1197769 w 2224088"/>
              <a:gd name="connsiteY57" fmla="*/ 378618 h 984024"/>
              <a:gd name="connsiteX58" fmla="*/ 1204913 w 2224088"/>
              <a:gd name="connsiteY58" fmla="*/ 383381 h 984024"/>
              <a:gd name="connsiteX59" fmla="*/ 1209675 w 2224088"/>
              <a:gd name="connsiteY59" fmla="*/ 390525 h 984024"/>
              <a:gd name="connsiteX60" fmla="*/ 1231106 w 2224088"/>
              <a:gd name="connsiteY60" fmla="*/ 397668 h 984024"/>
              <a:gd name="connsiteX61" fmla="*/ 1240631 w 2224088"/>
              <a:gd name="connsiteY61" fmla="*/ 404812 h 984024"/>
              <a:gd name="connsiteX62" fmla="*/ 1252538 w 2224088"/>
              <a:gd name="connsiteY62" fmla="*/ 416718 h 984024"/>
              <a:gd name="connsiteX63" fmla="*/ 1257300 w 2224088"/>
              <a:gd name="connsiteY63" fmla="*/ 423862 h 984024"/>
              <a:gd name="connsiteX64" fmla="*/ 1307306 w 2224088"/>
              <a:gd name="connsiteY64" fmla="*/ 431006 h 984024"/>
              <a:gd name="connsiteX65" fmla="*/ 1314450 w 2224088"/>
              <a:gd name="connsiteY65" fmla="*/ 433387 h 984024"/>
              <a:gd name="connsiteX66" fmla="*/ 1335881 w 2224088"/>
              <a:gd name="connsiteY66" fmla="*/ 435768 h 984024"/>
              <a:gd name="connsiteX67" fmla="*/ 1338263 w 2224088"/>
              <a:gd name="connsiteY67" fmla="*/ 442912 h 984024"/>
              <a:gd name="connsiteX68" fmla="*/ 1347788 w 2224088"/>
              <a:gd name="connsiteY68" fmla="*/ 457200 h 984024"/>
              <a:gd name="connsiteX69" fmla="*/ 1352550 w 2224088"/>
              <a:gd name="connsiteY69" fmla="*/ 464343 h 984024"/>
              <a:gd name="connsiteX70" fmla="*/ 1359694 w 2224088"/>
              <a:gd name="connsiteY70" fmla="*/ 469106 h 984024"/>
              <a:gd name="connsiteX71" fmla="*/ 1373981 w 2224088"/>
              <a:gd name="connsiteY71" fmla="*/ 485775 h 984024"/>
              <a:gd name="connsiteX72" fmla="*/ 1381125 w 2224088"/>
              <a:gd name="connsiteY72" fmla="*/ 488156 h 984024"/>
              <a:gd name="connsiteX73" fmla="*/ 1407319 w 2224088"/>
              <a:gd name="connsiteY73" fmla="*/ 490537 h 984024"/>
              <a:gd name="connsiteX74" fmla="*/ 1414463 w 2224088"/>
              <a:gd name="connsiteY74" fmla="*/ 492918 h 984024"/>
              <a:gd name="connsiteX75" fmla="*/ 1428750 w 2224088"/>
              <a:gd name="connsiteY75" fmla="*/ 504825 h 984024"/>
              <a:gd name="connsiteX76" fmla="*/ 1459706 w 2224088"/>
              <a:gd name="connsiteY76" fmla="*/ 509587 h 984024"/>
              <a:gd name="connsiteX77" fmla="*/ 1473994 w 2224088"/>
              <a:gd name="connsiteY77" fmla="*/ 511968 h 984024"/>
              <a:gd name="connsiteX78" fmla="*/ 1507331 w 2224088"/>
              <a:gd name="connsiteY78" fmla="*/ 519112 h 984024"/>
              <a:gd name="connsiteX79" fmla="*/ 1514475 w 2224088"/>
              <a:gd name="connsiteY79" fmla="*/ 521493 h 984024"/>
              <a:gd name="connsiteX80" fmla="*/ 1524000 w 2224088"/>
              <a:gd name="connsiteY80" fmla="*/ 523875 h 984024"/>
              <a:gd name="connsiteX81" fmla="*/ 1533525 w 2224088"/>
              <a:gd name="connsiteY81" fmla="*/ 531018 h 984024"/>
              <a:gd name="connsiteX82" fmla="*/ 1538288 w 2224088"/>
              <a:gd name="connsiteY82" fmla="*/ 538162 h 984024"/>
              <a:gd name="connsiteX83" fmla="*/ 1545431 w 2224088"/>
              <a:gd name="connsiteY83" fmla="*/ 571500 h 984024"/>
              <a:gd name="connsiteX84" fmla="*/ 1552575 w 2224088"/>
              <a:gd name="connsiteY84" fmla="*/ 576262 h 984024"/>
              <a:gd name="connsiteX85" fmla="*/ 1590675 w 2224088"/>
              <a:gd name="connsiteY85" fmla="*/ 578643 h 984024"/>
              <a:gd name="connsiteX86" fmla="*/ 1602581 w 2224088"/>
              <a:gd name="connsiteY86" fmla="*/ 609600 h 984024"/>
              <a:gd name="connsiteX87" fmla="*/ 1614488 w 2224088"/>
              <a:gd name="connsiteY87" fmla="*/ 619125 h 984024"/>
              <a:gd name="connsiteX88" fmla="*/ 1621631 w 2224088"/>
              <a:gd name="connsiteY88" fmla="*/ 623887 h 984024"/>
              <a:gd name="connsiteX89" fmla="*/ 1626394 w 2224088"/>
              <a:gd name="connsiteY89" fmla="*/ 631031 h 984024"/>
              <a:gd name="connsiteX90" fmla="*/ 1633538 w 2224088"/>
              <a:gd name="connsiteY90" fmla="*/ 635793 h 984024"/>
              <a:gd name="connsiteX91" fmla="*/ 1635919 w 2224088"/>
              <a:gd name="connsiteY91" fmla="*/ 642937 h 984024"/>
              <a:gd name="connsiteX92" fmla="*/ 1643063 w 2224088"/>
              <a:gd name="connsiteY92" fmla="*/ 666750 h 984024"/>
              <a:gd name="connsiteX93" fmla="*/ 1645444 w 2224088"/>
              <a:gd name="connsiteY93" fmla="*/ 673893 h 984024"/>
              <a:gd name="connsiteX94" fmla="*/ 1647825 w 2224088"/>
              <a:gd name="connsiteY94" fmla="*/ 683418 h 984024"/>
              <a:gd name="connsiteX95" fmla="*/ 1693069 w 2224088"/>
              <a:gd name="connsiteY95" fmla="*/ 685800 h 984024"/>
              <a:gd name="connsiteX96" fmla="*/ 1738313 w 2224088"/>
              <a:gd name="connsiteY96" fmla="*/ 709612 h 984024"/>
              <a:gd name="connsiteX97" fmla="*/ 1740694 w 2224088"/>
              <a:gd name="connsiteY97" fmla="*/ 723900 h 984024"/>
              <a:gd name="connsiteX98" fmla="*/ 1774031 w 2224088"/>
              <a:gd name="connsiteY98" fmla="*/ 726281 h 984024"/>
              <a:gd name="connsiteX99" fmla="*/ 1795463 w 2224088"/>
              <a:gd name="connsiteY99" fmla="*/ 738187 h 984024"/>
              <a:gd name="connsiteX100" fmla="*/ 1797844 w 2224088"/>
              <a:gd name="connsiteY100" fmla="*/ 745331 h 984024"/>
              <a:gd name="connsiteX101" fmla="*/ 1816894 w 2224088"/>
              <a:gd name="connsiteY101" fmla="*/ 752475 h 984024"/>
              <a:gd name="connsiteX102" fmla="*/ 1840706 w 2224088"/>
              <a:gd name="connsiteY102" fmla="*/ 757237 h 984024"/>
              <a:gd name="connsiteX103" fmla="*/ 1847850 w 2224088"/>
              <a:gd name="connsiteY103" fmla="*/ 764381 h 984024"/>
              <a:gd name="connsiteX104" fmla="*/ 1854994 w 2224088"/>
              <a:gd name="connsiteY104" fmla="*/ 785812 h 984024"/>
              <a:gd name="connsiteX105" fmla="*/ 1864519 w 2224088"/>
              <a:gd name="connsiteY105" fmla="*/ 797718 h 984024"/>
              <a:gd name="connsiteX106" fmla="*/ 1893094 w 2224088"/>
              <a:gd name="connsiteY106" fmla="*/ 800100 h 984024"/>
              <a:gd name="connsiteX107" fmla="*/ 1907381 w 2224088"/>
              <a:gd name="connsiteY107" fmla="*/ 802481 h 984024"/>
              <a:gd name="connsiteX108" fmla="*/ 1916906 w 2224088"/>
              <a:gd name="connsiteY108" fmla="*/ 816768 h 984024"/>
              <a:gd name="connsiteX109" fmla="*/ 1931194 w 2224088"/>
              <a:gd name="connsiteY109" fmla="*/ 831056 h 984024"/>
              <a:gd name="connsiteX110" fmla="*/ 1940719 w 2224088"/>
              <a:gd name="connsiteY110" fmla="*/ 845343 h 984024"/>
              <a:gd name="connsiteX111" fmla="*/ 1945481 w 2224088"/>
              <a:gd name="connsiteY111" fmla="*/ 862012 h 984024"/>
              <a:gd name="connsiteX112" fmla="*/ 1966913 w 2224088"/>
              <a:gd name="connsiteY112" fmla="*/ 871537 h 984024"/>
              <a:gd name="connsiteX113" fmla="*/ 1981200 w 2224088"/>
              <a:gd name="connsiteY113" fmla="*/ 876300 h 984024"/>
              <a:gd name="connsiteX114" fmla="*/ 1990725 w 2224088"/>
              <a:gd name="connsiteY114" fmla="*/ 881062 h 984024"/>
              <a:gd name="connsiteX115" fmla="*/ 2016919 w 2224088"/>
              <a:gd name="connsiteY115" fmla="*/ 888206 h 984024"/>
              <a:gd name="connsiteX116" fmla="*/ 2024063 w 2224088"/>
              <a:gd name="connsiteY116" fmla="*/ 902493 h 984024"/>
              <a:gd name="connsiteX117" fmla="*/ 2026444 w 2224088"/>
              <a:gd name="connsiteY117" fmla="*/ 909637 h 984024"/>
              <a:gd name="connsiteX118" fmla="*/ 2028825 w 2224088"/>
              <a:gd name="connsiteY118" fmla="*/ 933450 h 984024"/>
              <a:gd name="connsiteX119" fmla="*/ 2031206 w 2224088"/>
              <a:gd name="connsiteY119" fmla="*/ 940593 h 984024"/>
              <a:gd name="connsiteX120" fmla="*/ 2040731 w 2224088"/>
              <a:gd name="connsiteY120" fmla="*/ 945356 h 984024"/>
              <a:gd name="connsiteX121" fmla="*/ 2085975 w 2224088"/>
              <a:gd name="connsiteY121" fmla="*/ 947737 h 984024"/>
              <a:gd name="connsiteX122" fmla="*/ 2105025 w 2224088"/>
              <a:gd name="connsiteY122" fmla="*/ 950118 h 984024"/>
              <a:gd name="connsiteX123" fmla="*/ 2109788 w 2224088"/>
              <a:gd name="connsiteY123" fmla="*/ 973931 h 984024"/>
              <a:gd name="connsiteX124" fmla="*/ 2124075 w 2224088"/>
              <a:gd name="connsiteY124" fmla="*/ 976312 h 984024"/>
              <a:gd name="connsiteX125" fmla="*/ 2131219 w 2224088"/>
              <a:gd name="connsiteY125" fmla="*/ 978693 h 984024"/>
              <a:gd name="connsiteX126" fmla="*/ 2185988 w 2224088"/>
              <a:gd name="connsiteY126" fmla="*/ 981075 h 984024"/>
              <a:gd name="connsiteX127" fmla="*/ 2224088 w 2224088"/>
              <a:gd name="connsiteY127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0506 w 2224088"/>
              <a:gd name="connsiteY10" fmla="*/ 61912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273844 w 2224088"/>
              <a:gd name="connsiteY13" fmla="*/ 92868 h 984024"/>
              <a:gd name="connsiteX14" fmla="*/ 309563 w 2224088"/>
              <a:gd name="connsiteY14" fmla="*/ 92868 h 984024"/>
              <a:gd name="connsiteX15" fmla="*/ 316706 w 2224088"/>
              <a:gd name="connsiteY15" fmla="*/ 97631 h 984024"/>
              <a:gd name="connsiteX16" fmla="*/ 328613 w 2224088"/>
              <a:gd name="connsiteY16" fmla="*/ 109537 h 984024"/>
              <a:gd name="connsiteX17" fmla="*/ 333375 w 2224088"/>
              <a:gd name="connsiteY17" fmla="*/ 116681 h 984024"/>
              <a:gd name="connsiteX18" fmla="*/ 347663 w 2224088"/>
              <a:gd name="connsiteY18" fmla="*/ 126206 h 984024"/>
              <a:gd name="connsiteX19" fmla="*/ 354806 w 2224088"/>
              <a:gd name="connsiteY19" fmla="*/ 130968 h 984024"/>
              <a:gd name="connsiteX20" fmla="*/ 366713 w 2224088"/>
              <a:gd name="connsiteY20" fmla="*/ 145256 h 984024"/>
              <a:gd name="connsiteX21" fmla="*/ 371475 w 2224088"/>
              <a:gd name="connsiteY21" fmla="*/ 152400 h 984024"/>
              <a:gd name="connsiteX22" fmla="*/ 385763 w 2224088"/>
              <a:gd name="connsiteY22" fmla="*/ 161925 h 984024"/>
              <a:gd name="connsiteX23" fmla="*/ 392906 w 2224088"/>
              <a:gd name="connsiteY23" fmla="*/ 166687 h 984024"/>
              <a:gd name="connsiteX24" fmla="*/ 404813 w 2224088"/>
              <a:gd name="connsiteY24" fmla="*/ 178593 h 984024"/>
              <a:gd name="connsiteX25" fmla="*/ 426244 w 2224088"/>
              <a:gd name="connsiteY25" fmla="*/ 185737 h 984024"/>
              <a:gd name="connsiteX26" fmla="*/ 433388 w 2224088"/>
              <a:gd name="connsiteY26" fmla="*/ 190500 h 984024"/>
              <a:gd name="connsiteX27" fmla="*/ 452438 w 2224088"/>
              <a:gd name="connsiteY27" fmla="*/ 204787 h 984024"/>
              <a:gd name="connsiteX28" fmla="*/ 569119 w 2224088"/>
              <a:gd name="connsiteY28" fmla="*/ 202406 h 984024"/>
              <a:gd name="connsiteX29" fmla="*/ 583406 w 2224088"/>
              <a:gd name="connsiteY29" fmla="*/ 211931 h 984024"/>
              <a:gd name="connsiteX30" fmla="*/ 628650 w 2224088"/>
              <a:gd name="connsiteY30" fmla="*/ 209550 h 984024"/>
              <a:gd name="connsiteX31" fmla="*/ 652463 w 2224088"/>
              <a:gd name="connsiteY31" fmla="*/ 228600 h 984024"/>
              <a:gd name="connsiteX32" fmla="*/ 692944 w 2224088"/>
              <a:gd name="connsiteY32" fmla="*/ 230981 h 984024"/>
              <a:gd name="connsiteX33" fmla="*/ 714375 w 2224088"/>
              <a:gd name="connsiteY33" fmla="*/ 240506 h 984024"/>
              <a:gd name="connsiteX34" fmla="*/ 735806 w 2224088"/>
              <a:gd name="connsiteY34" fmla="*/ 252412 h 984024"/>
              <a:gd name="connsiteX35" fmla="*/ 797719 w 2224088"/>
              <a:gd name="connsiteY35" fmla="*/ 259556 h 984024"/>
              <a:gd name="connsiteX36" fmla="*/ 814388 w 2224088"/>
              <a:gd name="connsiteY36" fmla="*/ 261937 h 984024"/>
              <a:gd name="connsiteX37" fmla="*/ 821531 w 2224088"/>
              <a:gd name="connsiteY37" fmla="*/ 266700 h 984024"/>
              <a:gd name="connsiteX38" fmla="*/ 831056 w 2224088"/>
              <a:gd name="connsiteY38" fmla="*/ 269081 h 984024"/>
              <a:gd name="connsiteX39" fmla="*/ 876300 w 2224088"/>
              <a:gd name="connsiteY39" fmla="*/ 271462 h 984024"/>
              <a:gd name="connsiteX40" fmla="*/ 883444 w 2224088"/>
              <a:gd name="connsiteY40" fmla="*/ 276225 h 984024"/>
              <a:gd name="connsiteX41" fmla="*/ 916781 w 2224088"/>
              <a:gd name="connsiteY41" fmla="*/ 283368 h 984024"/>
              <a:gd name="connsiteX42" fmla="*/ 935831 w 2224088"/>
              <a:gd name="connsiteY42" fmla="*/ 292893 h 984024"/>
              <a:gd name="connsiteX43" fmla="*/ 950119 w 2224088"/>
              <a:gd name="connsiteY43" fmla="*/ 295275 h 984024"/>
              <a:gd name="connsiteX44" fmla="*/ 957263 w 2224088"/>
              <a:gd name="connsiteY44" fmla="*/ 297656 h 984024"/>
              <a:gd name="connsiteX45" fmla="*/ 954881 w 2224088"/>
              <a:gd name="connsiteY45" fmla="*/ 319087 h 984024"/>
              <a:gd name="connsiteX46" fmla="*/ 962025 w 2224088"/>
              <a:gd name="connsiteY46" fmla="*/ 323850 h 984024"/>
              <a:gd name="connsiteX47" fmla="*/ 990600 w 2224088"/>
              <a:gd name="connsiteY47" fmla="*/ 326231 h 984024"/>
              <a:gd name="connsiteX48" fmla="*/ 1002506 w 2224088"/>
              <a:gd name="connsiteY48" fmla="*/ 328612 h 984024"/>
              <a:gd name="connsiteX49" fmla="*/ 1009650 w 2224088"/>
              <a:gd name="connsiteY49" fmla="*/ 330993 h 984024"/>
              <a:gd name="connsiteX50" fmla="*/ 1023938 w 2224088"/>
              <a:gd name="connsiteY50" fmla="*/ 333375 h 984024"/>
              <a:gd name="connsiteX51" fmla="*/ 1033463 w 2224088"/>
              <a:gd name="connsiteY51" fmla="*/ 335756 h 984024"/>
              <a:gd name="connsiteX52" fmla="*/ 1052513 w 2224088"/>
              <a:gd name="connsiteY52" fmla="*/ 345281 h 984024"/>
              <a:gd name="connsiteX53" fmla="*/ 1066800 w 2224088"/>
              <a:gd name="connsiteY53" fmla="*/ 354806 h 984024"/>
              <a:gd name="connsiteX54" fmla="*/ 1069181 w 2224088"/>
              <a:gd name="connsiteY54" fmla="*/ 364331 h 984024"/>
              <a:gd name="connsiteX55" fmla="*/ 1140619 w 2224088"/>
              <a:gd name="connsiteY55" fmla="*/ 366712 h 984024"/>
              <a:gd name="connsiteX56" fmla="*/ 1145381 w 2224088"/>
              <a:gd name="connsiteY56" fmla="*/ 373856 h 984024"/>
              <a:gd name="connsiteX57" fmla="*/ 1197769 w 2224088"/>
              <a:gd name="connsiteY57" fmla="*/ 378618 h 984024"/>
              <a:gd name="connsiteX58" fmla="*/ 1204913 w 2224088"/>
              <a:gd name="connsiteY58" fmla="*/ 383381 h 984024"/>
              <a:gd name="connsiteX59" fmla="*/ 1209675 w 2224088"/>
              <a:gd name="connsiteY59" fmla="*/ 390525 h 984024"/>
              <a:gd name="connsiteX60" fmla="*/ 1231106 w 2224088"/>
              <a:gd name="connsiteY60" fmla="*/ 397668 h 984024"/>
              <a:gd name="connsiteX61" fmla="*/ 1240631 w 2224088"/>
              <a:gd name="connsiteY61" fmla="*/ 404812 h 984024"/>
              <a:gd name="connsiteX62" fmla="*/ 1252538 w 2224088"/>
              <a:gd name="connsiteY62" fmla="*/ 416718 h 984024"/>
              <a:gd name="connsiteX63" fmla="*/ 1257300 w 2224088"/>
              <a:gd name="connsiteY63" fmla="*/ 423862 h 984024"/>
              <a:gd name="connsiteX64" fmla="*/ 1307306 w 2224088"/>
              <a:gd name="connsiteY64" fmla="*/ 431006 h 984024"/>
              <a:gd name="connsiteX65" fmla="*/ 1314450 w 2224088"/>
              <a:gd name="connsiteY65" fmla="*/ 433387 h 984024"/>
              <a:gd name="connsiteX66" fmla="*/ 1335881 w 2224088"/>
              <a:gd name="connsiteY66" fmla="*/ 435768 h 984024"/>
              <a:gd name="connsiteX67" fmla="*/ 1338263 w 2224088"/>
              <a:gd name="connsiteY67" fmla="*/ 442912 h 984024"/>
              <a:gd name="connsiteX68" fmla="*/ 1347788 w 2224088"/>
              <a:gd name="connsiteY68" fmla="*/ 457200 h 984024"/>
              <a:gd name="connsiteX69" fmla="*/ 1352550 w 2224088"/>
              <a:gd name="connsiteY69" fmla="*/ 464343 h 984024"/>
              <a:gd name="connsiteX70" fmla="*/ 1359694 w 2224088"/>
              <a:gd name="connsiteY70" fmla="*/ 469106 h 984024"/>
              <a:gd name="connsiteX71" fmla="*/ 1373981 w 2224088"/>
              <a:gd name="connsiteY71" fmla="*/ 485775 h 984024"/>
              <a:gd name="connsiteX72" fmla="*/ 1381125 w 2224088"/>
              <a:gd name="connsiteY72" fmla="*/ 488156 h 984024"/>
              <a:gd name="connsiteX73" fmla="*/ 1407319 w 2224088"/>
              <a:gd name="connsiteY73" fmla="*/ 490537 h 984024"/>
              <a:gd name="connsiteX74" fmla="*/ 1414463 w 2224088"/>
              <a:gd name="connsiteY74" fmla="*/ 492918 h 984024"/>
              <a:gd name="connsiteX75" fmla="*/ 1428750 w 2224088"/>
              <a:gd name="connsiteY75" fmla="*/ 504825 h 984024"/>
              <a:gd name="connsiteX76" fmla="*/ 1459706 w 2224088"/>
              <a:gd name="connsiteY76" fmla="*/ 509587 h 984024"/>
              <a:gd name="connsiteX77" fmla="*/ 1473994 w 2224088"/>
              <a:gd name="connsiteY77" fmla="*/ 511968 h 984024"/>
              <a:gd name="connsiteX78" fmla="*/ 1507331 w 2224088"/>
              <a:gd name="connsiteY78" fmla="*/ 519112 h 984024"/>
              <a:gd name="connsiteX79" fmla="*/ 1514475 w 2224088"/>
              <a:gd name="connsiteY79" fmla="*/ 521493 h 984024"/>
              <a:gd name="connsiteX80" fmla="*/ 1524000 w 2224088"/>
              <a:gd name="connsiteY80" fmla="*/ 523875 h 984024"/>
              <a:gd name="connsiteX81" fmla="*/ 1533525 w 2224088"/>
              <a:gd name="connsiteY81" fmla="*/ 531018 h 984024"/>
              <a:gd name="connsiteX82" fmla="*/ 1538288 w 2224088"/>
              <a:gd name="connsiteY82" fmla="*/ 538162 h 984024"/>
              <a:gd name="connsiteX83" fmla="*/ 1545431 w 2224088"/>
              <a:gd name="connsiteY83" fmla="*/ 571500 h 984024"/>
              <a:gd name="connsiteX84" fmla="*/ 1552575 w 2224088"/>
              <a:gd name="connsiteY84" fmla="*/ 576262 h 984024"/>
              <a:gd name="connsiteX85" fmla="*/ 1590675 w 2224088"/>
              <a:gd name="connsiteY85" fmla="*/ 578643 h 984024"/>
              <a:gd name="connsiteX86" fmla="*/ 1602581 w 2224088"/>
              <a:gd name="connsiteY86" fmla="*/ 609600 h 984024"/>
              <a:gd name="connsiteX87" fmla="*/ 1614488 w 2224088"/>
              <a:gd name="connsiteY87" fmla="*/ 619125 h 984024"/>
              <a:gd name="connsiteX88" fmla="*/ 1621631 w 2224088"/>
              <a:gd name="connsiteY88" fmla="*/ 623887 h 984024"/>
              <a:gd name="connsiteX89" fmla="*/ 1626394 w 2224088"/>
              <a:gd name="connsiteY89" fmla="*/ 631031 h 984024"/>
              <a:gd name="connsiteX90" fmla="*/ 1633538 w 2224088"/>
              <a:gd name="connsiteY90" fmla="*/ 635793 h 984024"/>
              <a:gd name="connsiteX91" fmla="*/ 1635919 w 2224088"/>
              <a:gd name="connsiteY91" fmla="*/ 642937 h 984024"/>
              <a:gd name="connsiteX92" fmla="*/ 1643063 w 2224088"/>
              <a:gd name="connsiteY92" fmla="*/ 666750 h 984024"/>
              <a:gd name="connsiteX93" fmla="*/ 1645444 w 2224088"/>
              <a:gd name="connsiteY93" fmla="*/ 673893 h 984024"/>
              <a:gd name="connsiteX94" fmla="*/ 1647825 w 2224088"/>
              <a:gd name="connsiteY94" fmla="*/ 683418 h 984024"/>
              <a:gd name="connsiteX95" fmla="*/ 1693069 w 2224088"/>
              <a:gd name="connsiteY95" fmla="*/ 685800 h 984024"/>
              <a:gd name="connsiteX96" fmla="*/ 1738313 w 2224088"/>
              <a:gd name="connsiteY96" fmla="*/ 709612 h 984024"/>
              <a:gd name="connsiteX97" fmla="*/ 1740694 w 2224088"/>
              <a:gd name="connsiteY97" fmla="*/ 723900 h 984024"/>
              <a:gd name="connsiteX98" fmla="*/ 1774031 w 2224088"/>
              <a:gd name="connsiteY98" fmla="*/ 726281 h 984024"/>
              <a:gd name="connsiteX99" fmla="*/ 1795463 w 2224088"/>
              <a:gd name="connsiteY99" fmla="*/ 738187 h 984024"/>
              <a:gd name="connsiteX100" fmla="*/ 1797844 w 2224088"/>
              <a:gd name="connsiteY100" fmla="*/ 745331 h 984024"/>
              <a:gd name="connsiteX101" fmla="*/ 1816894 w 2224088"/>
              <a:gd name="connsiteY101" fmla="*/ 752475 h 984024"/>
              <a:gd name="connsiteX102" fmla="*/ 1840706 w 2224088"/>
              <a:gd name="connsiteY102" fmla="*/ 757237 h 984024"/>
              <a:gd name="connsiteX103" fmla="*/ 1847850 w 2224088"/>
              <a:gd name="connsiteY103" fmla="*/ 764381 h 984024"/>
              <a:gd name="connsiteX104" fmla="*/ 1854994 w 2224088"/>
              <a:gd name="connsiteY104" fmla="*/ 785812 h 984024"/>
              <a:gd name="connsiteX105" fmla="*/ 1864519 w 2224088"/>
              <a:gd name="connsiteY105" fmla="*/ 797718 h 984024"/>
              <a:gd name="connsiteX106" fmla="*/ 1893094 w 2224088"/>
              <a:gd name="connsiteY106" fmla="*/ 800100 h 984024"/>
              <a:gd name="connsiteX107" fmla="*/ 1907381 w 2224088"/>
              <a:gd name="connsiteY107" fmla="*/ 802481 h 984024"/>
              <a:gd name="connsiteX108" fmla="*/ 1916906 w 2224088"/>
              <a:gd name="connsiteY108" fmla="*/ 816768 h 984024"/>
              <a:gd name="connsiteX109" fmla="*/ 1931194 w 2224088"/>
              <a:gd name="connsiteY109" fmla="*/ 831056 h 984024"/>
              <a:gd name="connsiteX110" fmla="*/ 1940719 w 2224088"/>
              <a:gd name="connsiteY110" fmla="*/ 845343 h 984024"/>
              <a:gd name="connsiteX111" fmla="*/ 1945481 w 2224088"/>
              <a:gd name="connsiteY111" fmla="*/ 862012 h 984024"/>
              <a:gd name="connsiteX112" fmla="*/ 1966913 w 2224088"/>
              <a:gd name="connsiteY112" fmla="*/ 871537 h 984024"/>
              <a:gd name="connsiteX113" fmla="*/ 1981200 w 2224088"/>
              <a:gd name="connsiteY113" fmla="*/ 876300 h 984024"/>
              <a:gd name="connsiteX114" fmla="*/ 1990725 w 2224088"/>
              <a:gd name="connsiteY114" fmla="*/ 881062 h 984024"/>
              <a:gd name="connsiteX115" fmla="*/ 2016919 w 2224088"/>
              <a:gd name="connsiteY115" fmla="*/ 888206 h 984024"/>
              <a:gd name="connsiteX116" fmla="*/ 2024063 w 2224088"/>
              <a:gd name="connsiteY116" fmla="*/ 902493 h 984024"/>
              <a:gd name="connsiteX117" fmla="*/ 2026444 w 2224088"/>
              <a:gd name="connsiteY117" fmla="*/ 909637 h 984024"/>
              <a:gd name="connsiteX118" fmla="*/ 2028825 w 2224088"/>
              <a:gd name="connsiteY118" fmla="*/ 933450 h 984024"/>
              <a:gd name="connsiteX119" fmla="*/ 2031206 w 2224088"/>
              <a:gd name="connsiteY119" fmla="*/ 940593 h 984024"/>
              <a:gd name="connsiteX120" fmla="*/ 2040731 w 2224088"/>
              <a:gd name="connsiteY120" fmla="*/ 945356 h 984024"/>
              <a:gd name="connsiteX121" fmla="*/ 2085975 w 2224088"/>
              <a:gd name="connsiteY121" fmla="*/ 947737 h 984024"/>
              <a:gd name="connsiteX122" fmla="*/ 2105025 w 2224088"/>
              <a:gd name="connsiteY122" fmla="*/ 950118 h 984024"/>
              <a:gd name="connsiteX123" fmla="*/ 2109788 w 2224088"/>
              <a:gd name="connsiteY123" fmla="*/ 973931 h 984024"/>
              <a:gd name="connsiteX124" fmla="*/ 2124075 w 2224088"/>
              <a:gd name="connsiteY124" fmla="*/ 976312 h 984024"/>
              <a:gd name="connsiteX125" fmla="*/ 2131219 w 2224088"/>
              <a:gd name="connsiteY125" fmla="*/ 978693 h 984024"/>
              <a:gd name="connsiteX126" fmla="*/ 2185988 w 2224088"/>
              <a:gd name="connsiteY126" fmla="*/ 981075 h 984024"/>
              <a:gd name="connsiteX127" fmla="*/ 2224088 w 2224088"/>
              <a:gd name="connsiteY127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273844 w 2224088"/>
              <a:gd name="connsiteY13" fmla="*/ 92868 h 984024"/>
              <a:gd name="connsiteX14" fmla="*/ 309563 w 2224088"/>
              <a:gd name="connsiteY14" fmla="*/ 92868 h 984024"/>
              <a:gd name="connsiteX15" fmla="*/ 316706 w 2224088"/>
              <a:gd name="connsiteY15" fmla="*/ 97631 h 984024"/>
              <a:gd name="connsiteX16" fmla="*/ 328613 w 2224088"/>
              <a:gd name="connsiteY16" fmla="*/ 109537 h 984024"/>
              <a:gd name="connsiteX17" fmla="*/ 333375 w 2224088"/>
              <a:gd name="connsiteY17" fmla="*/ 116681 h 984024"/>
              <a:gd name="connsiteX18" fmla="*/ 347663 w 2224088"/>
              <a:gd name="connsiteY18" fmla="*/ 126206 h 984024"/>
              <a:gd name="connsiteX19" fmla="*/ 354806 w 2224088"/>
              <a:gd name="connsiteY19" fmla="*/ 130968 h 984024"/>
              <a:gd name="connsiteX20" fmla="*/ 366713 w 2224088"/>
              <a:gd name="connsiteY20" fmla="*/ 145256 h 984024"/>
              <a:gd name="connsiteX21" fmla="*/ 371475 w 2224088"/>
              <a:gd name="connsiteY21" fmla="*/ 152400 h 984024"/>
              <a:gd name="connsiteX22" fmla="*/ 385763 w 2224088"/>
              <a:gd name="connsiteY22" fmla="*/ 161925 h 984024"/>
              <a:gd name="connsiteX23" fmla="*/ 392906 w 2224088"/>
              <a:gd name="connsiteY23" fmla="*/ 166687 h 984024"/>
              <a:gd name="connsiteX24" fmla="*/ 404813 w 2224088"/>
              <a:gd name="connsiteY24" fmla="*/ 178593 h 984024"/>
              <a:gd name="connsiteX25" fmla="*/ 426244 w 2224088"/>
              <a:gd name="connsiteY25" fmla="*/ 185737 h 984024"/>
              <a:gd name="connsiteX26" fmla="*/ 433388 w 2224088"/>
              <a:gd name="connsiteY26" fmla="*/ 190500 h 984024"/>
              <a:gd name="connsiteX27" fmla="*/ 452438 w 2224088"/>
              <a:gd name="connsiteY27" fmla="*/ 204787 h 984024"/>
              <a:gd name="connsiteX28" fmla="*/ 569119 w 2224088"/>
              <a:gd name="connsiteY28" fmla="*/ 202406 h 984024"/>
              <a:gd name="connsiteX29" fmla="*/ 583406 w 2224088"/>
              <a:gd name="connsiteY29" fmla="*/ 211931 h 984024"/>
              <a:gd name="connsiteX30" fmla="*/ 628650 w 2224088"/>
              <a:gd name="connsiteY30" fmla="*/ 209550 h 984024"/>
              <a:gd name="connsiteX31" fmla="*/ 652463 w 2224088"/>
              <a:gd name="connsiteY31" fmla="*/ 228600 h 984024"/>
              <a:gd name="connsiteX32" fmla="*/ 692944 w 2224088"/>
              <a:gd name="connsiteY32" fmla="*/ 230981 h 984024"/>
              <a:gd name="connsiteX33" fmla="*/ 714375 w 2224088"/>
              <a:gd name="connsiteY33" fmla="*/ 240506 h 984024"/>
              <a:gd name="connsiteX34" fmla="*/ 735806 w 2224088"/>
              <a:gd name="connsiteY34" fmla="*/ 252412 h 984024"/>
              <a:gd name="connsiteX35" fmla="*/ 797719 w 2224088"/>
              <a:gd name="connsiteY35" fmla="*/ 259556 h 984024"/>
              <a:gd name="connsiteX36" fmla="*/ 814388 w 2224088"/>
              <a:gd name="connsiteY36" fmla="*/ 261937 h 984024"/>
              <a:gd name="connsiteX37" fmla="*/ 821531 w 2224088"/>
              <a:gd name="connsiteY37" fmla="*/ 266700 h 984024"/>
              <a:gd name="connsiteX38" fmla="*/ 831056 w 2224088"/>
              <a:gd name="connsiteY38" fmla="*/ 269081 h 984024"/>
              <a:gd name="connsiteX39" fmla="*/ 876300 w 2224088"/>
              <a:gd name="connsiteY39" fmla="*/ 271462 h 984024"/>
              <a:gd name="connsiteX40" fmla="*/ 883444 w 2224088"/>
              <a:gd name="connsiteY40" fmla="*/ 276225 h 984024"/>
              <a:gd name="connsiteX41" fmla="*/ 916781 w 2224088"/>
              <a:gd name="connsiteY41" fmla="*/ 283368 h 984024"/>
              <a:gd name="connsiteX42" fmla="*/ 935831 w 2224088"/>
              <a:gd name="connsiteY42" fmla="*/ 292893 h 984024"/>
              <a:gd name="connsiteX43" fmla="*/ 950119 w 2224088"/>
              <a:gd name="connsiteY43" fmla="*/ 295275 h 984024"/>
              <a:gd name="connsiteX44" fmla="*/ 957263 w 2224088"/>
              <a:gd name="connsiteY44" fmla="*/ 297656 h 984024"/>
              <a:gd name="connsiteX45" fmla="*/ 954881 w 2224088"/>
              <a:gd name="connsiteY45" fmla="*/ 319087 h 984024"/>
              <a:gd name="connsiteX46" fmla="*/ 962025 w 2224088"/>
              <a:gd name="connsiteY46" fmla="*/ 323850 h 984024"/>
              <a:gd name="connsiteX47" fmla="*/ 990600 w 2224088"/>
              <a:gd name="connsiteY47" fmla="*/ 326231 h 984024"/>
              <a:gd name="connsiteX48" fmla="*/ 1002506 w 2224088"/>
              <a:gd name="connsiteY48" fmla="*/ 328612 h 984024"/>
              <a:gd name="connsiteX49" fmla="*/ 1009650 w 2224088"/>
              <a:gd name="connsiteY49" fmla="*/ 330993 h 984024"/>
              <a:gd name="connsiteX50" fmla="*/ 1023938 w 2224088"/>
              <a:gd name="connsiteY50" fmla="*/ 333375 h 984024"/>
              <a:gd name="connsiteX51" fmla="*/ 1033463 w 2224088"/>
              <a:gd name="connsiteY51" fmla="*/ 335756 h 984024"/>
              <a:gd name="connsiteX52" fmla="*/ 1052513 w 2224088"/>
              <a:gd name="connsiteY52" fmla="*/ 345281 h 984024"/>
              <a:gd name="connsiteX53" fmla="*/ 1066800 w 2224088"/>
              <a:gd name="connsiteY53" fmla="*/ 354806 h 984024"/>
              <a:gd name="connsiteX54" fmla="*/ 1069181 w 2224088"/>
              <a:gd name="connsiteY54" fmla="*/ 364331 h 984024"/>
              <a:gd name="connsiteX55" fmla="*/ 1140619 w 2224088"/>
              <a:gd name="connsiteY55" fmla="*/ 366712 h 984024"/>
              <a:gd name="connsiteX56" fmla="*/ 1145381 w 2224088"/>
              <a:gd name="connsiteY56" fmla="*/ 373856 h 984024"/>
              <a:gd name="connsiteX57" fmla="*/ 1197769 w 2224088"/>
              <a:gd name="connsiteY57" fmla="*/ 378618 h 984024"/>
              <a:gd name="connsiteX58" fmla="*/ 1204913 w 2224088"/>
              <a:gd name="connsiteY58" fmla="*/ 383381 h 984024"/>
              <a:gd name="connsiteX59" fmla="*/ 1209675 w 2224088"/>
              <a:gd name="connsiteY59" fmla="*/ 390525 h 984024"/>
              <a:gd name="connsiteX60" fmla="*/ 1231106 w 2224088"/>
              <a:gd name="connsiteY60" fmla="*/ 397668 h 984024"/>
              <a:gd name="connsiteX61" fmla="*/ 1240631 w 2224088"/>
              <a:gd name="connsiteY61" fmla="*/ 404812 h 984024"/>
              <a:gd name="connsiteX62" fmla="*/ 1252538 w 2224088"/>
              <a:gd name="connsiteY62" fmla="*/ 416718 h 984024"/>
              <a:gd name="connsiteX63" fmla="*/ 1257300 w 2224088"/>
              <a:gd name="connsiteY63" fmla="*/ 423862 h 984024"/>
              <a:gd name="connsiteX64" fmla="*/ 1307306 w 2224088"/>
              <a:gd name="connsiteY64" fmla="*/ 431006 h 984024"/>
              <a:gd name="connsiteX65" fmla="*/ 1314450 w 2224088"/>
              <a:gd name="connsiteY65" fmla="*/ 433387 h 984024"/>
              <a:gd name="connsiteX66" fmla="*/ 1335881 w 2224088"/>
              <a:gd name="connsiteY66" fmla="*/ 435768 h 984024"/>
              <a:gd name="connsiteX67" fmla="*/ 1338263 w 2224088"/>
              <a:gd name="connsiteY67" fmla="*/ 442912 h 984024"/>
              <a:gd name="connsiteX68" fmla="*/ 1347788 w 2224088"/>
              <a:gd name="connsiteY68" fmla="*/ 457200 h 984024"/>
              <a:gd name="connsiteX69" fmla="*/ 1352550 w 2224088"/>
              <a:gd name="connsiteY69" fmla="*/ 464343 h 984024"/>
              <a:gd name="connsiteX70" fmla="*/ 1359694 w 2224088"/>
              <a:gd name="connsiteY70" fmla="*/ 469106 h 984024"/>
              <a:gd name="connsiteX71" fmla="*/ 1373981 w 2224088"/>
              <a:gd name="connsiteY71" fmla="*/ 485775 h 984024"/>
              <a:gd name="connsiteX72" fmla="*/ 1381125 w 2224088"/>
              <a:gd name="connsiteY72" fmla="*/ 488156 h 984024"/>
              <a:gd name="connsiteX73" fmla="*/ 1407319 w 2224088"/>
              <a:gd name="connsiteY73" fmla="*/ 490537 h 984024"/>
              <a:gd name="connsiteX74" fmla="*/ 1414463 w 2224088"/>
              <a:gd name="connsiteY74" fmla="*/ 492918 h 984024"/>
              <a:gd name="connsiteX75" fmla="*/ 1428750 w 2224088"/>
              <a:gd name="connsiteY75" fmla="*/ 504825 h 984024"/>
              <a:gd name="connsiteX76" fmla="*/ 1459706 w 2224088"/>
              <a:gd name="connsiteY76" fmla="*/ 509587 h 984024"/>
              <a:gd name="connsiteX77" fmla="*/ 1473994 w 2224088"/>
              <a:gd name="connsiteY77" fmla="*/ 511968 h 984024"/>
              <a:gd name="connsiteX78" fmla="*/ 1507331 w 2224088"/>
              <a:gd name="connsiteY78" fmla="*/ 519112 h 984024"/>
              <a:gd name="connsiteX79" fmla="*/ 1514475 w 2224088"/>
              <a:gd name="connsiteY79" fmla="*/ 521493 h 984024"/>
              <a:gd name="connsiteX80" fmla="*/ 1524000 w 2224088"/>
              <a:gd name="connsiteY80" fmla="*/ 523875 h 984024"/>
              <a:gd name="connsiteX81" fmla="*/ 1533525 w 2224088"/>
              <a:gd name="connsiteY81" fmla="*/ 531018 h 984024"/>
              <a:gd name="connsiteX82" fmla="*/ 1538288 w 2224088"/>
              <a:gd name="connsiteY82" fmla="*/ 538162 h 984024"/>
              <a:gd name="connsiteX83" fmla="*/ 1545431 w 2224088"/>
              <a:gd name="connsiteY83" fmla="*/ 571500 h 984024"/>
              <a:gd name="connsiteX84" fmla="*/ 1552575 w 2224088"/>
              <a:gd name="connsiteY84" fmla="*/ 576262 h 984024"/>
              <a:gd name="connsiteX85" fmla="*/ 1590675 w 2224088"/>
              <a:gd name="connsiteY85" fmla="*/ 578643 h 984024"/>
              <a:gd name="connsiteX86" fmla="*/ 1602581 w 2224088"/>
              <a:gd name="connsiteY86" fmla="*/ 609600 h 984024"/>
              <a:gd name="connsiteX87" fmla="*/ 1614488 w 2224088"/>
              <a:gd name="connsiteY87" fmla="*/ 619125 h 984024"/>
              <a:gd name="connsiteX88" fmla="*/ 1621631 w 2224088"/>
              <a:gd name="connsiteY88" fmla="*/ 623887 h 984024"/>
              <a:gd name="connsiteX89" fmla="*/ 1626394 w 2224088"/>
              <a:gd name="connsiteY89" fmla="*/ 631031 h 984024"/>
              <a:gd name="connsiteX90" fmla="*/ 1633538 w 2224088"/>
              <a:gd name="connsiteY90" fmla="*/ 635793 h 984024"/>
              <a:gd name="connsiteX91" fmla="*/ 1635919 w 2224088"/>
              <a:gd name="connsiteY91" fmla="*/ 642937 h 984024"/>
              <a:gd name="connsiteX92" fmla="*/ 1643063 w 2224088"/>
              <a:gd name="connsiteY92" fmla="*/ 666750 h 984024"/>
              <a:gd name="connsiteX93" fmla="*/ 1645444 w 2224088"/>
              <a:gd name="connsiteY93" fmla="*/ 673893 h 984024"/>
              <a:gd name="connsiteX94" fmla="*/ 1647825 w 2224088"/>
              <a:gd name="connsiteY94" fmla="*/ 683418 h 984024"/>
              <a:gd name="connsiteX95" fmla="*/ 1693069 w 2224088"/>
              <a:gd name="connsiteY95" fmla="*/ 685800 h 984024"/>
              <a:gd name="connsiteX96" fmla="*/ 1738313 w 2224088"/>
              <a:gd name="connsiteY96" fmla="*/ 709612 h 984024"/>
              <a:gd name="connsiteX97" fmla="*/ 1740694 w 2224088"/>
              <a:gd name="connsiteY97" fmla="*/ 723900 h 984024"/>
              <a:gd name="connsiteX98" fmla="*/ 1774031 w 2224088"/>
              <a:gd name="connsiteY98" fmla="*/ 726281 h 984024"/>
              <a:gd name="connsiteX99" fmla="*/ 1795463 w 2224088"/>
              <a:gd name="connsiteY99" fmla="*/ 738187 h 984024"/>
              <a:gd name="connsiteX100" fmla="*/ 1797844 w 2224088"/>
              <a:gd name="connsiteY100" fmla="*/ 745331 h 984024"/>
              <a:gd name="connsiteX101" fmla="*/ 1816894 w 2224088"/>
              <a:gd name="connsiteY101" fmla="*/ 752475 h 984024"/>
              <a:gd name="connsiteX102" fmla="*/ 1840706 w 2224088"/>
              <a:gd name="connsiteY102" fmla="*/ 757237 h 984024"/>
              <a:gd name="connsiteX103" fmla="*/ 1847850 w 2224088"/>
              <a:gd name="connsiteY103" fmla="*/ 764381 h 984024"/>
              <a:gd name="connsiteX104" fmla="*/ 1854994 w 2224088"/>
              <a:gd name="connsiteY104" fmla="*/ 785812 h 984024"/>
              <a:gd name="connsiteX105" fmla="*/ 1864519 w 2224088"/>
              <a:gd name="connsiteY105" fmla="*/ 797718 h 984024"/>
              <a:gd name="connsiteX106" fmla="*/ 1893094 w 2224088"/>
              <a:gd name="connsiteY106" fmla="*/ 800100 h 984024"/>
              <a:gd name="connsiteX107" fmla="*/ 1907381 w 2224088"/>
              <a:gd name="connsiteY107" fmla="*/ 802481 h 984024"/>
              <a:gd name="connsiteX108" fmla="*/ 1916906 w 2224088"/>
              <a:gd name="connsiteY108" fmla="*/ 816768 h 984024"/>
              <a:gd name="connsiteX109" fmla="*/ 1931194 w 2224088"/>
              <a:gd name="connsiteY109" fmla="*/ 831056 h 984024"/>
              <a:gd name="connsiteX110" fmla="*/ 1940719 w 2224088"/>
              <a:gd name="connsiteY110" fmla="*/ 845343 h 984024"/>
              <a:gd name="connsiteX111" fmla="*/ 1945481 w 2224088"/>
              <a:gd name="connsiteY111" fmla="*/ 862012 h 984024"/>
              <a:gd name="connsiteX112" fmla="*/ 1966913 w 2224088"/>
              <a:gd name="connsiteY112" fmla="*/ 871537 h 984024"/>
              <a:gd name="connsiteX113" fmla="*/ 1981200 w 2224088"/>
              <a:gd name="connsiteY113" fmla="*/ 876300 h 984024"/>
              <a:gd name="connsiteX114" fmla="*/ 1990725 w 2224088"/>
              <a:gd name="connsiteY114" fmla="*/ 881062 h 984024"/>
              <a:gd name="connsiteX115" fmla="*/ 2016919 w 2224088"/>
              <a:gd name="connsiteY115" fmla="*/ 888206 h 984024"/>
              <a:gd name="connsiteX116" fmla="*/ 2024063 w 2224088"/>
              <a:gd name="connsiteY116" fmla="*/ 902493 h 984024"/>
              <a:gd name="connsiteX117" fmla="*/ 2026444 w 2224088"/>
              <a:gd name="connsiteY117" fmla="*/ 909637 h 984024"/>
              <a:gd name="connsiteX118" fmla="*/ 2028825 w 2224088"/>
              <a:gd name="connsiteY118" fmla="*/ 933450 h 984024"/>
              <a:gd name="connsiteX119" fmla="*/ 2031206 w 2224088"/>
              <a:gd name="connsiteY119" fmla="*/ 940593 h 984024"/>
              <a:gd name="connsiteX120" fmla="*/ 2040731 w 2224088"/>
              <a:gd name="connsiteY120" fmla="*/ 945356 h 984024"/>
              <a:gd name="connsiteX121" fmla="*/ 2085975 w 2224088"/>
              <a:gd name="connsiteY121" fmla="*/ 947737 h 984024"/>
              <a:gd name="connsiteX122" fmla="*/ 2105025 w 2224088"/>
              <a:gd name="connsiteY122" fmla="*/ 950118 h 984024"/>
              <a:gd name="connsiteX123" fmla="*/ 2109788 w 2224088"/>
              <a:gd name="connsiteY123" fmla="*/ 973931 h 984024"/>
              <a:gd name="connsiteX124" fmla="*/ 2124075 w 2224088"/>
              <a:gd name="connsiteY124" fmla="*/ 976312 h 984024"/>
              <a:gd name="connsiteX125" fmla="*/ 2131219 w 2224088"/>
              <a:gd name="connsiteY125" fmla="*/ 978693 h 984024"/>
              <a:gd name="connsiteX126" fmla="*/ 2185988 w 2224088"/>
              <a:gd name="connsiteY126" fmla="*/ 981075 h 984024"/>
              <a:gd name="connsiteX127" fmla="*/ 2224088 w 2224088"/>
              <a:gd name="connsiteY127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273844 w 2224088"/>
              <a:gd name="connsiteY13" fmla="*/ 92868 h 984024"/>
              <a:gd name="connsiteX14" fmla="*/ 309563 w 2224088"/>
              <a:gd name="connsiteY14" fmla="*/ 92868 h 984024"/>
              <a:gd name="connsiteX15" fmla="*/ 316706 w 2224088"/>
              <a:gd name="connsiteY15" fmla="*/ 97631 h 984024"/>
              <a:gd name="connsiteX16" fmla="*/ 328613 w 2224088"/>
              <a:gd name="connsiteY16" fmla="*/ 109537 h 984024"/>
              <a:gd name="connsiteX17" fmla="*/ 333375 w 2224088"/>
              <a:gd name="connsiteY17" fmla="*/ 116681 h 984024"/>
              <a:gd name="connsiteX18" fmla="*/ 347663 w 2224088"/>
              <a:gd name="connsiteY18" fmla="*/ 126206 h 984024"/>
              <a:gd name="connsiteX19" fmla="*/ 354806 w 2224088"/>
              <a:gd name="connsiteY19" fmla="*/ 130968 h 984024"/>
              <a:gd name="connsiteX20" fmla="*/ 366713 w 2224088"/>
              <a:gd name="connsiteY20" fmla="*/ 145256 h 984024"/>
              <a:gd name="connsiteX21" fmla="*/ 371475 w 2224088"/>
              <a:gd name="connsiteY21" fmla="*/ 152400 h 984024"/>
              <a:gd name="connsiteX22" fmla="*/ 385763 w 2224088"/>
              <a:gd name="connsiteY22" fmla="*/ 161925 h 984024"/>
              <a:gd name="connsiteX23" fmla="*/ 392906 w 2224088"/>
              <a:gd name="connsiteY23" fmla="*/ 166687 h 984024"/>
              <a:gd name="connsiteX24" fmla="*/ 404813 w 2224088"/>
              <a:gd name="connsiteY24" fmla="*/ 178593 h 984024"/>
              <a:gd name="connsiteX25" fmla="*/ 426244 w 2224088"/>
              <a:gd name="connsiteY25" fmla="*/ 185737 h 984024"/>
              <a:gd name="connsiteX26" fmla="*/ 433388 w 2224088"/>
              <a:gd name="connsiteY26" fmla="*/ 190500 h 984024"/>
              <a:gd name="connsiteX27" fmla="*/ 452438 w 2224088"/>
              <a:gd name="connsiteY27" fmla="*/ 204787 h 984024"/>
              <a:gd name="connsiteX28" fmla="*/ 569119 w 2224088"/>
              <a:gd name="connsiteY28" fmla="*/ 202406 h 984024"/>
              <a:gd name="connsiteX29" fmla="*/ 583406 w 2224088"/>
              <a:gd name="connsiteY29" fmla="*/ 211931 h 984024"/>
              <a:gd name="connsiteX30" fmla="*/ 628650 w 2224088"/>
              <a:gd name="connsiteY30" fmla="*/ 209550 h 984024"/>
              <a:gd name="connsiteX31" fmla="*/ 652463 w 2224088"/>
              <a:gd name="connsiteY31" fmla="*/ 228600 h 984024"/>
              <a:gd name="connsiteX32" fmla="*/ 692944 w 2224088"/>
              <a:gd name="connsiteY32" fmla="*/ 230981 h 984024"/>
              <a:gd name="connsiteX33" fmla="*/ 714375 w 2224088"/>
              <a:gd name="connsiteY33" fmla="*/ 240506 h 984024"/>
              <a:gd name="connsiteX34" fmla="*/ 735806 w 2224088"/>
              <a:gd name="connsiteY34" fmla="*/ 252412 h 984024"/>
              <a:gd name="connsiteX35" fmla="*/ 797719 w 2224088"/>
              <a:gd name="connsiteY35" fmla="*/ 259556 h 984024"/>
              <a:gd name="connsiteX36" fmla="*/ 814388 w 2224088"/>
              <a:gd name="connsiteY36" fmla="*/ 261937 h 984024"/>
              <a:gd name="connsiteX37" fmla="*/ 821531 w 2224088"/>
              <a:gd name="connsiteY37" fmla="*/ 266700 h 984024"/>
              <a:gd name="connsiteX38" fmla="*/ 831056 w 2224088"/>
              <a:gd name="connsiteY38" fmla="*/ 269081 h 984024"/>
              <a:gd name="connsiteX39" fmla="*/ 876300 w 2224088"/>
              <a:gd name="connsiteY39" fmla="*/ 271462 h 984024"/>
              <a:gd name="connsiteX40" fmla="*/ 883444 w 2224088"/>
              <a:gd name="connsiteY40" fmla="*/ 276225 h 984024"/>
              <a:gd name="connsiteX41" fmla="*/ 916781 w 2224088"/>
              <a:gd name="connsiteY41" fmla="*/ 283368 h 984024"/>
              <a:gd name="connsiteX42" fmla="*/ 935831 w 2224088"/>
              <a:gd name="connsiteY42" fmla="*/ 292893 h 984024"/>
              <a:gd name="connsiteX43" fmla="*/ 950119 w 2224088"/>
              <a:gd name="connsiteY43" fmla="*/ 295275 h 984024"/>
              <a:gd name="connsiteX44" fmla="*/ 957263 w 2224088"/>
              <a:gd name="connsiteY44" fmla="*/ 297656 h 984024"/>
              <a:gd name="connsiteX45" fmla="*/ 954881 w 2224088"/>
              <a:gd name="connsiteY45" fmla="*/ 319087 h 984024"/>
              <a:gd name="connsiteX46" fmla="*/ 962025 w 2224088"/>
              <a:gd name="connsiteY46" fmla="*/ 323850 h 984024"/>
              <a:gd name="connsiteX47" fmla="*/ 990600 w 2224088"/>
              <a:gd name="connsiteY47" fmla="*/ 326231 h 984024"/>
              <a:gd name="connsiteX48" fmla="*/ 1002506 w 2224088"/>
              <a:gd name="connsiteY48" fmla="*/ 328612 h 984024"/>
              <a:gd name="connsiteX49" fmla="*/ 1009650 w 2224088"/>
              <a:gd name="connsiteY49" fmla="*/ 330993 h 984024"/>
              <a:gd name="connsiteX50" fmla="*/ 1023938 w 2224088"/>
              <a:gd name="connsiteY50" fmla="*/ 333375 h 984024"/>
              <a:gd name="connsiteX51" fmla="*/ 1033463 w 2224088"/>
              <a:gd name="connsiteY51" fmla="*/ 335756 h 984024"/>
              <a:gd name="connsiteX52" fmla="*/ 1052513 w 2224088"/>
              <a:gd name="connsiteY52" fmla="*/ 345281 h 984024"/>
              <a:gd name="connsiteX53" fmla="*/ 1066800 w 2224088"/>
              <a:gd name="connsiteY53" fmla="*/ 354806 h 984024"/>
              <a:gd name="connsiteX54" fmla="*/ 1069181 w 2224088"/>
              <a:gd name="connsiteY54" fmla="*/ 364331 h 984024"/>
              <a:gd name="connsiteX55" fmla="*/ 1140619 w 2224088"/>
              <a:gd name="connsiteY55" fmla="*/ 366712 h 984024"/>
              <a:gd name="connsiteX56" fmla="*/ 1145381 w 2224088"/>
              <a:gd name="connsiteY56" fmla="*/ 373856 h 984024"/>
              <a:gd name="connsiteX57" fmla="*/ 1197769 w 2224088"/>
              <a:gd name="connsiteY57" fmla="*/ 378618 h 984024"/>
              <a:gd name="connsiteX58" fmla="*/ 1204913 w 2224088"/>
              <a:gd name="connsiteY58" fmla="*/ 383381 h 984024"/>
              <a:gd name="connsiteX59" fmla="*/ 1209675 w 2224088"/>
              <a:gd name="connsiteY59" fmla="*/ 390525 h 984024"/>
              <a:gd name="connsiteX60" fmla="*/ 1231106 w 2224088"/>
              <a:gd name="connsiteY60" fmla="*/ 397668 h 984024"/>
              <a:gd name="connsiteX61" fmla="*/ 1240631 w 2224088"/>
              <a:gd name="connsiteY61" fmla="*/ 404812 h 984024"/>
              <a:gd name="connsiteX62" fmla="*/ 1252538 w 2224088"/>
              <a:gd name="connsiteY62" fmla="*/ 416718 h 984024"/>
              <a:gd name="connsiteX63" fmla="*/ 1257300 w 2224088"/>
              <a:gd name="connsiteY63" fmla="*/ 423862 h 984024"/>
              <a:gd name="connsiteX64" fmla="*/ 1307306 w 2224088"/>
              <a:gd name="connsiteY64" fmla="*/ 431006 h 984024"/>
              <a:gd name="connsiteX65" fmla="*/ 1314450 w 2224088"/>
              <a:gd name="connsiteY65" fmla="*/ 433387 h 984024"/>
              <a:gd name="connsiteX66" fmla="*/ 1335881 w 2224088"/>
              <a:gd name="connsiteY66" fmla="*/ 435768 h 984024"/>
              <a:gd name="connsiteX67" fmla="*/ 1338263 w 2224088"/>
              <a:gd name="connsiteY67" fmla="*/ 442912 h 984024"/>
              <a:gd name="connsiteX68" fmla="*/ 1347788 w 2224088"/>
              <a:gd name="connsiteY68" fmla="*/ 457200 h 984024"/>
              <a:gd name="connsiteX69" fmla="*/ 1352550 w 2224088"/>
              <a:gd name="connsiteY69" fmla="*/ 464343 h 984024"/>
              <a:gd name="connsiteX70" fmla="*/ 1359694 w 2224088"/>
              <a:gd name="connsiteY70" fmla="*/ 469106 h 984024"/>
              <a:gd name="connsiteX71" fmla="*/ 1373981 w 2224088"/>
              <a:gd name="connsiteY71" fmla="*/ 485775 h 984024"/>
              <a:gd name="connsiteX72" fmla="*/ 1381125 w 2224088"/>
              <a:gd name="connsiteY72" fmla="*/ 488156 h 984024"/>
              <a:gd name="connsiteX73" fmla="*/ 1407319 w 2224088"/>
              <a:gd name="connsiteY73" fmla="*/ 490537 h 984024"/>
              <a:gd name="connsiteX74" fmla="*/ 1414463 w 2224088"/>
              <a:gd name="connsiteY74" fmla="*/ 492918 h 984024"/>
              <a:gd name="connsiteX75" fmla="*/ 1428750 w 2224088"/>
              <a:gd name="connsiteY75" fmla="*/ 504825 h 984024"/>
              <a:gd name="connsiteX76" fmla="*/ 1459706 w 2224088"/>
              <a:gd name="connsiteY76" fmla="*/ 509587 h 984024"/>
              <a:gd name="connsiteX77" fmla="*/ 1473994 w 2224088"/>
              <a:gd name="connsiteY77" fmla="*/ 511968 h 984024"/>
              <a:gd name="connsiteX78" fmla="*/ 1507331 w 2224088"/>
              <a:gd name="connsiteY78" fmla="*/ 519112 h 984024"/>
              <a:gd name="connsiteX79" fmla="*/ 1514475 w 2224088"/>
              <a:gd name="connsiteY79" fmla="*/ 521493 h 984024"/>
              <a:gd name="connsiteX80" fmla="*/ 1524000 w 2224088"/>
              <a:gd name="connsiteY80" fmla="*/ 523875 h 984024"/>
              <a:gd name="connsiteX81" fmla="*/ 1533525 w 2224088"/>
              <a:gd name="connsiteY81" fmla="*/ 531018 h 984024"/>
              <a:gd name="connsiteX82" fmla="*/ 1538288 w 2224088"/>
              <a:gd name="connsiteY82" fmla="*/ 538162 h 984024"/>
              <a:gd name="connsiteX83" fmla="*/ 1545431 w 2224088"/>
              <a:gd name="connsiteY83" fmla="*/ 571500 h 984024"/>
              <a:gd name="connsiteX84" fmla="*/ 1552575 w 2224088"/>
              <a:gd name="connsiteY84" fmla="*/ 576262 h 984024"/>
              <a:gd name="connsiteX85" fmla="*/ 1590675 w 2224088"/>
              <a:gd name="connsiteY85" fmla="*/ 578643 h 984024"/>
              <a:gd name="connsiteX86" fmla="*/ 1602581 w 2224088"/>
              <a:gd name="connsiteY86" fmla="*/ 609600 h 984024"/>
              <a:gd name="connsiteX87" fmla="*/ 1614488 w 2224088"/>
              <a:gd name="connsiteY87" fmla="*/ 619125 h 984024"/>
              <a:gd name="connsiteX88" fmla="*/ 1621631 w 2224088"/>
              <a:gd name="connsiteY88" fmla="*/ 623887 h 984024"/>
              <a:gd name="connsiteX89" fmla="*/ 1626394 w 2224088"/>
              <a:gd name="connsiteY89" fmla="*/ 631031 h 984024"/>
              <a:gd name="connsiteX90" fmla="*/ 1633538 w 2224088"/>
              <a:gd name="connsiteY90" fmla="*/ 635793 h 984024"/>
              <a:gd name="connsiteX91" fmla="*/ 1635919 w 2224088"/>
              <a:gd name="connsiteY91" fmla="*/ 642937 h 984024"/>
              <a:gd name="connsiteX92" fmla="*/ 1643063 w 2224088"/>
              <a:gd name="connsiteY92" fmla="*/ 666750 h 984024"/>
              <a:gd name="connsiteX93" fmla="*/ 1645444 w 2224088"/>
              <a:gd name="connsiteY93" fmla="*/ 673893 h 984024"/>
              <a:gd name="connsiteX94" fmla="*/ 1647825 w 2224088"/>
              <a:gd name="connsiteY94" fmla="*/ 683418 h 984024"/>
              <a:gd name="connsiteX95" fmla="*/ 1693069 w 2224088"/>
              <a:gd name="connsiteY95" fmla="*/ 685800 h 984024"/>
              <a:gd name="connsiteX96" fmla="*/ 1738313 w 2224088"/>
              <a:gd name="connsiteY96" fmla="*/ 709612 h 984024"/>
              <a:gd name="connsiteX97" fmla="*/ 1740694 w 2224088"/>
              <a:gd name="connsiteY97" fmla="*/ 723900 h 984024"/>
              <a:gd name="connsiteX98" fmla="*/ 1774031 w 2224088"/>
              <a:gd name="connsiteY98" fmla="*/ 726281 h 984024"/>
              <a:gd name="connsiteX99" fmla="*/ 1795463 w 2224088"/>
              <a:gd name="connsiteY99" fmla="*/ 738187 h 984024"/>
              <a:gd name="connsiteX100" fmla="*/ 1797844 w 2224088"/>
              <a:gd name="connsiteY100" fmla="*/ 745331 h 984024"/>
              <a:gd name="connsiteX101" fmla="*/ 1816894 w 2224088"/>
              <a:gd name="connsiteY101" fmla="*/ 752475 h 984024"/>
              <a:gd name="connsiteX102" fmla="*/ 1840706 w 2224088"/>
              <a:gd name="connsiteY102" fmla="*/ 757237 h 984024"/>
              <a:gd name="connsiteX103" fmla="*/ 1847850 w 2224088"/>
              <a:gd name="connsiteY103" fmla="*/ 764381 h 984024"/>
              <a:gd name="connsiteX104" fmla="*/ 1854994 w 2224088"/>
              <a:gd name="connsiteY104" fmla="*/ 785812 h 984024"/>
              <a:gd name="connsiteX105" fmla="*/ 1864519 w 2224088"/>
              <a:gd name="connsiteY105" fmla="*/ 797718 h 984024"/>
              <a:gd name="connsiteX106" fmla="*/ 1893094 w 2224088"/>
              <a:gd name="connsiteY106" fmla="*/ 800100 h 984024"/>
              <a:gd name="connsiteX107" fmla="*/ 1907381 w 2224088"/>
              <a:gd name="connsiteY107" fmla="*/ 802481 h 984024"/>
              <a:gd name="connsiteX108" fmla="*/ 1916906 w 2224088"/>
              <a:gd name="connsiteY108" fmla="*/ 816768 h 984024"/>
              <a:gd name="connsiteX109" fmla="*/ 1931194 w 2224088"/>
              <a:gd name="connsiteY109" fmla="*/ 831056 h 984024"/>
              <a:gd name="connsiteX110" fmla="*/ 1940719 w 2224088"/>
              <a:gd name="connsiteY110" fmla="*/ 845343 h 984024"/>
              <a:gd name="connsiteX111" fmla="*/ 1945481 w 2224088"/>
              <a:gd name="connsiteY111" fmla="*/ 862012 h 984024"/>
              <a:gd name="connsiteX112" fmla="*/ 1966913 w 2224088"/>
              <a:gd name="connsiteY112" fmla="*/ 871537 h 984024"/>
              <a:gd name="connsiteX113" fmla="*/ 1981200 w 2224088"/>
              <a:gd name="connsiteY113" fmla="*/ 876300 h 984024"/>
              <a:gd name="connsiteX114" fmla="*/ 1990725 w 2224088"/>
              <a:gd name="connsiteY114" fmla="*/ 881062 h 984024"/>
              <a:gd name="connsiteX115" fmla="*/ 2016919 w 2224088"/>
              <a:gd name="connsiteY115" fmla="*/ 888206 h 984024"/>
              <a:gd name="connsiteX116" fmla="*/ 2024063 w 2224088"/>
              <a:gd name="connsiteY116" fmla="*/ 902493 h 984024"/>
              <a:gd name="connsiteX117" fmla="*/ 2026444 w 2224088"/>
              <a:gd name="connsiteY117" fmla="*/ 909637 h 984024"/>
              <a:gd name="connsiteX118" fmla="*/ 2028825 w 2224088"/>
              <a:gd name="connsiteY118" fmla="*/ 933450 h 984024"/>
              <a:gd name="connsiteX119" fmla="*/ 2031206 w 2224088"/>
              <a:gd name="connsiteY119" fmla="*/ 940593 h 984024"/>
              <a:gd name="connsiteX120" fmla="*/ 2040731 w 2224088"/>
              <a:gd name="connsiteY120" fmla="*/ 945356 h 984024"/>
              <a:gd name="connsiteX121" fmla="*/ 2085975 w 2224088"/>
              <a:gd name="connsiteY121" fmla="*/ 947737 h 984024"/>
              <a:gd name="connsiteX122" fmla="*/ 2105025 w 2224088"/>
              <a:gd name="connsiteY122" fmla="*/ 950118 h 984024"/>
              <a:gd name="connsiteX123" fmla="*/ 2109788 w 2224088"/>
              <a:gd name="connsiteY123" fmla="*/ 973931 h 984024"/>
              <a:gd name="connsiteX124" fmla="*/ 2124075 w 2224088"/>
              <a:gd name="connsiteY124" fmla="*/ 976312 h 984024"/>
              <a:gd name="connsiteX125" fmla="*/ 2131219 w 2224088"/>
              <a:gd name="connsiteY125" fmla="*/ 978693 h 984024"/>
              <a:gd name="connsiteX126" fmla="*/ 2185988 w 2224088"/>
              <a:gd name="connsiteY126" fmla="*/ 981075 h 984024"/>
              <a:gd name="connsiteX127" fmla="*/ 2224088 w 2224088"/>
              <a:gd name="connsiteY127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7263 w 2224088"/>
              <a:gd name="connsiteY43" fmla="*/ 297656 h 984024"/>
              <a:gd name="connsiteX44" fmla="*/ 954881 w 2224088"/>
              <a:gd name="connsiteY44" fmla="*/ 319087 h 984024"/>
              <a:gd name="connsiteX45" fmla="*/ 962025 w 2224088"/>
              <a:gd name="connsiteY45" fmla="*/ 323850 h 984024"/>
              <a:gd name="connsiteX46" fmla="*/ 990600 w 2224088"/>
              <a:gd name="connsiteY46" fmla="*/ 326231 h 984024"/>
              <a:gd name="connsiteX47" fmla="*/ 1002506 w 2224088"/>
              <a:gd name="connsiteY47" fmla="*/ 328612 h 984024"/>
              <a:gd name="connsiteX48" fmla="*/ 1009650 w 2224088"/>
              <a:gd name="connsiteY48" fmla="*/ 330993 h 984024"/>
              <a:gd name="connsiteX49" fmla="*/ 1023938 w 2224088"/>
              <a:gd name="connsiteY49" fmla="*/ 333375 h 984024"/>
              <a:gd name="connsiteX50" fmla="*/ 1033463 w 2224088"/>
              <a:gd name="connsiteY50" fmla="*/ 335756 h 984024"/>
              <a:gd name="connsiteX51" fmla="*/ 1052513 w 2224088"/>
              <a:gd name="connsiteY51" fmla="*/ 345281 h 984024"/>
              <a:gd name="connsiteX52" fmla="*/ 1066800 w 2224088"/>
              <a:gd name="connsiteY52" fmla="*/ 354806 h 984024"/>
              <a:gd name="connsiteX53" fmla="*/ 1069181 w 2224088"/>
              <a:gd name="connsiteY53" fmla="*/ 364331 h 984024"/>
              <a:gd name="connsiteX54" fmla="*/ 1140619 w 2224088"/>
              <a:gd name="connsiteY54" fmla="*/ 366712 h 984024"/>
              <a:gd name="connsiteX55" fmla="*/ 1145381 w 2224088"/>
              <a:gd name="connsiteY55" fmla="*/ 373856 h 984024"/>
              <a:gd name="connsiteX56" fmla="*/ 1197769 w 2224088"/>
              <a:gd name="connsiteY56" fmla="*/ 378618 h 984024"/>
              <a:gd name="connsiteX57" fmla="*/ 1204913 w 2224088"/>
              <a:gd name="connsiteY57" fmla="*/ 383381 h 984024"/>
              <a:gd name="connsiteX58" fmla="*/ 1209675 w 2224088"/>
              <a:gd name="connsiteY58" fmla="*/ 390525 h 984024"/>
              <a:gd name="connsiteX59" fmla="*/ 1231106 w 2224088"/>
              <a:gd name="connsiteY59" fmla="*/ 397668 h 984024"/>
              <a:gd name="connsiteX60" fmla="*/ 1240631 w 2224088"/>
              <a:gd name="connsiteY60" fmla="*/ 404812 h 984024"/>
              <a:gd name="connsiteX61" fmla="*/ 1252538 w 2224088"/>
              <a:gd name="connsiteY61" fmla="*/ 416718 h 984024"/>
              <a:gd name="connsiteX62" fmla="*/ 1257300 w 2224088"/>
              <a:gd name="connsiteY62" fmla="*/ 423862 h 984024"/>
              <a:gd name="connsiteX63" fmla="*/ 1307306 w 2224088"/>
              <a:gd name="connsiteY63" fmla="*/ 431006 h 984024"/>
              <a:gd name="connsiteX64" fmla="*/ 1314450 w 2224088"/>
              <a:gd name="connsiteY64" fmla="*/ 433387 h 984024"/>
              <a:gd name="connsiteX65" fmla="*/ 1335881 w 2224088"/>
              <a:gd name="connsiteY65" fmla="*/ 435768 h 984024"/>
              <a:gd name="connsiteX66" fmla="*/ 1338263 w 2224088"/>
              <a:gd name="connsiteY66" fmla="*/ 442912 h 984024"/>
              <a:gd name="connsiteX67" fmla="*/ 1347788 w 2224088"/>
              <a:gd name="connsiteY67" fmla="*/ 457200 h 984024"/>
              <a:gd name="connsiteX68" fmla="*/ 1352550 w 2224088"/>
              <a:gd name="connsiteY68" fmla="*/ 464343 h 984024"/>
              <a:gd name="connsiteX69" fmla="*/ 1359694 w 2224088"/>
              <a:gd name="connsiteY69" fmla="*/ 469106 h 984024"/>
              <a:gd name="connsiteX70" fmla="*/ 1373981 w 2224088"/>
              <a:gd name="connsiteY70" fmla="*/ 485775 h 984024"/>
              <a:gd name="connsiteX71" fmla="*/ 1381125 w 2224088"/>
              <a:gd name="connsiteY71" fmla="*/ 488156 h 984024"/>
              <a:gd name="connsiteX72" fmla="*/ 1407319 w 2224088"/>
              <a:gd name="connsiteY72" fmla="*/ 490537 h 984024"/>
              <a:gd name="connsiteX73" fmla="*/ 1414463 w 2224088"/>
              <a:gd name="connsiteY73" fmla="*/ 492918 h 984024"/>
              <a:gd name="connsiteX74" fmla="*/ 1428750 w 2224088"/>
              <a:gd name="connsiteY74" fmla="*/ 504825 h 984024"/>
              <a:gd name="connsiteX75" fmla="*/ 1459706 w 2224088"/>
              <a:gd name="connsiteY75" fmla="*/ 509587 h 984024"/>
              <a:gd name="connsiteX76" fmla="*/ 1473994 w 2224088"/>
              <a:gd name="connsiteY76" fmla="*/ 511968 h 984024"/>
              <a:gd name="connsiteX77" fmla="*/ 1507331 w 2224088"/>
              <a:gd name="connsiteY77" fmla="*/ 519112 h 984024"/>
              <a:gd name="connsiteX78" fmla="*/ 1514475 w 2224088"/>
              <a:gd name="connsiteY78" fmla="*/ 521493 h 984024"/>
              <a:gd name="connsiteX79" fmla="*/ 1524000 w 2224088"/>
              <a:gd name="connsiteY79" fmla="*/ 523875 h 984024"/>
              <a:gd name="connsiteX80" fmla="*/ 1533525 w 2224088"/>
              <a:gd name="connsiteY80" fmla="*/ 531018 h 984024"/>
              <a:gd name="connsiteX81" fmla="*/ 1538288 w 2224088"/>
              <a:gd name="connsiteY81" fmla="*/ 538162 h 984024"/>
              <a:gd name="connsiteX82" fmla="*/ 1545431 w 2224088"/>
              <a:gd name="connsiteY82" fmla="*/ 571500 h 984024"/>
              <a:gd name="connsiteX83" fmla="*/ 1552575 w 2224088"/>
              <a:gd name="connsiteY83" fmla="*/ 576262 h 984024"/>
              <a:gd name="connsiteX84" fmla="*/ 1590675 w 2224088"/>
              <a:gd name="connsiteY84" fmla="*/ 578643 h 984024"/>
              <a:gd name="connsiteX85" fmla="*/ 1602581 w 2224088"/>
              <a:gd name="connsiteY85" fmla="*/ 609600 h 984024"/>
              <a:gd name="connsiteX86" fmla="*/ 1614488 w 2224088"/>
              <a:gd name="connsiteY86" fmla="*/ 619125 h 984024"/>
              <a:gd name="connsiteX87" fmla="*/ 1621631 w 2224088"/>
              <a:gd name="connsiteY87" fmla="*/ 623887 h 984024"/>
              <a:gd name="connsiteX88" fmla="*/ 1626394 w 2224088"/>
              <a:gd name="connsiteY88" fmla="*/ 631031 h 984024"/>
              <a:gd name="connsiteX89" fmla="*/ 1633538 w 2224088"/>
              <a:gd name="connsiteY89" fmla="*/ 635793 h 984024"/>
              <a:gd name="connsiteX90" fmla="*/ 1635919 w 2224088"/>
              <a:gd name="connsiteY90" fmla="*/ 642937 h 984024"/>
              <a:gd name="connsiteX91" fmla="*/ 1643063 w 2224088"/>
              <a:gd name="connsiteY91" fmla="*/ 666750 h 984024"/>
              <a:gd name="connsiteX92" fmla="*/ 1645444 w 2224088"/>
              <a:gd name="connsiteY92" fmla="*/ 673893 h 984024"/>
              <a:gd name="connsiteX93" fmla="*/ 1647825 w 2224088"/>
              <a:gd name="connsiteY93" fmla="*/ 683418 h 984024"/>
              <a:gd name="connsiteX94" fmla="*/ 1693069 w 2224088"/>
              <a:gd name="connsiteY94" fmla="*/ 685800 h 984024"/>
              <a:gd name="connsiteX95" fmla="*/ 1738313 w 2224088"/>
              <a:gd name="connsiteY95" fmla="*/ 709612 h 984024"/>
              <a:gd name="connsiteX96" fmla="*/ 1740694 w 2224088"/>
              <a:gd name="connsiteY96" fmla="*/ 723900 h 984024"/>
              <a:gd name="connsiteX97" fmla="*/ 1774031 w 2224088"/>
              <a:gd name="connsiteY97" fmla="*/ 726281 h 984024"/>
              <a:gd name="connsiteX98" fmla="*/ 1795463 w 2224088"/>
              <a:gd name="connsiteY98" fmla="*/ 738187 h 984024"/>
              <a:gd name="connsiteX99" fmla="*/ 1797844 w 2224088"/>
              <a:gd name="connsiteY99" fmla="*/ 745331 h 984024"/>
              <a:gd name="connsiteX100" fmla="*/ 1816894 w 2224088"/>
              <a:gd name="connsiteY100" fmla="*/ 752475 h 984024"/>
              <a:gd name="connsiteX101" fmla="*/ 1840706 w 2224088"/>
              <a:gd name="connsiteY101" fmla="*/ 757237 h 984024"/>
              <a:gd name="connsiteX102" fmla="*/ 1847850 w 2224088"/>
              <a:gd name="connsiteY102" fmla="*/ 764381 h 984024"/>
              <a:gd name="connsiteX103" fmla="*/ 1854994 w 2224088"/>
              <a:gd name="connsiteY103" fmla="*/ 785812 h 984024"/>
              <a:gd name="connsiteX104" fmla="*/ 1864519 w 2224088"/>
              <a:gd name="connsiteY104" fmla="*/ 797718 h 984024"/>
              <a:gd name="connsiteX105" fmla="*/ 1893094 w 2224088"/>
              <a:gd name="connsiteY105" fmla="*/ 800100 h 984024"/>
              <a:gd name="connsiteX106" fmla="*/ 1907381 w 2224088"/>
              <a:gd name="connsiteY106" fmla="*/ 802481 h 984024"/>
              <a:gd name="connsiteX107" fmla="*/ 1916906 w 2224088"/>
              <a:gd name="connsiteY107" fmla="*/ 816768 h 984024"/>
              <a:gd name="connsiteX108" fmla="*/ 1931194 w 2224088"/>
              <a:gd name="connsiteY108" fmla="*/ 831056 h 984024"/>
              <a:gd name="connsiteX109" fmla="*/ 1940719 w 2224088"/>
              <a:gd name="connsiteY109" fmla="*/ 845343 h 984024"/>
              <a:gd name="connsiteX110" fmla="*/ 1945481 w 2224088"/>
              <a:gd name="connsiteY110" fmla="*/ 862012 h 984024"/>
              <a:gd name="connsiteX111" fmla="*/ 1966913 w 2224088"/>
              <a:gd name="connsiteY111" fmla="*/ 871537 h 984024"/>
              <a:gd name="connsiteX112" fmla="*/ 1981200 w 2224088"/>
              <a:gd name="connsiteY112" fmla="*/ 876300 h 984024"/>
              <a:gd name="connsiteX113" fmla="*/ 1990725 w 2224088"/>
              <a:gd name="connsiteY113" fmla="*/ 881062 h 984024"/>
              <a:gd name="connsiteX114" fmla="*/ 2016919 w 2224088"/>
              <a:gd name="connsiteY114" fmla="*/ 888206 h 984024"/>
              <a:gd name="connsiteX115" fmla="*/ 2024063 w 2224088"/>
              <a:gd name="connsiteY115" fmla="*/ 902493 h 984024"/>
              <a:gd name="connsiteX116" fmla="*/ 2026444 w 2224088"/>
              <a:gd name="connsiteY116" fmla="*/ 909637 h 984024"/>
              <a:gd name="connsiteX117" fmla="*/ 2028825 w 2224088"/>
              <a:gd name="connsiteY117" fmla="*/ 933450 h 984024"/>
              <a:gd name="connsiteX118" fmla="*/ 2031206 w 2224088"/>
              <a:gd name="connsiteY118" fmla="*/ 940593 h 984024"/>
              <a:gd name="connsiteX119" fmla="*/ 2040731 w 2224088"/>
              <a:gd name="connsiteY119" fmla="*/ 945356 h 984024"/>
              <a:gd name="connsiteX120" fmla="*/ 2085975 w 2224088"/>
              <a:gd name="connsiteY120" fmla="*/ 947737 h 984024"/>
              <a:gd name="connsiteX121" fmla="*/ 2105025 w 2224088"/>
              <a:gd name="connsiteY121" fmla="*/ 950118 h 984024"/>
              <a:gd name="connsiteX122" fmla="*/ 2109788 w 2224088"/>
              <a:gd name="connsiteY122" fmla="*/ 973931 h 984024"/>
              <a:gd name="connsiteX123" fmla="*/ 2124075 w 2224088"/>
              <a:gd name="connsiteY123" fmla="*/ 976312 h 984024"/>
              <a:gd name="connsiteX124" fmla="*/ 2131219 w 2224088"/>
              <a:gd name="connsiteY124" fmla="*/ 978693 h 984024"/>
              <a:gd name="connsiteX125" fmla="*/ 2185988 w 2224088"/>
              <a:gd name="connsiteY125" fmla="*/ 981075 h 984024"/>
              <a:gd name="connsiteX126" fmla="*/ 2224088 w 2224088"/>
              <a:gd name="connsiteY126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7263 w 2224088"/>
              <a:gd name="connsiteY43" fmla="*/ 297656 h 984024"/>
              <a:gd name="connsiteX44" fmla="*/ 954881 w 2224088"/>
              <a:gd name="connsiteY44" fmla="*/ 319087 h 984024"/>
              <a:gd name="connsiteX45" fmla="*/ 962025 w 2224088"/>
              <a:gd name="connsiteY45" fmla="*/ 323850 h 984024"/>
              <a:gd name="connsiteX46" fmla="*/ 990600 w 2224088"/>
              <a:gd name="connsiteY46" fmla="*/ 326231 h 984024"/>
              <a:gd name="connsiteX47" fmla="*/ 1002506 w 2224088"/>
              <a:gd name="connsiteY47" fmla="*/ 328612 h 984024"/>
              <a:gd name="connsiteX48" fmla="*/ 1009650 w 2224088"/>
              <a:gd name="connsiteY48" fmla="*/ 330993 h 984024"/>
              <a:gd name="connsiteX49" fmla="*/ 1023938 w 2224088"/>
              <a:gd name="connsiteY49" fmla="*/ 333375 h 984024"/>
              <a:gd name="connsiteX50" fmla="*/ 1033463 w 2224088"/>
              <a:gd name="connsiteY50" fmla="*/ 335756 h 984024"/>
              <a:gd name="connsiteX51" fmla="*/ 1052513 w 2224088"/>
              <a:gd name="connsiteY51" fmla="*/ 345281 h 984024"/>
              <a:gd name="connsiteX52" fmla="*/ 1066800 w 2224088"/>
              <a:gd name="connsiteY52" fmla="*/ 354806 h 984024"/>
              <a:gd name="connsiteX53" fmla="*/ 1069181 w 2224088"/>
              <a:gd name="connsiteY53" fmla="*/ 364331 h 984024"/>
              <a:gd name="connsiteX54" fmla="*/ 1140619 w 2224088"/>
              <a:gd name="connsiteY54" fmla="*/ 366712 h 984024"/>
              <a:gd name="connsiteX55" fmla="*/ 1145381 w 2224088"/>
              <a:gd name="connsiteY55" fmla="*/ 373856 h 984024"/>
              <a:gd name="connsiteX56" fmla="*/ 1197769 w 2224088"/>
              <a:gd name="connsiteY56" fmla="*/ 378618 h 984024"/>
              <a:gd name="connsiteX57" fmla="*/ 1204913 w 2224088"/>
              <a:gd name="connsiteY57" fmla="*/ 383381 h 984024"/>
              <a:gd name="connsiteX58" fmla="*/ 1209675 w 2224088"/>
              <a:gd name="connsiteY58" fmla="*/ 390525 h 984024"/>
              <a:gd name="connsiteX59" fmla="*/ 1231106 w 2224088"/>
              <a:gd name="connsiteY59" fmla="*/ 397668 h 984024"/>
              <a:gd name="connsiteX60" fmla="*/ 1240631 w 2224088"/>
              <a:gd name="connsiteY60" fmla="*/ 404812 h 984024"/>
              <a:gd name="connsiteX61" fmla="*/ 1252538 w 2224088"/>
              <a:gd name="connsiteY61" fmla="*/ 416718 h 984024"/>
              <a:gd name="connsiteX62" fmla="*/ 1257300 w 2224088"/>
              <a:gd name="connsiteY62" fmla="*/ 423862 h 984024"/>
              <a:gd name="connsiteX63" fmla="*/ 1307306 w 2224088"/>
              <a:gd name="connsiteY63" fmla="*/ 431006 h 984024"/>
              <a:gd name="connsiteX64" fmla="*/ 1314450 w 2224088"/>
              <a:gd name="connsiteY64" fmla="*/ 433387 h 984024"/>
              <a:gd name="connsiteX65" fmla="*/ 1335881 w 2224088"/>
              <a:gd name="connsiteY65" fmla="*/ 435768 h 984024"/>
              <a:gd name="connsiteX66" fmla="*/ 1338263 w 2224088"/>
              <a:gd name="connsiteY66" fmla="*/ 442912 h 984024"/>
              <a:gd name="connsiteX67" fmla="*/ 1347788 w 2224088"/>
              <a:gd name="connsiteY67" fmla="*/ 457200 h 984024"/>
              <a:gd name="connsiteX68" fmla="*/ 1352550 w 2224088"/>
              <a:gd name="connsiteY68" fmla="*/ 464343 h 984024"/>
              <a:gd name="connsiteX69" fmla="*/ 1359694 w 2224088"/>
              <a:gd name="connsiteY69" fmla="*/ 469106 h 984024"/>
              <a:gd name="connsiteX70" fmla="*/ 1373981 w 2224088"/>
              <a:gd name="connsiteY70" fmla="*/ 485775 h 984024"/>
              <a:gd name="connsiteX71" fmla="*/ 1381125 w 2224088"/>
              <a:gd name="connsiteY71" fmla="*/ 488156 h 984024"/>
              <a:gd name="connsiteX72" fmla="*/ 1407319 w 2224088"/>
              <a:gd name="connsiteY72" fmla="*/ 490537 h 984024"/>
              <a:gd name="connsiteX73" fmla="*/ 1414463 w 2224088"/>
              <a:gd name="connsiteY73" fmla="*/ 492918 h 984024"/>
              <a:gd name="connsiteX74" fmla="*/ 1428750 w 2224088"/>
              <a:gd name="connsiteY74" fmla="*/ 504825 h 984024"/>
              <a:gd name="connsiteX75" fmla="*/ 1459706 w 2224088"/>
              <a:gd name="connsiteY75" fmla="*/ 509587 h 984024"/>
              <a:gd name="connsiteX76" fmla="*/ 1473994 w 2224088"/>
              <a:gd name="connsiteY76" fmla="*/ 511968 h 984024"/>
              <a:gd name="connsiteX77" fmla="*/ 1507331 w 2224088"/>
              <a:gd name="connsiteY77" fmla="*/ 519112 h 984024"/>
              <a:gd name="connsiteX78" fmla="*/ 1514475 w 2224088"/>
              <a:gd name="connsiteY78" fmla="*/ 521493 h 984024"/>
              <a:gd name="connsiteX79" fmla="*/ 1524000 w 2224088"/>
              <a:gd name="connsiteY79" fmla="*/ 523875 h 984024"/>
              <a:gd name="connsiteX80" fmla="*/ 1533525 w 2224088"/>
              <a:gd name="connsiteY80" fmla="*/ 531018 h 984024"/>
              <a:gd name="connsiteX81" fmla="*/ 1538288 w 2224088"/>
              <a:gd name="connsiteY81" fmla="*/ 538162 h 984024"/>
              <a:gd name="connsiteX82" fmla="*/ 1545431 w 2224088"/>
              <a:gd name="connsiteY82" fmla="*/ 571500 h 984024"/>
              <a:gd name="connsiteX83" fmla="*/ 1552575 w 2224088"/>
              <a:gd name="connsiteY83" fmla="*/ 576262 h 984024"/>
              <a:gd name="connsiteX84" fmla="*/ 1590675 w 2224088"/>
              <a:gd name="connsiteY84" fmla="*/ 578643 h 984024"/>
              <a:gd name="connsiteX85" fmla="*/ 1602581 w 2224088"/>
              <a:gd name="connsiteY85" fmla="*/ 609600 h 984024"/>
              <a:gd name="connsiteX86" fmla="*/ 1614488 w 2224088"/>
              <a:gd name="connsiteY86" fmla="*/ 619125 h 984024"/>
              <a:gd name="connsiteX87" fmla="*/ 1621631 w 2224088"/>
              <a:gd name="connsiteY87" fmla="*/ 623887 h 984024"/>
              <a:gd name="connsiteX88" fmla="*/ 1626394 w 2224088"/>
              <a:gd name="connsiteY88" fmla="*/ 631031 h 984024"/>
              <a:gd name="connsiteX89" fmla="*/ 1633538 w 2224088"/>
              <a:gd name="connsiteY89" fmla="*/ 635793 h 984024"/>
              <a:gd name="connsiteX90" fmla="*/ 1635919 w 2224088"/>
              <a:gd name="connsiteY90" fmla="*/ 642937 h 984024"/>
              <a:gd name="connsiteX91" fmla="*/ 1643063 w 2224088"/>
              <a:gd name="connsiteY91" fmla="*/ 666750 h 984024"/>
              <a:gd name="connsiteX92" fmla="*/ 1645444 w 2224088"/>
              <a:gd name="connsiteY92" fmla="*/ 673893 h 984024"/>
              <a:gd name="connsiteX93" fmla="*/ 1647825 w 2224088"/>
              <a:gd name="connsiteY93" fmla="*/ 683418 h 984024"/>
              <a:gd name="connsiteX94" fmla="*/ 1693069 w 2224088"/>
              <a:gd name="connsiteY94" fmla="*/ 685800 h 984024"/>
              <a:gd name="connsiteX95" fmla="*/ 1738313 w 2224088"/>
              <a:gd name="connsiteY95" fmla="*/ 709612 h 984024"/>
              <a:gd name="connsiteX96" fmla="*/ 1740694 w 2224088"/>
              <a:gd name="connsiteY96" fmla="*/ 723900 h 984024"/>
              <a:gd name="connsiteX97" fmla="*/ 1774031 w 2224088"/>
              <a:gd name="connsiteY97" fmla="*/ 726281 h 984024"/>
              <a:gd name="connsiteX98" fmla="*/ 1795463 w 2224088"/>
              <a:gd name="connsiteY98" fmla="*/ 738187 h 984024"/>
              <a:gd name="connsiteX99" fmla="*/ 1797844 w 2224088"/>
              <a:gd name="connsiteY99" fmla="*/ 745331 h 984024"/>
              <a:gd name="connsiteX100" fmla="*/ 1816894 w 2224088"/>
              <a:gd name="connsiteY100" fmla="*/ 752475 h 984024"/>
              <a:gd name="connsiteX101" fmla="*/ 1840706 w 2224088"/>
              <a:gd name="connsiteY101" fmla="*/ 757237 h 984024"/>
              <a:gd name="connsiteX102" fmla="*/ 1847850 w 2224088"/>
              <a:gd name="connsiteY102" fmla="*/ 764381 h 984024"/>
              <a:gd name="connsiteX103" fmla="*/ 1854994 w 2224088"/>
              <a:gd name="connsiteY103" fmla="*/ 785812 h 984024"/>
              <a:gd name="connsiteX104" fmla="*/ 1864519 w 2224088"/>
              <a:gd name="connsiteY104" fmla="*/ 797718 h 984024"/>
              <a:gd name="connsiteX105" fmla="*/ 1893094 w 2224088"/>
              <a:gd name="connsiteY105" fmla="*/ 800100 h 984024"/>
              <a:gd name="connsiteX106" fmla="*/ 1907381 w 2224088"/>
              <a:gd name="connsiteY106" fmla="*/ 802481 h 984024"/>
              <a:gd name="connsiteX107" fmla="*/ 1916906 w 2224088"/>
              <a:gd name="connsiteY107" fmla="*/ 816768 h 984024"/>
              <a:gd name="connsiteX108" fmla="*/ 1931194 w 2224088"/>
              <a:gd name="connsiteY108" fmla="*/ 831056 h 984024"/>
              <a:gd name="connsiteX109" fmla="*/ 1940719 w 2224088"/>
              <a:gd name="connsiteY109" fmla="*/ 845343 h 984024"/>
              <a:gd name="connsiteX110" fmla="*/ 1945481 w 2224088"/>
              <a:gd name="connsiteY110" fmla="*/ 862012 h 984024"/>
              <a:gd name="connsiteX111" fmla="*/ 1966913 w 2224088"/>
              <a:gd name="connsiteY111" fmla="*/ 871537 h 984024"/>
              <a:gd name="connsiteX112" fmla="*/ 1981200 w 2224088"/>
              <a:gd name="connsiteY112" fmla="*/ 876300 h 984024"/>
              <a:gd name="connsiteX113" fmla="*/ 1990725 w 2224088"/>
              <a:gd name="connsiteY113" fmla="*/ 881062 h 984024"/>
              <a:gd name="connsiteX114" fmla="*/ 2016919 w 2224088"/>
              <a:gd name="connsiteY114" fmla="*/ 888206 h 984024"/>
              <a:gd name="connsiteX115" fmla="*/ 2024063 w 2224088"/>
              <a:gd name="connsiteY115" fmla="*/ 902493 h 984024"/>
              <a:gd name="connsiteX116" fmla="*/ 2026444 w 2224088"/>
              <a:gd name="connsiteY116" fmla="*/ 909637 h 984024"/>
              <a:gd name="connsiteX117" fmla="*/ 2028825 w 2224088"/>
              <a:gd name="connsiteY117" fmla="*/ 933450 h 984024"/>
              <a:gd name="connsiteX118" fmla="*/ 2031206 w 2224088"/>
              <a:gd name="connsiteY118" fmla="*/ 940593 h 984024"/>
              <a:gd name="connsiteX119" fmla="*/ 2040731 w 2224088"/>
              <a:gd name="connsiteY119" fmla="*/ 945356 h 984024"/>
              <a:gd name="connsiteX120" fmla="*/ 2085975 w 2224088"/>
              <a:gd name="connsiteY120" fmla="*/ 947737 h 984024"/>
              <a:gd name="connsiteX121" fmla="*/ 2105025 w 2224088"/>
              <a:gd name="connsiteY121" fmla="*/ 950118 h 984024"/>
              <a:gd name="connsiteX122" fmla="*/ 2109788 w 2224088"/>
              <a:gd name="connsiteY122" fmla="*/ 973931 h 984024"/>
              <a:gd name="connsiteX123" fmla="*/ 2124075 w 2224088"/>
              <a:gd name="connsiteY123" fmla="*/ 976312 h 984024"/>
              <a:gd name="connsiteX124" fmla="*/ 2131219 w 2224088"/>
              <a:gd name="connsiteY124" fmla="*/ 978693 h 984024"/>
              <a:gd name="connsiteX125" fmla="*/ 2185988 w 2224088"/>
              <a:gd name="connsiteY125" fmla="*/ 981075 h 984024"/>
              <a:gd name="connsiteX126" fmla="*/ 2224088 w 2224088"/>
              <a:gd name="connsiteY126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14450 w 2224088"/>
              <a:gd name="connsiteY63" fmla="*/ 433387 h 984024"/>
              <a:gd name="connsiteX64" fmla="*/ 1335881 w 2224088"/>
              <a:gd name="connsiteY64" fmla="*/ 435768 h 984024"/>
              <a:gd name="connsiteX65" fmla="*/ 1338263 w 2224088"/>
              <a:gd name="connsiteY65" fmla="*/ 442912 h 984024"/>
              <a:gd name="connsiteX66" fmla="*/ 1347788 w 2224088"/>
              <a:gd name="connsiteY66" fmla="*/ 457200 h 984024"/>
              <a:gd name="connsiteX67" fmla="*/ 1352550 w 2224088"/>
              <a:gd name="connsiteY67" fmla="*/ 464343 h 984024"/>
              <a:gd name="connsiteX68" fmla="*/ 1359694 w 2224088"/>
              <a:gd name="connsiteY68" fmla="*/ 469106 h 984024"/>
              <a:gd name="connsiteX69" fmla="*/ 1373981 w 2224088"/>
              <a:gd name="connsiteY69" fmla="*/ 485775 h 984024"/>
              <a:gd name="connsiteX70" fmla="*/ 1381125 w 2224088"/>
              <a:gd name="connsiteY70" fmla="*/ 488156 h 984024"/>
              <a:gd name="connsiteX71" fmla="*/ 1407319 w 2224088"/>
              <a:gd name="connsiteY71" fmla="*/ 490537 h 984024"/>
              <a:gd name="connsiteX72" fmla="*/ 1414463 w 2224088"/>
              <a:gd name="connsiteY72" fmla="*/ 492918 h 984024"/>
              <a:gd name="connsiteX73" fmla="*/ 1428750 w 2224088"/>
              <a:gd name="connsiteY73" fmla="*/ 504825 h 984024"/>
              <a:gd name="connsiteX74" fmla="*/ 1459706 w 2224088"/>
              <a:gd name="connsiteY74" fmla="*/ 509587 h 984024"/>
              <a:gd name="connsiteX75" fmla="*/ 1473994 w 2224088"/>
              <a:gd name="connsiteY75" fmla="*/ 511968 h 984024"/>
              <a:gd name="connsiteX76" fmla="*/ 1507331 w 2224088"/>
              <a:gd name="connsiteY76" fmla="*/ 519112 h 984024"/>
              <a:gd name="connsiteX77" fmla="*/ 1514475 w 2224088"/>
              <a:gd name="connsiteY77" fmla="*/ 521493 h 984024"/>
              <a:gd name="connsiteX78" fmla="*/ 1524000 w 2224088"/>
              <a:gd name="connsiteY78" fmla="*/ 523875 h 984024"/>
              <a:gd name="connsiteX79" fmla="*/ 1533525 w 2224088"/>
              <a:gd name="connsiteY79" fmla="*/ 531018 h 984024"/>
              <a:gd name="connsiteX80" fmla="*/ 1538288 w 2224088"/>
              <a:gd name="connsiteY80" fmla="*/ 538162 h 984024"/>
              <a:gd name="connsiteX81" fmla="*/ 1545431 w 2224088"/>
              <a:gd name="connsiteY81" fmla="*/ 571500 h 984024"/>
              <a:gd name="connsiteX82" fmla="*/ 1552575 w 2224088"/>
              <a:gd name="connsiteY82" fmla="*/ 576262 h 984024"/>
              <a:gd name="connsiteX83" fmla="*/ 1590675 w 2224088"/>
              <a:gd name="connsiteY83" fmla="*/ 578643 h 984024"/>
              <a:gd name="connsiteX84" fmla="*/ 1602581 w 2224088"/>
              <a:gd name="connsiteY84" fmla="*/ 609600 h 984024"/>
              <a:gd name="connsiteX85" fmla="*/ 1614488 w 2224088"/>
              <a:gd name="connsiteY85" fmla="*/ 619125 h 984024"/>
              <a:gd name="connsiteX86" fmla="*/ 1621631 w 2224088"/>
              <a:gd name="connsiteY86" fmla="*/ 623887 h 984024"/>
              <a:gd name="connsiteX87" fmla="*/ 1626394 w 2224088"/>
              <a:gd name="connsiteY87" fmla="*/ 631031 h 984024"/>
              <a:gd name="connsiteX88" fmla="*/ 1633538 w 2224088"/>
              <a:gd name="connsiteY88" fmla="*/ 635793 h 984024"/>
              <a:gd name="connsiteX89" fmla="*/ 1635919 w 2224088"/>
              <a:gd name="connsiteY89" fmla="*/ 642937 h 984024"/>
              <a:gd name="connsiteX90" fmla="*/ 1643063 w 2224088"/>
              <a:gd name="connsiteY90" fmla="*/ 666750 h 984024"/>
              <a:gd name="connsiteX91" fmla="*/ 1645444 w 2224088"/>
              <a:gd name="connsiteY91" fmla="*/ 673893 h 984024"/>
              <a:gd name="connsiteX92" fmla="*/ 1647825 w 2224088"/>
              <a:gd name="connsiteY92" fmla="*/ 683418 h 984024"/>
              <a:gd name="connsiteX93" fmla="*/ 1693069 w 2224088"/>
              <a:gd name="connsiteY93" fmla="*/ 685800 h 984024"/>
              <a:gd name="connsiteX94" fmla="*/ 1738313 w 2224088"/>
              <a:gd name="connsiteY94" fmla="*/ 709612 h 984024"/>
              <a:gd name="connsiteX95" fmla="*/ 1740694 w 2224088"/>
              <a:gd name="connsiteY95" fmla="*/ 723900 h 984024"/>
              <a:gd name="connsiteX96" fmla="*/ 1774031 w 2224088"/>
              <a:gd name="connsiteY96" fmla="*/ 726281 h 984024"/>
              <a:gd name="connsiteX97" fmla="*/ 1795463 w 2224088"/>
              <a:gd name="connsiteY97" fmla="*/ 738187 h 984024"/>
              <a:gd name="connsiteX98" fmla="*/ 1797844 w 2224088"/>
              <a:gd name="connsiteY98" fmla="*/ 745331 h 984024"/>
              <a:gd name="connsiteX99" fmla="*/ 1816894 w 2224088"/>
              <a:gd name="connsiteY99" fmla="*/ 752475 h 984024"/>
              <a:gd name="connsiteX100" fmla="*/ 1840706 w 2224088"/>
              <a:gd name="connsiteY100" fmla="*/ 757237 h 984024"/>
              <a:gd name="connsiteX101" fmla="*/ 1847850 w 2224088"/>
              <a:gd name="connsiteY101" fmla="*/ 764381 h 984024"/>
              <a:gd name="connsiteX102" fmla="*/ 1854994 w 2224088"/>
              <a:gd name="connsiteY102" fmla="*/ 785812 h 984024"/>
              <a:gd name="connsiteX103" fmla="*/ 1864519 w 2224088"/>
              <a:gd name="connsiteY103" fmla="*/ 797718 h 984024"/>
              <a:gd name="connsiteX104" fmla="*/ 1893094 w 2224088"/>
              <a:gd name="connsiteY104" fmla="*/ 800100 h 984024"/>
              <a:gd name="connsiteX105" fmla="*/ 1907381 w 2224088"/>
              <a:gd name="connsiteY105" fmla="*/ 802481 h 984024"/>
              <a:gd name="connsiteX106" fmla="*/ 1916906 w 2224088"/>
              <a:gd name="connsiteY106" fmla="*/ 816768 h 984024"/>
              <a:gd name="connsiteX107" fmla="*/ 1931194 w 2224088"/>
              <a:gd name="connsiteY107" fmla="*/ 831056 h 984024"/>
              <a:gd name="connsiteX108" fmla="*/ 1940719 w 2224088"/>
              <a:gd name="connsiteY108" fmla="*/ 845343 h 984024"/>
              <a:gd name="connsiteX109" fmla="*/ 1945481 w 2224088"/>
              <a:gd name="connsiteY109" fmla="*/ 862012 h 984024"/>
              <a:gd name="connsiteX110" fmla="*/ 1966913 w 2224088"/>
              <a:gd name="connsiteY110" fmla="*/ 871537 h 984024"/>
              <a:gd name="connsiteX111" fmla="*/ 1981200 w 2224088"/>
              <a:gd name="connsiteY111" fmla="*/ 876300 h 984024"/>
              <a:gd name="connsiteX112" fmla="*/ 1990725 w 2224088"/>
              <a:gd name="connsiteY112" fmla="*/ 881062 h 984024"/>
              <a:gd name="connsiteX113" fmla="*/ 2016919 w 2224088"/>
              <a:gd name="connsiteY113" fmla="*/ 888206 h 984024"/>
              <a:gd name="connsiteX114" fmla="*/ 2024063 w 2224088"/>
              <a:gd name="connsiteY114" fmla="*/ 902493 h 984024"/>
              <a:gd name="connsiteX115" fmla="*/ 2026444 w 2224088"/>
              <a:gd name="connsiteY115" fmla="*/ 909637 h 984024"/>
              <a:gd name="connsiteX116" fmla="*/ 2028825 w 2224088"/>
              <a:gd name="connsiteY116" fmla="*/ 933450 h 984024"/>
              <a:gd name="connsiteX117" fmla="*/ 2031206 w 2224088"/>
              <a:gd name="connsiteY117" fmla="*/ 940593 h 984024"/>
              <a:gd name="connsiteX118" fmla="*/ 2040731 w 2224088"/>
              <a:gd name="connsiteY118" fmla="*/ 945356 h 984024"/>
              <a:gd name="connsiteX119" fmla="*/ 2085975 w 2224088"/>
              <a:gd name="connsiteY119" fmla="*/ 947737 h 984024"/>
              <a:gd name="connsiteX120" fmla="*/ 2105025 w 2224088"/>
              <a:gd name="connsiteY120" fmla="*/ 950118 h 984024"/>
              <a:gd name="connsiteX121" fmla="*/ 2109788 w 2224088"/>
              <a:gd name="connsiteY121" fmla="*/ 973931 h 984024"/>
              <a:gd name="connsiteX122" fmla="*/ 2124075 w 2224088"/>
              <a:gd name="connsiteY122" fmla="*/ 976312 h 984024"/>
              <a:gd name="connsiteX123" fmla="*/ 2131219 w 2224088"/>
              <a:gd name="connsiteY123" fmla="*/ 978693 h 984024"/>
              <a:gd name="connsiteX124" fmla="*/ 2185988 w 2224088"/>
              <a:gd name="connsiteY124" fmla="*/ 981075 h 984024"/>
              <a:gd name="connsiteX125" fmla="*/ 2224088 w 2224088"/>
              <a:gd name="connsiteY125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14450 w 2224088"/>
              <a:gd name="connsiteY63" fmla="*/ 433387 h 984024"/>
              <a:gd name="connsiteX64" fmla="*/ 1335881 w 2224088"/>
              <a:gd name="connsiteY64" fmla="*/ 435768 h 984024"/>
              <a:gd name="connsiteX65" fmla="*/ 1338263 w 2224088"/>
              <a:gd name="connsiteY65" fmla="*/ 442912 h 984024"/>
              <a:gd name="connsiteX66" fmla="*/ 1347788 w 2224088"/>
              <a:gd name="connsiteY66" fmla="*/ 457200 h 984024"/>
              <a:gd name="connsiteX67" fmla="*/ 1352550 w 2224088"/>
              <a:gd name="connsiteY67" fmla="*/ 464343 h 984024"/>
              <a:gd name="connsiteX68" fmla="*/ 1359694 w 2224088"/>
              <a:gd name="connsiteY68" fmla="*/ 469106 h 984024"/>
              <a:gd name="connsiteX69" fmla="*/ 1373981 w 2224088"/>
              <a:gd name="connsiteY69" fmla="*/ 485775 h 984024"/>
              <a:gd name="connsiteX70" fmla="*/ 1381125 w 2224088"/>
              <a:gd name="connsiteY70" fmla="*/ 488156 h 984024"/>
              <a:gd name="connsiteX71" fmla="*/ 1407319 w 2224088"/>
              <a:gd name="connsiteY71" fmla="*/ 490537 h 984024"/>
              <a:gd name="connsiteX72" fmla="*/ 1414463 w 2224088"/>
              <a:gd name="connsiteY72" fmla="*/ 492918 h 984024"/>
              <a:gd name="connsiteX73" fmla="*/ 1428750 w 2224088"/>
              <a:gd name="connsiteY73" fmla="*/ 504825 h 984024"/>
              <a:gd name="connsiteX74" fmla="*/ 1459706 w 2224088"/>
              <a:gd name="connsiteY74" fmla="*/ 509587 h 984024"/>
              <a:gd name="connsiteX75" fmla="*/ 1473994 w 2224088"/>
              <a:gd name="connsiteY75" fmla="*/ 511968 h 984024"/>
              <a:gd name="connsiteX76" fmla="*/ 1507331 w 2224088"/>
              <a:gd name="connsiteY76" fmla="*/ 519112 h 984024"/>
              <a:gd name="connsiteX77" fmla="*/ 1514475 w 2224088"/>
              <a:gd name="connsiteY77" fmla="*/ 521493 h 984024"/>
              <a:gd name="connsiteX78" fmla="*/ 1524000 w 2224088"/>
              <a:gd name="connsiteY78" fmla="*/ 523875 h 984024"/>
              <a:gd name="connsiteX79" fmla="*/ 1533525 w 2224088"/>
              <a:gd name="connsiteY79" fmla="*/ 531018 h 984024"/>
              <a:gd name="connsiteX80" fmla="*/ 1538288 w 2224088"/>
              <a:gd name="connsiteY80" fmla="*/ 538162 h 984024"/>
              <a:gd name="connsiteX81" fmla="*/ 1545431 w 2224088"/>
              <a:gd name="connsiteY81" fmla="*/ 571500 h 984024"/>
              <a:gd name="connsiteX82" fmla="*/ 1552575 w 2224088"/>
              <a:gd name="connsiteY82" fmla="*/ 576262 h 984024"/>
              <a:gd name="connsiteX83" fmla="*/ 1590675 w 2224088"/>
              <a:gd name="connsiteY83" fmla="*/ 578643 h 984024"/>
              <a:gd name="connsiteX84" fmla="*/ 1602581 w 2224088"/>
              <a:gd name="connsiteY84" fmla="*/ 609600 h 984024"/>
              <a:gd name="connsiteX85" fmla="*/ 1614488 w 2224088"/>
              <a:gd name="connsiteY85" fmla="*/ 619125 h 984024"/>
              <a:gd name="connsiteX86" fmla="*/ 1621631 w 2224088"/>
              <a:gd name="connsiteY86" fmla="*/ 623887 h 984024"/>
              <a:gd name="connsiteX87" fmla="*/ 1626394 w 2224088"/>
              <a:gd name="connsiteY87" fmla="*/ 631031 h 984024"/>
              <a:gd name="connsiteX88" fmla="*/ 1633538 w 2224088"/>
              <a:gd name="connsiteY88" fmla="*/ 635793 h 984024"/>
              <a:gd name="connsiteX89" fmla="*/ 1635919 w 2224088"/>
              <a:gd name="connsiteY89" fmla="*/ 642937 h 984024"/>
              <a:gd name="connsiteX90" fmla="*/ 1643063 w 2224088"/>
              <a:gd name="connsiteY90" fmla="*/ 666750 h 984024"/>
              <a:gd name="connsiteX91" fmla="*/ 1645444 w 2224088"/>
              <a:gd name="connsiteY91" fmla="*/ 673893 h 984024"/>
              <a:gd name="connsiteX92" fmla="*/ 1647825 w 2224088"/>
              <a:gd name="connsiteY92" fmla="*/ 683418 h 984024"/>
              <a:gd name="connsiteX93" fmla="*/ 1693069 w 2224088"/>
              <a:gd name="connsiteY93" fmla="*/ 685800 h 984024"/>
              <a:gd name="connsiteX94" fmla="*/ 1738313 w 2224088"/>
              <a:gd name="connsiteY94" fmla="*/ 709612 h 984024"/>
              <a:gd name="connsiteX95" fmla="*/ 1740694 w 2224088"/>
              <a:gd name="connsiteY95" fmla="*/ 723900 h 984024"/>
              <a:gd name="connsiteX96" fmla="*/ 1774031 w 2224088"/>
              <a:gd name="connsiteY96" fmla="*/ 726281 h 984024"/>
              <a:gd name="connsiteX97" fmla="*/ 1795463 w 2224088"/>
              <a:gd name="connsiteY97" fmla="*/ 738187 h 984024"/>
              <a:gd name="connsiteX98" fmla="*/ 1797844 w 2224088"/>
              <a:gd name="connsiteY98" fmla="*/ 745331 h 984024"/>
              <a:gd name="connsiteX99" fmla="*/ 1816894 w 2224088"/>
              <a:gd name="connsiteY99" fmla="*/ 752475 h 984024"/>
              <a:gd name="connsiteX100" fmla="*/ 1840706 w 2224088"/>
              <a:gd name="connsiteY100" fmla="*/ 757237 h 984024"/>
              <a:gd name="connsiteX101" fmla="*/ 1847850 w 2224088"/>
              <a:gd name="connsiteY101" fmla="*/ 764381 h 984024"/>
              <a:gd name="connsiteX102" fmla="*/ 1854994 w 2224088"/>
              <a:gd name="connsiteY102" fmla="*/ 785812 h 984024"/>
              <a:gd name="connsiteX103" fmla="*/ 1864519 w 2224088"/>
              <a:gd name="connsiteY103" fmla="*/ 797718 h 984024"/>
              <a:gd name="connsiteX104" fmla="*/ 1893094 w 2224088"/>
              <a:gd name="connsiteY104" fmla="*/ 800100 h 984024"/>
              <a:gd name="connsiteX105" fmla="*/ 1907381 w 2224088"/>
              <a:gd name="connsiteY105" fmla="*/ 802481 h 984024"/>
              <a:gd name="connsiteX106" fmla="*/ 1916906 w 2224088"/>
              <a:gd name="connsiteY106" fmla="*/ 816768 h 984024"/>
              <a:gd name="connsiteX107" fmla="*/ 1931194 w 2224088"/>
              <a:gd name="connsiteY107" fmla="*/ 831056 h 984024"/>
              <a:gd name="connsiteX108" fmla="*/ 1940719 w 2224088"/>
              <a:gd name="connsiteY108" fmla="*/ 845343 h 984024"/>
              <a:gd name="connsiteX109" fmla="*/ 1945481 w 2224088"/>
              <a:gd name="connsiteY109" fmla="*/ 862012 h 984024"/>
              <a:gd name="connsiteX110" fmla="*/ 1966913 w 2224088"/>
              <a:gd name="connsiteY110" fmla="*/ 871537 h 984024"/>
              <a:gd name="connsiteX111" fmla="*/ 1981200 w 2224088"/>
              <a:gd name="connsiteY111" fmla="*/ 876300 h 984024"/>
              <a:gd name="connsiteX112" fmla="*/ 1990725 w 2224088"/>
              <a:gd name="connsiteY112" fmla="*/ 881062 h 984024"/>
              <a:gd name="connsiteX113" fmla="*/ 2016919 w 2224088"/>
              <a:gd name="connsiteY113" fmla="*/ 888206 h 984024"/>
              <a:gd name="connsiteX114" fmla="*/ 2024063 w 2224088"/>
              <a:gd name="connsiteY114" fmla="*/ 902493 h 984024"/>
              <a:gd name="connsiteX115" fmla="*/ 2026444 w 2224088"/>
              <a:gd name="connsiteY115" fmla="*/ 909637 h 984024"/>
              <a:gd name="connsiteX116" fmla="*/ 2028825 w 2224088"/>
              <a:gd name="connsiteY116" fmla="*/ 933450 h 984024"/>
              <a:gd name="connsiteX117" fmla="*/ 2031206 w 2224088"/>
              <a:gd name="connsiteY117" fmla="*/ 940593 h 984024"/>
              <a:gd name="connsiteX118" fmla="*/ 2040731 w 2224088"/>
              <a:gd name="connsiteY118" fmla="*/ 945356 h 984024"/>
              <a:gd name="connsiteX119" fmla="*/ 2085975 w 2224088"/>
              <a:gd name="connsiteY119" fmla="*/ 947737 h 984024"/>
              <a:gd name="connsiteX120" fmla="*/ 2105025 w 2224088"/>
              <a:gd name="connsiteY120" fmla="*/ 950118 h 984024"/>
              <a:gd name="connsiteX121" fmla="*/ 2109788 w 2224088"/>
              <a:gd name="connsiteY121" fmla="*/ 973931 h 984024"/>
              <a:gd name="connsiteX122" fmla="*/ 2124075 w 2224088"/>
              <a:gd name="connsiteY122" fmla="*/ 976312 h 984024"/>
              <a:gd name="connsiteX123" fmla="*/ 2131219 w 2224088"/>
              <a:gd name="connsiteY123" fmla="*/ 978693 h 984024"/>
              <a:gd name="connsiteX124" fmla="*/ 2185988 w 2224088"/>
              <a:gd name="connsiteY124" fmla="*/ 981075 h 984024"/>
              <a:gd name="connsiteX125" fmla="*/ 2224088 w 2224088"/>
              <a:gd name="connsiteY125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14450 w 2224088"/>
              <a:gd name="connsiteY63" fmla="*/ 433387 h 984024"/>
              <a:gd name="connsiteX64" fmla="*/ 1335881 w 2224088"/>
              <a:gd name="connsiteY64" fmla="*/ 435768 h 984024"/>
              <a:gd name="connsiteX65" fmla="*/ 1338263 w 2224088"/>
              <a:gd name="connsiteY65" fmla="*/ 442912 h 984024"/>
              <a:gd name="connsiteX66" fmla="*/ 1347788 w 2224088"/>
              <a:gd name="connsiteY66" fmla="*/ 457200 h 984024"/>
              <a:gd name="connsiteX67" fmla="*/ 1352550 w 2224088"/>
              <a:gd name="connsiteY67" fmla="*/ 464343 h 984024"/>
              <a:gd name="connsiteX68" fmla="*/ 1359694 w 2224088"/>
              <a:gd name="connsiteY68" fmla="*/ 469106 h 984024"/>
              <a:gd name="connsiteX69" fmla="*/ 1373981 w 2224088"/>
              <a:gd name="connsiteY69" fmla="*/ 485775 h 984024"/>
              <a:gd name="connsiteX70" fmla="*/ 1381125 w 2224088"/>
              <a:gd name="connsiteY70" fmla="*/ 488156 h 984024"/>
              <a:gd name="connsiteX71" fmla="*/ 1407319 w 2224088"/>
              <a:gd name="connsiteY71" fmla="*/ 490537 h 984024"/>
              <a:gd name="connsiteX72" fmla="*/ 1414463 w 2224088"/>
              <a:gd name="connsiteY72" fmla="*/ 492918 h 984024"/>
              <a:gd name="connsiteX73" fmla="*/ 1428750 w 2224088"/>
              <a:gd name="connsiteY73" fmla="*/ 504825 h 984024"/>
              <a:gd name="connsiteX74" fmla="*/ 1459706 w 2224088"/>
              <a:gd name="connsiteY74" fmla="*/ 509587 h 984024"/>
              <a:gd name="connsiteX75" fmla="*/ 1473994 w 2224088"/>
              <a:gd name="connsiteY75" fmla="*/ 511968 h 984024"/>
              <a:gd name="connsiteX76" fmla="*/ 1507331 w 2224088"/>
              <a:gd name="connsiteY76" fmla="*/ 519112 h 984024"/>
              <a:gd name="connsiteX77" fmla="*/ 1514475 w 2224088"/>
              <a:gd name="connsiteY77" fmla="*/ 521493 h 984024"/>
              <a:gd name="connsiteX78" fmla="*/ 1524000 w 2224088"/>
              <a:gd name="connsiteY78" fmla="*/ 523875 h 984024"/>
              <a:gd name="connsiteX79" fmla="*/ 1533525 w 2224088"/>
              <a:gd name="connsiteY79" fmla="*/ 531018 h 984024"/>
              <a:gd name="connsiteX80" fmla="*/ 1538288 w 2224088"/>
              <a:gd name="connsiteY80" fmla="*/ 538162 h 984024"/>
              <a:gd name="connsiteX81" fmla="*/ 1545431 w 2224088"/>
              <a:gd name="connsiteY81" fmla="*/ 571500 h 984024"/>
              <a:gd name="connsiteX82" fmla="*/ 1552575 w 2224088"/>
              <a:gd name="connsiteY82" fmla="*/ 576262 h 984024"/>
              <a:gd name="connsiteX83" fmla="*/ 1590675 w 2224088"/>
              <a:gd name="connsiteY83" fmla="*/ 578643 h 984024"/>
              <a:gd name="connsiteX84" fmla="*/ 1602581 w 2224088"/>
              <a:gd name="connsiteY84" fmla="*/ 609600 h 984024"/>
              <a:gd name="connsiteX85" fmla="*/ 1614488 w 2224088"/>
              <a:gd name="connsiteY85" fmla="*/ 619125 h 984024"/>
              <a:gd name="connsiteX86" fmla="*/ 1621631 w 2224088"/>
              <a:gd name="connsiteY86" fmla="*/ 623887 h 984024"/>
              <a:gd name="connsiteX87" fmla="*/ 1626394 w 2224088"/>
              <a:gd name="connsiteY87" fmla="*/ 631031 h 984024"/>
              <a:gd name="connsiteX88" fmla="*/ 1633538 w 2224088"/>
              <a:gd name="connsiteY88" fmla="*/ 635793 h 984024"/>
              <a:gd name="connsiteX89" fmla="*/ 1635919 w 2224088"/>
              <a:gd name="connsiteY89" fmla="*/ 642937 h 984024"/>
              <a:gd name="connsiteX90" fmla="*/ 1643063 w 2224088"/>
              <a:gd name="connsiteY90" fmla="*/ 666750 h 984024"/>
              <a:gd name="connsiteX91" fmla="*/ 1645444 w 2224088"/>
              <a:gd name="connsiteY91" fmla="*/ 673893 h 984024"/>
              <a:gd name="connsiteX92" fmla="*/ 1647825 w 2224088"/>
              <a:gd name="connsiteY92" fmla="*/ 683418 h 984024"/>
              <a:gd name="connsiteX93" fmla="*/ 1693069 w 2224088"/>
              <a:gd name="connsiteY93" fmla="*/ 685800 h 984024"/>
              <a:gd name="connsiteX94" fmla="*/ 1738313 w 2224088"/>
              <a:gd name="connsiteY94" fmla="*/ 709612 h 984024"/>
              <a:gd name="connsiteX95" fmla="*/ 1740694 w 2224088"/>
              <a:gd name="connsiteY95" fmla="*/ 723900 h 984024"/>
              <a:gd name="connsiteX96" fmla="*/ 1774031 w 2224088"/>
              <a:gd name="connsiteY96" fmla="*/ 726281 h 984024"/>
              <a:gd name="connsiteX97" fmla="*/ 1795463 w 2224088"/>
              <a:gd name="connsiteY97" fmla="*/ 738187 h 984024"/>
              <a:gd name="connsiteX98" fmla="*/ 1797844 w 2224088"/>
              <a:gd name="connsiteY98" fmla="*/ 745331 h 984024"/>
              <a:gd name="connsiteX99" fmla="*/ 1816894 w 2224088"/>
              <a:gd name="connsiteY99" fmla="*/ 752475 h 984024"/>
              <a:gd name="connsiteX100" fmla="*/ 1840706 w 2224088"/>
              <a:gd name="connsiteY100" fmla="*/ 757237 h 984024"/>
              <a:gd name="connsiteX101" fmla="*/ 1847850 w 2224088"/>
              <a:gd name="connsiteY101" fmla="*/ 764381 h 984024"/>
              <a:gd name="connsiteX102" fmla="*/ 1854994 w 2224088"/>
              <a:gd name="connsiteY102" fmla="*/ 785812 h 984024"/>
              <a:gd name="connsiteX103" fmla="*/ 1864519 w 2224088"/>
              <a:gd name="connsiteY103" fmla="*/ 797718 h 984024"/>
              <a:gd name="connsiteX104" fmla="*/ 1893094 w 2224088"/>
              <a:gd name="connsiteY104" fmla="*/ 800100 h 984024"/>
              <a:gd name="connsiteX105" fmla="*/ 1907381 w 2224088"/>
              <a:gd name="connsiteY105" fmla="*/ 802481 h 984024"/>
              <a:gd name="connsiteX106" fmla="*/ 1916906 w 2224088"/>
              <a:gd name="connsiteY106" fmla="*/ 816768 h 984024"/>
              <a:gd name="connsiteX107" fmla="*/ 1931194 w 2224088"/>
              <a:gd name="connsiteY107" fmla="*/ 831056 h 984024"/>
              <a:gd name="connsiteX108" fmla="*/ 1940719 w 2224088"/>
              <a:gd name="connsiteY108" fmla="*/ 845343 h 984024"/>
              <a:gd name="connsiteX109" fmla="*/ 1945481 w 2224088"/>
              <a:gd name="connsiteY109" fmla="*/ 862012 h 984024"/>
              <a:gd name="connsiteX110" fmla="*/ 1966913 w 2224088"/>
              <a:gd name="connsiteY110" fmla="*/ 871537 h 984024"/>
              <a:gd name="connsiteX111" fmla="*/ 1981200 w 2224088"/>
              <a:gd name="connsiteY111" fmla="*/ 876300 h 984024"/>
              <a:gd name="connsiteX112" fmla="*/ 1990725 w 2224088"/>
              <a:gd name="connsiteY112" fmla="*/ 881062 h 984024"/>
              <a:gd name="connsiteX113" fmla="*/ 2016919 w 2224088"/>
              <a:gd name="connsiteY113" fmla="*/ 888206 h 984024"/>
              <a:gd name="connsiteX114" fmla="*/ 2024063 w 2224088"/>
              <a:gd name="connsiteY114" fmla="*/ 902493 h 984024"/>
              <a:gd name="connsiteX115" fmla="*/ 2026444 w 2224088"/>
              <a:gd name="connsiteY115" fmla="*/ 909637 h 984024"/>
              <a:gd name="connsiteX116" fmla="*/ 2028825 w 2224088"/>
              <a:gd name="connsiteY116" fmla="*/ 933450 h 984024"/>
              <a:gd name="connsiteX117" fmla="*/ 2031206 w 2224088"/>
              <a:gd name="connsiteY117" fmla="*/ 940593 h 984024"/>
              <a:gd name="connsiteX118" fmla="*/ 2040731 w 2224088"/>
              <a:gd name="connsiteY118" fmla="*/ 945356 h 984024"/>
              <a:gd name="connsiteX119" fmla="*/ 2085975 w 2224088"/>
              <a:gd name="connsiteY119" fmla="*/ 947737 h 984024"/>
              <a:gd name="connsiteX120" fmla="*/ 2105025 w 2224088"/>
              <a:gd name="connsiteY120" fmla="*/ 950118 h 984024"/>
              <a:gd name="connsiteX121" fmla="*/ 2109788 w 2224088"/>
              <a:gd name="connsiteY121" fmla="*/ 973931 h 984024"/>
              <a:gd name="connsiteX122" fmla="*/ 2124075 w 2224088"/>
              <a:gd name="connsiteY122" fmla="*/ 976312 h 984024"/>
              <a:gd name="connsiteX123" fmla="*/ 2131219 w 2224088"/>
              <a:gd name="connsiteY123" fmla="*/ 978693 h 984024"/>
              <a:gd name="connsiteX124" fmla="*/ 2185988 w 2224088"/>
              <a:gd name="connsiteY124" fmla="*/ 981075 h 984024"/>
              <a:gd name="connsiteX125" fmla="*/ 2224088 w 2224088"/>
              <a:gd name="connsiteY125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47825 w 2224088"/>
              <a:gd name="connsiteY91" fmla="*/ 683418 h 984024"/>
              <a:gd name="connsiteX92" fmla="*/ 1693069 w 2224088"/>
              <a:gd name="connsiteY92" fmla="*/ 685800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47825 w 2224088"/>
              <a:gd name="connsiteY91" fmla="*/ 683418 h 984024"/>
              <a:gd name="connsiteX92" fmla="*/ 1693069 w 2224088"/>
              <a:gd name="connsiteY92" fmla="*/ 685800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47825 w 2224088"/>
              <a:gd name="connsiteY91" fmla="*/ 683418 h 984024"/>
              <a:gd name="connsiteX92" fmla="*/ 1693069 w 2224088"/>
              <a:gd name="connsiteY92" fmla="*/ 685800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38313 w 2224088"/>
              <a:gd name="connsiteY92" fmla="*/ 709612 h 984024"/>
              <a:gd name="connsiteX93" fmla="*/ 1740694 w 2224088"/>
              <a:gd name="connsiteY93" fmla="*/ 723900 h 984024"/>
              <a:gd name="connsiteX94" fmla="*/ 1774031 w 2224088"/>
              <a:gd name="connsiteY94" fmla="*/ 726281 h 984024"/>
              <a:gd name="connsiteX95" fmla="*/ 1795463 w 2224088"/>
              <a:gd name="connsiteY95" fmla="*/ 738187 h 984024"/>
              <a:gd name="connsiteX96" fmla="*/ 1797844 w 2224088"/>
              <a:gd name="connsiteY96" fmla="*/ 745331 h 984024"/>
              <a:gd name="connsiteX97" fmla="*/ 1816894 w 2224088"/>
              <a:gd name="connsiteY97" fmla="*/ 752475 h 984024"/>
              <a:gd name="connsiteX98" fmla="*/ 1840706 w 2224088"/>
              <a:gd name="connsiteY98" fmla="*/ 757237 h 984024"/>
              <a:gd name="connsiteX99" fmla="*/ 1847850 w 2224088"/>
              <a:gd name="connsiteY99" fmla="*/ 764381 h 984024"/>
              <a:gd name="connsiteX100" fmla="*/ 1854994 w 2224088"/>
              <a:gd name="connsiteY100" fmla="*/ 785812 h 984024"/>
              <a:gd name="connsiteX101" fmla="*/ 1864519 w 2224088"/>
              <a:gd name="connsiteY101" fmla="*/ 797718 h 984024"/>
              <a:gd name="connsiteX102" fmla="*/ 1893094 w 2224088"/>
              <a:gd name="connsiteY102" fmla="*/ 800100 h 984024"/>
              <a:gd name="connsiteX103" fmla="*/ 1907381 w 2224088"/>
              <a:gd name="connsiteY103" fmla="*/ 802481 h 984024"/>
              <a:gd name="connsiteX104" fmla="*/ 1916906 w 2224088"/>
              <a:gd name="connsiteY104" fmla="*/ 816768 h 984024"/>
              <a:gd name="connsiteX105" fmla="*/ 1931194 w 2224088"/>
              <a:gd name="connsiteY105" fmla="*/ 831056 h 984024"/>
              <a:gd name="connsiteX106" fmla="*/ 1940719 w 2224088"/>
              <a:gd name="connsiteY106" fmla="*/ 845343 h 984024"/>
              <a:gd name="connsiteX107" fmla="*/ 1945481 w 2224088"/>
              <a:gd name="connsiteY107" fmla="*/ 862012 h 984024"/>
              <a:gd name="connsiteX108" fmla="*/ 1966913 w 2224088"/>
              <a:gd name="connsiteY108" fmla="*/ 871537 h 984024"/>
              <a:gd name="connsiteX109" fmla="*/ 1981200 w 2224088"/>
              <a:gd name="connsiteY109" fmla="*/ 876300 h 984024"/>
              <a:gd name="connsiteX110" fmla="*/ 1990725 w 2224088"/>
              <a:gd name="connsiteY110" fmla="*/ 881062 h 984024"/>
              <a:gd name="connsiteX111" fmla="*/ 2016919 w 2224088"/>
              <a:gd name="connsiteY111" fmla="*/ 888206 h 984024"/>
              <a:gd name="connsiteX112" fmla="*/ 2024063 w 2224088"/>
              <a:gd name="connsiteY112" fmla="*/ 902493 h 984024"/>
              <a:gd name="connsiteX113" fmla="*/ 2026444 w 2224088"/>
              <a:gd name="connsiteY113" fmla="*/ 909637 h 984024"/>
              <a:gd name="connsiteX114" fmla="*/ 2028825 w 2224088"/>
              <a:gd name="connsiteY114" fmla="*/ 933450 h 984024"/>
              <a:gd name="connsiteX115" fmla="*/ 2031206 w 2224088"/>
              <a:gd name="connsiteY115" fmla="*/ 940593 h 984024"/>
              <a:gd name="connsiteX116" fmla="*/ 2040731 w 2224088"/>
              <a:gd name="connsiteY116" fmla="*/ 945356 h 984024"/>
              <a:gd name="connsiteX117" fmla="*/ 2085975 w 2224088"/>
              <a:gd name="connsiteY117" fmla="*/ 947737 h 984024"/>
              <a:gd name="connsiteX118" fmla="*/ 2105025 w 2224088"/>
              <a:gd name="connsiteY118" fmla="*/ 950118 h 984024"/>
              <a:gd name="connsiteX119" fmla="*/ 2109788 w 2224088"/>
              <a:gd name="connsiteY119" fmla="*/ 973931 h 984024"/>
              <a:gd name="connsiteX120" fmla="*/ 2124075 w 2224088"/>
              <a:gd name="connsiteY120" fmla="*/ 976312 h 984024"/>
              <a:gd name="connsiteX121" fmla="*/ 2131219 w 2224088"/>
              <a:gd name="connsiteY121" fmla="*/ 978693 h 984024"/>
              <a:gd name="connsiteX122" fmla="*/ 2185988 w 2224088"/>
              <a:gd name="connsiteY122" fmla="*/ 981075 h 984024"/>
              <a:gd name="connsiteX123" fmla="*/ 2224088 w 2224088"/>
              <a:gd name="connsiteY123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693069 w 2224088"/>
              <a:gd name="connsiteY92" fmla="*/ 700087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693069 w 2224088"/>
              <a:gd name="connsiteY92" fmla="*/ 700087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42974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105025 w 2224088"/>
              <a:gd name="connsiteY118" fmla="*/ 942974 h 984024"/>
              <a:gd name="connsiteX119" fmla="*/ 2109788 w 2224088"/>
              <a:gd name="connsiteY119" fmla="*/ 973931 h 984024"/>
              <a:gd name="connsiteX120" fmla="*/ 2124075 w 2224088"/>
              <a:gd name="connsiteY120" fmla="*/ 976312 h 984024"/>
              <a:gd name="connsiteX121" fmla="*/ 2131219 w 2224088"/>
              <a:gd name="connsiteY121" fmla="*/ 978693 h 984024"/>
              <a:gd name="connsiteX122" fmla="*/ 2185988 w 2224088"/>
              <a:gd name="connsiteY122" fmla="*/ 981075 h 984024"/>
              <a:gd name="connsiteX123" fmla="*/ 2224088 w 2224088"/>
              <a:gd name="connsiteY123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105025 w 2224088"/>
              <a:gd name="connsiteY117" fmla="*/ 942974 h 984024"/>
              <a:gd name="connsiteX118" fmla="*/ 2109788 w 2224088"/>
              <a:gd name="connsiteY118" fmla="*/ 973931 h 984024"/>
              <a:gd name="connsiteX119" fmla="*/ 2124075 w 2224088"/>
              <a:gd name="connsiteY119" fmla="*/ 976312 h 984024"/>
              <a:gd name="connsiteX120" fmla="*/ 2131219 w 2224088"/>
              <a:gd name="connsiteY120" fmla="*/ 978693 h 984024"/>
              <a:gd name="connsiteX121" fmla="*/ 2185988 w 2224088"/>
              <a:gd name="connsiteY121" fmla="*/ 981075 h 984024"/>
              <a:gd name="connsiteX122" fmla="*/ 2224088 w 2224088"/>
              <a:gd name="connsiteY122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105025 w 2224088"/>
              <a:gd name="connsiteY117" fmla="*/ 942974 h 984024"/>
              <a:gd name="connsiteX118" fmla="*/ 2109788 w 2224088"/>
              <a:gd name="connsiteY118" fmla="*/ 973931 h 984024"/>
              <a:gd name="connsiteX119" fmla="*/ 2124075 w 2224088"/>
              <a:gd name="connsiteY119" fmla="*/ 976312 h 984024"/>
              <a:gd name="connsiteX120" fmla="*/ 2131219 w 2224088"/>
              <a:gd name="connsiteY120" fmla="*/ 978693 h 984024"/>
              <a:gd name="connsiteX121" fmla="*/ 2185988 w 2224088"/>
              <a:gd name="connsiteY121" fmla="*/ 981075 h 984024"/>
              <a:gd name="connsiteX122" fmla="*/ 2224088 w 2224088"/>
              <a:gd name="connsiteY122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105025 w 2224088"/>
              <a:gd name="connsiteY117" fmla="*/ 942974 h 984024"/>
              <a:gd name="connsiteX118" fmla="*/ 2109788 w 2224088"/>
              <a:gd name="connsiteY118" fmla="*/ 973931 h 984024"/>
              <a:gd name="connsiteX119" fmla="*/ 2124075 w 2224088"/>
              <a:gd name="connsiteY119" fmla="*/ 976312 h 984024"/>
              <a:gd name="connsiteX120" fmla="*/ 2185988 w 2224088"/>
              <a:gd name="connsiteY120" fmla="*/ 981075 h 984024"/>
              <a:gd name="connsiteX121" fmla="*/ 2224088 w 2224088"/>
              <a:gd name="connsiteY121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105025 w 2224088"/>
              <a:gd name="connsiteY117" fmla="*/ 942974 h 984024"/>
              <a:gd name="connsiteX118" fmla="*/ 2109788 w 2224088"/>
              <a:gd name="connsiteY118" fmla="*/ 973931 h 984024"/>
              <a:gd name="connsiteX119" fmla="*/ 2185988 w 2224088"/>
              <a:gd name="connsiteY119" fmla="*/ 981075 h 984024"/>
              <a:gd name="connsiteX120" fmla="*/ 2224088 w 2224088"/>
              <a:gd name="connsiteY120" fmla="*/ 983456 h 984024"/>
              <a:gd name="connsiteX0" fmla="*/ 0 w 2212182"/>
              <a:gd name="connsiteY0" fmla="*/ 0 h 982381"/>
              <a:gd name="connsiteX1" fmla="*/ 111919 w 2212182"/>
              <a:gd name="connsiteY1" fmla="*/ 4762 h 982381"/>
              <a:gd name="connsiteX2" fmla="*/ 135732 w 2212182"/>
              <a:gd name="connsiteY2" fmla="*/ 16668 h 982381"/>
              <a:gd name="connsiteX3" fmla="*/ 157163 w 2212182"/>
              <a:gd name="connsiteY3" fmla="*/ 30956 h 982381"/>
              <a:gd name="connsiteX4" fmla="*/ 164306 w 2212182"/>
              <a:gd name="connsiteY4" fmla="*/ 33337 h 982381"/>
              <a:gd name="connsiteX5" fmla="*/ 185738 w 2212182"/>
              <a:gd name="connsiteY5" fmla="*/ 52387 h 982381"/>
              <a:gd name="connsiteX6" fmla="*/ 192881 w 2212182"/>
              <a:gd name="connsiteY6" fmla="*/ 59531 h 982381"/>
              <a:gd name="connsiteX7" fmla="*/ 204788 w 2212182"/>
              <a:gd name="connsiteY7" fmla="*/ 69056 h 982381"/>
              <a:gd name="connsiteX8" fmla="*/ 211931 w 2212182"/>
              <a:gd name="connsiteY8" fmla="*/ 66675 h 982381"/>
              <a:gd name="connsiteX9" fmla="*/ 228600 w 2212182"/>
              <a:gd name="connsiteY9" fmla="*/ 64293 h 982381"/>
              <a:gd name="connsiteX10" fmla="*/ 247649 w 2212182"/>
              <a:gd name="connsiteY10" fmla="*/ 66674 h 982381"/>
              <a:gd name="connsiteX11" fmla="*/ 264319 w 2212182"/>
              <a:gd name="connsiteY11" fmla="*/ 78581 h 982381"/>
              <a:gd name="connsiteX12" fmla="*/ 269081 w 2212182"/>
              <a:gd name="connsiteY12" fmla="*/ 85725 h 982381"/>
              <a:gd name="connsiteX13" fmla="*/ 309563 w 2212182"/>
              <a:gd name="connsiteY13" fmla="*/ 92868 h 982381"/>
              <a:gd name="connsiteX14" fmla="*/ 316706 w 2212182"/>
              <a:gd name="connsiteY14" fmla="*/ 97631 h 982381"/>
              <a:gd name="connsiteX15" fmla="*/ 328613 w 2212182"/>
              <a:gd name="connsiteY15" fmla="*/ 109537 h 982381"/>
              <a:gd name="connsiteX16" fmla="*/ 333375 w 2212182"/>
              <a:gd name="connsiteY16" fmla="*/ 116681 h 982381"/>
              <a:gd name="connsiteX17" fmla="*/ 347663 w 2212182"/>
              <a:gd name="connsiteY17" fmla="*/ 126206 h 982381"/>
              <a:gd name="connsiteX18" fmla="*/ 354806 w 2212182"/>
              <a:gd name="connsiteY18" fmla="*/ 130968 h 982381"/>
              <a:gd name="connsiteX19" fmla="*/ 366713 w 2212182"/>
              <a:gd name="connsiteY19" fmla="*/ 145256 h 982381"/>
              <a:gd name="connsiteX20" fmla="*/ 371475 w 2212182"/>
              <a:gd name="connsiteY20" fmla="*/ 152400 h 982381"/>
              <a:gd name="connsiteX21" fmla="*/ 385763 w 2212182"/>
              <a:gd name="connsiteY21" fmla="*/ 161925 h 982381"/>
              <a:gd name="connsiteX22" fmla="*/ 392906 w 2212182"/>
              <a:gd name="connsiteY22" fmla="*/ 166687 h 982381"/>
              <a:gd name="connsiteX23" fmla="*/ 404813 w 2212182"/>
              <a:gd name="connsiteY23" fmla="*/ 178593 h 982381"/>
              <a:gd name="connsiteX24" fmla="*/ 426244 w 2212182"/>
              <a:gd name="connsiteY24" fmla="*/ 185737 h 982381"/>
              <a:gd name="connsiteX25" fmla="*/ 433388 w 2212182"/>
              <a:gd name="connsiteY25" fmla="*/ 190500 h 982381"/>
              <a:gd name="connsiteX26" fmla="*/ 452438 w 2212182"/>
              <a:gd name="connsiteY26" fmla="*/ 204787 h 982381"/>
              <a:gd name="connsiteX27" fmla="*/ 569119 w 2212182"/>
              <a:gd name="connsiteY27" fmla="*/ 202406 h 982381"/>
              <a:gd name="connsiteX28" fmla="*/ 583406 w 2212182"/>
              <a:gd name="connsiteY28" fmla="*/ 211931 h 982381"/>
              <a:gd name="connsiteX29" fmla="*/ 628650 w 2212182"/>
              <a:gd name="connsiteY29" fmla="*/ 209550 h 982381"/>
              <a:gd name="connsiteX30" fmla="*/ 652463 w 2212182"/>
              <a:gd name="connsiteY30" fmla="*/ 228600 h 982381"/>
              <a:gd name="connsiteX31" fmla="*/ 692944 w 2212182"/>
              <a:gd name="connsiteY31" fmla="*/ 230981 h 982381"/>
              <a:gd name="connsiteX32" fmla="*/ 714375 w 2212182"/>
              <a:gd name="connsiteY32" fmla="*/ 240506 h 982381"/>
              <a:gd name="connsiteX33" fmla="*/ 735806 w 2212182"/>
              <a:gd name="connsiteY33" fmla="*/ 252412 h 982381"/>
              <a:gd name="connsiteX34" fmla="*/ 797719 w 2212182"/>
              <a:gd name="connsiteY34" fmla="*/ 259556 h 982381"/>
              <a:gd name="connsiteX35" fmla="*/ 814388 w 2212182"/>
              <a:gd name="connsiteY35" fmla="*/ 261937 h 982381"/>
              <a:gd name="connsiteX36" fmla="*/ 821531 w 2212182"/>
              <a:gd name="connsiteY36" fmla="*/ 266700 h 982381"/>
              <a:gd name="connsiteX37" fmla="*/ 831056 w 2212182"/>
              <a:gd name="connsiteY37" fmla="*/ 269081 h 982381"/>
              <a:gd name="connsiteX38" fmla="*/ 876300 w 2212182"/>
              <a:gd name="connsiteY38" fmla="*/ 271462 h 982381"/>
              <a:gd name="connsiteX39" fmla="*/ 883444 w 2212182"/>
              <a:gd name="connsiteY39" fmla="*/ 276225 h 982381"/>
              <a:gd name="connsiteX40" fmla="*/ 916781 w 2212182"/>
              <a:gd name="connsiteY40" fmla="*/ 283368 h 982381"/>
              <a:gd name="connsiteX41" fmla="*/ 935831 w 2212182"/>
              <a:gd name="connsiteY41" fmla="*/ 292893 h 982381"/>
              <a:gd name="connsiteX42" fmla="*/ 950119 w 2212182"/>
              <a:gd name="connsiteY42" fmla="*/ 295275 h 982381"/>
              <a:gd name="connsiteX43" fmla="*/ 954881 w 2212182"/>
              <a:gd name="connsiteY43" fmla="*/ 319087 h 982381"/>
              <a:gd name="connsiteX44" fmla="*/ 962025 w 2212182"/>
              <a:gd name="connsiteY44" fmla="*/ 323850 h 982381"/>
              <a:gd name="connsiteX45" fmla="*/ 990600 w 2212182"/>
              <a:gd name="connsiteY45" fmla="*/ 326231 h 982381"/>
              <a:gd name="connsiteX46" fmla="*/ 1002506 w 2212182"/>
              <a:gd name="connsiteY46" fmla="*/ 328612 h 982381"/>
              <a:gd name="connsiteX47" fmla="*/ 1009650 w 2212182"/>
              <a:gd name="connsiteY47" fmla="*/ 330993 h 982381"/>
              <a:gd name="connsiteX48" fmla="*/ 1023938 w 2212182"/>
              <a:gd name="connsiteY48" fmla="*/ 333375 h 982381"/>
              <a:gd name="connsiteX49" fmla="*/ 1033463 w 2212182"/>
              <a:gd name="connsiteY49" fmla="*/ 335756 h 982381"/>
              <a:gd name="connsiteX50" fmla="*/ 1052513 w 2212182"/>
              <a:gd name="connsiteY50" fmla="*/ 345281 h 982381"/>
              <a:gd name="connsiteX51" fmla="*/ 1066800 w 2212182"/>
              <a:gd name="connsiteY51" fmla="*/ 354806 h 982381"/>
              <a:gd name="connsiteX52" fmla="*/ 1069181 w 2212182"/>
              <a:gd name="connsiteY52" fmla="*/ 364331 h 982381"/>
              <a:gd name="connsiteX53" fmla="*/ 1140619 w 2212182"/>
              <a:gd name="connsiteY53" fmla="*/ 366712 h 982381"/>
              <a:gd name="connsiteX54" fmla="*/ 1145381 w 2212182"/>
              <a:gd name="connsiteY54" fmla="*/ 373856 h 982381"/>
              <a:gd name="connsiteX55" fmla="*/ 1197769 w 2212182"/>
              <a:gd name="connsiteY55" fmla="*/ 378618 h 982381"/>
              <a:gd name="connsiteX56" fmla="*/ 1204913 w 2212182"/>
              <a:gd name="connsiteY56" fmla="*/ 383381 h 982381"/>
              <a:gd name="connsiteX57" fmla="*/ 1209675 w 2212182"/>
              <a:gd name="connsiteY57" fmla="*/ 390525 h 982381"/>
              <a:gd name="connsiteX58" fmla="*/ 1231106 w 2212182"/>
              <a:gd name="connsiteY58" fmla="*/ 397668 h 982381"/>
              <a:gd name="connsiteX59" fmla="*/ 1240631 w 2212182"/>
              <a:gd name="connsiteY59" fmla="*/ 404812 h 982381"/>
              <a:gd name="connsiteX60" fmla="*/ 1252538 w 2212182"/>
              <a:gd name="connsiteY60" fmla="*/ 416718 h 982381"/>
              <a:gd name="connsiteX61" fmla="*/ 1257300 w 2212182"/>
              <a:gd name="connsiteY61" fmla="*/ 423862 h 982381"/>
              <a:gd name="connsiteX62" fmla="*/ 1307306 w 2212182"/>
              <a:gd name="connsiteY62" fmla="*/ 431006 h 982381"/>
              <a:gd name="connsiteX63" fmla="*/ 1335881 w 2212182"/>
              <a:gd name="connsiteY63" fmla="*/ 435768 h 982381"/>
              <a:gd name="connsiteX64" fmla="*/ 1338263 w 2212182"/>
              <a:gd name="connsiteY64" fmla="*/ 442912 h 982381"/>
              <a:gd name="connsiteX65" fmla="*/ 1347788 w 2212182"/>
              <a:gd name="connsiteY65" fmla="*/ 457200 h 982381"/>
              <a:gd name="connsiteX66" fmla="*/ 1352550 w 2212182"/>
              <a:gd name="connsiteY66" fmla="*/ 464343 h 982381"/>
              <a:gd name="connsiteX67" fmla="*/ 1359694 w 2212182"/>
              <a:gd name="connsiteY67" fmla="*/ 469106 h 982381"/>
              <a:gd name="connsiteX68" fmla="*/ 1373981 w 2212182"/>
              <a:gd name="connsiteY68" fmla="*/ 485775 h 982381"/>
              <a:gd name="connsiteX69" fmla="*/ 1381125 w 2212182"/>
              <a:gd name="connsiteY69" fmla="*/ 488156 h 982381"/>
              <a:gd name="connsiteX70" fmla="*/ 1407319 w 2212182"/>
              <a:gd name="connsiteY70" fmla="*/ 490537 h 982381"/>
              <a:gd name="connsiteX71" fmla="*/ 1414463 w 2212182"/>
              <a:gd name="connsiteY71" fmla="*/ 492918 h 982381"/>
              <a:gd name="connsiteX72" fmla="*/ 1428750 w 2212182"/>
              <a:gd name="connsiteY72" fmla="*/ 504825 h 982381"/>
              <a:gd name="connsiteX73" fmla="*/ 1459706 w 2212182"/>
              <a:gd name="connsiteY73" fmla="*/ 509587 h 982381"/>
              <a:gd name="connsiteX74" fmla="*/ 1473994 w 2212182"/>
              <a:gd name="connsiteY74" fmla="*/ 511968 h 982381"/>
              <a:gd name="connsiteX75" fmla="*/ 1507331 w 2212182"/>
              <a:gd name="connsiteY75" fmla="*/ 519112 h 982381"/>
              <a:gd name="connsiteX76" fmla="*/ 1514475 w 2212182"/>
              <a:gd name="connsiteY76" fmla="*/ 521493 h 982381"/>
              <a:gd name="connsiteX77" fmla="*/ 1524000 w 2212182"/>
              <a:gd name="connsiteY77" fmla="*/ 523875 h 982381"/>
              <a:gd name="connsiteX78" fmla="*/ 1533525 w 2212182"/>
              <a:gd name="connsiteY78" fmla="*/ 531018 h 982381"/>
              <a:gd name="connsiteX79" fmla="*/ 1538288 w 2212182"/>
              <a:gd name="connsiteY79" fmla="*/ 538162 h 982381"/>
              <a:gd name="connsiteX80" fmla="*/ 1545431 w 2212182"/>
              <a:gd name="connsiteY80" fmla="*/ 571500 h 982381"/>
              <a:gd name="connsiteX81" fmla="*/ 1552575 w 2212182"/>
              <a:gd name="connsiteY81" fmla="*/ 576262 h 982381"/>
              <a:gd name="connsiteX82" fmla="*/ 1590675 w 2212182"/>
              <a:gd name="connsiteY82" fmla="*/ 578643 h 982381"/>
              <a:gd name="connsiteX83" fmla="*/ 1602581 w 2212182"/>
              <a:gd name="connsiteY83" fmla="*/ 609600 h 982381"/>
              <a:gd name="connsiteX84" fmla="*/ 1614488 w 2212182"/>
              <a:gd name="connsiteY84" fmla="*/ 619125 h 982381"/>
              <a:gd name="connsiteX85" fmla="*/ 1621631 w 2212182"/>
              <a:gd name="connsiteY85" fmla="*/ 623887 h 982381"/>
              <a:gd name="connsiteX86" fmla="*/ 1626394 w 2212182"/>
              <a:gd name="connsiteY86" fmla="*/ 631031 h 982381"/>
              <a:gd name="connsiteX87" fmla="*/ 1633538 w 2212182"/>
              <a:gd name="connsiteY87" fmla="*/ 635793 h 982381"/>
              <a:gd name="connsiteX88" fmla="*/ 1635919 w 2212182"/>
              <a:gd name="connsiteY88" fmla="*/ 642937 h 982381"/>
              <a:gd name="connsiteX89" fmla="*/ 1643063 w 2212182"/>
              <a:gd name="connsiteY89" fmla="*/ 666750 h 982381"/>
              <a:gd name="connsiteX90" fmla="*/ 1645444 w 2212182"/>
              <a:gd name="connsiteY90" fmla="*/ 673893 h 982381"/>
              <a:gd name="connsiteX91" fmla="*/ 1693069 w 2212182"/>
              <a:gd name="connsiteY91" fmla="*/ 685800 h 982381"/>
              <a:gd name="connsiteX92" fmla="*/ 1700212 w 2212182"/>
              <a:gd name="connsiteY92" fmla="*/ 707231 h 982381"/>
              <a:gd name="connsiteX93" fmla="*/ 1738313 w 2212182"/>
              <a:gd name="connsiteY93" fmla="*/ 709612 h 982381"/>
              <a:gd name="connsiteX94" fmla="*/ 1740694 w 2212182"/>
              <a:gd name="connsiteY94" fmla="*/ 723900 h 982381"/>
              <a:gd name="connsiteX95" fmla="*/ 1774031 w 2212182"/>
              <a:gd name="connsiteY95" fmla="*/ 726281 h 982381"/>
              <a:gd name="connsiteX96" fmla="*/ 1795463 w 2212182"/>
              <a:gd name="connsiteY96" fmla="*/ 738187 h 982381"/>
              <a:gd name="connsiteX97" fmla="*/ 1797844 w 2212182"/>
              <a:gd name="connsiteY97" fmla="*/ 745331 h 982381"/>
              <a:gd name="connsiteX98" fmla="*/ 1816894 w 2212182"/>
              <a:gd name="connsiteY98" fmla="*/ 752475 h 982381"/>
              <a:gd name="connsiteX99" fmla="*/ 1840706 w 2212182"/>
              <a:gd name="connsiteY99" fmla="*/ 757237 h 982381"/>
              <a:gd name="connsiteX100" fmla="*/ 1847850 w 2212182"/>
              <a:gd name="connsiteY100" fmla="*/ 764381 h 982381"/>
              <a:gd name="connsiteX101" fmla="*/ 1854994 w 2212182"/>
              <a:gd name="connsiteY101" fmla="*/ 785812 h 982381"/>
              <a:gd name="connsiteX102" fmla="*/ 1864519 w 2212182"/>
              <a:gd name="connsiteY102" fmla="*/ 797718 h 982381"/>
              <a:gd name="connsiteX103" fmla="*/ 1893094 w 2212182"/>
              <a:gd name="connsiteY103" fmla="*/ 800100 h 982381"/>
              <a:gd name="connsiteX104" fmla="*/ 1907381 w 2212182"/>
              <a:gd name="connsiteY104" fmla="*/ 802481 h 982381"/>
              <a:gd name="connsiteX105" fmla="*/ 1916906 w 2212182"/>
              <a:gd name="connsiteY105" fmla="*/ 816768 h 982381"/>
              <a:gd name="connsiteX106" fmla="*/ 1931194 w 2212182"/>
              <a:gd name="connsiteY106" fmla="*/ 831056 h 982381"/>
              <a:gd name="connsiteX107" fmla="*/ 1940719 w 2212182"/>
              <a:gd name="connsiteY107" fmla="*/ 845343 h 982381"/>
              <a:gd name="connsiteX108" fmla="*/ 1945481 w 2212182"/>
              <a:gd name="connsiteY108" fmla="*/ 862012 h 982381"/>
              <a:gd name="connsiteX109" fmla="*/ 1966913 w 2212182"/>
              <a:gd name="connsiteY109" fmla="*/ 871537 h 982381"/>
              <a:gd name="connsiteX110" fmla="*/ 1981200 w 2212182"/>
              <a:gd name="connsiteY110" fmla="*/ 876300 h 982381"/>
              <a:gd name="connsiteX111" fmla="*/ 1990725 w 2212182"/>
              <a:gd name="connsiteY111" fmla="*/ 881062 h 982381"/>
              <a:gd name="connsiteX112" fmla="*/ 2016919 w 2212182"/>
              <a:gd name="connsiteY112" fmla="*/ 888206 h 982381"/>
              <a:gd name="connsiteX113" fmla="*/ 2024063 w 2212182"/>
              <a:gd name="connsiteY113" fmla="*/ 902493 h 982381"/>
              <a:gd name="connsiteX114" fmla="*/ 2026444 w 2212182"/>
              <a:gd name="connsiteY114" fmla="*/ 909637 h 982381"/>
              <a:gd name="connsiteX115" fmla="*/ 2028825 w 2212182"/>
              <a:gd name="connsiteY115" fmla="*/ 933450 h 982381"/>
              <a:gd name="connsiteX116" fmla="*/ 2031206 w 2212182"/>
              <a:gd name="connsiteY116" fmla="*/ 940593 h 982381"/>
              <a:gd name="connsiteX117" fmla="*/ 2105025 w 2212182"/>
              <a:gd name="connsiteY117" fmla="*/ 942974 h 982381"/>
              <a:gd name="connsiteX118" fmla="*/ 2109788 w 2212182"/>
              <a:gd name="connsiteY118" fmla="*/ 973931 h 982381"/>
              <a:gd name="connsiteX119" fmla="*/ 2185988 w 2212182"/>
              <a:gd name="connsiteY119" fmla="*/ 981075 h 982381"/>
              <a:gd name="connsiteX120" fmla="*/ 2212182 w 2212182"/>
              <a:gd name="connsiteY120" fmla="*/ 976313 h 982381"/>
              <a:gd name="connsiteX0" fmla="*/ 0 w 2212182"/>
              <a:gd name="connsiteY0" fmla="*/ 0 h 977047"/>
              <a:gd name="connsiteX1" fmla="*/ 111919 w 2212182"/>
              <a:gd name="connsiteY1" fmla="*/ 4762 h 977047"/>
              <a:gd name="connsiteX2" fmla="*/ 135732 w 2212182"/>
              <a:gd name="connsiteY2" fmla="*/ 16668 h 977047"/>
              <a:gd name="connsiteX3" fmla="*/ 157163 w 2212182"/>
              <a:gd name="connsiteY3" fmla="*/ 30956 h 977047"/>
              <a:gd name="connsiteX4" fmla="*/ 164306 w 2212182"/>
              <a:gd name="connsiteY4" fmla="*/ 33337 h 977047"/>
              <a:gd name="connsiteX5" fmla="*/ 185738 w 2212182"/>
              <a:gd name="connsiteY5" fmla="*/ 52387 h 977047"/>
              <a:gd name="connsiteX6" fmla="*/ 192881 w 2212182"/>
              <a:gd name="connsiteY6" fmla="*/ 59531 h 977047"/>
              <a:gd name="connsiteX7" fmla="*/ 204788 w 2212182"/>
              <a:gd name="connsiteY7" fmla="*/ 69056 h 977047"/>
              <a:gd name="connsiteX8" fmla="*/ 211931 w 2212182"/>
              <a:gd name="connsiteY8" fmla="*/ 66675 h 977047"/>
              <a:gd name="connsiteX9" fmla="*/ 228600 w 2212182"/>
              <a:gd name="connsiteY9" fmla="*/ 64293 h 977047"/>
              <a:gd name="connsiteX10" fmla="*/ 247649 w 2212182"/>
              <a:gd name="connsiteY10" fmla="*/ 66674 h 977047"/>
              <a:gd name="connsiteX11" fmla="*/ 264319 w 2212182"/>
              <a:gd name="connsiteY11" fmla="*/ 78581 h 977047"/>
              <a:gd name="connsiteX12" fmla="*/ 269081 w 2212182"/>
              <a:gd name="connsiteY12" fmla="*/ 85725 h 977047"/>
              <a:gd name="connsiteX13" fmla="*/ 309563 w 2212182"/>
              <a:gd name="connsiteY13" fmla="*/ 92868 h 977047"/>
              <a:gd name="connsiteX14" fmla="*/ 316706 w 2212182"/>
              <a:gd name="connsiteY14" fmla="*/ 97631 h 977047"/>
              <a:gd name="connsiteX15" fmla="*/ 328613 w 2212182"/>
              <a:gd name="connsiteY15" fmla="*/ 109537 h 977047"/>
              <a:gd name="connsiteX16" fmla="*/ 333375 w 2212182"/>
              <a:gd name="connsiteY16" fmla="*/ 116681 h 977047"/>
              <a:gd name="connsiteX17" fmla="*/ 347663 w 2212182"/>
              <a:gd name="connsiteY17" fmla="*/ 126206 h 977047"/>
              <a:gd name="connsiteX18" fmla="*/ 354806 w 2212182"/>
              <a:gd name="connsiteY18" fmla="*/ 130968 h 977047"/>
              <a:gd name="connsiteX19" fmla="*/ 366713 w 2212182"/>
              <a:gd name="connsiteY19" fmla="*/ 145256 h 977047"/>
              <a:gd name="connsiteX20" fmla="*/ 371475 w 2212182"/>
              <a:gd name="connsiteY20" fmla="*/ 152400 h 977047"/>
              <a:gd name="connsiteX21" fmla="*/ 385763 w 2212182"/>
              <a:gd name="connsiteY21" fmla="*/ 161925 h 977047"/>
              <a:gd name="connsiteX22" fmla="*/ 392906 w 2212182"/>
              <a:gd name="connsiteY22" fmla="*/ 166687 h 977047"/>
              <a:gd name="connsiteX23" fmla="*/ 404813 w 2212182"/>
              <a:gd name="connsiteY23" fmla="*/ 178593 h 977047"/>
              <a:gd name="connsiteX24" fmla="*/ 426244 w 2212182"/>
              <a:gd name="connsiteY24" fmla="*/ 185737 h 977047"/>
              <a:gd name="connsiteX25" fmla="*/ 433388 w 2212182"/>
              <a:gd name="connsiteY25" fmla="*/ 190500 h 977047"/>
              <a:gd name="connsiteX26" fmla="*/ 452438 w 2212182"/>
              <a:gd name="connsiteY26" fmla="*/ 204787 h 977047"/>
              <a:gd name="connsiteX27" fmla="*/ 569119 w 2212182"/>
              <a:gd name="connsiteY27" fmla="*/ 202406 h 977047"/>
              <a:gd name="connsiteX28" fmla="*/ 583406 w 2212182"/>
              <a:gd name="connsiteY28" fmla="*/ 211931 h 977047"/>
              <a:gd name="connsiteX29" fmla="*/ 628650 w 2212182"/>
              <a:gd name="connsiteY29" fmla="*/ 209550 h 977047"/>
              <a:gd name="connsiteX30" fmla="*/ 652463 w 2212182"/>
              <a:gd name="connsiteY30" fmla="*/ 228600 h 977047"/>
              <a:gd name="connsiteX31" fmla="*/ 692944 w 2212182"/>
              <a:gd name="connsiteY31" fmla="*/ 230981 h 977047"/>
              <a:gd name="connsiteX32" fmla="*/ 714375 w 2212182"/>
              <a:gd name="connsiteY32" fmla="*/ 240506 h 977047"/>
              <a:gd name="connsiteX33" fmla="*/ 735806 w 2212182"/>
              <a:gd name="connsiteY33" fmla="*/ 252412 h 977047"/>
              <a:gd name="connsiteX34" fmla="*/ 797719 w 2212182"/>
              <a:gd name="connsiteY34" fmla="*/ 259556 h 977047"/>
              <a:gd name="connsiteX35" fmla="*/ 814388 w 2212182"/>
              <a:gd name="connsiteY35" fmla="*/ 261937 h 977047"/>
              <a:gd name="connsiteX36" fmla="*/ 821531 w 2212182"/>
              <a:gd name="connsiteY36" fmla="*/ 266700 h 977047"/>
              <a:gd name="connsiteX37" fmla="*/ 831056 w 2212182"/>
              <a:gd name="connsiteY37" fmla="*/ 269081 h 977047"/>
              <a:gd name="connsiteX38" fmla="*/ 876300 w 2212182"/>
              <a:gd name="connsiteY38" fmla="*/ 271462 h 977047"/>
              <a:gd name="connsiteX39" fmla="*/ 883444 w 2212182"/>
              <a:gd name="connsiteY39" fmla="*/ 276225 h 977047"/>
              <a:gd name="connsiteX40" fmla="*/ 916781 w 2212182"/>
              <a:gd name="connsiteY40" fmla="*/ 283368 h 977047"/>
              <a:gd name="connsiteX41" fmla="*/ 935831 w 2212182"/>
              <a:gd name="connsiteY41" fmla="*/ 292893 h 977047"/>
              <a:gd name="connsiteX42" fmla="*/ 950119 w 2212182"/>
              <a:gd name="connsiteY42" fmla="*/ 295275 h 977047"/>
              <a:gd name="connsiteX43" fmla="*/ 954881 w 2212182"/>
              <a:gd name="connsiteY43" fmla="*/ 319087 h 977047"/>
              <a:gd name="connsiteX44" fmla="*/ 962025 w 2212182"/>
              <a:gd name="connsiteY44" fmla="*/ 323850 h 977047"/>
              <a:gd name="connsiteX45" fmla="*/ 990600 w 2212182"/>
              <a:gd name="connsiteY45" fmla="*/ 326231 h 977047"/>
              <a:gd name="connsiteX46" fmla="*/ 1002506 w 2212182"/>
              <a:gd name="connsiteY46" fmla="*/ 328612 h 977047"/>
              <a:gd name="connsiteX47" fmla="*/ 1009650 w 2212182"/>
              <a:gd name="connsiteY47" fmla="*/ 330993 h 977047"/>
              <a:gd name="connsiteX48" fmla="*/ 1023938 w 2212182"/>
              <a:gd name="connsiteY48" fmla="*/ 333375 h 977047"/>
              <a:gd name="connsiteX49" fmla="*/ 1033463 w 2212182"/>
              <a:gd name="connsiteY49" fmla="*/ 335756 h 977047"/>
              <a:gd name="connsiteX50" fmla="*/ 1052513 w 2212182"/>
              <a:gd name="connsiteY50" fmla="*/ 345281 h 977047"/>
              <a:gd name="connsiteX51" fmla="*/ 1066800 w 2212182"/>
              <a:gd name="connsiteY51" fmla="*/ 354806 h 977047"/>
              <a:gd name="connsiteX52" fmla="*/ 1069181 w 2212182"/>
              <a:gd name="connsiteY52" fmla="*/ 364331 h 977047"/>
              <a:gd name="connsiteX53" fmla="*/ 1140619 w 2212182"/>
              <a:gd name="connsiteY53" fmla="*/ 366712 h 977047"/>
              <a:gd name="connsiteX54" fmla="*/ 1145381 w 2212182"/>
              <a:gd name="connsiteY54" fmla="*/ 373856 h 977047"/>
              <a:gd name="connsiteX55" fmla="*/ 1197769 w 2212182"/>
              <a:gd name="connsiteY55" fmla="*/ 378618 h 977047"/>
              <a:gd name="connsiteX56" fmla="*/ 1204913 w 2212182"/>
              <a:gd name="connsiteY56" fmla="*/ 383381 h 977047"/>
              <a:gd name="connsiteX57" fmla="*/ 1209675 w 2212182"/>
              <a:gd name="connsiteY57" fmla="*/ 390525 h 977047"/>
              <a:gd name="connsiteX58" fmla="*/ 1231106 w 2212182"/>
              <a:gd name="connsiteY58" fmla="*/ 397668 h 977047"/>
              <a:gd name="connsiteX59" fmla="*/ 1240631 w 2212182"/>
              <a:gd name="connsiteY59" fmla="*/ 404812 h 977047"/>
              <a:gd name="connsiteX60" fmla="*/ 1252538 w 2212182"/>
              <a:gd name="connsiteY60" fmla="*/ 416718 h 977047"/>
              <a:gd name="connsiteX61" fmla="*/ 1257300 w 2212182"/>
              <a:gd name="connsiteY61" fmla="*/ 423862 h 977047"/>
              <a:gd name="connsiteX62" fmla="*/ 1307306 w 2212182"/>
              <a:gd name="connsiteY62" fmla="*/ 431006 h 977047"/>
              <a:gd name="connsiteX63" fmla="*/ 1335881 w 2212182"/>
              <a:gd name="connsiteY63" fmla="*/ 435768 h 977047"/>
              <a:gd name="connsiteX64" fmla="*/ 1338263 w 2212182"/>
              <a:gd name="connsiteY64" fmla="*/ 442912 h 977047"/>
              <a:gd name="connsiteX65" fmla="*/ 1347788 w 2212182"/>
              <a:gd name="connsiteY65" fmla="*/ 457200 h 977047"/>
              <a:gd name="connsiteX66" fmla="*/ 1352550 w 2212182"/>
              <a:gd name="connsiteY66" fmla="*/ 464343 h 977047"/>
              <a:gd name="connsiteX67" fmla="*/ 1359694 w 2212182"/>
              <a:gd name="connsiteY67" fmla="*/ 469106 h 977047"/>
              <a:gd name="connsiteX68" fmla="*/ 1373981 w 2212182"/>
              <a:gd name="connsiteY68" fmla="*/ 485775 h 977047"/>
              <a:gd name="connsiteX69" fmla="*/ 1381125 w 2212182"/>
              <a:gd name="connsiteY69" fmla="*/ 488156 h 977047"/>
              <a:gd name="connsiteX70" fmla="*/ 1407319 w 2212182"/>
              <a:gd name="connsiteY70" fmla="*/ 490537 h 977047"/>
              <a:gd name="connsiteX71" fmla="*/ 1414463 w 2212182"/>
              <a:gd name="connsiteY71" fmla="*/ 492918 h 977047"/>
              <a:gd name="connsiteX72" fmla="*/ 1428750 w 2212182"/>
              <a:gd name="connsiteY72" fmla="*/ 504825 h 977047"/>
              <a:gd name="connsiteX73" fmla="*/ 1459706 w 2212182"/>
              <a:gd name="connsiteY73" fmla="*/ 509587 h 977047"/>
              <a:gd name="connsiteX74" fmla="*/ 1473994 w 2212182"/>
              <a:gd name="connsiteY74" fmla="*/ 511968 h 977047"/>
              <a:gd name="connsiteX75" fmla="*/ 1507331 w 2212182"/>
              <a:gd name="connsiteY75" fmla="*/ 519112 h 977047"/>
              <a:gd name="connsiteX76" fmla="*/ 1514475 w 2212182"/>
              <a:gd name="connsiteY76" fmla="*/ 521493 h 977047"/>
              <a:gd name="connsiteX77" fmla="*/ 1524000 w 2212182"/>
              <a:gd name="connsiteY77" fmla="*/ 523875 h 977047"/>
              <a:gd name="connsiteX78" fmla="*/ 1533525 w 2212182"/>
              <a:gd name="connsiteY78" fmla="*/ 531018 h 977047"/>
              <a:gd name="connsiteX79" fmla="*/ 1538288 w 2212182"/>
              <a:gd name="connsiteY79" fmla="*/ 538162 h 977047"/>
              <a:gd name="connsiteX80" fmla="*/ 1545431 w 2212182"/>
              <a:gd name="connsiteY80" fmla="*/ 571500 h 977047"/>
              <a:gd name="connsiteX81" fmla="*/ 1552575 w 2212182"/>
              <a:gd name="connsiteY81" fmla="*/ 576262 h 977047"/>
              <a:gd name="connsiteX82" fmla="*/ 1590675 w 2212182"/>
              <a:gd name="connsiteY82" fmla="*/ 578643 h 977047"/>
              <a:gd name="connsiteX83" fmla="*/ 1602581 w 2212182"/>
              <a:gd name="connsiteY83" fmla="*/ 609600 h 977047"/>
              <a:gd name="connsiteX84" fmla="*/ 1614488 w 2212182"/>
              <a:gd name="connsiteY84" fmla="*/ 619125 h 977047"/>
              <a:gd name="connsiteX85" fmla="*/ 1621631 w 2212182"/>
              <a:gd name="connsiteY85" fmla="*/ 623887 h 977047"/>
              <a:gd name="connsiteX86" fmla="*/ 1626394 w 2212182"/>
              <a:gd name="connsiteY86" fmla="*/ 631031 h 977047"/>
              <a:gd name="connsiteX87" fmla="*/ 1633538 w 2212182"/>
              <a:gd name="connsiteY87" fmla="*/ 635793 h 977047"/>
              <a:gd name="connsiteX88" fmla="*/ 1635919 w 2212182"/>
              <a:gd name="connsiteY88" fmla="*/ 642937 h 977047"/>
              <a:gd name="connsiteX89" fmla="*/ 1643063 w 2212182"/>
              <a:gd name="connsiteY89" fmla="*/ 666750 h 977047"/>
              <a:gd name="connsiteX90" fmla="*/ 1645444 w 2212182"/>
              <a:gd name="connsiteY90" fmla="*/ 673893 h 977047"/>
              <a:gd name="connsiteX91" fmla="*/ 1693069 w 2212182"/>
              <a:gd name="connsiteY91" fmla="*/ 685800 h 977047"/>
              <a:gd name="connsiteX92" fmla="*/ 1700212 w 2212182"/>
              <a:gd name="connsiteY92" fmla="*/ 707231 h 977047"/>
              <a:gd name="connsiteX93" fmla="*/ 1738313 w 2212182"/>
              <a:gd name="connsiteY93" fmla="*/ 709612 h 977047"/>
              <a:gd name="connsiteX94" fmla="*/ 1740694 w 2212182"/>
              <a:gd name="connsiteY94" fmla="*/ 723900 h 977047"/>
              <a:gd name="connsiteX95" fmla="*/ 1774031 w 2212182"/>
              <a:gd name="connsiteY95" fmla="*/ 726281 h 977047"/>
              <a:gd name="connsiteX96" fmla="*/ 1795463 w 2212182"/>
              <a:gd name="connsiteY96" fmla="*/ 738187 h 977047"/>
              <a:gd name="connsiteX97" fmla="*/ 1797844 w 2212182"/>
              <a:gd name="connsiteY97" fmla="*/ 745331 h 977047"/>
              <a:gd name="connsiteX98" fmla="*/ 1816894 w 2212182"/>
              <a:gd name="connsiteY98" fmla="*/ 752475 h 977047"/>
              <a:gd name="connsiteX99" fmla="*/ 1840706 w 2212182"/>
              <a:gd name="connsiteY99" fmla="*/ 757237 h 977047"/>
              <a:gd name="connsiteX100" fmla="*/ 1847850 w 2212182"/>
              <a:gd name="connsiteY100" fmla="*/ 764381 h 977047"/>
              <a:gd name="connsiteX101" fmla="*/ 1854994 w 2212182"/>
              <a:gd name="connsiteY101" fmla="*/ 785812 h 977047"/>
              <a:gd name="connsiteX102" fmla="*/ 1864519 w 2212182"/>
              <a:gd name="connsiteY102" fmla="*/ 797718 h 977047"/>
              <a:gd name="connsiteX103" fmla="*/ 1893094 w 2212182"/>
              <a:gd name="connsiteY103" fmla="*/ 800100 h 977047"/>
              <a:gd name="connsiteX104" fmla="*/ 1907381 w 2212182"/>
              <a:gd name="connsiteY104" fmla="*/ 802481 h 977047"/>
              <a:gd name="connsiteX105" fmla="*/ 1916906 w 2212182"/>
              <a:gd name="connsiteY105" fmla="*/ 816768 h 977047"/>
              <a:gd name="connsiteX106" fmla="*/ 1931194 w 2212182"/>
              <a:gd name="connsiteY106" fmla="*/ 831056 h 977047"/>
              <a:gd name="connsiteX107" fmla="*/ 1940719 w 2212182"/>
              <a:gd name="connsiteY107" fmla="*/ 845343 h 977047"/>
              <a:gd name="connsiteX108" fmla="*/ 1945481 w 2212182"/>
              <a:gd name="connsiteY108" fmla="*/ 862012 h 977047"/>
              <a:gd name="connsiteX109" fmla="*/ 1966913 w 2212182"/>
              <a:gd name="connsiteY109" fmla="*/ 871537 h 977047"/>
              <a:gd name="connsiteX110" fmla="*/ 1981200 w 2212182"/>
              <a:gd name="connsiteY110" fmla="*/ 876300 h 977047"/>
              <a:gd name="connsiteX111" fmla="*/ 1990725 w 2212182"/>
              <a:gd name="connsiteY111" fmla="*/ 881062 h 977047"/>
              <a:gd name="connsiteX112" fmla="*/ 2016919 w 2212182"/>
              <a:gd name="connsiteY112" fmla="*/ 888206 h 977047"/>
              <a:gd name="connsiteX113" fmla="*/ 2024063 w 2212182"/>
              <a:gd name="connsiteY113" fmla="*/ 902493 h 977047"/>
              <a:gd name="connsiteX114" fmla="*/ 2026444 w 2212182"/>
              <a:gd name="connsiteY114" fmla="*/ 909637 h 977047"/>
              <a:gd name="connsiteX115" fmla="*/ 2028825 w 2212182"/>
              <a:gd name="connsiteY115" fmla="*/ 933450 h 977047"/>
              <a:gd name="connsiteX116" fmla="*/ 2031206 w 2212182"/>
              <a:gd name="connsiteY116" fmla="*/ 940593 h 977047"/>
              <a:gd name="connsiteX117" fmla="*/ 2105025 w 2212182"/>
              <a:gd name="connsiteY117" fmla="*/ 942974 h 977047"/>
              <a:gd name="connsiteX118" fmla="*/ 2109788 w 2212182"/>
              <a:gd name="connsiteY118" fmla="*/ 973931 h 977047"/>
              <a:gd name="connsiteX119" fmla="*/ 2212182 w 2212182"/>
              <a:gd name="connsiteY119" fmla="*/ 976313 h 977047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031206 w 2867026"/>
              <a:gd name="connsiteY116" fmla="*/ 940593 h 1219200"/>
              <a:gd name="connsiteX117" fmla="*/ 2105025 w 2867026"/>
              <a:gd name="connsiteY117" fmla="*/ 942974 h 1219200"/>
              <a:gd name="connsiteX118" fmla="*/ 2109788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031206 w 2867026"/>
              <a:gd name="connsiteY116" fmla="*/ 940593 h 1219200"/>
              <a:gd name="connsiteX117" fmla="*/ 2105025 w 2867026"/>
              <a:gd name="connsiteY117" fmla="*/ 942974 h 1219200"/>
              <a:gd name="connsiteX118" fmla="*/ 2109788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5025 w 2867026"/>
              <a:gd name="connsiteY116" fmla="*/ 942974 h 1219200"/>
              <a:gd name="connsiteX117" fmla="*/ 2109788 w 2867026"/>
              <a:gd name="connsiteY117" fmla="*/ 973931 h 1219200"/>
              <a:gd name="connsiteX118" fmla="*/ 2867026 w 2867026"/>
              <a:gd name="connsiteY11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867026 w 2867026"/>
              <a:gd name="connsiteY11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867026 w 2867026"/>
              <a:gd name="connsiteY11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19325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19325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19325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16944 w 2867026"/>
              <a:gd name="connsiteY119" fmla="*/ 995362 h 1219200"/>
              <a:gd name="connsiteX120" fmla="*/ 2867026 w 2867026"/>
              <a:gd name="connsiteY120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16944 w 2867026"/>
              <a:gd name="connsiteY119" fmla="*/ 995362 h 1219200"/>
              <a:gd name="connsiteX120" fmla="*/ 2867026 w 2867026"/>
              <a:gd name="connsiteY120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867026 w 2867026"/>
              <a:gd name="connsiteY120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867026 w 2867026"/>
              <a:gd name="connsiteY121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867026 w 2867026"/>
              <a:gd name="connsiteY121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867026 w 2867026"/>
              <a:gd name="connsiteY12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97919 w 2867026"/>
              <a:gd name="connsiteY122" fmla="*/ 1031081 h 1219200"/>
              <a:gd name="connsiteX123" fmla="*/ 2867026 w 2867026"/>
              <a:gd name="connsiteY123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97919 w 2867026"/>
              <a:gd name="connsiteY122" fmla="*/ 1031081 h 1219200"/>
              <a:gd name="connsiteX123" fmla="*/ 2867026 w 2867026"/>
              <a:gd name="connsiteY123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97919 w 2867026"/>
              <a:gd name="connsiteY122" fmla="*/ 1031081 h 1219200"/>
              <a:gd name="connsiteX123" fmla="*/ 2867026 w 2867026"/>
              <a:gd name="connsiteY123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90776 w 2867026"/>
              <a:gd name="connsiteY122" fmla="*/ 1021556 h 1219200"/>
              <a:gd name="connsiteX123" fmla="*/ 2867026 w 2867026"/>
              <a:gd name="connsiteY123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867026 w 2867026"/>
              <a:gd name="connsiteY123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867026 w 2867026"/>
              <a:gd name="connsiteY124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426494 w 2867026"/>
              <a:gd name="connsiteY124" fmla="*/ 1078706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426494 w 2867026"/>
              <a:gd name="connsiteY124" fmla="*/ 1078706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426494 w 2867026"/>
              <a:gd name="connsiteY124" fmla="*/ 1078706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416969 w 2867026"/>
              <a:gd name="connsiteY124" fmla="*/ 1078706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867026 w 2867026"/>
              <a:gd name="connsiteY126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867026 w 2867026"/>
              <a:gd name="connsiteY126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867026 w 2867026"/>
              <a:gd name="connsiteY127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867026 w 2867026"/>
              <a:gd name="connsiteY12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693194 w 2867026"/>
              <a:gd name="connsiteY128" fmla="*/ 1143000 h 1219200"/>
              <a:gd name="connsiteX129" fmla="*/ 2867026 w 2867026"/>
              <a:gd name="connsiteY12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67026 w 2867026"/>
              <a:gd name="connsiteY130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67026 w 2867026"/>
              <a:gd name="connsiteY131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26507 w 2867026"/>
              <a:gd name="connsiteY127" fmla="*/ 1131093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26507 w 2867026"/>
              <a:gd name="connsiteY127" fmla="*/ 1131093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26507 w 2867026"/>
              <a:gd name="connsiteY127" fmla="*/ 1131093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21744 w 2867026"/>
              <a:gd name="connsiteY126" fmla="*/ 1078707 h 1219200"/>
              <a:gd name="connsiteX127" fmla="*/ 2526507 w 2867026"/>
              <a:gd name="connsiteY127" fmla="*/ 1131093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21744 w 2867026"/>
              <a:gd name="connsiteY126" fmla="*/ 1078707 h 1219200"/>
              <a:gd name="connsiteX127" fmla="*/ 2526507 w 2867026"/>
              <a:gd name="connsiteY127" fmla="*/ 1131093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21744 w 2867026"/>
              <a:gd name="connsiteY126" fmla="*/ 1078707 h 1219200"/>
              <a:gd name="connsiteX127" fmla="*/ 2526507 w 2867026"/>
              <a:gd name="connsiteY127" fmla="*/ 1131093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21744 w 2867026"/>
              <a:gd name="connsiteY126" fmla="*/ 1078707 h 1219200"/>
              <a:gd name="connsiteX127" fmla="*/ 2531269 w 2867026"/>
              <a:gd name="connsiteY127" fmla="*/ 1133474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31269 w 2867026"/>
              <a:gd name="connsiteY126" fmla="*/ 1081088 h 1219200"/>
              <a:gd name="connsiteX127" fmla="*/ 2531269 w 2867026"/>
              <a:gd name="connsiteY127" fmla="*/ 1133474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31269 w 2867026"/>
              <a:gd name="connsiteY126" fmla="*/ 1081088 h 1219200"/>
              <a:gd name="connsiteX127" fmla="*/ 2531269 w 2867026"/>
              <a:gd name="connsiteY127" fmla="*/ 1133474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31269 w 2867026"/>
              <a:gd name="connsiteY126" fmla="*/ 1081088 h 1219200"/>
              <a:gd name="connsiteX127" fmla="*/ 2531269 w 2867026"/>
              <a:gd name="connsiteY127" fmla="*/ 1133474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6968 w 2867026"/>
              <a:gd name="connsiteY124" fmla="*/ 1045368 h 1219200"/>
              <a:gd name="connsiteX125" fmla="*/ 2416969 w 2867026"/>
              <a:gd name="connsiteY125" fmla="*/ 1078706 h 1219200"/>
              <a:gd name="connsiteX126" fmla="*/ 2531269 w 2867026"/>
              <a:gd name="connsiteY126" fmla="*/ 1081088 h 1219200"/>
              <a:gd name="connsiteX127" fmla="*/ 2531269 w 2867026"/>
              <a:gd name="connsiteY127" fmla="*/ 1133474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52513 w 2867026"/>
              <a:gd name="connsiteY49" fmla="*/ 345281 h 1219200"/>
              <a:gd name="connsiteX50" fmla="*/ 1066800 w 2867026"/>
              <a:gd name="connsiteY50" fmla="*/ 354806 h 1219200"/>
              <a:gd name="connsiteX51" fmla="*/ 1069181 w 2867026"/>
              <a:gd name="connsiteY51" fmla="*/ 364331 h 1219200"/>
              <a:gd name="connsiteX52" fmla="*/ 1140619 w 2867026"/>
              <a:gd name="connsiteY52" fmla="*/ 366712 h 1219200"/>
              <a:gd name="connsiteX53" fmla="*/ 1145381 w 2867026"/>
              <a:gd name="connsiteY53" fmla="*/ 373856 h 1219200"/>
              <a:gd name="connsiteX54" fmla="*/ 1197769 w 2867026"/>
              <a:gd name="connsiteY54" fmla="*/ 378618 h 1219200"/>
              <a:gd name="connsiteX55" fmla="*/ 1204913 w 2867026"/>
              <a:gd name="connsiteY55" fmla="*/ 383381 h 1219200"/>
              <a:gd name="connsiteX56" fmla="*/ 1209675 w 2867026"/>
              <a:gd name="connsiteY56" fmla="*/ 390525 h 1219200"/>
              <a:gd name="connsiteX57" fmla="*/ 1231106 w 2867026"/>
              <a:gd name="connsiteY57" fmla="*/ 397668 h 1219200"/>
              <a:gd name="connsiteX58" fmla="*/ 1240631 w 2867026"/>
              <a:gd name="connsiteY58" fmla="*/ 404812 h 1219200"/>
              <a:gd name="connsiteX59" fmla="*/ 1252538 w 2867026"/>
              <a:gd name="connsiteY59" fmla="*/ 416718 h 1219200"/>
              <a:gd name="connsiteX60" fmla="*/ 1257300 w 2867026"/>
              <a:gd name="connsiteY60" fmla="*/ 423862 h 1219200"/>
              <a:gd name="connsiteX61" fmla="*/ 1307306 w 2867026"/>
              <a:gd name="connsiteY61" fmla="*/ 431006 h 1219200"/>
              <a:gd name="connsiteX62" fmla="*/ 1335881 w 2867026"/>
              <a:gd name="connsiteY62" fmla="*/ 435768 h 1219200"/>
              <a:gd name="connsiteX63" fmla="*/ 1338263 w 2867026"/>
              <a:gd name="connsiteY63" fmla="*/ 442912 h 1219200"/>
              <a:gd name="connsiteX64" fmla="*/ 1347788 w 2867026"/>
              <a:gd name="connsiteY64" fmla="*/ 457200 h 1219200"/>
              <a:gd name="connsiteX65" fmla="*/ 1352550 w 2867026"/>
              <a:gd name="connsiteY65" fmla="*/ 464343 h 1219200"/>
              <a:gd name="connsiteX66" fmla="*/ 1359694 w 2867026"/>
              <a:gd name="connsiteY66" fmla="*/ 469106 h 1219200"/>
              <a:gd name="connsiteX67" fmla="*/ 1373981 w 2867026"/>
              <a:gd name="connsiteY67" fmla="*/ 485775 h 1219200"/>
              <a:gd name="connsiteX68" fmla="*/ 1381125 w 2867026"/>
              <a:gd name="connsiteY68" fmla="*/ 488156 h 1219200"/>
              <a:gd name="connsiteX69" fmla="*/ 1407319 w 2867026"/>
              <a:gd name="connsiteY69" fmla="*/ 490537 h 1219200"/>
              <a:gd name="connsiteX70" fmla="*/ 1414463 w 2867026"/>
              <a:gd name="connsiteY70" fmla="*/ 492918 h 1219200"/>
              <a:gd name="connsiteX71" fmla="*/ 1428750 w 2867026"/>
              <a:gd name="connsiteY71" fmla="*/ 504825 h 1219200"/>
              <a:gd name="connsiteX72" fmla="*/ 1459706 w 2867026"/>
              <a:gd name="connsiteY72" fmla="*/ 509587 h 1219200"/>
              <a:gd name="connsiteX73" fmla="*/ 1473994 w 2867026"/>
              <a:gd name="connsiteY73" fmla="*/ 511968 h 1219200"/>
              <a:gd name="connsiteX74" fmla="*/ 1507331 w 2867026"/>
              <a:gd name="connsiteY74" fmla="*/ 519112 h 1219200"/>
              <a:gd name="connsiteX75" fmla="*/ 1514475 w 2867026"/>
              <a:gd name="connsiteY75" fmla="*/ 521493 h 1219200"/>
              <a:gd name="connsiteX76" fmla="*/ 1524000 w 2867026"/>
              <a:gd name="connsiteY76" fmla="*/ 523875 h 1219200"/>
              <a:gd name="connsiteX77" fmla="*/ 1533525 w 2867026"/>
              <a:gd name="connsiteY77" fmla="*/ 531018 h 1219200"/>
              <a:gd name="connsiteX78" fmla="*/ 1538288 w 2867026"/>
              <a:gd name="connsiteY78" fmla="*/ 538162 h 1219200"/>
              <a:gd name="connsiteX79" fmla="*/ 1545431 w 2867026"/>
              <a:gd name="connsiteY79" fmla="*/ 571500 h 1219200"/>
              <a:gd name="connsiteX80" fmla="*/ 1552575 w 2867026"/>
              <a:gd name="connsiteY80" fmla="*/ 576262 h 1219200"/>
              <a:gd name="connsiteX81" fmla="*/ 1590675 w 2867026"/>
              <a:gd name="connsiteY81" fmla="*/ 578643 h 1219200"/>
              <a:gd name="connsiteX82" fmla="*/ 1602581 w 2867026"/>
              <a:gd name="connsiteY82" fmla="*/ 609600 h 1219200"/>
              <a:gd name="connsiteX83" fmla="*/ 1614488 w 2867026"/>
              <a:gd name="connsiteY83" fmla="*/ 619125 h 1219200"/>
              <a:gd name="connsiteX84" fmla="*/ 1621631 w 2867026"/>
              <a:gd name="connsiteY84" fmla="*/ 623887 h 1219200"/>
              <a:gd name="connsiteX85" fmla="*/ 1626394 w 2867026"/>
              <a:gd name="connsiteY85" fmla="*/ 631031 h 1219200"/>
              <a:gd name="connsiteX86" fmla="*/ 1633538 w 2867026"/>
              <a:gd name="connsiteY86" fmla="*/ 635793 h 1219200"/>
              <a:gd name="connsiteX87" fmla="*/ 1635919 w 2867026"/>
              <a:gd name="connsiteY87" fmla="*/ 642937 h 1219200"/>
              <a:gd name="connsiteX88" fmla="*/ 1643063 w 2867026"/>
              <a:gd name="connsiteY88" fmla="*/ 666750 h 1219200"/>
              <a:gd name="connsiteX89" fmla="*/ 1645444 w 2867026"/>
              <a:gd name="connsiteY89" fmla="*/ 673893 h 1219200"/>
              <a:gd name="connsiteX90" fmla="*/ 1693069 w 2867026"/>
              <a:gd name="connsiteY90" fmla="*/ 685800 h 1219200"/>
              <a:gd name="connsiteX91" fmla="*/ 1700212 w 2867026"/>
              <a:gd name="connsiteY91" fmla="*/ 707231 h 1219200"/>
              <a:gd name="connsiteX92" fmla="*/ 1738313 w 2867026"/>
              <a:gd name="connsiteY92" fmla="*/ 709612 h 1219200"/>
              <a:gd name="connsiteX93" fmla="*/ 1740694 w 2867026"/>
              <a:gd name="connsiteY93" fmla="*/ 723900 h 1219200"/>
              <a:gd name="connsiteX94" fmla="*/ 1774031 w 2867026"/>
              <a:gd name="connsiteY94" fmla="*/ 726281 h 1219200"/>
              <a:gd name="connsiteX95" fmla="*/ 1795463 w 2867026"/>
              <a:gd name="connsiteY95" fmla="*/ 738187 h 1219200"/>
              <a:gd name="connsiteX96" fmla="*/ 1797844 w 2867026"/>
              <a:gd name="connsiteY96" fmla="*/ 745331 h 1219200"/>
              <a:gd name="connsiteX97" fmla="*/ 1816894 w 2867026"/>
              <a:gd name="connsiteY97" fmla="*/ 752475 h 1219200"/>
              <a:gd name="connsiteX98" fmla="*/ 1840706 w 2867026"/>
              <a:gd name="connsiteY98" fmla="*/ 757237 h 1219200"/>
              <a:gd name="connsiteX99" fmla="*/ 1847850 w 2867026"/>
              <a:gd name="connsiteY99" fmla="*/ 764381 h 1219200"/>
              <a:gd name="connsiteX100" fmla="*/ 1854994 w 2867026"/>
              <a:gd name="connsiteY100" fmla="*/ 785812 h 1219200"/>
              <a:gd name="connsiteX101" fmla="*/ 1864519 w 2867026"/>
              <a:gd name="connsiteY101" fmla="*/ 797718 h 1219200"/>
              <a:gd name="connsiteX102" fmla="*/ 1893094 w 2867026"/>
              <a:gd name="connsiteY102" fmla="*/ 800100 h 1219200"/>
              <a:gd name="connsiteX103" fmla="*/ 1907381 w 2867026"/>
              <a:gd name="connsiteY103" fmla="*/ 802481 h 1219200"/>
              <a:gd name="connsiteX104" fmla="*/ 1916906 w 2867026"/>
              <a:gd name="connsiteY104" fmla="*/ 816768 h 1219200"/>
              <a:gd name="connsiteX105" fmla="*/ 1931194 w 2867026"/>
              <a:gd name="connsiteY105" fmla="*/ 831056 h 1219200"/>
              <a:gd name="connsiteX106" fmla="*/ 1940719 w 2867026"/>
              <a:gd name="connsiteY106" fmla="*/ 845343 h 1219200"/>
              <a:gd name="connsiteX107" fmla="*/ 1945481 w 2867026"/>
              <a:gd name="connsiteY107" fmla="*/ 862012 h 1219200"/>
              <a:gd name="connsiteX108" fmla="*/ 1966913 w 2867026"/>
              <a:gd name="connsiteY108" fmla="*/ 871537 h 1219200"/>
              <a:gd name="connsiteX109" fmla="*/ 1981200 w 2867026"/>
              <a:gd name="connsiteY109" fmla="*/ 876300 h 1219200"/>
              <a:gd name="connsiteX110" fmla="*/ 1990725 w 2867026"/>
              <a:gd name="connsiteY110" fmla="*/ 881062 h 1219200"/>
              <a:gd name="connsiteX111" fmla="*/ 2016919 w 2867026"/>
              <a:gd name="connsiteY111" fmla="*/ 888206 h 1219200"/>
              <a:gd name="connsiteX112" fmla="*/ 2024063 w 2867026"/>
              <a:gd name="connsiteY112" fmla="*/ 902493 h 1219200"/>
              <a:gd name="connsiteX113" fmla="*/ 2026444 w 2867026"/>
              <a:gd name="connsiteY113" fmla="*/ 909637 h 1219200"/>
              <a:gd name="connsiteX114" fmla="*/ 2028825 w 2867026"/>
              <a:gd name="connsiteY114" fmla="*/ 933450 h 1219200"/>
              <a:gd name="connsiteX115" fmla="*/ 2102643 w 2867026"/>
              <a:gd name="connsiteY115" fmla="*/ 935830 h 1219200"/>
              <a:gd name="connsiteX116" fmla="*/ 2109788 w 2867026"/>
              <a:gd name="connsiteY116" fmla="*/ 973931 h 1219200"/>
              <a:gd name="connsiteX117" fmla="*/ 2209800 w 2867026"/>
              <a:gd name="connsiteY117" fmla="*/ 973931 h 1219200"/>
              <a:gd name="connsiteX118" fmla="*/ 2207419 w 2867026"/>
              <a:gd name="connsiteY118" fmla="*/ 992981 h 1219200"/>
              <a:gd name="connsiteX119" fmla="*/ 2319338 w 2867026"/>
              <a:gd name="connsiteY119" fmla="*/ 997743 h 1219200"/>
              <a:gd name="connsiteX120" fmla="*/ 2324100 w 2867026"/>
              <a:gd name="connsiteY120" fmla="*/ 1019175 h 1219200"/>
              <a:gd name="connsiteX121" fmla="*/ 2400302 w 2867026"/>
              <a:gd name="connsiteY121" fmla="*/ 1023938 h 1219200"/>
              <a:gd name="connsiteX122" fmla="*/ 2400300 w 2867026"/>
              <a:gd name="connsiteY122" fmla="*/ 1045368 h 1219200"/>
              <a:gd name="connsiteX123" fmla="*/ 2416968 w 2867026"/>
              <a:gd name="connsiteY123" fmla="*/ 1045368 h 1219200"/>
              <a:gd name="connsiteX124" fmla="*/ 2416969 w 2867026"/>
              <a:gd name="connsiteY124" fmla="*/ 1078706 h 1219200"/>
              <a:gd name="connsiteX125" fmla="*/ 2531269 w 2867026"/>
              <a:gd name="connsiteY125" fmla="*/ 1081088 h 1219200"/>
              <a:gd name="connsiteX126" fmla="*/ 2531269 w 2867026"/>
              <a:gd name="connsiteY126" fmla="*/ 1133474 h 1219200"/>
              <a:gd name="connsiteX127" fmla="*/ 2705101 w 2867026"/>
              <a:gd name="connsiteY127" fmla="*/ 1145381 h 1219200"/>
              <a:gd name="connsiteX128" fmla="*/ 2707481 w 2867026"/>
              <a:gd name="connsiteY128" fmla="*/ 1173956 h 1219200"/>
              <a:gd name="connsiteX129" fmla="*/ 2807494 w 2867026"/>
              <a:gd name="connsiteY129" fmla="*/ 1178718 h 1219200"/>
              <a:gd name="connsiteX130" fmla="*/ 2809875 w 2867026"/>
              <a:gd name="connsiteY130" fmla="*/ 1214437 h 1219200"/>
              <a:gd name="connsiteX131" fmla="*/ 2867026 w 2867026"/>
              <a:gd name="connsiteY131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23938 w 2867026"/>
              <a:gd name="connsiteY47" fmla="*/ 333375 h 1219200"/>
              <a:gd name="connsiteX48" fmla="*/ 1052513 w 2867026"/>
              <a:gd name="connsiteY48" fmla="*/ 345281 h 1219200"/>
              <a:gd name="connsiteX49" fmla="*/ 1066800 w 2867026"/>
              <a:gd name="connsiteY49" fmla="*/ 354806 h 1219200"/>
              <a:gd name="connsiteX50" fmla="*/ 1069181 w 2867026"/>
              <a:gd name="connsiteY50" fmla="*/ 364331 h 1219200"/>
              <a:gd name="connsiteX51" fmla="*/ 1140619 w 2867026"/>
              <a:gd name="connsiteY51" fmla="*/ 366712 h 1219200"/>
              <a:gd name="connsiteX52" fmla="*/ 1145381 w 2867026"/>
              <a:gd name="connsiteY52" fmla="*/ 373856 h 1219200"/>
              <a:gd name="connsiteX53" fmla="*/ 1197769 w 2867026"/>
              <a:gd name="connsiteY53" fmla="*/ 378618 h 1219200"/>
              <a:gd name="connsiteX54" fmla="*/ 1204913 w 2867026"/>
              <a:gd name="connsiteY54" fmla="*/ 383381 h 1219200"/>
              <a:gd name="connsiteX55" fmla="*/ 1209675 w 2867026"/>
              <a:gd name="connsiteY55" fmla="*/ 390525 h 1219200"/>
              <a:gd name="connsiteX56" fmla="*/ 1231106 w 2867026"/>
              <a:gd name="connsiteY56" fmla="*/ 397668 h 1219200"/>
              <a:gd name="connsiteX57" fmla="*/ 1240631 w 2867026"/>
              <a:gd name="connsiteY57" fmla="*/ 404812 h 1219200"/>
              <a:gd name="connsiteX58" fmla="*/ 1252538 w 2867026"/>
              <a:gd name="connsiteY58" fmla="*/ 416718 h 1219200"/>
              <a:gd name="connsiteX59" fmla="*/ 1257300 w 2867026"/>
              <a:gd name="connsiteY59" fmla="*/ 423862 h 1219200"/>
              <a:gd name="connsiteX60" fmla="*/ 1307306 w 2867026"/>
              <a:gd name="connsiteY60" fmla="*/ 431006 h 1219200"/>
              <a:gd name="connsiteX61" fmla="*/ 1335881 w 2867026"/>
              <a:gd name="connsiteY61" fmla="*/ 435768 h 1219200"/>
              <a:gd name="connsiteX62" fmla="*/ 1338263 w 2867026"/>
              <a:gd name="connsiteY62" fmla="*/ 442912 h 1219200"/>
              <a:gd name="connsiteX63" fmla="*/ 1347788 w 2867026"/>
              <a:gd name="connsiteY63" fmla="*/ 457200 h 1219200"/>
              <a:gd name="connsiteX64" fmla="*/ 1352550 w 2867026"/>
              <a:gd name="connsiteY64" fmla="*/ 464343 h 1219200"/>
              <a:gd name="connsiteX65" fmla="*/ 1359694 w 2867026"/>
              <a:gd name="connsiteY65" fmla="*/ 469106 h 1219200"/>
              <a:gd name="connsiteX66" fmla="*/ 1373981 w 2867026"/>
              <a:gd name="connsiteY66" fmla="*/ 485775 h 1219200"/>
              <a:gd name="connsiteX67" fmla="*/ 1381125 w 2867026"/>
              <a:gd name="connsiteY67" fmla="*/ 488156 h 1219200"/>
              <a:gd name="connsiteX68" fmla="*/ 1407319 w 2867026"/>
              <a:gd name="connsiteY68" fmla="*/ 490537 h 1219200"/>
              <a:gd name="connsiteX69" fmla="*/ 1414463 w 2867026"/>
              <a:gd name="connsiteY69" fmla="*/ 492918 h 1219200"/>
              <a:gd name="connsiteX70" fmla="*/ 1428750 w 2867026"/>
              <a:gd name="connsiteY70" fmla="*/ 504825 h 1219200"/>
              <a:gd name="connsiteX71" fmla="*/ 1459706 w 2867026"/>
              <a:gd name="connsiteY71" fmla="*/ 509587 h 1219200"/>
              <a:gd name="connsiteX72" fmla="*/ 1473994 w 2867026"/>
              <a:gd name="connsiteY72" fmla="*/ 511968 h 1219200"/>
              <a:gd name="connsiteX73" fmla="*/ 1507331 w 2867026"/>
              <a:gd name="connsiteY73" fmla="*/ 519112 h 1219200"/>
              <a:gd name="connsiteX74" fmla="*/ 1514475 w 2867026"/>
              <a:gd name="connsiteY74" fmla="*/ 521493 h 1219200"/>
              <a:gd name="connsiteX75" fmla="*/ 1524000 w 2867026"/>
              <a:gd name="connsiteY75" fmla="*/ 523875 h 1219200"/>
              <a:gd name="connsiteX76" fmla="*/ 1533525 w 2867026"/>
              <a:gd name="connsiteY76" fmla="*/ 531018 h 1219200"/>
              <a:gd name="connsiteX77" fmla="*/ 1538288 w 2867026"/>
              <a:gd name="connsiteY77" fmla="*/ 538162 h 1219200"/>
              <a:gd name="connsiteX78" fmla="*/ 1545431 w 2867026"/>
              <a:gd name="connsiteY78" fmla="*/ 571500 h 1219200"/>
              <a:gd name="connsiteX79" fmla="*/ 1552575 w 2867026"/>
              <a:gd name="connsiteY79" fmla="*/ 576262 h 1219200"/>
              <a:gd name="connsiteX80" fmla="*/ 1590675 w 2867026"/>
              <a:gd name="connsiteY80" fmla="*/ 578643 h 1219200"/>
              <a:gd name="connsiteX81" fmla="*/ 1602581 w 2867026"/>
              <a:gd name="connsiteY81" fmla="*/ 609600 h 1219200"/>
              <a:gd name="connsiteX82" fmla="*/ 1614488 w 2867026"/>
              <a:gd name="connsiteY82" fmla="*/ 619125 h 1219200"/>
              <a:gd name="connsiteX83" fmla="*/ 1621631 w 2867026"/>
              <a:gd name="connsiteY83" fmla="*/ 623887 h 1219200"/>
              <a:gd name="connsiteX84" fmla="*/ 1626394 w 2867026"/>
              <a:gd name="connsiteY84" fmla="*/ 631031 h 1219200"/>
              <a:gd name="connsiteX85" fmla="*/ 1633538 w 2867026"/>
              <a:gd name="connsiteY85" fmla="*/ 635793 h 1219200"/>
              <a:gd name="connsiteX86" fmla="*/ 1635919 w 2867026"/>
              <a:gd name="connsiteY86" fmla="*/ 642937 h 1219200"/>
              <a:gd name="connsiteX87" fmla="*/ 1643063 w 2867026"/>
              <a:gd name="connsiteY87" fmla="*/ 666750 h 1219200"/>
              <a:gd name="connsiteX88" fmla="*/ 1645444 w 2867026"/>
              <a:gd name="connsiteY88" fmla="*/ 673893 h 1219200"/>
              <a:gd name="connsiteX89" fmla="*/ 1693069 w 2867026"/>
              <a:gd name="connsiteY89" fmla="*/ 685800 h 1219200"/>
              <a:gd name="connsiteX90" fmla="*/ 1700212 w 2867026"/>
              <a:gd name="connsiteY90" fmla="*/ 707231 h 1219200"/>
              <a:gd name="connsiteX91" fmla="*/ 1738313 w 2867026"/>
              <a:gd name="connsiteY91" fmla="*/ 709612 h 1219200"/>
              <a:gd name="connsiteX92" fmla="*/ 1740694 w 2867026"/>
              <a:gd name="connsiteY92" fmla="*/ 723900 h 1219200"/>
              <a:gd name="connsiteX93" fmla="*/ 1774031 w 2867026"/>
              <a:gd name="connsiteY93" fmla="*/ 726281 h 1219200"/>
              <a:gd name="connsiteX94" fmla="*/ 1795463 w 2867026"/>
              <a:gd name="connsiteY94" fmla="*/ 738187 h 1219200"/>
              <a:gd name="connsiteX95" fmla="*/ 1797844 w 2867026"/>
              <a:gd name="connsiteY95" fmla="*/ 745331 h 1219200"/>
              <a:gd name="connsiteX96" fmla="*/ 1816894 w 2867026"/>
              <a:gd name="connsiteY96" fmla="*/ 752475 h 1219200"/>
              <a:gd name="connsiteX97" fmla="*/ 1840706 w 2867026"/>
              <a:gd name="connsiteY97" fmla="*/ 757237 h 1219200"/>
              <a:gd name="connsiteX98" fmla="*/ 1847850 w 2867026"/>
              <a:gd name="connsiteY98" fmla="*/ 764381 h 1219200"/>
              <a:gd name="connsiteX99" fmla="*/ 1854994 w 2867026"/>
              <a:gd name="connsiteY99" fmla="*/ 785812 h 1219200"/>
              <a:gd name="connsiteX100" fmla="*/ 1864519 w 2867026"/>
              <a:gd name="connsiteY100" fmla="*/ 797718 h 1219200"/>
              <a:gd name="connsiteX101" fmla="*/ 1893094 w 2867026"/>
              <a:gd name="connsiteY101" fmla="*/ 800100 h 1219200"/>
              <a:gd name="connsiteX102" fmla="*/ 1907381 w 2867026"/>
              <a:gd name="connsiteY102" fmla="*/ 802481 h 1219200"/>
              <a:gd name="connsiteX103" fmla="*/ 1916906 w 2867026"/>
              <a:gd name="connsiteY103" fmla="*/ 816768 h 1219200"/>
              <a:gd name="connsiteX104" fmla="*/ 1931194 w 2867026"/>
              <a:gd name="connsiteY104" fmla="*/ 831056 h 1219200"/>
              <a:gd name="connsiteX105" fmla="*/ 1940719 w 2867026"/>
              <a:gd name="connsiteY105" fmla="*/ 845343 h 1219200"/>
              <a:gd name="connsiteX106" fmla="*/ 1945481 w 2867026"/>
              <a:gd name="connsiteY106" fmla="*/ 862012 h 1219200"/>
              <a:gd name="connsiteX107" fmla="*/ 1966913 w 2867026"/>
              <a:gd name="connsiteY107" fmla="*/ 871537 h 1219200"/>
              <a:gd name="connsiteX108" fmla="*/ 1981200 w 2867026"/>
              <a:gd name="connsiteY108" fmla="*/ 876300 h 1219200"/>
              <a:gd name="connsiteX109" fmla="*/ 1990725 w 2867026"/>
              <a:gd name="connsiteY109" fmla="*/ 881062 h 1219200"/>
              <a:gd name="connsiteX110" fmla="*/ 2016919 w 2867026"/>
              <a:gd name="connsiteY110" fmla="*/ 888206 h 1219200"/>
              <a:gd name="connsiteX111" fmla="*/ 2024063 w 2867026"/>
              <a:gd name="connsiteY111" fmla="*/ 902493 h 1219200"/>
              <a:gd name="connsiteX112" fmla="*/ 2026444 w 2867026"/>
              <a:gd name="connsiteY112" fmla="*/ 909637 h 1219200"/>
              <a:gd name="connsiteX113" fmla="*/ 2028825 w 2867026"/>
              <a:gd name="connsiteY113" fmla="*/ 933450 h 1219200"/>
              <a:gd name="connsiteX114" fmla="*/ 2102643 w 2867026"/>
              <a:gd name="connsiteY114" fmla="*/ 935830 h 1219200"/>
              <a:gd name="connsiteX115" fmla="*/ 2109788 w 2867026"/>
              <a:gd name="connsiteY115" fmla="*/ 973931 h 1219200"/>
              <a:gd name="connsiteX116" fmla="*/ 2209800 w 2867026"/>
              <a:gd name="connsiteY116" fmla="*/ 973931 h 1219200"/>
              <a:gd name="connsiteX117" fmla="*/ 2207419 w 2867026"/>
              <a:gd name="connsiteY117" fmla="*/ 992981 h 1219200"/>
              <a:gd name="connsiteX118" fmla="*/ 2319338 w 2867026"/>
              <a:gd name="connsiteY118" fmla="*/ 997743 h 1219200"/>
              <a:gd name="connsiteX119" fmla="*/ 2324100 w 2867026"/>
              <a:gd name="connsiteY119" fmla="*/ 1019175 h 1219200"/>
              <a:gd name="connsiteX120" fmla="*/ 2400302 w 2867026"/>
              <a:gd name="connsiteY120" fmla="*/ 1023938 h 1219200"/>
              <a:gd name="connsiteX121" fmla="*/ 2400300 w 2867026"/>
              <a:gd name="connsiteY121" fmla="*/ 1045368 h 1219200"/>
              <a:gd name="connsiteX122" fmla="*/ 2416968 w 2867026"/>
              <a:gd name="connsiteY122" fmla="*/ 1045368 h 1219200"/>
              <a:gd name="connsiteX123" fmla="*/ 2416969 w 2867026"/>
              <a:gd name="connsiteY123" fmla="*/ 1078706 h 1219200"/>
              <a:gd name="connsiteX124" fmla="*/ 2531269 w 2867026"/>
              <a:gd name="connsiteY124" fmla="*/ 1081088 h 1219200"/>
              <a:gd name="connsiteX125" fmla="*/ 2531269 w 2867026"/>
              <a:gd name="connsiteY125" fmla="*/ 1133474 h 1219200"/>
              <a:gd name="connsiteX126" fmla="*/ 2705101 w 2867026"/>
              <a:gd name="connsiteY126" fmla="*/ 1145381 h 1219200"/>
              <a:gd name="connsiteX127" fmla="*/ 2707481 w 2867026"/>
              <a:gd name="connsiteY127" fmla="*/ 1173956 h 1219200"/>
              <a:gd name="connsiteX128" fmla="*/ 2807494 w 2867026"/>
              <a:gd name="connsiteY128" fmla="*/ 1178718 h 1219200"/>
              <a:gd name="connsiteX129" fmla="*/ 2809875 w 2867026"/>
              <a:gd name="connsiteY129" fmla="*/ 1214437 h 1219200"/>
              <a:gd name="connsiteX130" fmla="*/ 2867026 w 2867026"/>
              <a:gd name="connsiteY130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23938 w 2867026"/>
              <a:gd name="connsiteY47" fmla="*/ 333375 h 1219200"/>
              <a:gd name="connsiteX48" fmla="*/ 1066800 w 2867026"/>
              <a:gd name="connsiteY48" fmla="*/ 354806 h 1219200"/>
              <a:gd name="connsiteX49" fmla="*/ 1069181 w 2867026"/>
              <a:gd name="connsiteY49" fmla="*/ 364331 h 1219200"/>
              <a:gd name="connsiteX50" fmla="*/ 1140619 w 2867026"/>
              <a:gd name="connsiteY50" fmla="*/ 366712 h 1219200"/>
              <a:gd name="connsiteX51" fmla="*/ 1145381 w 2867026"/>
              <a:gd name="connsiteY51" fmla="*/ 373856 h 1219200"/>
              <a:gd name="connsiteX52" fmla="*/ 1197769 w 2867026"/>
              <a:gd name="connsiteY52" fmla="*/ 378618 h 1219200"/>
              <a:gd name="connsiteX53" fmla="*/ 1204913 w 2867026"/>
              <a:gd name="connsiteY53" fmla="*/ 383381 h 1219200"/>
              <a:gd name="connsiteX54" fmla="*/ 1209675 w 2867026"/>
              <a:gd name="connsiteY54" fmla="*/ 390525 h 1219200"/>
              <a:gd name="connsiteX55" fmla="*/ 1231106 w 2867026"/>
              <a:gd name="connsiteY55" fmla="*/ 397668 h 1219200"/>
              <a:gd name="connsiteX56" fmla="*/ 1240631 w 2867026"/>
              <a:gd name="connsiteY56" fmla="*/ 404812 h 1219200"/>
              <a:gd name="connsiteX57" fmla="*/ 1252538 w 2867026"/>
              <a:gd name="connsiteY57" fmla="*/ 416718 h 1219200"/>
              <a:gd name="connsiteX58" fmla="*/ 1257300 w 2867026"/>
              <a:gd name="connsiteY58" fmla="*/ 423862 h 1219200"/>
              <a:gd name="connsiteX59" fmla="*/ 1307306 w 2867026"/>
              <a:gd name="connsiteY59" fmla="*/ 431006 h 1219200"/>
              <a:gd name="connsiteX60" fmla="*/ 1335881 w 2867026"/>
              <a:gd name="connsiteY60" fmla="*/ 435768 h 1219200"/>
              <a:gd name="connsiteX61" fmla="*/ 1338263 w 2867026"/>
              <a:gd name="connsiteY61" fmla="*/ 442912 h 1219200"/>
              <a:gd name="connsiteX62" fmla="*/ 1347788 w 2867026"/>
              <a:gd name="connsiteY62" fmla="*/ 457200 h 1219200"/>
              <a:gd name="connsiteX63" fmla="*/ 1352550 w 2867026"/>
              <a:gd name="connsiteY63" fmla="*/ 464343 h 1219200"/>
              <a:gd name="connsiteX64" fmla="*/ 1359694 w 2867026"/>
              <a:gd name="connsiteY64" fmla="*/ 469106 h 1219200"/>
              <a:gd name="connsiteX65" fmla="*/ 1373981 w 2867026"/>
              <a:gd name="connsiteY65" fmla="*/ 485775 h 1219200"/>
              <a:gd name="connsiteX66" fmla="*/ 1381125 w 2867026"/>
              <a:gd name="connsiteY66" fmla="*/ 488156 h 1219200"/>
              <a:gd name="connsiteX67" fmla="*/ 1407319 w 2867026"/>
              <a:gd name="connsiteY67" fmla="*/ 490537 h 1219200"/>
              <a:gd name="connsiteX68" fmla="*/ 1414463 w 2867026"/>
              <a:gd name="connsiteY68" fmla="*/ 492918 h 1219200"/>
              <a:gd name="connsiteX69" fmla="*/ 1428750 w 2867026"/>
              <a:gd name="connsiteY69" fmla="*/ 504825 h 1219200"/>
              <a:gd name="connsiteX70" fmla="*/ 1459706 w 2867026"/>
              <a:gd name="connsiteY70" fmla="*/ 509587 h 1219200"/>
              <a:gd name="connsiteX71" fmla="*/ 1473994 w 2867026"/>
              <a:gd name="connsiteY71" fmla="*/ 511968 h 1219200"/>
              <a:gd name="connsiteX72" fmla="*/ 1507331 w 2867026"/>
              <a:gd name="connsiteY72" fmla="*/ 519112 h 1219200"/>
              <a:gd name="connsiteX73" fmla="*/ 1514475 w 2867026"/>
              <a:gd name="connsiteY73" fmla="*/ 521493 h 1219200"/>
              <a:gd name="connsiteX74" fmla="*/ 1524000 w 2867026"/>
              <a:gd name="connsiteY74" fmla="*/ 523875 h 1219200"/>
              <a:gd name="connsiteX75" fmla="*/ 1533525 w 2867026"/>
              <a:gd name="connsiteY75" fmla="*/ 531018 h 1219200"/>
              <a:gd name="connsiteX76" fmla="*/ 1538288 w 2867026"/>
              <a:gd name="connsiteY76" fmla="*/ 538162 h 1219200"/>
              <a:gd name="connsiteX77" fmla="*/ 1545431 w 2867026"/>
              <a:gd name="connsiteY77" fmla="*/ 571500 h 1219200"/>
              <a:gd name="connsiteX78" fmla="*/ 1552575 w 2867026"/>
              <a:gd name="connsiteY78" fmla="*/ 576262 h 1219200"/>
              <a:gd name="connsiteX79" fmla="*/ 1590675 w 2867026"/>
              <a:gd name="connsiteY79" fmla="*/ 578643 h 1219200"/>
              <a:gd name="connsiteX80" fmla="*/ 1602581 w 2867026"/>
              <a:gd name="connsiteY80" fmla="*/ 609600 h 1219200"/>
              <a:gd name="connsiteX81" fmla="*/ 1614488 w 2867026"/>
              <a:gd name="connsiteY81" fmla="*/ 619125 h 1219200"/>
              <a:gd name="connsiteX82" fmla="*/ 1621631 w 2867026"/>
              <a:gd name="connsiteY82" fmla="*/ 623887 h 1219200"/>
              <a:gd name="connsiteX83" fmla="*/ 1626394 w 2867026"/>
              <a:gd name="connsiteY83" fmla="*/ 631031 h 1219200"/>
              <a:gd name="connsiteX84" fmla="*/ 1633538 w 2867026"/>
              <a:gd name="connsiteY84" fmla="*/ 635793 h 1219200"/>
              <a:gd name="connsiteX85" fmla="*/ 1635919 w 2867026"/>
              <a:gd name="connsiteY85" fmla="*/ 642937 h 1219200"/>
              <a:gd name="connsiteX86" fmla="*/ 1643063 w 2867026"/>
              <a:gd name="connsiteY86" fmla="*/ 666750 h 1219200"/>
              <a:gd name="connsiteX87" fmla="*/ 1645444 w 2867026"/>
              <a:gd name="connsiteY87" fmla="*/ 673893 h 1219200"/>
              <a:gd name="connsiteX88" fmla="*/ 1693069 w 2867026"/>
              <a:gd name="connsiteY88" fmla="*/ 685800 h 1219200"/>
              <a:gd name="connsiteX89" fmla="*/ 1700212 w 2867026"/>
              <a:gd name="connsiteY89" fmla="*/ 707231 h 1219200"/>
              <a:gd name="connsiteX90" fmla="*/ 1738313 w 2867026"/>
              <a:gd name="connsiteY90" fmla="*/ 709612 h 1219200"/>
              <a:gd name="connsiteX91" fmla="*/ 1740694 w 2867026"/>
              <a:gd name="connsiteY91" fmla="*/ 723900 h 1219200"/>
              <a:gd name="connsiteX92" fmla="*/ 1774031 w 2867026"/>
              <a:gd name="connsiteY92" fmla="*/ 726281 h 1219200"/>
              <a:gd name="connsiteX93" fmla="*/ 1795463 w 2867026"/>
              <a:gd name="connsiteY93" fmla="*/ 738187 h 1219200"/>
              <a:gd name="connsiteX94" fmla="*/ 1797844 w 2867026"/>
              <a:gd name="connsiteY94" fmla="*/ 745331 h 1219200"/>
              <a:gd name="connsiteX95" fmla="*/ 1816894 w 2867026"/>
              <a:gd name="connsiteY95" fmla="*/ 752475 h 1219200"/>
              <a:gd name="connsiteX96" fmla="*/ 1840706 w 2867026"/>
              <a:gd name="connsiteY96" fmla="*/ 757237 h 1219200"/>
              <a:gd name="connsiteX97" fmla="*/ 1847850 w 2867026"/>
              <a:gd name="connsiteY97" fmla="*/ 764381 h 1219200"/>
              <a:gd name="connsiteX98" fmla="*/ 1854994 w 2867026"/>
              <a:gd name="connsiteY98" fmla="*/ 785812 h 1219200"/>
              <a:gd name="connsiteX99" fmla="*/ 1864519 w 2867026"/>
              <a:gd name="connsiteY99" fmla="*/ 797718 h 1219200"/>
              <a:gd name="connsiteX100" fmla="*/ 1893094 w 2867026"/>
              <a:gd name="connsiteY100" fmla="*/ 800100 h 1219200"/>
              <a:gd name="connsiteX101" fmla="*/ 1907381 w 2867026"/>
              <a:gd name="connsiteY101" fmla="*/ 802481 h 1219200"/>
              <a:gd name="connsiteX102" fmla="*/ 1916906 w 2867026"/>
              <a:gd name="connsiteY102" fmla="*/ 816768 h 1219200"/>
              <a:gd name="connsiteX103" fmla="*/ 1931194 w 2867026"/>
              <a:gd name="connsiteY103" fmla="*/ 831056 h 1219200"/>
              <a:gd name="connsiteX104" fmla="*/ 1940719 w 2867026"/>
              <a:gd name="connsiteY104" fmla="*/ 845343 h 1219200"/>
              <a:gd name="connsiteX105" fmla="*/ 1945481 w 2867026"/>
              <a:gd name="connsiteY105" fmla="*/ 862012 h 1219200"/>
              <a:gd name="connsiteX106" fmla="*/ 1966913 w 2867026"/>
              <a:gd name="connsiteY106" fmla="*/ 871537 h 1219200"/>
              <a:gd name="connsiteX107" fmla="*/ 1981200 w 2867026"/>
              <a:gd name="connsiteY107" fmla="*/ 876300 h 1219200"/>
              <a:gd name="connsiteX108" fmla="*/ 1990725 w 2867026"/>
              <a:gd name="connsiteY108" fmla="*/ 881062 h 1219200"/>
              <a:gd name="connsiteX109" fmla="*/ 2016919 w 2867026"/>
              <a:gd name="connsiteY109" fmla="*/ 888206 h 1219200"/>
              <a:gd name="connsiteX110" fmla="*/ 2024063 w 2867026"/>
              <a:gd name="connsiteY110" fmla="*/ 902493 h 1219200"/>
              <a:gd name="connsiteX111" fmla="*/ 2026444 w 2867026"/>
              <a:gd name="connsiteY111" fmla="*/ 909637 h 1219200"/>
              <a:gd name="connsiteX112" fmla="*/ 2028825 w 2867026"/>
              <a:gd name="connsiteY112" fmla="*/ 933450 h 1219200"/>
              <a:gd name="connsiteX113" fmla="*/ 2102643 w 2867026"/>
              <a:gd name="connsiteY113" fmla="*/ 935830 h 1219200"/>
              <a:gd name="connsiteX114" fmla="*/ 2109788 w 2867026"/>
              <a:gd name="connsiteY114" fmla="*/ 973931 h 1219200"/>
              <a:gd name="connsiteX115" fmla="*/ 2209800 w 2867026"/>
              <a:gd name="connsiteY115" fmla="*/ 973931 h 1219200"/>
              <a:gd name="connsiteX116" fmla="*/ 2207419 w 2867026"/>
              <a:gd name="connsiteY116" fmla="*/ 992981 h 1219200"/>
              <a:gd name="connsiteX117" fmla="*/ 2319338 w 2867026"/>
              <a:gd name="connsiteY117" fmla="*/ 997743 h 1219200"/>
              <a:gd name="connsiteX118" fmla="*/ 2324100 w 2867026"/>
              <a:gd name="connsiteY118" fmla="*/ 1019175 h 1219200"/>
              <a:gd name="connsiteX119" fmla="*/ 2400302 w 2867026"/>
              <a:gd name="connsiteY119" fmla="*/ 1023938 h 1219200"/>
              <a:gd name="connsiteX120" fmla="*/ 2400300 w 2867026"/>
              <a:gd name="connsiteY120" fmla="*/ 1045368 h 1219200"/>
              <a:gd name="connsiteX121" fmla="*/ 2416968 w 2867026"/>
              <a:gd name="connsiteY121" fmla="*/ 1045368 h 1219200"/>
              <a:gd name="connsiteX122" fmla="*/ 2416969 w 2867026"/>
              <a:gd name="connsiteY122" fmla="*/ 1078706 h 1219200"/>
              <a:gd name="connsiteX123" fmla="*/ 2531269 w 2867026"/>
              <a:gd name="connsiteY123" fmla="*/ 1081088 h 1219200"/>
              <a:gd name="connsiteX124" fmla="*/ 2531269 w 2867026"/>
              <a:gd name="connsiteY124" fmla="*/ 1133474 h 1219200"/>
              <a:gd name="connsiteX125" fmla="*/ 2705101 w 2867026"/>
              <a:gd name="connsiteY125" fmla="*/ 1145381 h 1219200"/>
              <a:gd name="connsiteX126" fmla="*/ 2707481 w 2867026"/>
              <a:gd name="connsiteY126" fmla="*/ 1173956 h 1219200"/>
              <a:gd name="connsiteX127" fmla="*/ 2807494 w 2867026"/>
              <a:gd name="connsiteY127" fmla="*/ 1178718 h 1219200"/>
              <a:gd name="connsiteX128" fmla="*/ 2809875 w 2867026"/>
              <a:gd name="connsiteY128" fmla="*/ 1214437 h 1219200"/>
              <a:gd name="connsiteX129" fmla="*/ 2867026 w 2867026"/>
              <a:gd name="connsiteY12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23938 w 2867026"/>
              <a:gd name="connsiteY47" fmla="*/ 333375 h 1219200"/>
              <a:gd name="connsiteX48" fmla="*/ 1069181 w 2867026"/>
              <a:gd name="connsiteY48" fmla="*/ 364331 h 1219200"/>
              <a:gd name="connsiteX49" fmla="*/ 1140619 w 2867026"/>
              <a:gd name="connsiteY49" fmla="*/ 366712 h 1219200"/>
              <a:gd name="connsiteX50" fmla="*/ 1145381 w 2867026"/>
              <a:gd name="connsiteY50" fmla="*/ 373856 h 1219200"/>
              <a:gd name="connsiteX51" fmla="*/ 1197769 w 2867026"/>
              <a:gd name="connsiteY51" fmla="*/ 378618 h 1219200"/>
              <a:gd name="connsiteX52" fmla="*/ 1204913 w 2867026"/>
              <a:gd name="connsiteY52" fmla="*/ 383381 h 1219200"/>
              <a:gd name="connsiteX53" fmla="*/ 1209675 w 2867026"/>
              <a:gd name="connsiteY53" fmla="*/ 390525 h 1219200"/>
              <a:gd name="connsiteX54" fmla="*/ 1231106 w 2867026"/>
              <a:gd name="connsiteY54" fmla="*/ 397668 h 1219200"/>
              <a:gd name="connsiteX55" fmla="*/ 1240631 w 2867026"/>
              <a:gd name="connsiteY55" fmla="*/ 404812 h 1219200"/>
              <a:gd name="connsiteX56" fmla="*/ 1252538 w 2867026"/>
              <a:gd name="connsiteY56" fmla="*/ 416718 h 1219200"/>
              <a:gd name="connsiteX57" fmla="*/ 1257300 w 2867026"/>
              <a:gd name="connsiteY57" fmla="*/ 423862 h 1219200"/>
              <a:gd name="connsiteX58" fmla="*/ 1307306 w 2867026"/>
              <a:gd name="connsiteY58" fmla="*/ 431006 h 1219200"/>
              <a:gd name="connsiteX59" fmla="*/ 1335881 w 2867026"/>
              <a:gd name="connsiteY59" fmla="*/ 435768 h 1219200"/>
              <a:gd name="connsiteX60" fmla="*/ 1338263 w 2867026"/>
              <a:gd name="connsiteY60" fmla="*/ 442912 h 1219200"/>
              <a:gd name="connsiteX61" fmla="*/ 1347788 w 2867026"/>
              <a:gd name="connsiteY61" fmla="*/ 457200 h 1219200"/>
              <a:gd name="connsiteX62" fmla="*/ 1352550 w 2867026"/>
              <a:gd name="connsiteY62" fmla="*/ 464343 h 1219200"/>
              <a:gd name="connsiteX63" fmla="*/ 1359694 w 2867026"/>
              <a:gd name="connsiteY63" fmla="*/ 469106 h 1219200"/>
              <a:gd name="connsiteX64" fmla="*/ 1373981 w 2867026"/>
              <a:gd name="connsiteY64" fmla="*/ 485775 h 1219200"/>
              <a:gd name="connsiteX65" fmla="*/ 1381125 w 2867026"/>
              <a:gd name="connsiteY65" fmla="*/ 488156 h 1219200"/>
              <a:gd name="connsiteX66" fmla="*/ 1407319 w 2867026"/>
              <a:gd name="connsiteY66" fmla="*/ 490537 h 1219200"/>
              <a:gd name="connsiteX67" fmla="*/ 1414463 w 2867026"/>
              <a:gd name="connsiteY67" fmla="*/ 492918 h 1219200"/>
              <a:gd name="connsiteX68" fmla="*/ 1428750 w 2867026"/>
              <a:gd name="connsiteY68" fmla="*/ 504825 h 1219200"/>
              <a:gd name="connsiteX69" fmla="*/ 1459706 w 2867026"/>
              <a:gd name="connsiteY69" fmla="*/ 509587 h 1219200"/>
              <a:gd name="connsiteX70" fmla="*/ 1473994 w 2867026"/>
              <a:gd name="connsiteY70" fmla="*/ 511968 h 1219200"/>
              <a:gd name="connsiteX71" fmla="*/ 1507331 w 2867026"/>
              <a:gd name="connsiteY71" fmla="*/ 519112 h 1219200"/>
              <a:gd name="connsiteX72" fmla="*/ 1514475 w 2867026"/>
              <a:gd name="connsiteY72" fmla="*/ 521493 h 1219200"/>
              <a:gd name="connsiteX73" fmla="*/ 1524000 w 2867026"/>
              <a:gd name="connsiteY73" fmla="*/ 523875 h 1219200"/>
              <a:gd name="connsiteX74" fmla="*/ 1533525 w 2867026"/>
              <a:gd name="connsiteY74" fmla="*/ 531018 h 1219200"/>
              <a:gd name="connsiteX75" fmla="*/ 1538288 w 2867026"/>
              <a:gd name="connsiteY75" fmla="*/ 538162 h 1219200"/>
              <a:gd name="connsiteX76" fmla="*/ 1545431 w 2867026"/>
              <a:gd name="connsiteY76" fmla="*/ 571500 h 1219200"/>
              <a:gd name="connsiteX77" fmla="*/ 1552575 w 2867026"/>
              <a:gd name="connsiteY77" fmla="*/ 576262 h 1219200"/>
              <a:gd name="connsiteX78" fmla="*/ 1590675 w 2867026"/>
              <a:gd name="connsiteY78" fmla="*/ 578643 h 1219200"/>
              <a:gd name="connsiteX79" fmla="*/ 1602581 w 2867026"/>
              <a:gd name="connsiteY79" fmla="*/ 609600 h 1219200"/>
              <a:gd name="connsiteX80" fmla="*/ 1614488 w 2867026"/>
              <a:gd name="connsiteY80" fmla="*/ 619125 h 1219200"/>
              <a:gd name="connsiteX81" fmla="*/ 1621631 w 2867026"/>
              <a:gd name="connsiteY81" fmla="*/ 623887 h 1219200"/>
              <a:gd name="connsiteX82" fmla="*/ 1626394 w 2867026"/>
              <a:gd name="connsiteY82" fmla="*/ 631031 h 1219200"/>
              <a:gd name="connsiteX83" fmla="*/ 1633538 w 2867026"/>
              <a:gd name="connsiteY83" fmla="*/ 635793 h 1219200"/>
              <a:gd name="connsiteX84" fmla="*/ 1635919 w 2867026"/>
              <a:gd name="connsiteY84" fmla="*/ 642937 h 1219200"/>
              <a:gd name="connsiteX85" fmla="*/ 1643063 w 2867026"/>
              <a:gd name="connsiteY85" fmla="*/ 666750 h 1219200"/>
              <a:gd name="connsiteX86" fmla="*/ 1645444 w 2867026"/>
              <a:gd name="connsiteY86" fmla="*/ 673893 h 1219200"/>
              <a:gd name="connsiteX87" fmla="*/ 1693069 w 2867026"/>
              <a:gd name="connsiteY87" fmla="*/ 685800 h 1219200"/>
              <a:gd name="connsiteX88" fmla="*/ 1700212 w 2867026"/>
              <a:gd name="connsiteY88" fmla="*/ 707231 h 1219200"/>
              <a:gd name="connsiteX89" fmla="*/ 1738313 w 2867026"/>
              <a:gd name="connsiteY89" fmla="*/ 709612 h 1219200"/>
              <a:gd name="connsiteX90" fmla="*/ 1740694 w 2867026"/>
              <a:gd name="connsiteY90" fmla="*/ 723900 h 1219200"/>
              <a:gd name="connsiteX91" fmla="*/ 1774031 w 2867026"/>
              <a:gd name="connsiteY91" fmla="*/ 726281 h 1219200"/>
              <a:gd name="connsiteX92" fmla="*/ 1795463 w 2867026"/>
              <a:gd name="connsiteY92" fmla="*/ 738187 h 1219200"/>
              <a:gd name="connsiteX93" fmla="*/ 1797844 w 2867026"/>
              <a:gd name="connsiteY93" fmla="*/ 745331 h 1219200"/>
              <a:gd name="connsiteX94" fmla="*/ 1816894 w 2867026"/>
              <a:gd name="connsiteY94" fmla="*/ 752475 h 1219200"/>
              <a:gd name="connsiteX95" fmla="*/ 1840706 w 2867026"/>
              <a:gd name="connsiteY95" fmla="*/ 757237 h 1219200"/>
              <a:gd name="connsiteX96" fmla="*/ 1847850 w 2867026"/>
              <a:gd name="connsiteY96" fmla="*/ 764381 h 1219200"/>
              <a:gd name="connsiteX97" fmla="*/ 1854994 w 2867026"/>
              <a:gd name="connsiteY97" fmla="*/ 785812 h 1219200"/>
              <a:gd name="connsiteX98" fmla="*/ 1864519 w 2867026"/>
              <a:gd name="connsiteY98" fmla="*/ 797718 h 1219200"/>
              <a:gd name="connsiteX99" fmla="*/ 1893094 w 2867026"/>
              <a:gd name="connsiteY99" fmla="*/ 800100 h 1219200"/>
              <a:gd name="connsiteX100" fmla="*/ 1907381 w 2867026"/>
              <a:gd name="connsiteY100" fmla="*/ 802481 h 1219200"/>
              <a:gd name="connsiteX101" fmla="*/ 1916906 w 2867026"/>
              <a:gd name="connsiteY101" fmla="*/ 816768 h 1219200"/>
              <a:gd name="connsiteX102" fmla="*/ 1931194 w 2867026"/>
              <a:gd name="connsiteY102" fmla="*/ 831056 h 1219200"/>
              <a:gd name="connsiteX103" fmla="*/ 1940719 w 2867026"/>
              <a:gd name="connsiteY103" fmla="*/ 845343 h 1219200"/>
              <a:gd name="connsiteX104" fmla="*/ 1945481 w 2867026"/>
              <a:gd name="connsiteY104" fmla="*/ 862012 h 1219200"/>
              <a:gd name="connsiteX105" fmla="*/ 1966913 w 2867026"/>
              <a:gd name="connsiteY105" fmla="*/ 871537 h 1219200"/>
              <a:gd name="connsiteX106" fmla="*/ 1981200 w 2867026"/>
              <a:gd name="connsiteY106" fmla="*/ 876300 h 1219200"/>
              <a:gd name="connsiteX107" fmla="*/ 1990725 w 2867026"/>
              <a:gd name="connsiteY107" fmla="*/ 881062 h 1219200"/>
              <a:gd name="connsiteX108" fmla="*/ 2016919 w 2867026"/>
              <a:gd name="connsiteY108" fmla="*/ 888206 h 1219200"/>
              <a:gd name="connsiteX109" fmla="*/ 2024063 w 2867026"/>
              <a:gd name="connsiteY109" fmla="*/ 902493 h 1219200"/>
              <a:gd name="connsiteX110" fmla="*/ 2026444 w 2867026"/>
              <a:gd name="connsiteY110" fmla="*/ 909637 h 1219200"/>
              <a:gd name="connsiteX111" fmla="*/ 2028825 w 2867026"/>
              <a:gd name="connsiteY111" fmla="*/ 933450 h 1219200"/>
              <a:gd name="connsiteX112" fmla="*/ 2102643 w 2867026"/>
              <a:gd name="connsiteY112" fmla="*/ 935830 h 1219200"/>
              <a:gd name="connsiteX113" fmla="*/ 2109788 w 2867026"/>
              <a:gd name="connsiteY113" fmla="*/ 973931 h 1219200"/>
              <a:gd name="connsiteX114" fmla="*/ 2209800 w 2867026"/>
              <a:gd name="connsiteY114" fmla="*/ 973931 h 1219200"/>
              <a:gd name="connsiteX115" fmla="*/ 2207419 w 2867026"/>
              <a:gd name="connsiteY115" fmla="*/ 992981 h 1219200"/>
              <a:gd name="connsiteX116" fmla="*/ 2319338 w 2867026"/>
              <a:gd name="connsiteY116" fmla="*/ 997743 h 1219200"/>
              <a:gd name="connsiteX117" fmla="*/ 2324100 w 2867026"/>
              <a:gd name="connsiteY117" fmla="*/ 1019175 h 1219200"/>
              <a:gd name="connsiteX118" fmla="*/ 2400302 w 2867026"/>
              <a:gd name="connsiteY118" fmla="*/ 1023938 h 1219200"/>
              <a:gd name="connsiteX119" fmla="*/ 2400300 w 2867026"/>
              <a:gd name="connsiteY119" fmla="*/ 1045368 h 1219200"/>
              <a:gd name="connsiteX120" fmla="*/ 2416968 w 2867026"/>
              <a:gd name="connsiteY120" fmla="*/ 1045368 h 1219200"/>
              <a:gd name="connsiteX121" fmla="*/ 2416969 w 2867026"/>
              <a:gd name="connsiteY121" fmla="*/ 1078706 h 1219200"/>
              <a:gd name="connsiteX122" fmla="*/ 2531269 w 2867026"/>
              <a:gd name="connsiteY122" fmla="*/ 1081088 h 1219200"/>
              <a:gd name="connsiteX123" fmla="*/ 2531269 w 2867026"/>
              <a:gd name="connsiteY123" fmla="*/ 1133474 h 1219200"/>
              <a:gd name="connsiteX124" fmla="*/ 2705101 w 2867026"/>
              <a:gd name="connsiteY124" fmla="*/ 1145381 h 1219200"/>
              <a:gd name="connsiteX125" fmla="*/ 2707481 w 2867026"/>
              <a:gd name="connsiteY125" fmla="*/ 1173956 h 1219200"/>
              <a:gd name="connsiteX126" fmla="*/ 2807494 w 2867026"/>
              <a:gd name="connsiteY126" fmla="*/ 1178718 h 1219200"/>
              <a:gd name="connsiteX127" fmla="*/ 2809875 w 2867026"/>
              <a:gd name="connsiteY127" fmla="*/ 1214437 h 1219200"/>
              <a:gd name="connsiteX128" fmla="*/ 2867026 w 2867026"/>
              <a:gd name="connsiteY12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26319 w 2867026"/>
              <a:gd name="connsiteY47" fmla="*/ 350043 h 1219200"/>
              <a:gd name="connsiteX48" fmla="*/ 1069181 w 2867026"/>
              <a:gd name="connsiteY48" fmla="*/ 364331 h 1219200"/>
              <a:gd name="connsiteX49" fmla="*/ 1140619 w 2867026"/>
              <a:gd name="connsiteY49" fmla="*/ 366712 h 1219200"/>
              <a:gd name="connsiteX50" fmla="*/ 1145381 w 2867026"/>
              <a:gd name="connsiteY50" fmla="*/ 373856 h 1219200"/>
              <a:gd name="connsiteX51" fmla="*/ 1197769 w 2867026"/>
              <a:gd name="connsiteY51" fmla="*/ 378618 h 1219200"/>
              <a:gd name="connsiteX52" fmla="*/ 1204913 w 2867026"/>
              <a:gd name="connsiteY52" fmla="*/ 383381 h 1219200"/>
              <a:gd name="connsiteX53" fmla="*/ 1209675 w 2867026"/>
              <a:gd name="connsiteY53" fmla="*/ 390525 h 1219200"/>
              <a:gd name="connsiteX54" fmla="*/ 1231106 w 2867026"/>
              <a:gd name="connsiteY54" fmla="*/ 397668 h 1219200"/>
              <a:gd name="connsiteX55" fmla="*/ 1240631 w 2867026"/>
              <a:gd name="connsiteY55" fmla="*/ 404812 h 1219200"/>
              <a:gd name="connsiteX56" fmla="*/ 1252538 w 2867026"/>
              <a:gd name="connsiteY56" fmla="*/ 416718 h 1219200"/>
              <a:gd name="connsiteX57" fmla="*/ 1257300 w 2867026"/>
              <a:gd name="connsiteY57" fmla="*/ 423862 h 1219200"/>
              <a:gd name="connsiteX58" fmla="*/ 1307306 w 2867026"/>
              <a:gd name="connsiteY58" fmla="*/ 431006 h 1219200"/>
              <a:gd name="connsiteX59" fmla="*/ 1335881 w 2867026"/>
              <a:gd name="connsiteY59" fmla="*/ 435768 h 1219200"/>
              <a:gd name="connsiteX60" fmla="*/ 1338263 w 2867026"/>
              <a:gd name="connsiteY60" fmla="*/ 442912 h 1219200"/>
              <a:gd name="connsiteX61" fmla="*/ 1347788 w 2867026"/>
              <a:gd name="connsiteY61" fmla="*/ 457200 h 1219200"/>
              <a:gd name="connsiteX62" fmla="*/ 1352550 w 2867026"/>
              <a:gd name="connsiteY62" fmla="*/ 464343 h 1219200"/>
              <a:gd name="connsiteX63" fmla="*/ 1359694 w 2867026"/>
              <a:gd name="connsiteY63" fmla="*/ 469106 h 1219200"/>
              <a:gd name="connsiteX64" fmla="*/ 1373981 w 2867026"/>
              <a:gd name="connsiteY64" fmla="*/ 485775 h 1219200"/>
              <a:gd name="connsiteX65" fmla="*/ 1381125 w 2867026"/>
              <a:gd name="connsiteY65" fmla="*/ 488156 h 1219200"/>
              <a:gd name="connsiteX66" fmla="*/ 1407319 w 2867026"/>
              <a:gd name="connsiteY66" fmla="*/ 490537 h 1219200"/>
              <a:gd name="connsiteX67" fmla="*/ 1414463 w 2867026"/>
              <a:gd name="connsiteY67" fmla="*/ 492918 h 1219200"/>
              <a:gd name="connsiteX68" fmla="*/ 1428750 w 2867026"/>
              <a:gd name="connsiteY68" fmla="*/ 504825 h 1219200"/>
              <a:gd name="connsiteX69" fmla="*/ 1459706 w 2867026"/>
              <a:gd name="connsiteY69" fmla="*/ 509587 h 1219200"/>
              <a:gd name="connsiteX70" fmla="*/ 1473994 w 2867026"/>
              <a:gd name="connsiteY70" fmla="*/ 511968 h 1219200"/>
              <a:gd name="connsiteX71" fmla="*/ 1507331 w 2867026"/>
              <a:gd name="connsiteY71" fmla="*/ 519112 h 1219200"/>
              <a:gd name="connsiteX72" fmla="*/ 1514475 w 2867026"/>
              <a:gd name="connsiteY72" fmla="*/ 521493 h 1219200"/>
              <a:gd name="connsiteX73" fmla="*/ 1524000 w 2867026"/>
              <a:gd name="connsiteY73" fmla="*/ 523875 h 1219200"/>
              <a:gd name="connsiteX74" fmla="*/ 1533525 w 2867026"/>
              <a:gd name="connsiteY74" fmla="*/ 531018 h 1219200"/>
              <a:gd name="connsiteX75" fmla="*/ 1538288 w 2867026"/>
              <a:gd name="connsiteY75" fmla="*/ 538162 h 1219200"/>
              <a:gd name="connsiteX76" fmla="*/ 1545431 w 2867026"/>
              <a:gd name="connsiteY76" fmla="*/ 571500 h 1219200"/>
              <a:gd name="connsiteX77" fmla="*/ 1552575 w 2867026"/>
              <a:gd name="connsiteY77" fmla="*/ 576262 h 1219200"/>
              <a:gd name="connsiteX78" fmla="*/ 1590675 w 2867026"/>
              <a:gd name="connsiteY78" fmla="*/ 578643 h 1219200"/>
              <a:gd name="connsiteX79" fmla="*/ 1602581 w 2867026"/>
              <a:gd name="connsiteY79" fmla="*/ 609600 h 1219200"/>
              <a:gd name="connsiteX80" fmla="*/ 1614488 w 2867026"/>
              <a:gd name="connsiteY80" fmla="*/ 619125 h 1219200"/>
              <a:gd name="connsiteX81" fmla="*/ 1621631 w 2867026"/>
              <a:gd name="connsiteY81" fmla="*/ 623887 h 1219200"/>
              <a:gd name="connsiteX82" fmla="*/ 1626394 w 2867026"/>
              <a:gd name="connsiteY82" fmla="*/ 631031 h 1219200"/>
              <a:gd name="connsiteX83" fmla="*/ 1633538 w 2867026"/>
              <a:gd name="connsiteY83" fmla="*/ 635793 h 1219200"/>
              <a:gd name="connsiteX84" fmla="*/ 1635919 w 2867026"/>
              <a:gd name="connsiteY84" fmla="*/ 642937 h 1219200"/>
              <a:gd name="connsiteX85" fmla="*/ 1643063 w 2867026"/>
              <a:gd name="connsiteY85" fmla="*/ 666750 h 1219200"/>
              <a:gd name="connsiteX86" fmla="*/ 1645444 w 2867026"/>
              <a:gd name="connsiteY86" fmla="*/ 673893 h 1219200"/>
              <a:gd name="connsiteX87" fmla="*/ 1693069 w 2867026"/>
              <a:gd name="connsiteY87" fmla="*/ 685800 h 1219200"/>
              <a:gd name="connsiteX88" fmla="*/ 1700212 w 2867026"/>
              <a:gd name="connsiteY88" fmla="*/ 707231 h 1219200"/>
              <a:gd name="connsiteX89" fmla="*/ 1738313 w 2867026"/>
              <a:gd name="connsiteY89" fmla="*/ 709612 h 1219200"/>
              <a:gd name="connsiteX90" fmla="*/ 1740694 w 2867026"/>
              <a:gd name="connsiteY90" fmla="*/ 723900 h 1219200"/>
              <a:gd name="connsiteX91" fmla="*/ 1774031 w 2867026"/>
              <a:gd name="connsiteY91" fmla="*/ 726281 h 1219200"/>
              <a:gd name="connsiteX92" fmla="*/ 1795463 w 2867026"/>
              <a:gd name="connsiteY92" fmla="*/ 738187 h 1219200"/>
              <a:gd name="connsiteX93" fmla="*/ 1797844 w 2867026"/>
              <a:gd name="connsiteY93" fmla="*/ 745331 h 1219200"/>
              <a:gd name="connsiteX94" fmla="*/ 1816894 w 2867026"/>
              <a:gd name="connsiteY94" fmla="*/ 752475 h 1219200"/>
              <a:gd name="connsiteX95" fmla="*/ 1840706 w 2867026"/>
              <a:gd name="connsiteY95" fmla="*/ 757237 h 1219200"/>
              <a:gd name="connsiteX96" fmla="*/ 1847850 w 2867026"/>
              <a:gd name="connsiteY96" fmla="*/ 764381 h 1219200"/>
              <a:gd name="connsiteX97" fmla="*/ 1854994 w 2867026"/>
              <a:gd name="connsiteY97" fmla="*/ 785812 h 1219200"/>
              <a:gd name="connsiteX98" fmla="*/ 1864519 w 2867026"/>
              <a:gd name="connsiteY98" fmla="*/ 797718 h 1219200"/>
              <a:gd name="connsiteX99" fmla="*/ 1893094 w 2867026"/>
              <a:gd name="connsiteY99" fmla="*/ 800100 h 1219200"/>
              <a:gd name="connsiteX100" fmla="*/ 1907381 w 2867026"/>
              <a:gd name="connsiteY100" fmla="*/ 802481 h 1219200"/>
              <a:gd name="connsiteX101" fmla="*/ 1916906 w 2867026"/>
              <a:gd name="connsiteY101" fmla="*/ 816768 h 1219200"/>
              <a:gd name="connsiteX102" fmla="*/ 1931194 w 2867026"/>
              <a:gd name="connsiteY102" fmla="*/ 831056 h 1219200"/>
              <a:gd name="connsiteX103" fmla="*/ 1940719 w 2867026"/>
              <a:gd name="connsiteY103" fmla="*/ 845343 h 1219200"/>
              <a:gd name="connsiteX104" fmla="*/ 1945481 w 2867026"/>
              <a:gd name="connsiteY104" fmla="*/ 862012 h 1219200"/>
              <a:gd name="connsiteX105" fmla="*/ 1966913 w 2867026"/>
              <a:gd name="connsiteY105" fmla="*/ 871537 h 1219200"/>
              <a:gd name="connsiteX106" fmla="*/ 1981200 w 2867026"/>
              <a:gd name="connsiteY106" fmla="*/ 876300 h 1219200"/>
              <a:gd name="connsiteX107" fmla="*/ 1990725 w 2867026"/>
              <a:gd name="connsiteY107" fmla="*/ 881062 h 1219200"/>
              <a:gd name="connsiteX108" fmla="*/ 2016919 w 2867026"/>
              <a:gd name="connsiteY108" fmla="*/ 888206 h 1219200"/>
              <a:gd name="connsiteX109" fmla="*/ 2024063 w 2867026"/>
              <a:gd name="connsiteY109" fmla="*/ 902493 h 1219200"/>
              <a:gd name="connsiteX110" fmla="*/ 2026444 w 2867026"/>
              <a:gd name="connsiteY110" fmla="*/ 909637 h 1219200"/>
              <a:gd name="connsiteX111" fmla="*/ 2028825 w 2867026"/>
              <a:gd name="connsiteY111" fmla="*/ 933450 h 1219200"/>
              <a:gd name="connsiteX112" fmla="*/ 2102643 w 2867026"/>
              <a:gd name="connsiteY112" fmla="*/ 935830 h 1219200"/>
              <a:gd name="connsiteX113" fmla="*/ 2109788 w 2867026"/>
              <a:gd name="connsiteY113" fmla="*/ 973931 h 1219200"/>
              <a:gd name="connsiteX114" fmla="*/ 2209800 w 2867026"/>
              <a:gd name="connsiteY114" fmla="*/ 973931 h 1219200"/>
              <a:gd name="connsiteX115" fmla="*/ 2207419 w 2867026"/>
              <a:gd name="connsiteY115" fmla="*/ 992981 h 1219200"/>
              <a:gd name="connsiteX116" fmla="*/ 2319338 w 2867026"/>
              <a:gd name="connsiteY116" fmla="*/ 997743 h 1219200"/>
              <a:gd name="connsiteX117" fmla="*/ 2324100 w 2867026"/>
              <a:gd name="connsiteY117" fmla="*/ 1019175 h 1219200"/>
              <a:gd name="connsiteX118" fmla="*/ 2400302 w 2867026"/>
              <a:gd name="connsiteY118" fmla="*/ 1023938 h 1219200"/>
              <a:gd name="connsiteX119" fmla="*/ 2400300 w 2867026"/>
              <a:gd name="connsiteY119" fmla="*/ 1045368 h 1219200"/>
              <a:gd name="connsiteX120" fmla="*/ 2416968 w 2867026"/>
              <a:gd name="connsiteY120" fmla="*/ 1045368 h 1219200"/>
              <a:gd name="connsiteX121" fmla="*/ 2416969 w 2867026"/>
              <a:gd name="connsiteY121" fmla="*/ 1078706 h 1219200"/>
              <a:gd name="connsiteX122" fmla="*/ 2531269 w 2867026"/>
              <a:gd name="connsiteY122" fmla="*/ 1081088 h 1219200"/>
              <a:gd name="connsiteX123" fmla="*/ 2531269 w 2867026"/>
              <a:gd name="connsiteY123" fmla="*/ 1133474 h 1219200"/>
              <a:gd name="connsiteX124" fmla="*/ 2705101 w 2867026"/>
              <a:gd name="connsiteY124" fmla="*/ 1145381 h 1219200"/>
              <a:gd name="connsiteX125" fmla="*/ 2707481 w 2867026"/>
              <a:gd name="connsiteY125" fmla="*/ 1173956 h 1219200"/>
              <a:gd name="connsiteX126" fmla="*/ 2807494 w 2867026"/>
              <a:gd name="connsiteY126" fmla="*/ 1178718 h 1219200"/>
              <a:gd name="connsiteX127" fmla="*/ 2809875 w 2867026"/>
              <a:gd name="connsiteY127" fmla="*/ 1214437 h 1219200"/>
              <a:gd name="connsiteX128" fmla="*/ 2867026 w 2867026"/>
              <a:gd name="connsiteY12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1002506 w 2867026"/>
              <a:gd name="connsiteY45" fmla="*/ 328612 h 1219200"/>
              <a:gd name="connsiteX46" fmla="*/ 1026319 w 2867026"/>
              <a:gd name="connsiteY46" fmla="*/ 350043 h 1219200"/>
              <a:gd name="connsiteX47" fmla="*/ 1069181 w 2867026"/>
              <a:gd name="connsiteY47" fmla="*/ 364331 h 1219200"/>
              <a:gd name="connsiteX48" fmla="*/ 1140619 w 2867026"/>
              <a:gd name="connsiteY48" fmla="*/ 366712 h 1219200"/>
              <a:gd name="connsiteX49" fmla="*/ 1145381 w 2867026"/>
              <a:gd name="connsiteY49" fmla="*/ 373856 h 1219200"/>
              <a:gd name="connsiteX50" fmla="*/ 1197769 w 2867026"/>
              <a:gd name="connsiteY50" fmla="*/ 378618 h 1219200"/>
              <a:gd name="connsiteX51" fmla="*/ 1204913 w 2867026"/>
              <a:gd name="connsiteY51" fmla="*/ 383381 h 1219200"/>
              <a:gd name="connsiteX52" fmla="*/ 1209675 w 2867026"/>
              <a:gd name="connsiteY52" fmla="*/ 390525 h 1219200"/>
              <a:gd name="connsiteX53" fmla="*/ 1231106 w 2867026"/>
              <a:gd name="connsiteY53" fmla="*/ 397668 h 1219200"/>
              <a:gd name="connsiteX54" fmla="*/ 1240631 w 2867026"/>
              <a:gd name="connsiteY54" fmla="*/ 404812 h 1219200"/>
              <a:gd name="connsiteX55" fmla="*/ 1252538 w 2867026"/>
              <a:gd name="connsiteY55" fmla="*/ 416718 h 1219200"/>
              <a:gd name="connsiteX56" fmla="*/ 1257300 w 2867026"/>
              <a:gd name="connsiteY56" fmla="*/ 423862 h 1219200"/>
              <a:gd name="connsiteX57" fmla="*/ 1307306 w 2867026"/>
              <a:gd name="connsiteY57" fmla="*/ 431006 h 1219200"/>
              <a:gd name="connsiteX58" fmla="*/ 1335881 w 2867026"/>
              <a:gd name="connsiteY58" fmla="*/ 435768 h 1219200"/>
              <a:gd name="connsiteX59" fmla="*/ 1338263 w 2867026"/>
              <a:gd name="connsiteY59" fmla="*/ 442912 h 1219200"/>
              <a:gd name="connsiteX60" fmla="*/ 1347788 w 2867026"/>
              <a:gd name="connsiteY60" fmla="*/ 457200 h 1219200"/>
              <a:gd name="connsiteX61" fmla="*/ 1352550 w 2867026"/>
              <a:gd name="connsiteY61" fmla="*/ 464343 h 1219200"/>
              <a:gd name="connsiteX62" fmla="*/ 1359694 w 2867026"/>
              <a:gd name="connsiteY62" fmla="*/ 469106 h 1219200"/>
              <a:gd name="connsiteX63" fmla="*/ 1373981 w 2867026"/>
              <a:gd name="connsiteY63" fmla="*/ 485775 h 1219200"/>
              <a:gd name="connsiteX64" fmla="*/ 1381125 w 2867026"/>
              <a:gd name="connsiteY64" fmla="*/ 488156 h 1219200"/>
              <a:gd name="connsiteX65" fmla="*/ 1407319 w 2867026"/>
              <a:gd name="connsiteY65" fmla="*/ 490537 h 1219200"/>
              <a:gd name="connsiteX66" fmla="*/ 1414463 w 2867026"/>
              <a:gd name="connsiteY66" fmla="*/ 492918 h 1219200"/>
              <a:gd name="connsiteX67" fmla="*/ 1428750 w 2867026"/>
              <a:gd name="connsiteY67" fmla="*/ 504825 h 1219200"/>
              <a:gd name="connsiteX68" fmla="*/ 1459706 w 2867026"/>
              <a:gd name="connsiteY68" fmla="*/ 509587 h 1219200"/>
              <a:gd name="connsiteX69" fmla="*/ 1473994 w 2867026"/>
              <a:gd name="connsiteY69" fmla="*/ 511968 h 1219200"/>
              <a:gd name="connsiteX70" fmla="*/ 1507331 w 2867026"/>
              <a:gd name="connsiteY70" fmla="*/ 519112 h 1219200"/>
              <a:gd name="connsiteX71" fmla="*/ 1514475 w 2867026"/>
              <a:gd name="connsiteY71" fmla="*/ 521493 h 1219200"/>
              <a:gd name="connsiteX72" fmla="*/ 1524000 w 2867026"/>
              <a:gd name="connsiteY72" fmla="*/ 523875 h 1219200"/>
              <a:gd name="connsiteX73" fmla="*/ 1533525 w 2867026"/>
              <a:gd name="connsiteY73" fmla="*/ 531018 h 1219200"/>
              <a:gd name="connsiteX74" fmla="*/ 1538288 w 2867026"/>
              <a:gd name="connsiteY74" fmla="*/ 538162 h 1219200"/>
              <a:gd name="connsiteX75" fmla="*/ 1545431 w 2867026"/>
              <a:gd name="connsiteY75" fmla="*/ 571500 h 1219200"/>
              <a:gd name="connsiteX76" fmla="*/ 1552575 w 2867026"/>
              <a:gd name="connsiteY76" fmla="*/ 576262 h 1219200"/>
              <a:gd name="connsiteX77" fmla="*/ 1590675 w 2867026"/>
              <a:gd name="connsiteY77" fmla="*/ 578643 h 1219200"/>
              <a:gd name="connsiteX78" fmla="*/ 1602581 w 2867026"/>
              <a:gd name="connsiteY78" fmla="*/ 609600 h 1219200"/>
              <a:gd name="connsiteX79" fmla="*/ 1614488 w 2867026"/>
              <a:gd name="connsiteY79" fmla="*/ 619125 h 1219200"/>
              <a:gd name="connsiteX80" fmla="*/ 1621631 w 2867026"/>
              <a:gd name="connsiteY80" fmla="*/ 623887 h 1219200"/>
              <a:gd name="connsiteX81" fmla="*/ 1626394 w 2867026"/>
              <a:gd name="connsiteY81" fmla="*/ 631031 h 1219200"/>
              <a:gd name="connsiteX82" fmla="*/ 1633538 w 2867026"/>
              <a:gd name="connsiteY82" fmla="*/ 635793 h 1219200"/>
              <a:gd name="connsiteX83" fmla="*/ 1635919 w 2867026"/>
              <a:gd name="connsiteY83" fmla="*/ 642937 h 1219200"/>
              <a:gd name="connsiteX84" fmla="*/ 1643063 w 2867026"/>
              <a:gd name="connsiteY84" fmla="*/ 666750 h 1219200"/>
              <a:gd name="connsiteX85" fmla="*/ 1645444 w 2867026"/>
              <a:gd name="connsiteY85" fmla="*/ 673893 h 1219200"/>
              <a:gd name="connsiteX86" fmla="*/ 1693069 w 2867026"/>
              <a:gd name="connsiteY86" fmla="*/ 685800 h 1219200"/>
              <a:gd name="connsiteX87" fmla="*/ 1700212 w 2867026"/>
              <a:gd name="connsiteY87" fmla="*/ 707231 h 1219200"/>
              <a:gd name="connsiteX88" fmla="*/ 1738313 w 2867026"/>
              <a:gd name="connsiteY88" fmla="*/ 709612 h 1219200"/>
              <a:gd name="connsiteX89" fmla="*/ 1740694 w 2867026"/>
              <a:gd name="connsiteY89" fmla="*/ 723900 h 1219200"/>
              <a:gd name="connsiteX90" fmla="*/ 1774031 w 2867026"/>
              <a:gd name="connsiteY90" fmla="*/ 726281 h 1219200"/>
              <a:gd name="connsiteX91" fmla="*/ 1795463 w 2867026"/>
              <a:gd name="connsiteY91" fmla="*/ 738187 h 1219200"/>
              <a:gd name="connsiteX92" fmla="*/ 1797844 w 2867026"/>
              <a:gd name="connsiteY92" fmla="*/ 745331 h 1219200"/>
              <a:gd name="connsiteX93" fmla="*/ 1816894 w 2867026"/>
              <a:gd name="connsiteY93" fmla="*/ 752475 h 1219200"/>
              <a:gd name="connsiteX94" fmla="*/ 1840706 w 2867026"/>
              <a:gd name="connsiteY94" fmla="*/ 757237 h 1219200"/>
              <a:gd name="connsiteX95" fmla="*/ 1847850 w 2867026"/>
              <a:gd name="connsiteY95" fmla="*/ 764381 h 1219200"/>
              <a:gd name="connsiteX96" fmla="*/ 1854994 w 2867026"/>
              <a:gd name="connsiteY96" fmla="*/ 785812 h 1219200"/>
              <a:gd name="connsiteX97" fmla="*/ 1864519 w 2867026"/>
              <a:gd name="connsiteY97" fmla="*/ 797718 h 1219200"/>
              <a:gd name="connsiteX98" fmla="*/ 1893094 w 2867026"/>
              <a:gd name="connsiteY98" fmla="*/ 800100 h 1219200"/>
              <a:gd name="connsiteX99" fmla="*/ 1907381 w 2867026"/>
              <a:gd name="connsiteY99" fmla="*/ 802481 h 1219200"/>
              <a:gd name="connsiteX100" fmla="*/ 1916906 w 2867026"/>
              <a:gd name="connsiteY100" fmla="*/ 816768 h 1219200"/>
              <a:gd name="connsiteX101" fmla="*/ 1931194 w 2867026"/>
              <a:gd name="connsiteY101" fmla="*/ 831056 h 1219200"/>
              <a:gd name="connsiteX102" fmla="*/ 1940719 w 2867026"/>
              <a:gd name="connsiteY102" fmla="*/ 845343 h 1219200"/>
              <a:gd name="connsiteX103" fmla="*/ 1945481 w 2867026"/>
              <a:gd name="connsiteY103" fmla="*/ 862012 h 1219200"/>
              <a:gd name="connsiteX104" fmla="*/ 1966913 w 2867026"/>
              <a:gd name="connsiteY104" fmla="*/ 871537 h 1219200"/>
              <a:gd name="connsiteX105" fmla="*/ 1981200 w 2867026"/>
              <a:gd name="connsiteY105" fmla="*/ 876300 h 1219200"/>
              <a:gd name="connsiteX106" fmla="*/ 1990725 w 2867026"/>
              <a:gd name="connsiteY106" fmla="*/ 881062 h 1219200"/>
              <a:gd name="connsiteX107" fmla="*/ 2016919 w 2867026"/>
              <a:gd name="connsiteY107" fmla="*/ 888206 h 1219200"/>
              <a:gd name="connsiteX108" fmla="*/ 2024063 w 2867026"/>
              <a:gd name="connsiteY108" fmla="*/ 902493 h 1219200"/>
              <a:gd name="connsiteX109" fmla="*/ 2026444 w 2867026"/>
              <a:gd name="connsiteY109" fmla="*/ 909637 h 1219200"/>
              <a:gd name="connsiteX110" fmla="*/ 2028825 w 2867026"/>
              <a:gd name="connsiteY110" fmla="*/ 933450 h 1219200"/>
              <a:gd name="connsiteX111" fmla="*/ 2102643 w 2867026"/>
              <a:gd name="connsiteY111" fmla="*/ 935830 h 1219200"/>
              <a:gd name="connsiteX112" fmla="*/ 2109788 w 2867026"/>
              <a:gd name="connsiteY112" fmla="*/ 973931 h 1219200"/>
              <a:gd name="connsiteX113" fmla="*/ 2209800 w 2867026"/>
              <a:gd name="connsiteY113" fmla="*/ 973931 h 1219200"/>
              <a:gd name="connsiteX114" fmla="*/ 2207419 w 2867026"/>
              <a:gd name="connsiteY114" fmla="*/ 992981 h 1219200"/>
              <a:gd name="connsiteX115" fmla="*/ 2319338 w 2867026"/>
              <a:gd name="connsiteY115" fmla="*/ 997743 h 1219200"/>
              <a:gd name="connsiteX116" fmla="*/ 2324100 w 2867026"/>
              <a:gd name="connsiteY116" fmla="*/ 1019175 h 1219200"/>
              <a:gd name="connsiteX117" fmla="*/ 2400302 w 2867026"/>
              <a:gd name="connsiteY117" fmla="*/ 1023938 h 1219200"/>
              <a:gd name="connsiteX118" fmla="*/ 2400300 w 2867026"/>
              <a:gd name="connsiteY118" fmla="*/ 1045368 h 1219200"/>
              <a:gd name="connsiteX119" fmla="*/ 2416968 w 2867026"/>
              <a:gd name="connsiteY119" fmla="*/ 1045368 h 1219200"/>
              <a:gd name="connsiteX120" fmla="*/ 2416969 w 2867026"/>
              <a:gd name="connsiteY120" fmla="*/ 1078706 h 1219200"/>
              <a:gd name="connsiteX121" fmla="*/ 2531269 w 2867026"/>
              <a:gd name="connsiteY121" fmla="*/ 1081088 h 1219200"/>
              <a:gd name="connsiteX122" fmla="*/ 2531269 w 2867026"/>
              <a:gd name="connsiteY122" fmla="*/ 1133474 h 1219200"/>
              <a:gd name="connsiteX123" fmla="*/ 2705101 w 2867026"/>
              <a:gd name="connsiteY123" fmla="*/ 1145381 h 1219200"/>
              <a:gd name="connsiteX124" fmla="*/ 2707481 w 2867026"/>
              <a:gd name="connsiteY124" fmla="*/ 1173956 h 1219200"/>
              <a:gd name="connsiteX125" fmla="*/ 2807494 w 2867026"/>
              <a:gd name="connsiteY125" fmla="*/ 1178718 h 1219200"/>
              <a:gd name="connsiteX126" fmla="*/ 2809875 w 2867026"/>
              <a:gd name="connsiteY126" fmla="*/ 1214437 h 1219200"/>
              <a:gd name="connsiteX127" fmla="*/ 2867026 w 2867026"/>
              <a:gd name="connsiteY127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1002506 w 2867026"/>
              <a:gd name="connsiteY45" fmla="*/ 328612 h 1219200"/>
              <a:gd name="connsiteX46" fmla="*/ 1031082 w 2867026"/>
              <a:gd name="connsiteY46" fmla="*/ 342899 h 1219200"/>
              <a:gd name="connsiteX47" fmla="*/ 1069181 w 2867026"/>
              <a:gd name="connsiteY47" fmla="*/ 364331 h 1219200"/>
              <a:gd name="connsiteX48" fmla="*/ 1140619 w 2867026"/>
              <a:gd name="connsiteY48" fmla="*/ 366712 h 1219200"/>
              <a:gd name="connsiteX49" fmla="*/ 1145381 w 2867026"/>
              <a:gd name="connsiteY49" fmla="*/ 373856 h 1219200"/>
              <a:gd name="connsiteX50" fmla="*/ 1197769 w 2867026"/>
              <a:gd name="connsiteY50" fmla="*/ 378618 h 1219200"/>
              <a:gd name="connsiteX51" fmla="*/ 1204913 w 2867026"/>
              <a:gd name="connsiteY51" fmla="*/ 383381 h 1219200"/>
              <a:gd name="connsiteX52" fmla="*/ 1209675 w 2867026"/>
              <a:gd name="connsiteY52" fmla="*/ 390525 h 1219200"/>
              <a:gd name="connsiteX53" fmla="*/ 1231106 w 2867026"/>
              <a:gd name="connsiteY53" fmla="*/ 397668 h 1219200"/>
              <a:gd name="connsiteX54" fmla="*/ 1240631 w 2867026"/>
              <a:gd name="connsiteY54" fmla="*/ 404812 h 1219200"/>
              <a:gd name="connsiteX55" fmla="*/ 1252538 w 2867026"/>
              <a:gd name="connsiteY55" fmla="*/ 416718 h 1219200"/>
              <a:gd name="connsiteX56" fmla="*/ 1257300 w 2867026"/>
              <a:gd name="connsiteY56" fmla="*/ 423862 h 1219200"/>
              <a:gd name="connsiteX57" fmla="*/ 1307306 w 2867026"/>
              <a:gd name="connsiteY57" fmla="*/ 431006 h 1219200"/>
              <a:gd name="connsiteX58" fmla="*/ 1335881 w 2867026"/>
              <a:gd name="connsiteY58" fmla="*/ 435768 h 1219200"/>
              <a:gd name="connsiteX59" fmla="*/ 1338263 w 2867026"/>
              <a:gd name="connsiteY59" fmla="*/ 442912 h 1219200"/>
              <a:gd name="connsiteX60" fmla="*/ 1347788 w 2867026"/>
              <a:gd name="connsiteY60" fmla="*/ 457200 h 1219200"/>
              <a:gd name="connsiteX61" fmla="*/ 1352550 w 2867026"/>
              <a:gd name="connsiteY61" fmla="*/ 464343 h 1219200"/>
              <a:gd name="connsiteX62" fmla="*/ 1359694 w 2867026"/>
              <a:gd name="connsiteY62" fmla="*/ 469106 h 1219200"/>
              <a:gd name="connsiteX63" fmla="*/ 1373981 w 2867026"/>
              <a:gd name="connsiteY63" fmla="*/ 485775 h 1219200"/>
              <a:gd name="connsiteX64" fmla="*/ 1381125 w 2867026"/>
              <a:gd name="connsiteY64" fmla="*/ 488156 h 1219200"/>
              <a:gd name="connsiteX65" fmla="*/ 1407319 w 2867026"/>
              <a:gd name="connsiteY65" fmla="*/ 490537 h 1219200"/>
              <a:gd name="connsiteX66" fmla="*/ 1414463 w 2867026"/>
              <a:gd name="connsiteY66" fmla="*/ 492918 h 1219200"/>
              <a:gd name="connsiteX67" fmla="*/ 1428750 w 2867026"/>
              <a:gd name="connsiteY67" fmla="*/ 504825 h 1219200"/>
              <a:gd name="connsiteX68" fmla="*/ 1459706 w 2867026"/>
              <a:gd name="connsiteY68" fmla="*/ 509587 h 1219200"/>
              <a:gd name="connsiteX69" fmla="*/ 1473994 w 2867026"/>
              <a:gd name="connsiteY69" fmla="*/ 511968 h 1219200"/>
              <a:gd name="connsiteX70" fmla="*/ 1507331 w 2867026"/>
              <a:gd name="connsiteY70" fmla="*/ 519112 h 1219200"/>
              <a:gd name="connsiteX71" fmla="*/ 1514475 w 2867026"/>
              <a:gd name="connsiteY71" fmla="*/ 521493 h 1219200"/>
              <a:gd name="connsiteX72" fmla="*/ 1524000 w 2867026"/>
              <a:gd name="connsiteY72" fmla="*/ 523875 h 1219200"/>
              <a:gd name="connsiteX73" fmla="*/ 1533525 w 2867026"/>
              <a:gd name="connsiteY73" fmla="*/ 531018 h 1219200"/>
              <a:gd name="connsiteX74" fmla="*/ 1538288 w 2867026"/>
              <a:gd name="connsiteY74" fmla="*/ 538162 h 1219200"/>
              <a:gd name="connsiteX75" fmla="*/ 1545431 w 2867026"/>
              <a:gd name="connsiteY75" fmla="*/ 571500 h 1219200"/>
              <a:gd name="connsiteX76" fmla="*/ 1552575 w 2867026"/>
              <a:gd name="connsiteY76" fmla="*/ 576262 h 1219200"/>
              <a:gd name="connsiteX77" fmla="*/ 1590675 w 2867026"/>
              <a:gd name="connsiteY77" fmla="*/ 578643 h 1219200"/>
              <a:gd name="connsiteX78" fmla="*/ 1602581 w 2867026"/>
              <a:gd name="connsiteY78" fmla="*/ 609600 h 1219200"/>
              <a:gd name="connsiteX79" fmla="*/ 1614488 w 2867026"/>
              <a:gd name="connsiteY79" fmla="*/ 619125 h 1219200"/>
              <a:gd name="connsiteX80" fmla="*/ 1621631 w 2867026"/>
              <a:gd name="connsiteY80" fmla="*/ 623887 h 1219200"/>
              <a:gd name="connsiteX81" fmla="*/ 1626394 w 2867026"/>
              <a:gd name="connsiteY81" fmla="*/ 631031 h 1219200"/>
              <a:gd name="connsiteX82" fmla="*/ 1633538 w 2867026"/>
              <a:gd name="connsiteY82" fmla="*/ 635793 h 1219200"/>
              <a:gd name="connsiteX83" fmla="*/ 1635919 w 2867026"/>
              <a:gd name="connsiteY83" fmla="*/ 642937 h 1219200"/>
              <a:gd name="connsiteX84" fmla="*/ 1643063 w 2867026"/>
              <a:gd name="connsiteY84" fmla="*/ 666750 h 1219200"/>
              <a:gd name="connsiteX85" fmla="*/ 1645444 w 2867026"/>
              <a:gd name="connsiteY85" fmla="*/ 673893 h 1219200"/>
              <a:gd name="connsiteX86" fmla="*/ 1693069 w 2867026"/>
              <a:gd name="connsiteY86" fmla="*/ 685800 h 1219200"/>
              <a:gd name="connsiteX87" fmla="*/ 1700212 w 2867026"/>
              <a:gd name="connsiteY87" fmla="*/ 707231 h 1219200"/>
              <a:gd name="connsiteX88" fmla="*/ 1738313 w 2867026"/>
              <a:gd name="connsiteY88" fmla="*/ 709612 h 1219200"/>
              <a:gd name="connsiteX89" fmla="*/ 1740694 w 2867026"/>
              <a:gd name="connsiteY89" fmla="*/ 723900 h 1219200"/>
              <a:gd name="connsiteX90" fmla="*/ 1774031 w 2867026"/>
              <a:gd name="connsiteY90" fmla="*/ 726281 h 1219200"/>
              <a:gd name="connsiteX91" fmla="*/ 1795463 w 2867026"/>
              <a:gd name="connsiteY91" fmla="*/ 738187 h 1219200"/>
              <a:gd name="connsiteX92" fmla="*/ 1797844 w 2867026"/>
              <a:gd name="connsiteY92" fmla="*/ 745331 h 1219200"/>
              <a:gd name="connsiteX93" fmla="*/ 1816894 w 2867026"/>
              <a:gd name="connsiteY93" fmla="*/ 752475 h 1219200"/>
              <a:gd name="connsiteX94" fmla="*/ 1840706 w 2867026"/>
              <a:gd name="connsiteY94" fmla="*/ 757237 h 1219200"/>
              <a:gd name="connsiteX95" fmla="*/ 1847850 w 2867026"/>
              <a:gd name="connsiteY95" fmla="*/ 764381 h 1219200"/>
              <a:gd name="connsiteX96" fmla="*/ 1854994 w 2867026"/>
              <a:gd name="connsiteY96" fmla="*/ 785812 h 1219200"/>
              <a:gd name="connsiteX97" fmla="*/ 1864519 w 2867026"/>
              <a:gd name="connsiteY97" fmla="*/ 797718 h 1219200"/>
              <a:gd name="connsiteX98" fmla="*/ 1893094 w 2867026"/>
              <a:gd name="connsiteY98" fmla="*/ 800100 h 1219200"/>
              <a:gd name="connsiteX99" fmla="*/ 1907381 w 2867026"/>
              <a:gd name="connsiteY99" fmla="*/ 802481 h 1219200"/>
              <a:gd name="connsiteX100" fmla="*/ 1916906 w 2867026"/>
              <a:gd name="connsiteY100" fmla="*/ 816768 h 1219200"/>
              <a:gd name="connsiteX101" fmla="*/ 1931194 w 2867026"/>
              <a:gd name="connsiteY101" fmla="*/ 831056 h 1219200"/>
              <a:gd name="connsiteX102" fmla="*/ 1940719 w 2867026"/>
              <a:gd name="connsiteY102" fmla="*/ 845343 h 1219200"/>
              <a:gd name="connsiteX103" fmla="*/ 1945481 w 2867026"/>
              <a:gd name="connsiteY103" fmla="*/ 862012 h 1219200"/>
              <a:gd name="connsiteX104" fmla="*/ 1966913 w 2867026"/>
              <a:gd name="connsiteY104" fmla="*/ 871537 h 1219200"/>
              <a:gd name="connsiteX105" fmla="*/ 1981200 w 2867026"/>
              <a:gd name="connsiteY105" fmla="*/ 876300 h 1219200"/>
              <a:gd name="connsiteX106" fmla="*/ 1990725 w 2867026"/>
              <a:gd name="connsiteY106" fmla="*/ 881062 h 1219200"/>
              <a:gd name="connsiteX107" fmla="*/ 2016919 w 2867026"/>
              <a:gd name="connsiteY107" fmla="*/ 888206 h 1219200"/>
              <a:gd name="connsiteX108" fmla="*/ 2024063 w 2867026"/>
              <a:gd name="connsiteY108" fmla="*/ 902493 h 1219200"/>
              <a:gd name="connsiteX109" fmla="*/ 2026444 w 2867026"/>
              <a:gd name="connsiteY109" fmla="*/ 909637 h 1219200"/>
              <a:gd name="connsiteX110" fmla="*/ 2028825 w 2867026"/>
              <a:gd name="connsiteY110" fmla="*/ 933450 h 1219200"/>
              <a:gd name="connsiteX111" fmla="*/ 2102643 w 2867026"/>
              <a:gd name="connsiteY111" fmla="*/ 935830 h 1219200"/>
              <a:gd name="connsiteX112" fmla="*/ 2109788 w 2867026"/>
              <a:gd name="connsiteY112" fmla="*/ 973931 h 1219200"/>
              <a:gd name="connsiteX113" fmla="*/ 2209800 w 2867026"/>
              <a:gd name="connsiteY113" fmla="*/ 973931 h 1219200"/>
              <a:gd name="connsiteX114" fmla="*/ 2207419 w 2867026"/>
              <a:gd name="connsiteY114" fmla="*/ 992981 h 1219200"/>
              <a:gd name="connsiteX115" fmla="*/ 2319338 w 2867026"/>
              <a:gd name="connsiteY115" fmla="*/ 997743 h 1219200"/>
              <a:gd name="connsiteX116" fmla="*/ 2324100 w 2867026"/>
              <a:gd name="connsiteY116" fmla="*/ 1019175 h 1219200"/>
              <a:gd name="connsiteX117" fmla="*/ 2400302 w 2867026"/>
              <a:gd name="connsiteY117" fmla="*/ 1023938 h 1219200"/>
              <a:gd name="connsiteX118" fmla="*/ 2400300 w 2867026"/>
              <a:gd name="connsiteY118" fmla="*/ 1045368 h 1219200"/>
              <a:gd name="connsiteX119" fmla="*/ 2416968 w 2867026"/>
              <a:gd name="connsiteY119" fmla="*/ 1045368 h 1219200"/>
              <a:gd name="connsiteX120" fmla="*/ 2416969 w 2867026"/>
              <a:gd name="connsiteY120" fmla="*/ 1078706 h 1219200"/>
              <a:gd name="connsiteX121" fmla="*/ 2531269 w 2867026"/>
              <a:gd name="connsiteY121" fmla="*/ 1081088 h 1219200"/>
              <a:gd name="connsiteX122" fmla="*/ 2531269 w 2867026"/>
              <a:gd name="connsiteY122" fmla="*/ 1133474 h 1219200"/>
              <a:gd name="connsiteX123" fmla="*/ 2705101 w 2867026"/>
              <a:gd name="connsiteY123" fmla="*/ 1145381 h 1219200"/>
              <a:gd name="connsiteX124" fmla="*/ 2707481 w 2867026"/>
              <a:gd name="connsiteY124" fmla="*/ 1173956 h 1219200"/>
              <a:gd name="connsiteX125" fmla="*/ 2807494 w 2867026"/>
              <a:gd name="connsiteY125" fmla="*/ 1178718 h 1219200"/>
              <a:gd name="connsiteX126" fmla="*/ 2809875 w 2867026"/>
              <a:gd name="connsiteY126" fmla="*/ 1214437 h 1219200"/>
              <a:gd name="connsiteX127" fmla="*/ 2867026 w 2867026"/>
              <a:gd name="connsiteY127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8612 h 1219200"/>
              <a:gd name="connsiteX46" fmla="*/ 1031082 w 2867026"/>
              <a:gd name="connsiteY46" fmla="*/ 342899 h 1219200"/>
              <a:gd name="connsiteX47" fmla="*/ 1069181 w 2867026"/>
              <a:gd name="connsiteY47" fmla="*/ 364331 h 1219200"/>
              <a:gd name="connsiteX48" fmla="*/ 1140619 w 2867026"/>
              <a:gd name="connsiteY48" fmla="*/ 366712 h 1219200"/>
              <a:gd name="connsiteX49" fmla="*/ 1145381 w 2867026"/>
              <a:gd name="connsiteY49" fmla="*/ 373856 h 1219200"/>
              <a:gd name="connsiteX50" fmla="*/ 1197769 w 2867026"/>
              <a:gd name="connsiteY50" fmla="*/ 378618 h 1219200"/>
              <a:gd name="connsiteX51" fmla="*/ 1204913 w 2867026"/>
              <a:gd name="connsiteY51" fmla="*/ 383381 h 1219200"/>
              <a:gd name="connsiteX52" fmla="*/ 1209675 w 2867026"/>
              <a:gd name="connsiteY52" fmla="*/ 390525 h 1219200"/>
              <a:gd name="connsiteX53" fmla="*/ 1231106 w 2867026"/>
              <a:gd name="connsiteY53" fmla="*/ 397668 h 1219200"/>
              <a:gd name="connsiteX54" fmla="*/ 1240631 w 2867026"/>
              <a:gd name="connsiteY54" fmla="*/ 404812 h 1219200"/>
              <a:gd name="connsiteX55" fmla="*/ 1252538 w 2867026"/>
              <a:gd name="connsiteY55" fmla="*/ 416718 h 1219200"/>
              <a:gd name="connsiteX56" fmla="*/ 1257300 w 2867026"/>
              <a:gd name="connsiteY56" fmla="*/ 423862 h 1219200"/>
              <a:gd name="connsiteX57" fmla="*/ 1307306 w 2867026"/>
              <a:gd name="connsiteY57" fmla="*/ 431006 h 1219200"/>
              <a:gd name="connsiteX58" fmla="*/ 1335881 w 2867026"/>
              <a:gd name="connsiteY58" fmla="*/ 435768 h 1219200"/>
              <a:gd name="connsiteX59" fmla="*/ 1338263 w 2867026"/>
              <a:gd name="connsiteY59" fmla="*/ 442912 h 1219200"/>
              <a:gd name="connsiteX60" fmla="*/ 1347788 w 2867026"/>
              <a:gd name="connsiteY60" fmla="*/ 457200 h 1219200"/>
              <a:gd name="connsiteX61" fmla="*/ 1352550 w 2867026"/>
              <a:gd name="connsiteY61" fmla="*/ 464343 h 1219200"/>
              <a:gd name="connsiteX62" fmla="*/ 1359694 w 2867026"/>
              <a:gd name="connsiteY62" fmla="*/ 469106 h 1219200"/>
              <a:gd name="connsiteX63" fmla="*/ 1373981 w 2867026"/>
              <a:gd name="connsiteY63" fmla="*/ 485775 h 1219200"/>
              <a:gd name="connsiteX64" fmla="*/ 1381125 w 2867026"/>
              <a:gd name="connsiteY64" fmla="*/ 488156 h 1219200"/>
              <a:gd name="connsiteX65" fmla="*/ 1407319 w 2867026"/>
              <a:gd name="connsiteY65" fmla="*/ 490537 h 1219200"/>
              <a:gd name="connsiteX66" fmla="*/ 1414463 w 2867026"/>
              <a:gd name="connsiteY66" fmla="*/ 492918 h 1219200"/>
              <a:gd name="connsiteX67" fmla="*/ 1428750 w 2867026"/>
              <a:gd name="connsiteY67" fmla="*/ 504825 h 1219200"/>
              <a:gd name="connsiteX68" fmla="*/ 1459706 w 2867026"/>
              <a:gd name="connsiteY68" fmla="*/ 509587 h 1219200"/>
              <a:gd name="connsiteX69" fmla="*/ 1473994 w 2867026"/>
              <a:gd name="connsiteY69" fmla="*/ 511968 h 1219200"/>
              <a:gd name="connsiteX70" fmla="*/ 1507331 w 2867026"/>
              <a:gd name="connsiteY70" fmla="*/ 519112 h 1219200"/>
              <a:gd name="connsiteX71" fmla="*/ 1514475 w 2867026"/>
              <a:gd name="connsiteY71" fmla="*/ 521493 h 1219200"/>
              <a:gd name="connsiteX72" fmla="*/ 1524000 w 2867026"/>
              <a:gd name="connsiteY72" fmla="*/ 523875 h 1219200"/>
              <a:gd name="connsiteX73" fmla="*/ 1533525 w 2867026"/>
              <a:gd name="connsiteY73" fmla="*/ 531018 h 1219200"/>
              <a:gd name="connsiteX74" fmla="*/ 1538288 w 2867026"/>
              <a:gd name="connsiteY74" fmla="*/ 538162 h 1219200"/>
              <a:gd name="connsiteX75" fmla="*/ 1545431 w 2867026"/>
              <a:gd name="connsiteY75" fmla="*/ 571500 h 1219200"/>
              <a:gd name="connsiteX76" fmla="*/ 1552575 w 2867026"/>
              <a:gd name="connsiteY76" fmla="*/ 576262 h 1219200"/>
              <a:gd name="connsiteX77" fmla="*/ 1590675 w 2867026"/>
              <a:gd name="connsiteY77" fmla="*/ 578643 h 1219200"/>
              <a:gd name="connsiteX78" fmla="*/ 1602581 w 2867026"/>
              <a:gd name="connsiteY78" fmla="*/ 609600 h 1219200"/>
              <a:gd name="connsiteX79" fmla="*/ 1614488 w 2867026"/>
              <a:gd name="connsiteY79" fmla="*/ 619125 h 1219200"/>
              <a:gd name="connsiteX80" fmla="*/ 1621631 w 2867026"/>
              <a:gd name="connsiteY80" fmla="*/ 623887 h 1219200"/>
              <a:gd name="connsiteX81" fmla="*/ 1626394 w 2867026"/>
              <a:gd name="connsiteY81" fmla="*/ 631031 h 1219200"/>
              <a:gd name="connsiteX82" fmla="*/ 1633538 w 2867026"/>
              <a:gd name="connsiteY82" fmla="*/ 635793 h 1219200"/>
              <a:gd name="connsiteX83" fmla="*/ 1635919 w 2867026"/>
              <a:gd name="connsiteY83" fmla="*/ 642937 h 1219200"/>
              <a:gd name="connsiteX84" fmla="*/ 1643063 w 2867026"/>
              <a:gd name="connsiteY84" fmla="*/ 666750 h 1219200"/>
              <a:gd name="connsiteX85" fmla="*/ 1645444 w 2867026"/>
              <a:gd name="connsiteY85" fmla="*/ 673893 h 1219200"/>
              <a:gd name="connsiteX86" fmla="*/ 1693069 w 2867026"/>
              <a:gd name="connsiteY86" fmla="*/ 685800 h 1219200"/>
              <a:gd name="connsiteX87" fmla="*/ 1700212 w 2867026"/>
              <a:gd name="connsiteY87" fmla="*/ 707231 h 1219200"/>
              <a:gd name="connsiteX88" fmla="*/ 1738313 w 2867026"/>
              <a:gd name="connsiteY88" fmla="*/ 709612 h 1219200"/>
              <a:gd name="connsiteX89" fmla="*/ 1740694 w 2867026"/>
              <a:gd name="connsiteY89" fmla="*/ 723900 h 1219200"/>
              <a:gd name="connsiteX90" fmla="*/ 1774031 w 2867026"/>
              <a:gd name="connsiteY90" fmla="*/ 726281 h 1219200"/>
              <a:gd name="connsiteX91" fmla="*/ 1795463 w 2867026"/>
              <a:gd name="connsiteY91" fmla="*/ 738187 h 1219200"/>
              <a:gd name="connsiteX92" fmla="*/ 1797844 w 2867026"/>
              <a:gd name="connsiteY92" fmla="*/ 745331 h 1219200"/>
              <a:gd name="connsiteX93" fmla="*/ 1816894 w 2867026"/>
              <a:gd name="connsiteY93" fmla="*/ 752475 h 1219200"/>
              <a:gd name="connsiteX94" fmla="*/ 1840706 w 2867026"/>
              <a:gd name="connsiteY94" fmla="*/ 757237 h 1219200"/>
              <a:gd name="connsiteX95" fmla="*/ 1847850 w 2867026"/>
              <a:gd name="connsiteY95" fmla="*/ 764381 h 1219200"/>
              <a:gd name="connsiteX96" fmla="*/ 1854994 w 2867026"/>
              <a:gd name="connsiteY96" fmla="*/ 785812 h 1219200"/>
              <a:gd name="connsiteX97" fmla="*/ 1864519 w 2867026"/>
              <a:gd name="connsiteY97" fmla="*/ 797718 h 1219200"/>
              <a:gd name="connsiteX98" fmla="*/ 1893094 w 2867026"/>
              <a:gd name="connsiteY98" fmla="*/ 800100 h 1219200"/>
              <a:gd name="connsiteX99" fmla="*/ 1907381 w 2867026"/>
              <a:gd name="connsiteY99" fmla="*/ 802481 h 1219200"/>
              <a:gd name="connsiteX100" fmla="*/ 1916906 w 2867026"/>
              <a:gd name="connsiteY100" fmla="*/ 816768 h 1219200"/>
              <a:gd name="connsiteX101" fmla="*/ 1931194 w 2867026"/>
              <a:gd name="connsiteY101" fmla="*/ 831056 h 1219200"/>
              <a:gd name="connsiteX102" fmla="*/ 1940719 w 2867026"/>
              <a:gd name="connsiteY102" fmla="*/ 845343 h 1219200"/>
              <a:gd name="connsiteX103" fmla="*/ 1945481 w 2867026"/>
              <a:gd name="connsiteY103" fmla="*/ 862012 h 1219200"/>
              <a:gd name="connsiteX104" fmla="*/ 1966913 w 2867026"/>
              <a:gd name="connsiteY104" fmla="*/ 871537 h 1219200"/>
              <a:gd name="connsiteX105" fmla="*/ 1981200 w 2867026"/>
              <a:gd name="connsiteY105" fmla="*/ 876300 h 1219200"/>
              <a:gd name="connsiteX106" fmla="*/ 1990725 w 2867026"/>
              <a:gd name="connsiteY106" fmla="*/ 881062 h 1219200"/>
              <a:gd name="connsiteX107" fmla="*/ 2016919 w 2867026"/>
              <a:gd name="connsiteY107" fmla="*/ 888206 h 1219200"/>
              <a:gd name="connsiteX108" fmla="*/ 2024063 w 2867026"/>
              <a:gd name="connsiteY108" fmla="*/ 902493 h 1219200"/>
              <a:gd name="connsiteX109" fmla="*/ 2026444 w 2867026"/>
              <a:gd name="connsiteY109" fmla="*/ 909637 h 1219200"/>
              <a:gd name="connsiteX110" fmla="*/ 2028825 w 2867026"/>
              <a:gd name="connsiteY110" fmla="*/ 933450 h 1219200"/>
              <a:gd name="connsiteX111" fmla="*/ 2102643 w 2867026"/>
              <a:gd name="connsiteY111" fmla="*/ 935830 h 1219200"/>
              <a:gd name="connsiteX112" fmla="*/ 2109788 w 2867026"/>
              <a:gd name="connsiteY112" fmla="*/ 973931 h 1219200"/>
              <a:gd name="connsiteX113" fmla="*/ 2209800 w 2867026"/>
              <a:gd name="connsiteY113" fmla="*/ 973931 h 1219200"/>
              <a:gd name="connsiteX114" fmla="*/ 2207419 w 2867026"/>
              <a:gd name="connsiteY114" fmla="*/ 992981 h 1219200"/>
              <a:gd name="connsiteX115" fmla="*/ 2319338 w 2867026"/>
              <a:gd name="connsiteY115" fmla="*/ 997743 h 1219200"/>
              <a:gd name="connsiteX116" fmla="*/ 2324100 w 2867026"/>
              <a:gd name="connsiteY116" fmla="*/ 1019175 h 1219200"/>
              <a:gd name="connsiteX117" fmla="*/ 2400302 w 2867026"/>
              <a:gd name="connsiteY117" fmla="*/ 1023938 h 1219200"/>
              <a:gd name="connsiteX118" fmla="*/ 2400300 w 2867026"/>
              <a:gd name="connsiteY118" fmla="*/ 1045368 h 1219200"/>
              <a:gd name="connsiteX119" fmla="*/ 2416968 w 2867026"/>
              <a:gd name="connsiteY119" fmla="*/ 1045368 h 1219200"/>
              <a:gd name="connsiteX120" fmla="*/ 2416969 w 2867026"/>
              <a:gd name="connsiteY120" fmla="*/ 1078706 h 1219200"/>
              <a:gd name="connsiteX121" fmla="*/ 2531269 w 2867026"/>
              <a:gd name="connsiteY121" fmla="*/ 1081088 h 1219200"/>
              <a:gd name="connsiteX122" fmla="*/ 2531269 w 2867026"/>
              <a:gd name="connsiteY122" fmla="*/ 1133474 h 1219200"/>
              <a:gd name="connsiteX123" fmla="*/ 2705101 w 2867026"/>
              <a:gd name="connsiteY123" fmla="*/ 1145381 h 1219200"/>
              <a:gd name="connsiteX124" fmla="*/ 2707481 w 2867026"/>
              <a:gd name="connsiteY124" fmla="*/ 1173956 h 1219200"/>
              <a:gd name="connsiteX125" fmla="*/ 2807494 w 2867026"/>
              <a:gd name="connsiteY125" fmla="*/ 1178718 h 1219200"/>
              <a:gd name="connsiteX126" fmla="*/ 2809875 w 2867026"/>
              <a:gd name="connsiteY126" fmla="*/ 1214437 h 1219200"/>
              <a:gd name="connsiteX127" fmla="*/ 2867026 w 2867026"/>
              <a:gd name="connsiteY127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4881 w 2867026"/>
              <a:gd name="connsiteY42" fmla="*/ 319087 h 1219200"/>
              <a:gd name="connsiteX43" fmla="*/ 962025 w 2867026"/>
              <a:gd name="connsiteY43" fmla="*/ 323850 h 1219200"/>
              <a:gd name="connsiteX44" fmla="*/ 990600 w 2867026"/>
              <a:gd name="connsiteY44" fmla="*/ 328612 h 1219200"/>
              <a:gd name="connsiteX45" fmla="*/ 1031082 w 2867026"/>
              <a:gd name="connsiteY45" fmla="*/ 342899 h 1219200"/>
              <a:gd name="connsiteX46" fmla="*/ 1069181 w 2867026"/>
              <a:gd name="connsiteY46" fmla="*/ 364331 h 1219200"/>
              <a:gd name="connsiteX47" fmla="*/ 1140619 w 2867026"/>
              <a:gd name="connsiteY47" fmla="*/ 366712 h 1219200"/>
              <a:gd name="connsiteX48" fmla="*/ 1145381 w 2867026"/>
              <a:gd name="connsiteY48" fmla="*/ 373856 h 1219200"/>
              <a:gd name="connsiteX49" fmla="*/ 1197769 w 2867026"/>
              <a:gd name="connsiteY49" fmla="*/ 378618 h 1219200"/>
              <a:gd name="connsiteX50" fmla="*/ 1204913 w 2867026"/>
              <a:gd name="connsiteY50" fmla="*/ 383381 h 1219200"/>
              <a:gd name="connsiteX51" fmla="*/ 1209675 w 2867026"/>
              <a:gd name="connsiteY51" fmla="*/ 390525 h 1219200"/>
              <a:gd name="connsiteX52" fmla="*/ 1231106 w 2867026"/>
              <a:gd name="connsiteY52" fmla="*/ 397668 h 1219200"/>
              <a:gd name="connsiteX53" fmla="*/ 1240631 w 2867026"/>
              <a:gd name="connsiteY53" fmla="*/ 404812 h 1219200"/>
              <a:gd name="connsiteX54" fmla="*/ 1252538 w 2867026"/>
              <a:gd name="connsiteY54" fmla="*/ 416718 h 1219200"/>
              <a:gd name="connsiteX55" fmla="*/ 1257300 w 2867026"/>
              <a:gd name="connsiteY55" fmla="*/ 423862 h 1219200"/>
              <a:gd name="connsiteX56" fmla="*/ 1307306 w 2867026"/>
              <a:gd name="connsiteY56" fmla="*/ 431006 h 1219200"/>
              <a:gd name="connsiteX57" fmla="*/ 1335881 w 2867026"/>
              <a:gd name="connsiteY57" fmla="*/ 435768 h 1219200"/>
              <a:gd name="connsiteX58" fmla="*/ 1338263 w 2867026"/>
              <a:gd name="connsiteY58" fmla="*/ 442912 h 1219200"/>
              <a:gd name="connsiteX59" fmla="*/ 1347788 w 2867026"/>
              <a:gd name="connsiteY59" fmla="*/ 457200 h 1219200"/>
              <a:gd name="connsiteX60" fmla="*/ 1352550 w 2867026"/>
              <a:gd name="connsiteY60" fmla="*/ 464343 h 1219200"/>
              <a:gd name="connsiteX61" fmla="*/ 1359694 w 2867026"/>
              <a:gd name="connsiteY61" fmla="*/ 469106 h 1219200"/>
              <a:gd name="connsiteX62" fmla="*/ 1373981 w 2867026"/>
              <a:gd name="connsiteY62" fmla="*/ 485775 h 1219200"/>
              <a:gd name="connsiteX63" fmla="*/ 1381125 w 2867026"/>
              <a:gd name="connsiteY63" fmla="*/ 488156 h 1219200"/>
              <a:gd name="connsiteX64" fmla="*/ 1407319 w 2867026"/>
              <a:gd name="connsiteY64" fmla="*/ 490537 h 1219200"/>
              <a:gd name="connsiteX65" fmla="*/ 1414463 w 2867026"/>
              <a:gd name="connsiteY65" fmla="*/ 492918 h 1219200"/>
              <a:gd name="connsiteX66" fmla="*/ 1428750 w 2867026"/>
              <a:gd name="connsiteY66" fmla="*/ 504825 h 1219200"/>
              <a:gd name="connsiteX67" fmla="*/ 1459706 w 2867026"/>
              <a:gd name="connsiteY67" fmla="*/ 509587 h 1219200"/>
              <a:gd name="connsiteX68" fmla="*/ 1473994 w 2867026"/>
              <a:gd name="connsiteY68" fmla="*/ 511968 h 1219200"/>
              <a:gd name="connsiteX69" fmla="*/ 1507331 w 2867026"/>
              <a:gd name="connsiteY69" fmla="*/ 519112 h 1219200"/>
              <a:gd name="connsiteX70" fmla="*/ 1514475 w 2867026"/>
              <a:gd name="connsiteY70" fmla="*/ 521493 h 1219200"/>
              <a:gd name="connsiteX71" fmla="*/ 1524000 w 2867026"/>
              <a:gd name="connsiteY71" fmla="*/ 523875 h 1219200"/>
              <a:gd name="connsiteX72" fmla="*/ 1533525 w 2867026"/>
              <a:gd name="connsiteY72" fmla="*/ 531018 h 1219200"/>
              <a:gd name="connsiteX73" fmla="*/ 1538288 w 2867026"/>
              <a:gd name="connsiteY73" fmla="*/ 538162 h 1219200"/>
              <a:gd name="connsiteX74" fmla="*/ 1545431 w 2867026"/>
              <a:gd name="connsiteY74" fmla="*/ 571500 h 1219200"/>
              <a:gd name="connsiteX75" fmla="*/ 1552575 w 2867026"/>
              <a:gd name="connsiteY75" fmla="*/ 576262 h 1219200"/>
              <a:gd name="connsiteX76" fmla="*/ 1590675 w 2867026"/>
              <a:gd name="connsiteY76" fmla="*/ 578643 h 1219200"/>
              <a:gd name="connsiteX77" fmla="*/ 1602581 w 2867026"/>
              <a:gd name="connsiteY77" fmla="*/ 609600 h 1219200"/>
              <a:gd name="connsiteX78" fmla="*/ 1614488 w 2867026"/>
              <a:gd name="connsiteY78" fmla="*/ 619125 h 1219200"/>
              <a:gd name="connsiteX79" fmla="*/ 1621631 w 2867026"/>
              <a:gd name="connsiteY79" fmla="*/ 623887 h 1219200"/>
              <a:gd name="connsiteX80" fmla="*/ 1626394 w 2867026"/>
              <a:gd name="connsiteY80" fmla="*/ 631031 h 1219200"/>
              <a:gd name="connsiteX81" fmla="*/ 1633538 w 2867026"/>
              <a:gd name="connsiteY81" fmla="*/ 635793 h 1219200"/>
              <a:gd name="connsiteX82" fmla="*/ 1635919 w 2867026"/>
              <a:gd name="connsiteY82" fmla="*/ 642937 h 1219200"/>
              <a:gd name="connsiteX83" fmla="*/ 1643063 w 2867026"/>
              <a:gd name="connsiteY83" fmla="*/ 666750 h 1219200"/>
              <a:gd name="connsiteX84" fmla="*/ 1645444 w 2867026"/>
              <a:gd name="connsiteY84" fmla="*/ 673893 h 1219200"/>
              <a:gd name="connsiteX85" fmla="*/ 1693069 w 2867026"/>
              <a:gd name="connsiteY85" fmla="*/ 685800 h 1219200"/>
              <a:gd name="connsiteX86" fmla="*/ 1700212 w 2867026"/>
              <a:gd name="connsiteY86" fmla="*/ 707231 h 1219200"/>
              <a:gd name="connsiteX87" fmla="*/ 1738313 w 2867026"/>
              <a:gd name="connsiteY87" fmla="*/ 709612 h 1219200"/>
              <a:gd name="connsiteX88" fmla="*/ 1740694 w 2867026"/>
              <a:gd name="connsiteY88" fmla="*/ 723900 h 1219200"/>
              <a:gd name="connsiteX89" fmla="*/ 1774031 w 2867026"/>
              <a:gd name="connsiteY89" fmla="*/ 726281 h 1219200"/>
              <a:gd name="connsiteX90" fmla="*/ 1795463 w 2867026"/>
              <a:gd name="connsiteY90" fmla="*/ 738187 h 1219200"/>
              <a:gd name="connsiteX91" fmla="*/ 1797844 w 2867026"/>
              <a:gd name="connsiteY91" fmla="*/ 745331 h 1219200"/>
              <a:gd name="connsiteX92" fmla="*/ 1816894 w 2867026"/>
              <a:gd name="connsiteY92" fmla="*/ 752475 h 1219200"/>
              <a:gd name="connsiteX93" fmla="*/ 1840706 w 2867026"/>
              <a:gd name="connsiteY93" fmla="*/ 757237 h 1219200"/>
              <a:gd name="connsiteX94" fmla="*/ 1847850 w 2867026"/>
              <a:gd name="connsiteY94" fmla="*/ 764381 h 1219200"/>
              <a:gd name="connsiteX95" fmla="*/ 1854994 w 2867026"/>
              <a:gd name="connsiteY95" fmla="*/ 785812 h 1219200"/>
              <a:gd name="connsiteX96" fmla="*/ 1864519 w 2867026"/>
              <a:gd name="connsiteY96" fmla="*/ 797718 h 1219200"/>
              <a:gd name="connsiteX97" fmla="*/ 1893094 w 2867026"/>
              <a:gd name="connsiteY97" fmla="*/ 800100 h 1219200"/>
              <a:gd name="connsiteX98" fmla="*/ 1907381 w 2867026"/>
              <a:gd name="connsiteY98" fmla="*/ 802481 h 1219200"/>
              <a:gd name="connsiteX99" fmla="*/ 1916906 w 2867026"/>
              <a:gd name="connsiteY99" fmla="*/ 816768 h 1219200"/>
              <a:gd name="connsiteX100" fmla="*/ 1931194 w 2867026"/>
              <a:gd name="connsiteY100" fmla="*/ 831056 h 1219200"/>
              <a:gd name="connsiteX101" fmla="*/ 1940719 w 2867026"/>
              <a:gd name="connsiteY101" fmla="*/ 845343 h 1219200"/>
              <a:gd name="connsiteX102" fmla="*/ 1945481 w 2867026"/>
              <a:gd name="connsiteY102" fmla="*/ 862012 h 1219200"/>
              <a:gd name="connsiteX103" fmla="*/ 1966913 w 2867026"/>
              <a:gd name="connsiteY103" fmla="*/ 871537 h 1219200"/>
              <a:gd name="connsiteX104" fmla="*/ 1981200 w 2867026"/>
              <a:gd name="connsiteY104" fmla="*/ 876300 h 1219200"/>
              <a:gd name="connsiteX105" fmla="*/ 1990725 w 2867026"/>
              <a:gd name="connsiteY105" fmla="*/ 881062 h 1219200"/>
              <a:gd name="connsiteX106" fmla="*/ 2016919 w 2867026"/>
              <a:gd name="connsiteY106" fmla="*/ 888206 h 1219200"/>
              <a:gd name="connsiteX107" fmla="*/ 2024063 w 2867026"/>
              <a:gd name="connsiteY107" fmla="*/ 902493 h 1219200"/>
              <a:gd name="connsiteX108" fmla="*/ 2026444 w 2867026"/>
              <a:gd name="connsiteY108" fmla="*/ 909637 h 1219200"/>
              <a:gd name="connsiteX109" fmla="*/ 2028825 w 2867026"/>
              <a:gd name="connsiteY109" fmla="*/ 933450 h 1219200"/>
              <a:gd name="connsiteX110" fmla="*/ 2102643 w 2867026"/>
              <a:gd name="connsiteY110" fmla="*/ 935830 h 1219200"/>
              <a:gd name="connsiteX111" fmla="*/ 2109788 w 2867026"/>
              <a:gd name="connsiteY111" fmla="*/ 973931 h 1219200"/>
              <a:gd name="connsiteX112" fmla="*/ 2209800 w 2867026"/>
              <a:gd name="connsiteY112" fmla="*/ 973931 h 1219200"/>
              <a:gd name="connsiteX113" fmla="*/ 2207419 w 2867026"/>
              <a:gd name="connsiteY113" fmla="*/ 992981 h 1219200"/>
              <a:gd name="connsiteX114" fmla="*/ 2319338 w 2867026"/>
              <a:gd name="connsiteY114" fmla="*/ 997743 h 1219200"/>
              <a:gd name="connsiteX115" fmla="*/ 2324100 w 2867026"/>
              <a:gd name="connsiteY115" fmla="*/ 1019175 h 1219200"/>
              <a:gd name="connsiteX116" fmla="*/ 2400302 w 2867026"/>
              <a:gd name="connsiteY116" fmla="*/ 1023938 h 1219200"/>
              <a:gd name="connsiteX117" fmla="*/ 2400300 w 2867026"/>
              <a:gd name="connsiteY117" fmla="*/ 1045368 h 1219200"/>
              <a:gd name="connsiteX118" fmla="*/ 2416968 w 2867026"/>
              <a:gd name="connsiteY118" fmla="*/ 1045368 h 1219200"/>
              <a:gd name="connsiteX119" fmla="*/ 2416969 w 2867026"/>
              <a:gd name="connsiteY119" fmla="*/ 1078706 h 1219200"/>
              <a:gd name="connsiteX120" fmla="*/ 2531269 w 2867026"/>
              <a:gd name="connsiteY120" fmla="*/ 1081088 h 1219200"/>
              <a:gd name="connsiteX121" fmla="*/ 2531269 w 2867026"/>
              <a:gd name="connsiteY121" fmla="*/ 1133474 h 1219200"/>
              <a:gd name="connsiteX122" fmla="*/ 2705101 w 2867026"/>
              <a:gd name="connsiteY122" fmla="*/ 1145381 h 1219200"/>
              <a:gd name="connsiteX123" fmla="*/ 2707481 w 2867026"/>
              <a:gd name="connsiteY123" fmla="*/ 1173956 h 1219200"/>
              <a:gd name="connsiteX124" fmla="*/ 2807494 w 2867026"/>
              <a:gd name="connsiteY124" fmla="*/ 1178718 h 1219200"/>
              <a:gd name="connsiteX125" fmla="*/ 2809875 w 2867026"/>
              <a:gd name="connsiteY125" fmla="*/ 1214437 h 1219200"/>
              <a:gd name="connsiteX126" fmla="*/ 2867026 w 2867026"/>
              <a:gd name="connsiteY126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54881 w 2867026"/>
              <a:gd name="connsiteY41" fmla="*/ 319087 h 1219200"/>
              <a:gd name="connsiteX42" fmla="*/ 962025 w 2867026"/>
              <a:gd name="connsiteY42" fmla="*/ 323850 h 1219200"/>
              <a:gd name="connsiteX43" fmla="*/ 990600 w 2867026"/>
              <a:gd name="connsiteY43" fmla="*/ 328612 h 1219200"/>
              <a:gd name="connsiteX44" fmla="*/ 1031082 w 2867026"/>
              <a:gd name="connsiteY44" fmla="*/ 342899 h 1219200"/>
              <a:gd name="connsiteX45" fmla="*/ 1069181 w 2867026"/>
              <a:gd name="connsiteY45" fmla="*/ 364331 h 1219200"/>
              <a:gd name="connsiteX46" fmla="*/ 1140619 w 2867026"/>
              <a:gd name="connsiteY46" fmla="*/ 366712 h 1219200"/>
              <a:gd name="connsiteX47" fmla="*/ 1145381 w 2867026"/>
              <a:gd name="connsiteY47" fmla="*/ 373856 h 1219200"/>
              <a:gd name="connsiteX48" fmla="*/ 1197769 w 2867026"/>
              <a:gd name="connsiteY48" fmla="*/ 378618 h 1219200"/>
              <a:gd name="connsiteX49" fmla="*/ 1204913 w 2867026"/>
              <a:gd name="connsiteY49" fmla="*/ 383381 h 1219200"/>
              <a:gd name="connsiteX50" fmla="*/ 1209675 w 2867026"/>
              <a:gd name="connsiteY50" fmla="*/ 390525 h 1219200"/>
              <a:gd name="connsiteX51" fmla="*/ 1231106 w 2867026"/>
              <a:gd name="connsiteY51" fmla="*/ 397668 h 1219200"/>
              <a:gd name="connsiteX52" fmla="*/ 1240631 w 2867026"/>
              <a:gd name="connsiteY52" fmla="*/ 404812 h 1219200"/>
              <a:gd name="connsiteX53" fmla="*/ 1252538 w 2867026"/>
              <a:gd name="connsiteY53" fmla="*/ 416718 h 1219200"/>
              <a:gd name="connsiteX54" fmla="*/ 1257300 w 2867026"/>
              <a:gd name="connsiteY54" fmla="*/ 423862 h 1219200"/>
              <a:gd name="connsiteX55" fmla="*/ 1307306 w 2867026"/>
              <a:gd name="connsiteY55" fmla="*/ 431006 h 1219200"/>
              <a:gd name="connsiteX56" fmla="*/ 1335881 w 2867026"/>
              <a:gd name="connsiteY56" fmla="*/ 435768 h 1219200"/>
              <a:gd name="connsiteX57" fmla="*/ 1338263 w 2867026"/>
              <a:gd name="connsiteY57" fmla="*/ 442912 h 1219200"/>
              <a:gd name="connsiteX58" fmla="*/ 1347788 w 2867026"/>
              <a:gd name="connsiteY58" fmla="*/ 457200 h 1219200"/>
              <a:gd name="connsiteX59" fmla="*/ 1352550 w 2867026"/>
              <a:gd name="connsiteY59" fmla="*/ 464343 h 1219200"/>
              <a:gd name="connsiteX60" fmla="*/ 1359694 w 2867026"/>
              <a:gd name="connsiteY60" fmla="*/ 469106 h 1219200"/>
              <a:gd name="connsiteX61" fmla="*/ 1373981 w 2867026"/>
              <a:gd name="connsiteY61" fmla="*/ 485775 h 1219200"/>
              <a:gd name="connsiteX62" fmla="*/ 1381125 w 2867026"/>
              <a:gd name="connsiteY62" fmla="*/ 488156 h 1219200"/>
              <a:gd name="connsiteX63" fmla="*/ 1407319 w 2867026"/>
              <a:gd name="connsiteY63" fmla="*/ 490537 h 1219200"/>
              <a:gd name="connsiteX64" fmla="*/ 1414463 w 2867026"/>
              <a:gd name="connsiteY64" fmla="*/ 492918 h 1219200"/>
              <a:gd name="connsiteX65" fmla="*/ 1428750 w 2867026"/>
              <a:gd name="connsiteY65" fmla="*/ 504825 h 1219200"/>
              <a:gd name="connsiteX66" fmla="*/ 1459706 w 2867026"/>
              <a:gd name="connsiteY66" fmla="*/ 509587 h 1219200"/>
              <a:gd name="connsiteX67" fmla="*/ 1473994 w 2867026"/>
              <a:gd name="connsiteY67" fmla="*/ 511968 h 1219200"/>
              <a:gd name="connsiteX68" fmla="*/ 1507331 w 2867026"/>
              <a:gd name="connsiteY68" fmla="*/ 519112 h 1219200"/>
              <a:gd name="connsiteX69" fmla="*/ 1514475 w 2867026"/>
              <a:gd name="connsiteY69" fmla="*/ 521493 h 1219200"/>
              <a:gd name="connsiteX70" fmla="*/ 1524000 w 2867026"/>
              <a:gd name="connsiteY70" fmla="*/ 523875 h 1219200"/>
              <a:gd name="connsiteX71" fmla="*/ 1533525 w 2867026"/>
              <a:gd name="connsiteY71" fmla="*/ 531018 h 1219200"/>
              <a:gd name="connsiteX72" fmla="*/ 1538288 w 2867026"/>
              <a:gd name="connsiteY72" fmla="*/ 538162 h 1219200"/>
              <a:gd name="connsiteX73" fmla="*/ 1545431 w 2867026"/>
              <a:gd name="connsiteY73" fmla="*/ 571500 h 1219200"/>
              <a:gd name="connsiteX74" fmla="*/ 1552575 w 2867026"/>
              <a:gd name="connsiteY74" fmla="*/ 576262 h 1219200"/>
              <a:gd name="connsiteX75" fmla="*/ 1590675 w 2867026"/>
              <a:gd name="connsiteY75" fmla="*/ 578643 h 1219200"/>
              <a:gd name="connsiteX76" fmla="*/ 1602581 w 2867026"/>
              <a:gd name="connsiteY76" fmla="*/ 609600 h 1219200"/>
              <a:gd name="connsiteX77" fmla="*/ 1614488 w 2867026"/>
              <a:gd name="connsiteY77" fmla="*/ 619125 h 1219200"/>
              <a:gd name="connsiteX78" fmla="*/ 1621631 w 2867026"/>
              <a:gd name="connsiteY78" fmla="*/ 623887 h 1219200"/>
              <a:gd name="connsiteX79" fmla="*/ 1626394 w 2867026"/>
              <a:gd name="connsiteY79" fmla="*/ 631031 h 1219200"/>
              <a:gd name="connsiteX80" fmla="*/ 1633538 w 2867026"/>
              <a:gd name="connsiteY80" fmla="*/ 635793 h 1219200"/>
              <a:gd name="connsiteX81" fmla="*/ 1635919 w 2867026"/>
              <a:gd name="connsiteY81" fmla="*/ 642937 h 1219200"/>
              <a:gd name="connsiteX82" fmla="*/ 1643063 w 2867026"/>
              <a:gd name="connsiteY82" fmla="*/ 666750 h 1219200"/>
              <a:gd name="connsiteX83" fmla="*/ 1645444 w 2867026"/>
              <a:gd name="connsiteY83" fmla="*/ 673893 h 1219200"/>
              <a:gd name="connsiteX84" fmla="*/ 1693069 w 2867026"/>
              <a:gd name="connsiteY84" fmla="*/ 685800 h 1219200"/>
              <a:gd name="connsiteX85" fmla="*/ 1700212 w 2867026"/>
              <a:gd name="connsiteY85" fmla="*/ 707231 h 1219200"/>
              <a:gd name="connsiteX86" fmla="*/ 1738313 w 2867026"/>
              <a:gd name="connsiteY86" fmla="*/ 709612 h 1219200"/>
              <a:gd name="connsiteX87" fmla="*/ 1740694 w 2867026"/>
              <a:gd name="connsiteY87" fmla="*/ 723900 h 1219200"/>
              <a:gd name="connsiteX88" fmla="*/ 1774031 w 2867026"/>
              <a:gd name="connsiteY88" fmla="*/ 726281 h 1219200"/>
              <a:gd name="connsiteX89" fmla="*/ 1795463 w 2867026"/>
              <a:gd name="connsiteY89" fmla="*/ 738187 h 1219200"/>
              <a:gd name="connsiteX90" fmla="*/ 1797844 w 2867026"/>
              <a:gd name="connsiteY90" fmla="*/ 745331 h 1219200"/>
              <a:gd name="connsiteX91" fmla="*/ 1816894 w 2867026"/>
              <a:gd name="connsiteY91" fmla="*/ 752475 h 1219200"/>
              <a:gd name="connsiteX92" fmla="*/ 1840706 w 2867026"/>
              <a:gd name="connsiteY92" fmla="*/ 757237 h 1219200"/>
              <a:gd name="connsiteX93" fmla="*/ 1847850 w 2867026"/>
              <a:gd name="connsiteY93" fmla="*/ 764381 h 1219200"/>
              <a:gd name="connsiteX94" fmla="*/ 1854994 w 2867026"/>
              <a:gd name="connsiteY94" fmla="*/ 785812 h 1219200"/>
              <a:gd name="connsiteX95" fmla="*/ 1864519 w 2867026"/>
              <a:gd name="connsiteY95" fmla="*/ 797718 h 1219200"/>
              <a:gd name="connsiteX96" fmla="*/ 1893094 w 2867026"/>
              <a:gd name="connsiteY96" fmla="*/ 800100 h 1219200"/>
              <a:gd name="connsiteX97" fmla="*/ 1907381 w 2867026"/>
              <a:gd name="connsiteY97" fmla="*/ 802481 h 1219200"/>
              <a:gd name="connsiteX98" fmla="*/ 1916906 w 2867026"/>
              <a:gd name="connsiteY98" fmla="*/ 816768 h 1219200"/>
              <a:gd name="connsiteX99" fmla="*/ 1931194 w 2867026"/>
              <a:gd name="connsiteY99" fmla="*/ 831056 h 1219200"/>
              <a:gd name="connsiteX100" fmla="*/ 1940719 w 2867026"/>
              <a:gd name="connsiteY100" fmla="*/ 845343 h 1219200"/>
              <a:gd name="connsiteX101" fmla="*/ 1945481 w 2867026"/>
              <a:gd name="connsiteY101" fmla="*/ 862012 h 1219200"/>
              <a:gd name="connsiteX102" fmla="*/ 1966913 w 2867026"/>
              <a:gd name="connsiteY102" fmla="*/ 871537 h 1219200"/>
              <a:gd name="connsiteX103" fmla="*/ 1981200 w 2867026"/>
              <a:gd name="connsiteY103" fmla="*/ 876300 h 1219200"/>
              <a:gd name="connsiteX104" fmla="*/ 1990725 w 2867026"/>
              <a:gd name="connsiteY104" fmla="*/ 881062 h 1219200"/>
              <a:gd name="connsiteX105" fmla="*/ 2016919 w 2867026"/>
              <a:gd name="connsiteY105" fmla="*/ 888206 h 1219200"/>
              <a:gd name="connsiteX106" fmla="*/ 2024063 w 2867026"/>
              <a:gd name="connsiteY106" fmla="*/ 902493 h 1219200"/>
              <a:gd name="connsiteX107" fmla="*/ 2026444 w 2867026"/>
              <a:gd name="connsiteY107" fmla="*/ 909637 h 1219200"/>
              <a:gd name="connsiteX108" fmla="*/ 2028825 w 2867026"/>
              <a:gd name="connsiteY108" fmla="*/ 933450 h 1219200"/>
              <a:gd name="connsiteX109" fmla="*/ 2102643 w 2867026"/>
              <a:gd name="connsiteY109" fmla="*/ 935830 h 1219200"/>
              <a:gd name="connsiteX110" fmla="*/ 2109788 w 2867026"/>
              <a:gd name="connsiteY110" fmla="*/ 973931 h 1219200"/>
              <a:gd name="connsiteX111" fmla="*/ 2209800 w 2867026"/>
              <a:gd name="connsiteY111" fmla="*/ 973931 h 1219200"/>
              <a:gd name="connsiteX112" fmla="*/ 2207419 w 2867026"/>
              <a:gd name="connsiteY112" fmla="*/ 992981 h 1219200"/>
              <a:gd name="connsiteX113" fmla="*/ 2319338 w 2867026"/>
              <a:gd name="connsiteY113" fmla="*/ 997743 h 1219200"/>
              <a:gd name="connsiteX114" fmla="*/ 2324100 w 2867026"/>
              <a:gd name="connsiteY114" fmla="*/ 1019175 h 1219200"/>
              <a:gd name="connsiteX115" fmla="*/ 2400302 w 2867026"/>
              <a:gd name="connsiteY115" fmla="*/ 1023938 h 1219200"/>
              <a:gd name="connsiteX116" fmla="*/ 2400300 w 2867026"/>
              <a:gd name="connsiteY116" fmla="*/ 1045368 h 1219200"/>
              <a:gd name="connsiteX117" fmla="*/ 2416968 w 2867026"/>
              <a:gd name="connsiteY117" fmla="*/ 1045368 h 1219200"/>
              <a:gd name="connsiteX118" fmla="*/ 2416969 w 2867026"/>
              <a:gd name="connsiteY118" fmla="*/ 1078706 h 1219200"/>
              <a:gd name="connsiteX119" fmla="*/ 2531269 w 2867026"/>
              <a:gd name="connsiteY119" fmla="*/ 1081088 h 1219200"/>
              <a:gd name="connsiteX120" fmla="*/ 2531269 w 2867026"/>
              <a:gd name="connsiteY120" fmla="*/ 1133474 h 1219200"/>
              <a:gd name="connsiteX121" fmla="*/ 2705101 w 2867026"/>
              <a:gd name="connsiteY121" fmla="*/ 1145381 h 1219200"/>
              <a:gd name="connsiteX122" fmla="*/ 2707481 w 2867026"/>
              <a:gd name="connsiteY122" fmla="*/ 1173956 h 1219200"/>
              <a:gd name="connsiteX123" fmla="*/ 2807494 w 2867026"/>
              <a:gd name="connsiteY123" fmla="*/ 1178718 h 1219200"/>
              <a:gd name="connsiteX124" fmla="*/ 2809875 w 2867026"/>
              <a:gd name="connsiteY124" fmla="*/ 1214437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28687 w 2867026"/>
              <a:gd name="connsiteY40" fmla="*/ 290512 h 1219200"/>
              <a:gd name="connsiteX41" fmla="*/ 954881 w 2867026"/>
              <a:gd name="connsiteY41" fmla="*/ 319087 h 1219200"/>
              <a:gd name="connsiteX42" fmla="*/ 962025 w 2867026"/>
              <a:gd name="connsiteY42" fmla="*/ 323850 h 1219200"/>
              <a:gd name="connsiteX43" fmla="*/ 990600 w 2867026"/>
              <a:gd name="connsiteY43" fmla="*/ 328612 h 1219200"/>
              <a:gd name="connsiteX44" fmla="*/ 1031082 w 2867026"/>
              <a:gd name="connsiteY44" fmla="*/ 342899 h 1219200"/>
              <a:gd name="connsiteX45" fmla="*/ 1069181 w 2867026"/>
              <a:gd name="connsiteY45" fmla="*/ 364331 h 1219200"/>
              <a:gd name="connsiteX46" fmla="*/ 1140619 w 2867026"/>
              <a:gd name="connsiteY46" fmla="*/ 366712 h 1219200"/>
              <a:gd name="connsiteX47" fmla="*/ 1145381 w 2867026"/>
              <a:gd name="connsiteY47" fmla="*/ 373856 h 1219200"/>
              <a:gd name="connsiteX48" fmla="*/ 1197769 w 2867026"/>
              <a:gd name="connsiteY48" fmla="*/ 378618 h 1219200"/>
              <a:gd name="connsiteX49" fmla="*/ 1204913 w 2867026"/>
              <a:gd name="connsiteY49" fmla="*/ 383381 h 1219200"/>
              <a:gd name="connsiteX50" fmla="*/ 1209675 w 2867026"/>
              <a:gd name="connsiteY50" fmla="*/ 390525 h 1219200"/>
              <a:gd name="connsiteX51" fmla="*/ 1231106 w 2867026"/>
              <a:gd name="connsiteY51" fmla="*/ 397668 h 1219200"/>
              <a:gd name="connsiteX52" fmla="*/ 1240631 w 2867026"/>
              <a:gd name="connsiteY52" fmla="*/ 404812 h 1219200"/>
              <a:gd name="connsiteX53" fmla="*/ 1252538 w 2867026"/>
              <a:gd name="connsiteY53" fmla="*/ 416718 h 1219200"/>
              <a:gd name="connsiteX54" fmla="*/ 1257300 w 2867026"/>
              <a:gd name="connsiteY54" fmla="*/ 423862 h 1219200"/>
              <a:gd name="connsiteX55" fmla="*/ 1307306 w 2867026"/>
              <a:gd name="connsiteY55" fmla="*/ 431006 h 1219200"/>
              <a:gd name="connsiteX56" fmla="*/ 1335881 w 2867026"/>
              <a:gd name="connsiteY56" fmla="*/ 435768 h 1219200"/>
              <a:gd name="connsiteX57" fmla="*/ 1338263 w 2867026"/>
              <a:gd name="connsiteY57" fmla="*/ 442912 h 1219200"/>
              <a:gd name="connsiteX58" fmla="*/ 1347788 w 2867026"/>
              <a:gd name="connsiteY58" fmla="*/ 457200 h 1219200"/>
              <a:gd name="connsiteX59" fmla="*/ 1352550 w 2867026"/>
              <a:gd name="connsiteY59" fmla="*/ 464343 h 1219200"/>
              <a:gd name="connsiteX60" fmla="*/ 1359694 w 2867026"/>
              <a:gd name="connsiteY60" fmla="*/ 469106 h 1219200"/>
              <a:gd name="connsiteX61" fmla="*/ 1373981 w 2867026"/>
              <a:gd name="connsiteY61" fmla="*/ 485775 h 1219200"/>
              <a:gd name="connsiteX62" fmla="*/ 1381125 w 2867026"/>
              <a:gd name="connsiteY62" fmla="*/ 488156 h 1219200"/>
              <a:gd name="connsiteX63" fmla="*/ 1407319 w 2867026"/>
              <a:gd name="connsiteY63" fmla="*/ 490537 h 1219200"/>
              <a:gd name="connsiteX64" fmla="*/ 1414463 w 2867026"/>
              <a:gd name="connsiteY64" fmla="*/ 492918 h 1219200"/>
              <a:gd name="connsiteX65" fmla="*/ 1428750 w 2867026"/>
              <a:gd name="connsiteY65" fmla="*/ 504825 h 1219200"/>
              <a:gd name="connsiteX66" fmla="*/ 1459706 w 2867026"/>
              <a:gd name="connsiteY66" fmla="*/ 509587 h 1219200"/>
              <a:gd name="connsiteX67" fmla="*/ 1473994 w 2867026"/>
              <a:gd name="connsiteY67" fmla="*/ 511968 h 1219200"/>
              <a:gd name="connsiteX68" fmla="*/ 1507331 w 2867026"/>
              <a:gd name="connsiteY68" fmla="*/ 519112 h 1219200"/>
              <a:gd name="connsiteX69" fmla="*/ 1514475 w 2867026"/>
              <a:gd name="connsiteY69" fmla="*/ 521493 h 1219200"/>
              <a:gd name="connsiteX70" fmla="*/ 1524000 w 2867026"/>
              <a:gd name="connsiteY70" fmla="*/ 523875 h 1219200"/>
              <a:gd name="connsiteX71" fmla="*/ 1533525 w 2867026"/>
              <a:gd name="connsiteY71" fmla="*/ 531018 h 1219200"/>
              <a:gd name="connsiteX72" fmla="*/ 1538288 w 2867026"/>
              <a:gd name="connsiteY72" fmla="*/ 538162 h 1219200"/>
              <a:gd name="connsiteX73" fmla="*/ 1545431 w 2867026"/>
              <a:gd name="connsiteY73" fmla="*/ 571500 h 1219200"/>
              <a:gd name="connsiteX74" fmla="*/ 1552575 w 2867026"/>
              <a:gd name="connsiteY74" fmla="*/ 576262 h 1219200"/>
              <a:gd name="connsiteX75" fmla="*/ 1590675 w 2867026"/>
              <a:gd name="connsiteY75" fmla="*/ 578643 h 1219200"/>
              <a:gd name="connsiteX76" fmla="*/ 1602581 w 2867026"/>
              <a:gd name="connsiteY76" fmla="*/ 609600 h 1219200"/>
              <a:gd name="connsiteX77" fmla="*/ 1614488 w 2867026"/>
              <a:gd name="connsiteY77" fmla="*/ 619125 h 1219200"/>
              <a:gd name="connsiteX78" fmla="*/ 1621631 w 2867026"/>
              <a:gd name="connsiteY78" fmla="*/ 623887 h 1219200"/>
              <a:gd name="connsiteX79" fmla="*/ 1626394 w 2867026"/>
              <a:gd name="connsiteY79" fmla="*/ 631031 h 1219200"/>
              <a:gd name="connsiteX80" fmla="*/ 1633538 w 2867026"/>
              <a:gd name="connsiteY80" fmla="*/ 635793 h 1219200"/>
              <a:gd name="connsiteX81" fmla="*/ 1635919 w 2867026"/>
              <a:gd name="connsiteY81" fmla="*/ 642937 h 1219200"/>
              <a:gd name="connsiteX82" fmla="*/ 1643063 w 2867026"/>
              <a:gd name="connsiteY82" fmla="*/ 666750 h 1219200"/>
              <a:gd name="connsiteX83" fmla="*/ 1645444 w 2867026"/>
              <a:gd name="connsiteY83" fmla="*/ 673893 h 1219200"/>
              <a:gd name="connsiteX84" fmla="*/ 1693069 w 2867026"/>
              <a:gd name="connsiteY84" fmla="*/ 685800 h 1219200"/>
              <a:gd name="connsiteX85" fmla="*/ 1700212 w 2867026"/>
              <a:gd name="connsiteY85" fmla="*/ 707231 h 1219200"/>
              <a:gd name="connsiteX86" fmla="*/ 1738313 w 2867026"/>
              <a:gd name="connsiteY86" fmla="*/ 709612 h 1219200"/>
              <a:gd name="connsiteX87" fmla="*/ 1740694 w 2867026"/>
              <a:gd name="connsiteY87" fmla="*/ 723900 h 1219200"/>
              <a:gd name="connsiteX88" fmla="*/ 1774031 w 2867026"/>
              <a:gd name="connsiteY88" fmla="*/ 726281 h 1219200"/>
              <a:gd name="connsiteX89" fmla="*/ 1795463 w 2867026"/>
              <a:gd name="connsiteY89" fmla="*/ 738187 h 1219200"/>
              <a:gd name="connsiteX90" fmla="*/ 1797844 w 2867026"/>
              <a:gd name="connsiteY90" fmla="*/ 745331 h 1219200"/>
              <a:gd name="connsiteX91" fmla="*/ 1816894 w 2867026"/>
              <a:gd name="connsiteY91" fmla="*/ 752475 h 1219200"/>
              <a:gd name="connsiteX92" fmla="*/ 1840706 w 2867026"/>
              <a:gd name="connsiteY92" fmla="*/ 757237 h 1219200"/>
              <a:gd name="connsiteX93" fmla="*/ 1847850 w 2867026"/>
              <a:gd name="connsiteY93" fmla="*/ 764381 h 1219200"/>
              <a:gd name="connsiteX94" fmla="*/ 1854994 w 2867026"/>
              <a:gd name="connsiteY94" fmla="*/ 785812 h 1219200"/>
              <a:gd name="connsiteX95" fmla="*/ 1864519 w 2867026"/>
              <a:gd name="connsiteY95" fmla="*/ 797718 h 1219200"/>
              <a:gd name="connsiteX96" fmla="*/ 1893094 w 2867026"/>
              <a:gd name="connsiteY96" fmla="*/ 800100 h 1219200"/>
              <a:gd name="connsiteX97" fmla="*/ 1907381 w 2867026"/>
              <a:gd name="connsiteY97" fmla="*/ 802481 h 1219200"/>
              <a:gd name="connsiteX98" fmla="*/ 1916906 w 2867026"/>
              <a:gd name="connsiteY98" fmla="*/ 816768 h 1219200"/>
              <a:gd name="connsiteX99" fmla="*/ 1931194 w 2867026"/>
              <a:gd name="connsiteY99" fmla="*/ 831056 h 1219200"/>
              <a:gd name="connsiteX100" fmla="*/ 1940719 w 2867026"/>
              <a:gd name="connsiteY100" fmla="*/ 845343 h 1219200"/>
              <a:gd name="connsiteX101" fmla="*/ 1945481 w 2867026"/>
              <a:gd name="connsiteY101" fmla="*/ 862012 h 1219200"/>
              <a:gd name="connsiteX102" fmla="*/ 1966913 w 2867026"/>
              <a:gd name="connsiteY102" fmla="*/ 871537 h 1219200"/>
              <a:gd name="connsiteX103" fmla="*/ 1981200 w 2867026"/>
              <a:gd name="connsiteY103" fmla="*/ 876300 h 1219200"/>
              <a:gd name="connsiteX104" fmla="*/ 1990725 w 2867026"/>
              <a:gd name="connsiteY104" fmla="*/ 881062 h 1219200"/>
              <a:gd name="connsiteX105" fmla="*/ 2016919 w 2867026"/>
              <a:gd name="connsiteY105" fmla="*/ 888206 h 1219200"/>
              <a:gd name="connsiteX106" fmla="*/ 2024063 w 2867026"/>
              <a:gd name="connsiteY106" fmla="*/ 902493 h 1219200"/>
              <a:gd name="connsiteX107" fmla="*/ 2026444 w 2867026"/>
              <a:gd name="connsiteY107" fmla="*/ 909637 h 1219200"/>
              <a:gd name="connsiteX108" fmla="*/ 2028825 w 2867026"/>
              <a:gd name="connsiteY108" fmla="*/ 933450 h 1219200"/>
              <a:gd name="connsiteX109" fmla="*/ 2102643 w 2867026"/>
              <a:gd name="connsiteY109" fmla="*/ 935830 h 1219200"/>
              <a:gd name="connsiteX110" fmla="*/ 2109788 w 2867026"/>
              <a:gd name="connsiteY110" fmla="*/ 973931 h 1219200"/>
              <a:gd name="connsiteX111" fmla="*/ 2209800 w 2867026"/>
              <a:gd name="connsiteY111" fmla="*/ 973931 h 1219200"/>
              <a:gd name="connsiteX112" fmla="*/ 2207419 w 2867026"/>
              <a:gd name="connsiteY112" fmla="*/ 992981 h 1219200"/>
              <a:gd name="connsiteX113" fmla="*/ 2319338 w 2867026"/>
              <a:gd name="connsiteY113" fmla="*/ 997743 h 1219200"/>
              <a:gd name="connsiteX114" fmla="*/ 2324100 w 2867026"/>
              <a:gd name="connsiteY114" fmla="*/ 1019175 h 1219200"/>
              <a:gd name="connsiteX115" fmla="*/ 2400302 w 2867026"/>
              <a:gd name="connsiteY115" fmla="*/ 1023938 h 1219200"/>
              <a:gd name="connsiteX116" fmla="*/ 2400300 w 2867026"/>
              <a:gd name="connsiteY116" fmla="*/ 1045368 h 1219200"/>
              <a:gd name="connsiteX117" fmla="*/ 2416968 w 2867026"/>
              <a:gd name="connsiteY117" fmla="*/ 1045368 h 1219200"/>
              <a:gd name="connsiteX118" fmla="*/ 2416969 w 2867026"/>
              <a:gd name="connsiteY118" fmla="*/ 1078706 h 1219200"/>
              <a:gd name="connsiteX119" fmla="*/ 2531269 w 2867026"/>
              <a:gd name="connsiteY119" fmla="*/ 1081088 h 1219200"/>
              <a:gd name="connsiteX120" fmla="*/ 2531269 w 2867026"/>
              <a:gd name="connsiteY120" fmla="*/ 1133474 h 1219200"/>
              <a:gd name="connsiteX121" fmla="*/ 2705101 w 2867026"/>
              <a:gd name="connsiteY121" fmla="*/ 1145381 h 1219200"/>
              <a:gd name="connsiteX122" fmla="*/ 2707481 w 2867026"/>
              <a:gd name="connsiteY122" fmla="*/ 1173956 h 1219200"/>
              <a:gd name="connsiteX123" fmla="*/ 2807494 w 2867026"/>
              <a:gd name="connsiteY123" fmla="*/ 1178718 h 1219200"/>
              <a:gd name="connsiteX124" fmla="*/ 2809875 w 2867026"/>
              <a:gd name="connsiteY124" fmla="*/ 1214437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28687 w 2867026"/>
              <a:gd name="connsiteY40" fmla="*/ 290512 h 1219200"/>
              <a:gd name="connsiteX41" fmla="*/ 954881 w 2867026"/>
              <a:gd name="connsiteY41" fmla="*/ 319087 h 1219200"/>
              <a:gd name="connsiteX42" fmla="*/ 990600 w 2867026"/>
              <a:gd name="connsiteY42" fmla="*/ 328612 h 1219200"/>
              <a:gd name="connsiteX43" fmla="*/ 1031082 w 2867026"/>
              <a:gd name="connsiteY43" fmla="*/ 342899 h 1219200"/>
              <a:gd name="connsiteX44" fmla="*/ 1069181 w 2867026"/>
              <a:gd name="connsiteY44" fmla="*/ 364331 h 1219200"/>
              <a:gd name="connsiteX45" fmla="*/ 1140619 w 2867026"/>
              <a:gd name="connsiteY45" fmla="*/ 366712 h 1219200"/>
              <a:gd name="connsiteX46" fmla="*/ 1145381 w 2867026"/>
              <a:gd name="connsiteY46" fmla="*/ 373856 h 1219200"/>
              <a:gd name="connsiteX47" fmla="*/ 1197769 w 2867026"/>
              <a:gd name="connsiteY47" fmla="*/ 378618 h 1219200"/>
              <a:gd name="connsiteX48" fmla="*/ 1204913 w 2867026"/>
              <a:gd name="connsiteY48" fmla="*/ 383381 h 1219200"/>
              <a:gd name="connsiteX49" fmla="*/ 1209675 w 2867026"/>
              <a:gd name="connsiteY49" fmla="*/ 390525 h 1219200"/>
              <a:gd name="connsiteX50" fmla="*/ 1231106 w 2867026"/>
              <a:gd name="connsiteY50" fmla="*/ 397668 h 1219200"/>
              <a:gd name="connsiteX51" fmla="*/ 1240631 w 2867026"/>
              <a:gd name="connsiteY51" fmla="*/ 404812 h 1219200"/>
              <a:gd name="connsiteX52" fmla="*/ 1252538 w 2867026"/>
              <a:gd name="connsiteY52" fmla="*/ 416718 h 1219200"/>
              <a:gd name="connsiteX53" fmla="*/ 1257300 w 2867026"/>
              <a:gd name="connsiteY53" fmla="*/ 423862 h 1219200"/>
              <a:gd name="connsiteX54" fmla="*/ 1307306 w 2867026"/>
              <a:gd name="connsiteY54" fmla="*/ 431006 h 1219200"/>
              <a:gd name="connsiteX55" fmla="*/ 1335881 w 2867026"/>
              <a:gd name="connsiteY55" fmla="*/ 435768 h 1219200"/>
              <a:gd name="connsiteX56" fmla="*/ 1338263 w 2867026"/>
              <a:gd name="connsiteY56" fmla="*/ 442912 h 1219200"/>
              <a:gd name="connsiteX57" fmla="*/ 1347788 w 2867026"/>
              <a:gd name="connsiteY57" fmla="*/ 457200 h 1219200"/>
              <a:gd name="connsiteX58" fmla="*/ 1352550 w 2867026"/>
              <a:gd name="connsiteY58" fmla="*/ 464343 h 1219200"/>
              <a:gd name="connsiteX59" fmla="*/ 1359694 w 2867026"/>
              <a:gd name="connsiteY59" fmla="*/ 469106 h 1219200"/>
              <a:gd name="connsiteX60" fmla="*/ 1373981 w 2867026"/>
              <a:gd name="connsiteY60" fmla="*/ 485775 h 1219200"/>
              <a:gd name="connsiteX61" fmla="*/ 1381125 w 2867026"/>
              <a:gd name="connsiteY61" fmla="*/ 488156 h 1219200"/>
              <a:gd name="connsiteX62" fmla="*/ 1407319 w 2867026"/>
              <a:gd name="connsiteY62" fmla="*/ 490537 h 1219200"/>
              <a:gd name="connsiteX63" fmla="*/ 1414463 w 2867026"/>
              <a:gd name="connsiteY63" fmla="*/ 492918 h 1219200"/>
              <a:gd name="connsiteX64" fmla="*/ 1428750 w 2867026"/>
              <a:gd name="connsiteY64" fmla="*/ 504825 h 1219200"/>
              <a:gd name="connsiteX65" fmla="*/ 1459706 w 2867026"/>
              <a:gd name="connsiteY65" fmla="*/ 509587 h 1219200"/>
              <a:gd name="connsiteX66" fmla="*/ 1473994 w 2867026"/>
              <a:gd name="connsiteY66" fmla="*/ 511968 h 1219200"/>
              <a:gd name="connsiteX67" fmla="*/ 1507331 w 2867026"/>
              <a:gd name="connsiteY67" fmla="*/ 519112 h 1219200"/>
              <a:gd name="connsiteX68" fmla="*/ 1514475 w 2867026"/>
              <a:gd name="connsiteY68" fmla="*/ 521493 h 1219200"/>
              <a:gd name="connsiteX69" fmla="*/ 1524000 w 2867026"/>
              <a:gd name="connsiteY69" fmla="*/ 523875 h 1219200"/>
              <a:gd name="connsiteX70" fmla="*/ 1533525 w 2867026"/>
              <a:gd name="connsiteY70" fmla="*/ 531018 h 1219200"/>
              <a:gd name="connsiteX71" fmla="*/ 1538288 w 2867026"/>
              <a:gd name="connsiteY71" fmla="*/ 538162 h 1219200"/>
              <a:gd name="connsiteX72" fmla="*/ 1545431 w 2867026"/>
              <a:gd name="connsiteY72" fmla="*/ 571500 h 1219200"/>
              <a:gd name="connsiteX73" fmla="*/ 1552575 w 2867026"/>
              <a:gd name="connsiteY73" fmla="*/ 576262 h 1219200"/>
              <a:gd name="connsiteX74" fmla="*/ 1590675 w 2867026"/>
              <a:gd name="connsiteY74" fmla="*/ 578643 h 1219200"/>
              <a:gd name="connsiteX75" fmla="*/ 1602581 w 2867026"/>
              <a:gd name="connsiteY75" fmla="*/ 609600 h 1219200"/>
              <a:gd name="connsiteX76" fmla="*/ 1614488 w 2867026"/>
              <a:gd name="connsiteY76" fmla="*/ 619125 h 1219200"/>
              <a:gd name="connsiteX77" fmla="*/ 1621631 w 2867026"/>
              <a:gd name="connsiteY77" fmla="*/ 623887 h 1219200"/>
              <a:gd name="connsiteX78" fmla="*/ 1626394 w 2867026"/>
              <a:gd name="connsiteY78" fmla="*/ 631031 h 1219200"/>
              <a:gd name="connsiteX79" fmla="*/ 1633538 w 2867026"/>
              <a:gd name="connsiteY79" fmla="*/ 635793 h 1219200"/>
              <a:gd name="connsiteX80" fmla="*/ 1635919 w 2867026"/>
              <a:gd name="connsiteY80" fmla="*/ 642937 h 1219200"/>
              <a:gd name="connsiteX81" fmla="*/ 1643063 w 2867026"/>
              <a:gd name="connsiteY81" fmla="*/ 666750 h 1219200"/>
              <a:gd name="connsiteX82" fmla="*/ 1645444 w 2867026"/>
              <a:gd name="connsiteY82" fmla="*/ 673893 h 1219200"/>
              <a:gd name="connsiteX83" fmla="*/ 1693069 w 2867026"/>
              <a:gd name="connsiteY83" fmla="*/ 685800 h 1219200"/>
              <a:gd name="connsiteX84" fmla="*/ 1700212 w 2867026"/>
              <a:gd name="connsiteY84" fmla="*/ 707231 h 1219200"/>
              <a:gd name="connsiteX85" fmla="*/ 1738313 w 2867026"/>
              <a:gd name="connsiteY85" fmla="*/ 709612 h 1219200"/>
              <a:gd name="connsiteX86" fmla="*/ 1740694 w 2867026"/>
              <a:gd name="connsiteY86" fmla="*/ 723900 h 1219200"/>
              <a:gd name="connsiteX87" fmla="*/ 1774031 w 2867026"/>
              <a:gd name="connsiteY87" fmla="*/ 726281 h 1219200"/>
              <a:gd name="connsiteX88" fmla="*/ 1795463 w 2867026"/>
              <a:gd name="connsiteY88" fmla="*/ 738187 h 1219200"/>
              <a:gd name="connsiteX89" fmla="*/ 1797844 w 2867026"/>
              <a:gd name="connsiteY89" fmla="*/ 745331 h 1219200"/>
              <a:gd name="connsiteX90" fmla="*/ 1816894 w 2867026"/>
              <a:gd name="connsiteY90" fmla="*/ 752475 h 1219200"/>
              <a:gd name="connsiteX91" fmla="*/ 1840706 w 2867026"/>
              <a:gd name="connsiteY91" fmla="*/ 757237 h 1219200"/>
              <a:gd name="connsiteX92" fmla="*/ 1847850 w 2867026"/>
              <a:gd name="connsiteY92" fmla="*/ 764381 h 1219200"/>
              <a:gd name="connsiteX93" fmla="*/ 1854994 w 2867026"/>
              <a:gd name="connsiteY93" fmla="*/ 785812 h 1219200"/>
              <a:gd name="connsiteX94" fmla="*/ 1864519 w 2867026"/>
              <a:gd name="connsiteY94" fmla="*/ 797718 h 1219200"/>
              <a:gd name="connsiteX95" fmla="*/ 1893094 w 2867026"/>
              <a:gd name="connsiteY95" fmla="*/ 800100 h 1219200"/>
              <a:gd name="connsiteX96" fmla="*/ 1907381 w 2867026"/>
              <a:gd name="connsiteY96" fmla="*/ 802481 h 1219200"/>
              <a:gd name="connsiteX97" fmla="*/ 1916906 w 2867026"/>
              <a:gd name="connsiteY97" fmla="*/ 816768 h 1219200"/>
              <a:gd name="connsiteX98" fmla="*/ 1931194 w 2867026"/>
              <a:gd name="connsiteY98" fmla="*/ 831056 h 1219200"/>
              <a:gd name="connsiteX99" fmla="*/ 1940719 w 2867026"/>
              <a:gd name="connsiteY99" fmla="*/ 845343 h 1219200"/>
              <a:gd name="connsiteX100" fmla="*/ 1945481 w 2867026"/>
              <a:gd name="connsiteY100" fmla="*/ 862012 h 1219200"/>
              <a:gd name="connsiteX101" fmla="*/ 1966913 w 2867026"/>
              <a:gd name="connsiteY101" fmla="*/ 871537 h 1219200"/>
              <a:gd name="connsiteX102" fmla="*/ 1981200 w 2867026"/>
              <a:gd name="connsiteY102" fmla="*/ 876300 h 1219200"/>
              <a:gd name="connsiteX103" fmla="*/ 1990725 w 2867026"/>
              <a:gd name="connsiteY103" fmla="*/ 881062 h 1219200"/>
              <a:gd name="connsiteX104" fmla="*/ 2016919 w 2867026"/>
              <a:gd name="connsiteY104" fmla="*/ 888206 h 1219200"/>
              <a:gd name="connsiteX105" fmla="*/ 2024063 w 2867026"/>
              <a:gd name="connsiteY105" fmla="*/ 902493 h 1219200"/>
              <a:gd name="connsiteX106" fmla="*/ 2026444 w 2867026"/>
              <a:gd name="connsiteY106" fmla="*/ 909637 h 1219200"/>
              <a:gd name="connsiteX107" fmla="*/ 2028825 w 2867026"/>
              <a:gd name="connsiteY107" fmla="*/ 933450 h 1219200"/>
              <a:gd name="connsiteX108" fmla="*/ 2102643 w 2867026"/>
              <a:gd name="connsiteY108" fmla="*/ 935830 h 1219200"/>
              <a:gd name="connsiteX109" fmla="*/ 2109788 w 2867026"/>
              <a:gd name="connsiteY109" fmla="*/ 973931 h 1219200"/>
              <a:gd name="connsiteX110" fmla="*/ 2209800 w 2867026"/>
              <a:gd name="connsiteY110" fmla="*/ 973931 h 1219200"/>
              <a:gd name="connsiteX111" fmla="*/ 2207419 w 2867026"/>
              <a:gd name="connsiteY111" fmla="*/ 992981 h 1219200"/>
              <a:gd name="connsiteX112" fmla="*/ 2319338 w 2867026"/>
              <a:gd name="connsiteY112" fmla="*/ 997743 h 1219200"/>
              <a:gd name="connsiteX113" fmla="*/ 2324100 w 2867026"/>
              <a:gd name="connsiteY113" fmla="*/ 1019175 h 1219200"/>
              <a:gd name="connsiteX114" fmla="*/ 2400302 w 2867026"/>
              <a:gd name="connsiteY114" fmla="*/ 1023938 h 1219200"/>
              <a:gd name="connsiteX115" fmla="*/ 2400300 w 2867026"/>
              <a:gd name="connsiteY115" fmla="*/ 1045368 h 1219200"/>
              <a:gd name="connsiteX116" fmla="*/ 2416968 w 2867026"/>
              <a:gd name="connsiteY116" fmla="*/ 1045368 h 1219200"/>
              <a:gd name="connsiteX117" fmla="*/ 2416969 w 2867026"/>
              <a:gd name="connsiteY117" fmla="*/ 1078706 h 1219200"/>
              <a:gd name="connsiteX118" fmla="*/ 2531269 w 2867026"/>
              <a:gd name="connsiteY118" fmla="*/ 1081088 h 1219200"/>
              <a:gd name="connsiteX119" fmla="*/ 2531269 w 2867026"/>
              <a:gd name="connsiteY119" fmla="*/ 1133474 h 1219200"/>
              <a:gd name="connsiteX120" fmla="*/ 2705101 w 2867026"/>
              <a:gd name="connsiteY120" fmla="*/ 1145381 h 1219200"/>
              <a:gd name="connsiteX121" fmla="*/ 2707481 w 2867026"/>
              <a:gd name="connsiteY121" fmla="*/ 1173956 h 1219200"/>
              <a:gd name="connsiteX122" fmla="*/ 2807494 w 2867026"/>
              <a:gd name="connsiteY122" fmla="*/ 1178718 h 1219200"/>
              <a:gd name="connsiteX123" fmla="*/ 2809875 w 2867026"/>
              <a:gd name="connsiteY123" fmla="*/ 1214437 h 1219200"/>
              <a:gd name="connsiteX124" fmla="*/ 2867026 w 2867026"/>
              <a:gd name="connsiteY124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28687 w 2867026"/>
              <a:gd name="connsiteY40" fmla="*/ 290512 h 1219200"/>
              <a:gd name="connsiteX41" fmla="*/ 954881 w 2867026"/>
              <a:gd name="connsiteY41" fmla="*/ 319087 h 1219200"/>
              <a:gd name="connsiteX42" fmla="*/ 992981 w 2867026"/>
              <a:gd name="connsiteY42" fmla="*/ 316706 h 1219200"/>
              <a:gd name="connsiteX43" fmla="*/ 1031082 w 2867026"/>
              <a:gd name="connsiteY43" fmla="*/ 342899 h 1219200"/>
              <a:gd name="connsiteX44" fmla="*/ 1069181 w 2867026"/>
              <a:gd name="connsiteY44" fmla="*/ 364331 h 1219200"/>
              <a:gd name="connsiteX45" fmla="*/ 1140619 w 2867026"/>
              <a:gd name="connsiteY45" fmla="*/ 366712 h 1219200"/>
              <a:gd name="connsiteX46" fmla="*/ 1145381 w 2867026"/>
              <a:gd name="connsiteY46" fmla="*/ 373856 h 1219200"/>
              <a:gd name="connsiteX47" fmla="*/ 1197769 w 2867026"/>
              <a:gd name="connsiteY47" fmla="*/ 378618 h 1219200"/>
              <a:gd name="connsiteX48" fmla="*/ 1204913 w 2867026"/>
              <a:gd name="connsiteY48" fmla="*/ 383381 h 1219200"/>
              <a:gd name="connsiteX49" fmla="*/ 1209675 w 2867026"/>
              <a:gd name="connsiteY49" fmla="*/ 390525 h 1219200"/>
              <a:gd name="connsiteX50" fmla="*/ 1231106 w 2867026"/>
              <a:gd name="connsiteY50" fmla="*/ 397668 h 1219200"/>
              <a:gd name="connsiteX51" fmla="*/ 1240631 w 2867026"/>
              <a:gd name="connsiteY51" fmla="*/ 404812 h 1219200"/>
              <a:gd name="connsiteX52" fmla="*/ 1252538 w 2867026"/>
              <a:gd name="connsiteY52" fmla="*/ 416718 h 1219200"/>
              <a:gd name="connsiteX53" fmla="*/ 1257300 w 2867026"/>
              <a:gd name="connsiteY53" fmla="*/ 423862 h 1219200"/>
              <a:gd name="connsiteX54" fmla="*/ 1307306 w 2867026"/>
              <a:gd name="connsiteY54" fmla="*/ 431006 h 1219200"/>
              <a:gd name="connsiteX55" fmla="*/ 1335881 w 2867026"/>
              <a:gd name="connsiteY55" fmla="*/ 435768 h 1219200"/>
              <a:gd name="connsiteX56" fmla="*/ 1338263 w 2867026"/>
              <a:gd name="connsiteY56" fmla="*/ 442912 h 1219200"/>
              <a:gd name="connsiteX57" fmla="*/ 1347788 w 2867026"/>
              <a:gd name="connsiteY57" fmla="*/ 457200 h 1219200"/>
              <a:gd name="connsiteX58" fmla="*/ 1352550 w 2867026"/>
              <a:gd name="connsiteY58" fmla="*/ 464343 h 1219200"/>
              <a:gd name="connsiteX59" fmla="*/ 1359694 w 2867026"/>
              <a:gd name="connsiteY59" fmla="*/ 469106 h 1219200"/>
              <a:gd name="connsiteX60" fmla="*/ 1373981 w 2867026"/>
              <a:gd name="connsiteY60" fmla="*/ 485775 h 1219200"/>
              <a:gd name="connsiteX61" fmla="*/ 1381125 w 2867026"/>
              <a:gd name="connsiteY61" fmla="*/ 488156 h 1219200"/>
              <a:gd name="connsiteX62" fmla="*/ 1407319 w 2867026"/>
              <a:gd name="connsiteY62" fmla="*/ 490537 h 1219200"/>
              <a:gd name="connsiteX63" fmla="*/ 1414463 w 2867026"/>
              <a:gd name="connsiteY63" fmla="*/ 492918 h 1219200"/>
              <a:gd name="connsiteX64" fmla="*/ 1428750 w 2867026"/>
              <a:gd name="connsiteY64" fmla="*/ 504825 h 1219200"/>
              <a:gd name="connsiteX65" fmla="*/ 1459706 w 2867026"/>
              <a:gd name="connsiteY65" fmla="*/ 509587 h 1219200"/>
              <a:gd name="connsiteX66" fmla="*/ 1473994 w 2867026"/>
              <a:gd name="connsiteY66" fmla="*/ 511968 h 1219200"/>
              <a:gd name="connsiteX67" fmla="*/ 1507331 w 2867026"/>
              <a:gd name="connsiteY67" fmla="*/ 519112 h 1219200"/>
              <a:gd name="connsiteX68" fmla="*/ 1514475 w 2867026"/>
              <a:gd name="connsiteY68" fmla="*/ 521493 h 1219200"/>
              <a:gd name="connsiteX69" fmla="*/ 1524000 w 2867026"/>
              <a:gd name="connsiteY69" fmla="*/ 523875 h 1219200"/>
              <a:gd name="connsiteX70" fmla="*/ 1533525 w 2867026"/>
              <a:gd name="connsiteY70" fmla="*/ 531018 h 1219200"/>
              <a:gd name="connsiteX71" fmla="*/ 1538288 w 2867026"/>
              <a:gd name="connsiteY71" fmla="*/ 538162 h 1219200"/>
              <a:gd name="connsiteX72" fmla="*/ 1545431 w 2867026"/>
              <a:gd name="connsiteY72" fmla="*/ 571500 h 1219200"/>
              <a:gd name="connsiteX73" fmla="*/ 1552575 w 2867026"/>
              <a:gd name="connsiteY73" fmla="*/ 576262 h 1219200"/>
              <a:gd name="connsiteX74" fmla="*/ 1590675 w 2867026"/>
              <a:gd name="connsiteY74" fmla="*/ 578643 h 1219200"/>
              <a:gd name="connsiteX75" fmla="*/ 1602581 w 2867026"/>
              <a:gd name="connsiteY75" fmla="*/ 609600 h 1219200"/>
              <a:gd name="connsiteX76" fmla="*/ 1614488 w 2867026"/>
              <a:gd name="connsiteY76" fmla="*/ 619125 h 1219200"/>
              <a:gd name="connsiteX77" fmla="*/ 1621631 w 2867026"/>
              <a:gd name="connsiteY77" fmla="*/ 623887 h 1219200"/>
              <a:gd name="connsiteX78" fmla="*/ 1626394 w 2867026"/>
              <a:gd name="connsiteY78" fmla="*/ 631031 h 1219200"/>
              <a:gd name="connsiteX79" fmla="*/ 1633538 w 2867026"/>
              <a:gd name="connsiteY79" fmla="*/ 635793 h 1219200"/>
              <a:gd name="connsiteX80" fmla="*/ 1635919 w 2867026"/>
              <a:gd name="connsiteY80" fmla="*/ 642937 h 1219200"/>
              <a:gd name="connsiteX81" fmla="*/ 1643063 w 2867026"/>
              <a:gd name="connsiteY81" fmla="*/ 666750 h 1219200"/>
              <a:gd name="connsiteX82" fmla="*/ 1645444 w 2867026"/>
              <a:gd name="connsiteY82" fmla="*/ 673893 h 1219200"/>
              <a:gd name="connsiteX83" fmla="*/ 1693069 w 2867026"/>
              <a:gd name="connsiteY83" fmla="*/ 685800 h 1219200"/>
              <a:gd name="connsiteX84" fmla="*/ 1700212 w 2867026"/>
              <a:gd name="connsiteY84" fmla="*/ 707231 h 1219200"/>
              <a:gd name="connsiteX85" fmla="*/ 1738313 w 2867026"/>
              <a:gd name="connsiteY85" fmla="*/ 709612 h 1219200"/>
              <a:gd name="connsiteX86" fmla="*/ 1740694 w 2867026"/>
              <a:gd name="connsiteY86" fmla="*/ 723900 h 1219200"/>
              <a:gd name="connsiteX87" fmla="*/ 1774031 w 2867026"/>
              <a:gd name="connsiteY87" fmla="*/ 726281 h 1219200"/>
              <a:gd name="connsiteX88" fmla="*/ 1795463 w 2867026"/>
              <a:gd name="connsiteY88" fmla="*/ 738187 h 1219200"/>
              <a:gd name="connsiteX89" fmla="*/ 1797844 w 2867026"/>
              <a:gd name="connsiteY89" fmla="*/ 745331 h 1219200"/>
              <a:gd name="connsiteX90" fmla="*/ 1816894 w 2867026"/>
              <a:gd name="connsiteY90" fmla="*/ 752475 h 1219200"/>
              <a:gd name="connsiteX91" fmla="*/ 1840706 w 2867026"/>
              <a:gd name="connsiteY91" fmla="*/ 757237 h 1219200"/>
              <a:gd name="connsiteX92" fmla="*/ 1847850 w 2867026"/>
              <a:gd name="connsiteY92" fmla="*/ 764381 h 1219200"/>
              <a:gd name="connsiteX93" fmla="*/ 1854994 w 2867026"/>
              <a:gd name="connsiteY93" fmla="*/ 785812 h 1219200"/>
              <a:gd name="connsiteX94" fmla="*/ 1864519 w 2867026"/>
              <a:gd name="connsiteY94" fmla="*/ 797718 h 1219200"/>
              <a:gd name="connsiteX95" fmla="*/ 1893094 w 2867026"/>
              <a:gd name="connsiteY95" fmla="*/ 800100 h 1219200"/>
              <a:gd name="connsiteX96" fmla="*/ 1907381 w 2867026"/>
              <a:gd name="connsiteY96" fmla="*/ 802481 h 1219200"/>
              <a:gd name="connsiteX97" fmla="*/ 1916906 w 2867026"/>
              <a:gd name="connsiteY97" fmla="*/ 816768 h 1219200"/>
              <a:gd name="connsiteX98" fmla="*/ 1931194 w 2867026"/>
              <a:gd name="connsiteY98" fmla="*/ 831056 h 1219200"/>
              <a:gd name="connsiteX99" fmla="*/ 1940719 w 2867026"/>
              <a:gd name="connsiteY99" fmla="*/ 845343 h 1219200"/>
              <a:gd name="connsiteX100" fmla="*/ 1945481 w 2867026"/>
              <a:gd name="connsiteY100" fmla="*/ 862012 h 1219200"/>
              <a:gd name="connsiteX101" fmla="*/ 1966913 w 2867026"/>
              <a:gd name="connsiteY101" fmla="*/ 871537 h 1219200"/>
              <a:gd name="connsiteX102" fmla="*/ 1981200 w 2867026"/>
              <a:gd name="connsiteY102" fmla="*/ 876300 h 1219200"/>
              <a:gd name="connsiteX103" fmla="*/ 1990725 w 2867026"/>
              <a:gd name="connsiteY103" fmla="*/ 881062 h 1219200"/>
              <a:gd name="connsiteX104" fmla="*/ 2016919 w 2867026"/>
              <a:gd name="connsiteY104" fmla="*/ 888206 h 1219200"/>
              <a:gd name="connsiteX105" fmla="*/ 2024063 w 2867026"/>
              <a:gd name="connsiteY105" fmla="*/ 902493 h 1219200"/>
              <a:gd name="connsiteX106" fmla="*/ 2026444 w 2867026"/>
              <a:gd name="connsiteY106" fmla="*/ 909637 h 1219200"/>
              <a:gd name="connsiteX107" fmla="*/ 2028825 w 2867026"/>
              <a:gd name="connsiteY107" fmla="*/ 933450 h 1219200"/>
              <a:gd name="connsiteX108" fmla="*/ 2102643 w 2867026"/>
              <a:gd name="connsiteY108" fmla="*/ 935830 h 1219200"/>
              <a:gd name="connsiteX109" fmla="*/ 2109788 w 2867026"/>
              <a:gd name="connsiteY109" fmla="*/ 973931 h 1219200"/>
              <a:gd name="connsiteX110" fmla="*/ 2209800 w 2867026"/>
              <a:gd name="connsiteY110" fmla="*/ 973931 h 1219200"/>
              <a:gd name="connsiteX111" fmla="*/ 2207419 w 2867026"/>
              <a:gd name="connsiteY111" fmla="*/ 992981 h 1219200"/>
              <a:gd name="connsiteX112" fmla="*/ 2319338 w 2867026"/>
              <a:gd name="connsiteY112" fmla="*/ 997743 h 1219200"/>
              <a:gd name="connsiteX113" fmla="*/ 2324100 w 2867026"/>
              <a:gd name="connsiteY113" fmla="*/ 1019175 h 1219200"/>
              <a:gd name="connsiteX114" fmla="*/ 2400302 w 2867026"/>
              <a:gd name="connsiteY114" fmla="*/ 1023938 h 1219200"/>
              <a:gd name="connsiteX115" fmla="*/ 2400300 w 2867026"/>
              <a:gd name="connsiteY115" fmla="*/ 1045368 h 1219200"/>
              <a:gd name="connsiteX116" fmla="*/ 2416968 w 2867026"/>
              <a:gd name="connsiteY116" fmla="*/ 1045368 h 1219200"/>
              <a:gd name="connsiteX117" fmla="*/ 2416969 w 2867026"/>
              <a:gd name="connsiteY117" fmla="*/ 1078706 h 1219200"/>
              <a:gd name="connsiteX118" fmla="*/ 2531269 w 2867026"/>
              <a:gd name="connsiteY118" fmla="*/ 1081088 h 1219200"/>
              <a:gd name="connsiteX119" fmla="*/ 2531269 w 2867026"/>
              <a:gd name="connsiteY119" fmla="*/ 1133474 h 1219200"/>
              <a:gd name="connsiteX120" fmla="*/ 2705101 w 2867026"/>
              <a:gd name="connsiteY120" fmla="*/ 1145381 h 1219200"/>
              <a:gd name="connsiteX121" fmla="*/ 2707481 w 2867026"/>
              <a:gd name="connsiteY121" fmla="*/ 1173956 h 1219200"/>
              <a:gd name="connsiteX122" fmla="*/ 2807494 w 2867026"/>
              <a:gd name="connsiteY122" fmla="*/ 1178718 h 1219200"/>
              <a:gd name="connsiteX123" fmla="*/ 2809875 w 2867026"/>
              <a:gd name="connsiteY123" fmla="*/ 1214437 h 1219200"/>
              <a:gd name="connsiteX124" fmla="*/ 2867026 w 2867026"/>
              <a:gd name="connsiteY124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28687 w 2867026"/>
              <a:gd name="connsiteY40" fmla="*/ 290512 h 1219200"/>
              <a:gd name="connsiteX41" fmla="*/ 933450 w 2867026"/>
              <a:gd name="connsiteY41" fmla="*/ 307181 h 1219200"/>
              <a:gd name="connsiteX42" fmla="*/ 954881 w 2867026"/>
              <a:gd name="connsiteY42" fmla="*/ 319087 h 1219200"/>
              <a:gd name="connsiteX43" fmla="*/ 992981 w 2867026"/>
              <a:gd name="connsiteY43" fmla="*/ 316706 h 1219200"/>
              <a:gd name="connsiteX44" fmla="*/ 1031082 w 2867026"/>
              <a:gd name="connsiteY44" fmla="*/ 342899 h 1219200"/>
              <a:gd name="connsiteX45" fmla="*/ 1069181 w 2867026"/>
              <a:gd name="connsiteY45" fmla="*/ 364331 h 1219200"/>
              <a:gd name="connsiteX46" fmla="*/ 1140619 w 2867026"/>
              <a:gd name="connsiteY46" fmla="*/ 366712 h 1219200"/>
              <a:gd name="connsiteX47" fmla="*/ 1145381 w 2867026"/>
              <a:gd name="connsiteY47" fmla="*/ 373856 h 1219200"/>
              <a:gd name="connsiteX48" fmla="*/ 1197769 w 2867026"/>
              <a:gd name="connsiteY48" fmla="*/ 378618 h 1219200"/>
              <a:gd name="connsiteX49" fmla="*/ 1204913 w 2867026"/>
              <a:gd name="connsiteY49" fmla="*/ 383381 h 1219200"/>
              <a:gd name="connsiteX50" fmla="*/ 1209675 w 2867026"/>
              <a:gd name="connsiteY50" fmla="*/ 390525 h 1219200"/>
              <a:gd name="connsiteX51" fmla="*/ 1231106 w 2867026"/>
              <a:gd name="connsiteY51" fmla="*/ 397668 h 1219200"/>
              <a:gd name="connsiteX52" fmla="*/ 1240631 w 2867026"/>
              <a:gd name="connsiteY52" fmla="*/ 404812 h 1219200"/>
              <a:gd name="connsiteX53" fmla="*/ 1252538 w 2867026"/>
              <a:gd name="connsiteY53" fmla="*/ 416718 h 1219200"/>
              <a:gd name="connsiteX54" fmla="*/ 1257300 w 2867026"/>
              <a:gd name="connsiteY54" fmla="*/ 423862 h 1219200"/>
              <a:gd name="connsiteX55" fmla="*/ 1307306 w 2867026"/>
              <a:gd name="connsiteY55" fmla="*/ 431006 h 1219200"/>
              <a:gd name="connsiteX56" fmla="*/ 1335881 w 2867026"/>
              <a:gd name="connsiteY56" fmla="*/ 435768 h 1219200"/>
              <a:gd name="connsiteX57" fmla="*/ 1338263 w 2867026"/>
              <a:gd name="connsiteY57" fmla="*/ 442912 h 1219200"/>
              <a:gd name="connsiteX58" fmla="*/ 1347788 w 2867026"/>
              <a:gd name="connsiteY58" fmla="*/ 457200 h 1219200"/>
              <a:gd name="connsiteX59" fmla="*/ 1352550 w 2867026"/>
              <a:gd name="connsiteY59" fmla="*/ 464343 h 1219200"/>
              <a:gd name="connsiteX60" fmla="*/ 1359694 w 2867026"/>
              <a:gd name="connsiteY60" fmla="*/ 469106 h 1219200"/>
              <a:gd name="connsiteX61" fmla="*/ 1373981 w 2867026"/>
              <a:gd name="connsiteY61" fmla="*/ 485775 h 1219200"/>
              <a:gd name="connsiteX62" fmla="*/ 1381125 w 2867026"/>
              <a:gd name="connsiteY62" fmla="*/ 488156 h 1219200"/>
              <a:gd name="connsiteX63" fmla="*/ 1407319 w 2867026"/>
              <a:gd name="connsiteY63" fmla="*/ 490537 h 1219200"/>
              <a:gd name="connsiteX64" fmla="*/ 1414463 w 2867026"/>
              <a:gd name="connsiteY64" fmla="*/ 492918 h 1219200"/>
              <a:gd name="connsiteX65" fmla="*/ 1428750 w 2867026"/>
              <a:gd name="connsiteY65" fmla="*/ 504825 h 1219200"/>
              <a:gd name="connsiteX66" fmla="*/ 1459706 w 2867026"/>
              <a:gd name="connsiteY66" fmla="*/ 509587 h 1219200"/>
              <a:gd name="connsiteX67" fmla="*/ 1473994 w 2867026"/>
              <a:gd name="connsiteY67" fmla="*/ 511968 h 1219200"/>
              <a:gd name="connsiteX68" fmla="*/ 1507331 w 2867026"/>
              <a:gd name="connsiteY68" fmla="*/ 519112 h 1219200"/>
              <a:gd name="connsiteX69" fmla="*/ 1514475 w 2867026"/>
              <a:gd name="connsiteY69" fmla="*/ 521493 h 1219200"/>
              <a:gd name="connsiteX70" fmla="*/ 1524000 w 2867026"/>
              <a:gd name="connsiteY70" fmla="*/ 523875 h 1219200"/>
              <a:gd name="connsiteX71" fmla="*/ 1533525 w 2867026"/>
              <a:gd name="connsiteY71" fmla="*/ 531018 h 1219200"/>
              <a:gd name="connsiteX72" fmla="*/ 1538288 w 2867026"/>
              <a:gd name="connsiteY72" fmla="*/ 538162 h 1219200"/>
              <a:gd name="connsiteX73" fmla="*/ 1545431 w 2867026"/>
              <a:gd name="connsiteY73" fmla="*/ 571500 h 1219200"/>
              <a:gd name="connsiteX74" fmla="*/ 1552575 w 2867026"/>
              <a:gd name="connsiteY74" fmla="*/ 576262 h 1219200"/>
              <a:gd name="connsiteX75" fmla="*/ 1590675 w 2867026"/>
              <a:gd name="connsiteY75" fmla="*/ 578643 h 1219200"/>
              <a:gd name="connsiteX76" fmla="*/ 1602581 w 2867026"/>
              <a:gd name="connsiteY76" fmla="*/ 609600 h 1219200"/>
              <a:gd name="connsiteX77" fmla="*/ 1614488 w 2867026"/>
              <a:gd name="connsiteY77" fmla="*/ 619125 h 1219200"/>
              <a:gd name="connsiteX78" fmla="*/ 1621631 w 2867026"/>
              <a:gd name="connsiteY78" fmla="*/ 623887 h 1219200"/>
              <a:gd name="connsiteX79" fmla="*/ 1626394 w 2867026"/>
              <a:gd name="connsiteY79" fmla="*/ 631031 h 1219200"/>
              <a:gd name="connsiteX80" fmla="*/ 1633538 w 2867026"/>
              <a:gd name="connsiteY80" fmla="*/ 635793 h 1219200"/>
              <a:gd name="connsiteX81" fmla="*/ 1635919 w 2867026"/>
              <a:gd name="connsiteY81" fmla="*/ 642937 h 1219200"/>
              <a:gd name="connsiteX82" fmla="*/ 1643063 w 2867026"/>
              <a:gd name="connsiteY82" fmla="*/ 666750 h 1219200"/>
              <a:gd name="connsiteX83" fmla="*/ 1645444 w 2867026"/>
              <a:gd name="connsiteY83" fmla="*/ 673893 h 1219200"/>
              <a:gd name="connsiteX84" fmla="*/ 1693069 w 2867026"/>
              <a:gd name="connsiteY84" fmla="*/ 685800 h 1219200"/>
              <a:gd name="connsiteX85" fmla="*/ 1700212 w 2867026"/>
              <a:gd name="connsiteY85" fmla="*/ 707231 h 1219200"/>
              <a:gd name="connsiteX86" fmla="*/ 1738313 w 2867026"/>
              <a:gd name="connsiteY86" fmla="*/ 709612 h 1219200"/>
              <a:gd name="connsiteX87" fmla="*/ 1740694 w 2867026"/>
              <a:gd name="connsiteY87" fmla="*/ 723900 h 1219200"/>
              <a:gd name="connsiteX88" fmla="*/ 1774031 w 2867026"/>
              <a:gd name="connsiteY88" fmla="*/ 726281 h 1219200"/>
              <a:gd name="connsiteX89" fmla="*/ 1795463 w 2867026"/>
              <a:gd name="connsiteY89" fmla="*/ 738187 h 1219200"/>
              <a:gd name="connsiteX90" fmla="*/ 1797844 w 2867026"/>
              <a:gd name="connsiteY90" fmla="*/ 745331 h 1219200"/>
              <a:gd name="connsiteX91" fmla="*/ 1816894 w 2867026"/>
              <a:gd name="connsiteY91" fmla="*/ 752475 h 1219200"/>
              <a:gd name="connsiteX92" fmla="*/ 1840706 w 2867026"/>
              <a:gd name="connsiteY92" fmla="*/ 757237 h 1219200"/>
              <a:gd name="connsiteX93" fmla="*/ 1847850 w 2867026"/>
              <a:gd name="connsiteY93" fmla="*/ 764381 h 1219200"/>
              <a:gd name="connsiteX94" fmla="*/ 1854994 w 2867026"/>
              <a:gd name="connsiteY94" fmla="*/ 785812 h 1219200"/>
              <a:gd name="connsiteX95" fmla="*/ 1864519 w 2867026"/>
              <a:gd name="connsiteY95" fmla="*/ 797718 h 1219200"/>
              <a:gd name="connsiteX96" fmla="*/ 1893094 w 2867026"/>
              <a:gd name="connsiteY96" fmla="*/ 800100 h 1219200"/>
              <a:gd name="connsiteX97" fmla="*/ 1907381 w 2867026"/>
              <a:gd name="connsiteY97" fmla="*/ 802481 h 1219200"/>
              <a:gd name="connsiteX98" fmla="*/ 1916906 w 2867026"/>
              <a:gd name="connsiteY98" fmla="*/ 816768 h 1219200"/>
              <a:gd name="connsiteX99" fmla="*/ 1931194 w 2867026"/>
              <a:gd name="connsiteY99" fmla="*/ 831056 h 1219200"/>
              <a:gd name="connsiteX100" fmla="*/ 1940719 w 2867026"/>
              <a:gd name="connsiteY100" fmla="*/ 845343 h 1219200"/>
              <a:gd name="connsiteX101" fmla="*/ 1945481 w 2867026"/>
              <a:gd name="connsiteY101" fmla="*/ 862012 h 1219200"/>
              <a:gd name="connsiteX102" fmla="*/ 1966913 w 2867026"/>
              <a:gd name="connsiteY102" fmla="*/ 871537 h 1219200"/>
              <a:gd name="connsiteX103" fmla="*/ 1981200 w 2867026"/>
              <a:gd name="connsiteY103" fmla="*/ 876300 h 1219200"/>
              <a:gd name="connsiteX104" fmla="*/ 1990725 w 2867026"/>
              <a:gd name="connsiteY104" fmla="*/ 881062 h 1219200"/>
              <a:gd name="connsiteX105" fmla="*/ 2016919 w 2867026"/>
              <a:gd name="connsiteY105" fmla="*/ 888206 h 1219200"/>
              <a:gd name="connsiteX106" fmla="*/ 2024063 w 2867026"/>
              <a:gd name="connsiteY106" fmla="*/ 902493 h 1219200"/>
              <a:gd name="connsiteX107" fmla="*/ 2026444 w 2867026"/>
              <a:gd name="connsiteY107" fmla="*/ 909637 h 1219200"/>
              <a:gd name="connsiteX108" fmla="*/ 2028825 w 2867026"/>
              <a:gd name="connsiteY108" fmla="*/ 933450 h 1219200"/>
              <a:gd name="connsiteX109" fmla="*/ 2102643 w 2867026"/>
              <a:gd name="connsiteY109" fmla="*/ 935830 h 1219200"/>
              <a:gd name="connsiteX110" fmla="*/ 2109788 w 2867026"/>
              <a:gd name="connsiteY110" fmla="*/ 973931 h 1219200"/>
              <a:gd name="connsiteX111" fmla="*/ 2209800 w 2867026"/>
              <a:gd name="connsiteY111" fmla="*/ 973931 h 1219200"/>
              <a:gd name="connsiteX112" fmla="*/ 2207419 w 2867026"/>
              <a:gd name="connsiteY112" fmla="*/ 992981 h 1219200"/>
              <a:gd name="connsiteX113" fmla="*/ 2319338 w 2867026"/>
              <a:gd name="connsiteY113" fmla="*/ 997743 h 1219200"/>
              <a:gd name="connsiteX114" fmla="*/ 2324100 w 2867026"/>
              <a:gd name="connsiteY114" fmla="*/ 1019175 h 1219200"/>
              <a:gd name="connsiteX115" fmla="*/ 2400302 w 2867026"/>
              <a:gd name="connsiteY115" fmla="*/ 1023938 h 1219200"/>
              <a:gd name="connsiteX116" fmla="*/ 2400300 w 2867026"/>
              <a:gd name="connsiteY116" fmla="*/ 1045368 h 1219200"/>
              <a:gd name="connsiteX117" fmla="*/ 2416968 w 2867026"/>
              <a:gd name="connsiteY117" fmla="*/ 1045368 h 1219200"/>
              <a:gd name="connsiteX118" fmla="*/ 2416969 w 2867026"/>
              <a:gd name="connsiteY118" fmla="*/ 1078706 h 1219200"/>
              <a:gd name="connsiteX119" fmla="*/ 2531269 w 2867026"/>
              <a:gd name="connsiteY119" fmla="*/ 1081088 h 1219200"/>
              <a:gd name="connsiteX120" fmla="*/ 2531269 w 2867026"/>
              <a:gd name="connsiteY120" fmla="*/ 1133474 h 1219200"/>
              <a:gd name="connsiteX121" fmla="*/ 2705101 w 2867026"/>
              <a:gd name="connsiteY121" fmla="*/ 1145381 h 1219200"/>
              <a:gd name="connsiteX122" fmla="*/ 2707481 w 2867026"/>
              <a:gd name="connsiteY122" fmla="*/ 1173956 h 1219200"/>
              <a:gd name="connsiteX123" fmla="*/ 2807494 w 2867026"/>
              <a:gd name="connsiteY123" fmla="*/ 1178718 h 1219200"/>
              <a:gd name="connsiteX124" fmla="*/ 2809875 w 2867026"/>
              <a:gd name="connsiteY124" fmla="*/ 1214437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28687 w 2867026"/>
              <a:gd name="connsiteY40" fmla="*/ 290512 h 1219200"/>
              <a:gd name="connsiteX41" fmla="*/ 933450 w 2867026"/>
              <a:gd name="connsiteY41" fmla="*/ 307181 h 1219200"/>
              <a:gd name="connsiteX42" fmla="*/ 954881 w 2867026"/>
              <a:gd name="connsiteY42" fmla="*/ 319087 h 1219200"/>
              <a:gd name="connsiteX43" fmla="*/ 990599 w 2867026"/>
              <a:gd name="connsiteY43" fmla="*/ 328612 h 1219200"/>
              <a:gd name="connsiteX44" fmla="*/ 1031082 w 2867026"/>
              <a:gd name="connsiteY44" fmla="*/ 342899 h 1219200"/>
              <a:gd name="connsiteX45" fmla="*/ 1069181 w 2867026"/>
              <a:gd name="connsiteY45" fmla="*/ 364331 h 1219200"/>
              <a:gd name="connsiteX46" fmla="*/ 1140619 w 2867026"/>
              <a:gd name="connsiteY46" fmla="*/ 366712 h 1219200"/>
              <a:gd name="connsiteX47" fmla="*/ 1145381 w 2867026"/>
              <a:gd name="connsiteY47" fmla="*/ 373856 h 1219200"/>
              <a:gd name="connsiteX48" fmla="*/ 1197769 w 2867026"/>
              <a:gd name="connsiteY48" fmla="*/ 378618 h 1219200"/>
              <a:gd name="connsiteX49" fmla="*/ 1204913 w 2867026"/>
              <a:gd name="connsiteY49" fmla="*/ 383381 h 1219200"/>
              <a:gd name="connsiteX50" fmla="*/ 1209675 w 2867026"/>
              <a:gd name="connsiteY50" fmla="*/ 390525 h 1219200"/>
              <a:gd name="connsiteX51" fmla="*/ 1231106 w 2867026"/>
              <a:gd name="connsiteY51" fmla="*/ 397668 h 1219200"/>
              <a:gd name="connsiteX52" fmla="*/ 1240631 w 2867026"/>
              <a:gd name="connsiteY52" fmla="*/ 404812 h 1219200"/>
              <a:gd name="connsiteX53" fmla="*/ 1252538 w 2867026"/>
              <a:gd name="connsiteY53" fmla="*/ 416718 h 1219200"/>
              <a:gd name="connsiteX54" fmla="*/ 1257300 w 2867026"/>
              <a:gd name="connsiteY54" fmla="*/ 423862 h 1219200"/>
              <a:gd name="connsiteX55" fmla="*/ 1307306 w 2867026"/>
              <a:gd name="connsiteY55" fmla="*/ 431006 h 1219200"/>
              <a:gd name="connsiteX56" fmla="*/ 1335881 w 2867026"/>
              <a:gd name="connsiteY56" fmla="*/ 435768 h 1219200"/>
              <a:gd name="connsiteX57" fmla="*/ 1338263 w 2867026"/>
              <a:gd name="connsiteY57" fmla="*/ 442912 h 1219200"/>
              <a:gd name="connsiteX58" fmla="*/ 1347788 w 2867026"/>
              <a:gd name="connsiteY58" fmla="*/ 457200 h 1219200"/>
              <a:gd name="connsiteX59" fmla="*/ 1352550 w 2867026"/>
              <a:gd name="connsiteY59" fmla="*/ 464343 h 1219200"/>
              <a:gd name="connsiteX60" fmla="*/ 1359694 w 2867026"/>
              <a:gd name="connsiteY60" fmla="*/ 469106 h 1219200"/>
              <a:gd name="connsiteX61" fmla="*/ 1373981 w 2867026"/>
              <a:gd name="connsiteY61" fmla="*/ 485775 h 1219200"/>
              <a:gd name="connsiteX62" fmla="*/ 1381125 w 2867026"/>
              <a:gd name="connsiteY62" fmla="*/ 488156 h 1219200"/>
              <a:gd name="connsiteX63" fmla="*/ 1407319 w 2867026"/>
              <a:gd name="connsiteY63" fmla="*/ 490537 h 1219200"/>
              <a:gd name="connsiteX64" fmla="*/ 1414463 w 2867026"/>
              <a:gd name="connsiteY64" fmla="*/ 492918 h 1219200"/>
              <a:gd name="connsiteX65" fmla="*/ 1428750 w 2867026"/>
              <a:gd name="connsiteY65" fmla="*/ 504825 h 1219200"/>
              <a:gd name="connsiteX66" fmla="*/ 1459706 w 2867026"/>
              <a:gd name="connsiteY66" fmla="*/ 509587 h 1219200"/>
              <a:gd name="connsiteX67" fmla="*/ 1473994 w 2867026"/>
              <a:gd name="connsiteY67" fmla="*/ 511968 h 1219200"/>
              <a:gd name="connsiteX68" fmla="*/ 1507331 w 2867026"/>
              <a:gd name="connsiteY68" fmla="*/ 519112 h 1219200"/>
              <a:gd name="connsiteX69" fmla="*/ 1514475 w 2867026"/>
              <a:gd name="connsiteY69" fmla="*/ 521493 h 1219200"/>
              <a:gd name="connsiteX70" fmla="*/ 1524000 w 2867026"/>
              <a:gd name="connsiteY70" fmla="*/ 523875 h 1219200"/>
              <a:gd name="connsiteX71" fmla="*/ 1533525 w 2867026"/>
              <a:gd name="connsiteY71" fmla="*/ 531018 h 1219200"/>
              <a:gd name="connsiteX72" fmla="*/ 1538288 w 2867026"/>
              <a:gd name="connsiteY72" fmla="*/ 538162 h 1219200"/>
              <a:gd name="connsiteX73" fmla="*/ 1545431 w 2867026"/>
              <a:gd name="connsiteY73" fmla="*/ 571500 h 1219200"/>
              <a:gd name="connsiteX74" fmla="*/ 1552575 w 2867026"/>
              <a:gd name="connsiteY74" fmla="*/ 576262 h 1219200"/>
              <a:gd name="connsiteX75" fmla="*/ 1590675 w 2867026"/>
              <a:gd name="connsiteY75" fmla="*/ 578643 h 1219200"/>
              <a:gd name="connsiteX76" fmla="*/ 1602581 w 2867026"/>
              <a:gd name="connsiteY76" fmla="*/ 609600 h 1219200"/>
              <a:gd name="connsiteX77" fmla="*/ 1614488 w 2867026"/>
              <a:gd name="connsiteY77" fmla="*/ 619125 h 1219200"/>
              <a:gd name="connsiteX78" fmla="*/ 1621631 w 2867026"/>
              <a:gd name="connsiteY78" fmla="*/ 623887 h 1219200"/>
              <a:gd name="connsiteX79" fmla="*/ 1626394 w 2867026"/>
              <a:gd name="connsiteY79" fmla="*/ 631031 h 1219200"/>
              <a:gd name="connsiteX80" fmla="*/ 1633538 w 2867026"/>
              <a:gd name="connsiteY80" fmla="*/ 635793 h 1219200"/>
              <a:gd name="connsiteX81" fmla="*/ 1635919 w 2867026"/>
              <a:gd name="connsiteY81" fmla="*/ 642937 h 1219200"/>
              <a:gd name="connsiteX82" fmla="*/ 1643063 w 2867026"/>
              <a:gd name="connsiteY82" fmla="*/ 666750 h 1219200"/>
              <a:gd name="connsiteX83" fmla="*/ 1645444 w 2867026"/>
              <a:gd name="connsiteY83" fmla="*/ 673893 h 1219200"/>
              <a:gd name="connsiteX84" fmla="*/ 1693069 w 2867026"/>
              <a:gd name="connsiteY84" fmla="*/ 685800 h 1219200"/>
              <a:gd name="connsiteX85" fmla="*/ 1700212 w 2867026"/>
              <a:gd name="connsiteY85" fmla="*/ 707231 h 1219200"/>
              <a:gd name="connsiteX86" fmla="*/ 1738313 w 2867026"/>
              <a:gd name="connsiteY86" fmla="*/ 709612 h 1219200"/>
              <a:gd name="connsiteX87" fmla="*/ 1740694 w 2867026"/>
              <a:gd name="connsiteY87" fmla="*/ 723900 h 1219200"/>
              <a:gd name="connsiteX88" fmla="*/ 1774031 w 2867026"/>
              <a:gd name="connsiteY88" fmla="*/ 726281 h 1219200"/>
              <a:gd name="connsiteX89" fmla="*/ 1795463 w 2867026"/>
              <a:gd name="connsiteY89" fmla="*/ 738187 h 1219200"/>
              <a:gd name="connsiteX90" fmla="*/ 1797844 w 2867026"/>
              <a:gd name="connsiteY90" fmla="*/ 745331 h 1219200"/>
              <a:gd name="connsiteX91" fmla="*/ 1816894 w 2867026"/>
              <a:gd name="connsiteY91" fmla="*/ 752475 h 1219200"/>
              <a:gd name="connsiteX92" fmla="*/ 1840706 w 2867026"/>
              <a:gd name="connsiteY92" fmla="*/ 757237 h 1219200"/>
              <a:gd name="connsiteX93" fmla="*/ 1847850 w 2867026"/>
              <a:gd name="connsiteY93" fmla="*/ 764381 h 1219200"/>
              <a:gd name="connsiteX94" fmla="*/ 1854994 w 2867026"/>
              <a:gd name="connsiteY94" fmla="*/ 785812 h 1219200"/>
              <a:gd name="connsiteX95" fmla="*/ 1864519 w 2867026"/>
              <a:gd name="connsiteY95" fmla="*/ 797718 h 1219200"/>
              <a:gd name="connsiteX96" fmla="*/ 1893094 w 2867026"/>
              <a:gd name="connsiteY96" fmla="*/ 800100 h 1219200"/>
              <a:gd name="connsiteX97" fmla="*/ 1907381 w 2867026"/>
              <a:gd name="connsiteY97" fmla="*/ 802481 h 1219200"/>
              <a:gd name="connsiteX98" fmla="*/ 1916906 w 2867026"/>
              <a:gd name="connsiteY98" fmla="*/ 816768 h 1219200"/>
              <a:gd name="connsiteX99" fmla="*/ 1931194 w 2867026"/>
              <a:gd name="connsiteY99" fmla="*/ 831056 h 1219200"/>
              <a:gd name="connsiteX100" fmla="*/ 1940719 w 2867026"/>
              <a:gd name="connsiteY100" fmla="*/ 845343 h 1219200"/>
              <a:gd name="connsiteX101" fmla="*/ 1945481 w 2867026"/>
              <a:gd name="connsiteY101" fmla="*/ 862012 h 1219200"/>
              <a:gd name="connsiteX102" fmla="*/ 1966913 w 2867026"/>
              <a:gd name="connsiteY102" fmla="*/ 871537 h 1219200"/>
              <a:gd name="connsiteX103" fmla="*/ 1981200 w 2867026"/>
              <a:gd name="connsiteY103" fmla="*/ 876300 h 1219200"/>
              <a:gd name="connsiteX104" fmla="*/ 1990725 w 2867026"/>
              <a:gd name="connsiteY104" fmla="*/ 881062 h 1219200"/>
              <a:gd name="connsiteX105" fmla="*/ 2016919 w 2867026"/>
              <a:gd name="connsiteY105" fmla="*/ 888206 h 1219200"/>
              <a:gd name="connsiteX106" fmla="*/ 2024063 w 2867026"/>
              <a:gd name="connsiteY106" fmla="*/ 902493 h 1219200"/>
              <a:gd name="connsiteX107" fmla="*/ 2026444 w 2867026"/>
              <a:gd name="connsiteY107" fmla="*/ 909637 h 1219200"/>
              <a:gd name="connsiteX108" fmla="*/ 2028825 w 2867026"/>
              <a:gd name="connsiteY108" fmla="*/ 933450 h 1219200"/>
              <a:gd name="connsiteX109" fmla="*/ 2102643 w 2867026"/>
              <a:gd name="connsiteY109" fmla="*/ 935830 h 1219200"/>
              <a:gd name="connsiteX110" fmla="*/ 2109788 w 2867026"/>
              <a:gd name="connsiteY110" fmla="*/ 973931 h 1219200"/>
              <a:gd name="connsiteX111" fmla="*/ 2209800 w 2867026"/>
              <a:gd name="connsiteY111" fmla="*/ 973931 h 1219200"/>
              <a:gd name="connsiteX112" fmla="*/ 2207419 w 2867026"/>
              <a:gd name="connsiteY112" fmla="*/ 992981 h 1219200"/>
              <a:gd name="connsiteX113" fmla="*/ 2319338 w 2867026"/>
              <a:gd name="connsiteY113" fmla="*/ 997743 h 1219200"/>
              <a:gd name="connsiteX114" fmla="*/ 2324100 w 2867026"/>
              <a:gd name="connsiteY114" fmla="*/ 1019175 h 1219200"/>
              <a:gd name="connsiteX115" fmla="*/ 2400302 w 2867026"/>
              <a:gd name="connsiteY115" fmla="*/ 1023938 h 1219200"/>
              <a:gd name="connsiteX116" fmla="*/ 2400300 w 2867026"/>
              <a:gd name="connsiteY116" fmla="*/ 1045368 h 1219200"/>
              <a:gd name="connsiteX117" fmla="*/ 2416968 w 2867026"/>
              <a:gd name="connsiteY117" fmla="*/ 1045368 h 1219200"/>
              <a:gd name="connsiteX118" fmla="*/ 2416969 w 2867026"/>
              <a:gd name="connsiteY118" fmla="*/ 1078706 h 1219200"/>
              <a:gd name="connsiteX119" fmla="*/ 2531269 w 2867026"/>
              <a:gd name="connsiteY119" fmla="*/ 1081088 h 1219200"/>
              <a:gd name="connsiteX120" fmla="*/ 2531269 w 2867026"/>
              <a:gd name="connsiteY120" fmla="*/ 1133474 h 1219200"/>
              <a:gd name="connsiteX121" fmla="*/ 2705101 w 2867026"/>
              <a:gd name="connsiteY121" fmla="*/ 1145381 h 1219200"/>
              <a:gd name="connsiteX122" fmla="*/ 2707481 w 2867026"/>
              <a:gd name="connsiteY122" fmla="*/ 1173956 h 1219200"/>
              <a:gd name="connsiteX123" fmla="*/ 2807494 w 2867026"/>
              <a:gd name="connsiteY123" fmla="*/ 1178718 h 1219200"/>
              <a:gd name="connsiteX124" fmla="*/ 2809875 w 2867026"/>
              <a:gd name="connsiteY124" fmla="*/ 1214437 h 1219200"/>
              <a:gd name="connsiteX125" fmla="*/ 2867026 w 2867026"/>
              <a:gd name="connsiteY125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867026" h="1219200">
                <a:moveTo>
                  <a:pt x="0" y="0"/>
                </a:moveTo>
                <a:cubicBezTo>
                  <a:pt x="37306" y="1587"/>
                  <a:pt x="89297" y="1984"/>
                  <a:pt x="111919" y="4762"/>
                </a:cubicBezTo>
                <a:cubicBezTo>
                  <a:pt x="134541" y="7540"/>
                  <a:pt x="128191" y="12302"/>
                  <a:pt x="135732" y="16668"/>
                </a:cubicBezTo>
                <a:cubicBezTo>
                  <a:pt x="143273" y="21034"/>
                  <a:pt x="152401" y="28178"/>
                  <a:pt x="157163" y="30956"/>
                </a:cubicBezTo>
                <a:cubicBezTo>
                  <a:pt x="161925" y="33734"/>
                  <a:pt x="161925" y="32543"/>
                  <a:pt x="164306" y="33337"/>
                </a:cubicBezTo>
                <a:cubicBezTo>
                  <a:pt x="177052" y="41835"/>
                  <a:pt x="169430" y="36079"/>
                  <a:pt x="185738" y="52387"/>
                </a:cubicBezTo>
                <a:cubicBezTo>
                  <a:pt x="188119" y="54768"/>
                  <a:pt x="191013" y="56729"/>
                  <a:pt x="192881" y="59531"/>
                </a:cubicBezTo>
                <a:cubicBezTo>
                  <a:pt x="199036" y="68763"/>
                  <a:pt x="194929" y="65770"/>
                  <a:pt x="204788" y="69056"/>
                </a:cubicBezTo>
                <a:cubicBezTo>
                  <a:pt x="207169" y="68262"/>
                  <a:pt x="209470" y="67167"/>
                  <a:pt x="211931" y="66675"/>
                </a:cubicBezTo>
                <a:cubicBezTo>
                  <a:pt x="217435" y="65574"/>
                  <a:pt x="222647" y="64293"/>
                  <a:pt x="228600" y="64293"/>
                </a:cubicBezTo>
                <a:cubicBezTo>
                  <a:pt x="234553" y="64293"/>
                  <a:pt x="243680" y="67468"/>
                  <a:pt x="247649" y="66674"/>
                </a:cubicBezTo>
                <a:cubicBezTo>
                  <a:pt x="267583" y="69996"/>
                  <a:pt x="260747" y="75406"/>
                  <a:pt x="264319" y="78581"/>
                </a:cubicBezTo>
                <a:cubicBezTo>
                  <a:pt x="267891" y="81756"/>
                  <a:pt x="267494" y="83344"/>
                  <a:pt x="269081" y="85725"/>
                </a:cubicBezTo>
                <a:lnTo>
                  <a:pt x="309563" y="92868"/>
                </a:lnTo>
                <a:cubicBezTo>
                  <a:pt x="312351" y="93512"/>
                  <a:pt x="314325" y="96043"/>
                  <a:pt x="316706" y="97631"/>
                </a:cubicBezTo>
                <a:cubicBezTo>
                  <a:pt x="329410" y="116686"/>
                  <a:pt x="312734" y="93658"/>
                  <a:pt x="328613" y="109537"/>
                </a:cubicBezTo>
                <a:cubicBezTo>
                  <a:pt x="330637" y="111561"/>
                  <a:pt x="331221" y="114796"/>
                  <a:pt x="333375" y="116681"/>
                </a:cubicBezTo>
                <a:cubicBezTo>
                  <a:pt x="337683" y="120450"/>
                  <a:pt x="342900" y="123031"/>
                  <a:pt x="347663" y="126206"/>
                </a:cubicBezTo>
                <a:lnTo>
                  <a:pt x="354806" y="130968"/>
                </a:lnTo>
                <a:cubicBezTo>
                  <a:pt x="366636" y="148712"/>
                  <a:pt x="351428" y="126913"/>
                  <a:pt x="366713" y="145256"/>
                </a:cubicBezTo>
                <a:cubicBezTo>
                  <a:pt x="368545" y="147455"/>
                  <a:pt x="369321" y="150515"/>
                  <a:pt x="371475" y="152400"/>
                </a:cubicBezTo>
                <a:cubicBezTo>
                  <a:pt x="375783" y="156169"/>
                  <a:pt x="381000" y="158750"/>
                  <a:pt x="385763" y="161925"/>
                </a:cubicBezTo>
                <a:lnTo>
                  <a:pt x="392906" y="166687"/>
                </a:lnTo>
                <a:cubicBezTo>
                  <a:pt x="397059" y="172916"/>
                  <a:pt x="397485" y="175540"/>
                  <a:pt x="404813" y="178593"/>
                </a:cubicBezTo>
                <a:cubicBezTo>
                  <a:pt x="411764" y="181489"/>
                  <a:pt x="426244" y="185737"/>
                  <a:pt x="426244" y="185737"/>
                </a:cubicBezTo>
                <a:cubicBezTo>
                  <a:pt x="428625" y="187325"/>
                  <a:pt x="431073" y="188817"/>
                  <a:pt x="433388" y="190500"/>
                </a:cubicBezTo>
                <a:cubicBezTo>
                  <a:pt x="439807" y="195169"/>
                  <a:pt x="452438" y="204787"/>
                  <a:pt x="452438" y="204787"/>
                </a:cubicBezTo>
                <a:cubicBezTo>
                  <a:pt x="491332" y="203993"/>
                  <a:pt x="530217" y="202406"/>
                  <a:pt x="569119" y="202406"/>
                </a:cubicBezTo>
                <a:cubicBezTo>
                  <a:pt x="578414" y="202406"/>
                  <a:pt x="573484" y="210740"/>
                  <a:pt x="583406" y="211931"/>
                </a:cubicBezTo>
                <a:cubicBezTo>
                  <a:pt x="593328" y="213122"/>
                  <a:pt x="617140" y="206772"/>
                  <a:pt x="628650" y="209550"/>
                </a:cubicBezTo>
                <a:cubicBezTo>
                  <a:pt x="640160" y="212328"/>
                  <a:pt x="641586" y="228127"/>
                  <a:pt x="652463" y="228600"/>
                </a:cubicBezTo>
                <a:cubicBezTo>
                  <a:pt x="653257" y="232569"/>
                  <a:pt x="682625" y="228997"/>
                  <a:pt x="692944" y="230981"/>
                </a:cubicBezTo>
                <a:cubicBezTo>
                  <a:pt x="703263" y="232965"/>
                  <a:pt x="712002" y="238924"/>
                  <a:pt x="714375" y="240506"/>
                </a:cubicBezTo>
                <a:cubicBezTo>
                  <a:pt x="730751" y="251423"/>
                  <a:pt x="723233" y="248221"/>
                  <a:pt x="735806" y="252412"/>
                </a:cubicBezTo>
                <a:lnTo>
                  <a:pt x="797719" y="259556"/>
                </a:lnTo>
                <a:cubicBezTo>
                  <a:pt x="803319" y="259929"/>
                  <a:pt x="808832" y="261143"/>
                  <a:pt x="814388" y="261937"/>
                </a:cubicBezTo>
                <a:cubicBezTo>
                  <a:pt x="816769" y="263525"/>
                  <a:pt x="818901" y="265573"/>
                  <a:pt x="821531" y="266700"/>
                </a:cubicBezTo>
                <a:cubicBezTo>
                  <a:pt x="824539" y="267989"/>
                  <a:pt x="827796" y="268798"/>
                  <a:pt x="831056" y="269081"/>
                </a:cubicBezTo>
                <a:cubicBezTo>
                  <a:pt x="846101" y="270389"/>
                  <a:pt x="861219" y="270668"/>
                  <a:pt x="876300" y="271462"/>
                </a:cubicBezTo>
                <a:cubicBezTo>
                  <a:pt x="878681" y="273050"/>
                  <a:pt x="874713" y="273050"/>
                  <a:pt x="883444" y="276225"/>
                </a:cubicBezTo>
                <a:cubicBezTo>
                  <a:pt x="892175" y="279400"/>
                  <a:pt x="919162" y="286940"/>
                  <a:pt x="928687" y="290512"/>
                </a:cubicBezTo>
                <a:cubicBezTo>
                  <a:pt x="938212" y="294084"/>
                  <a:pt x="929084" y="302419"/>
                  <a:pt x="933450" y="307181"/>
                </a:cubicBezTo>
                <a:cubicBezTo>
                  <a:pt x="937816" y="311943"/>
                  <a:pt x="945356" y="315515"/>
                  <a:pt x="954881" y="319087"/>
                </a:cubicBezTo>
                <a:cubicBezTo>
                  <a:pt x="964406" y="322659"/>
                  <a:pt x="977899" y="324643"/>
                  <a:pt x="990599" y="328612"/>
                </a:cubicBezTo>
                <a:cubicBezTo>
                  <a:pt x="1003299" y="332581"/>
                  <a:pt x="1017985" y="336946"/>
                  <a:pt x="1031082" y="342899"/>
                </a:cubicBezTo>
                <a:cubicBezTo>
                  <a:pt x="1044179" y="348852"/>
                  <a:pt x="1050925" y="360362"/>
                  <a:pt x="1069181" y="364331"/>
                </a:cubicBezTo>
                <a:cubicBezTo>
                  <a:pt x="1087437" y="368300"/>
                  <a:pt x="1116977" y="363757"/>
                  <a:pt x="1140619" y="366712"/>
                </a:cubicBezTo>
                <a:cubicBezTo>
                  <a:pt x="1143459" y="367067"/>
                  <a:pt x="1142579" y="373272"/>
                  <a:pt x="1145381" y="373856"/>
                </a:cubicBezTo>
                <a:lnTo>
                  <a:pt x="1197769" y="378618"/>
                </a:lnTo>
                <a:cubicBezTo>
                  <a:pt x="1200150" y="380206"/>
                  <a:pt x="1202889" y="381357"/>
                  <a:pt x="1204913" y="383381"/>
                </a:cubicBezTo>
                <a:cubicBezTo>
                  <a:pt x="1206937" y="385405"/>
                  <a:pt x="1207163" y="389155"/>
                  <a:pt x="1209675" y="390525"/>
                </a:cubicBezTo>
                <a:cubicBezTo>
                  <a:pt x="1216286" y="394131"/>
                  <a:pt x="1231106" y="397668"/>
                  <a:pt x="1231106" y="397668"/>
                </a:cubicBezTo>
                <a:cubicBezTo>
                  <a:pt x="1234281" y="400049"/>
                  <a:pt x="1237825" y="402006"/>
                  <a:pt x="1240631" y="404812"/>
                </a:cubicBezTo>
                <a:cubicBezTo>
                  <a:pt x="1256503" y="420684"/>
                  <a:pt x="1233492" y="404022"/>
                  <a:pt x="1252538" y="416718"/>
                </a:cubicBezTo>
                <a:cubicBezTo>
                  <a:pt x="1254125" y="419099"/>
                  <a:pt x="1255276" y="421838"/>
                  <a:pt x="1257300" y="423862"/>
                </a:cubicBezTo>
                <a:lnTo>
                  <a:pt x="1307306" y="431006"/>
                </a:lnTo>
                <a:cubicBezTo>
                  <a:pt x="1320403" y="432990"/>
                  <a:pt x="1330722" y="433784"/>
                  <a:pt x="1335881" y="435768"/>
                </a:cubicBezTo>
                <a:cubicBezTo>
                  <a:pt x="1341041" y="437752"/>
                  <a:pt x="1337044" y="440718"/>
                  <a:pt x="1338263" y="442912"/>
                </a:cubicBezTo>
                <a:cubicBezTo>
                  <a:pt x="1341043" y="447916"/>
                  <a:pt x="1344613" y="452437"/>
                  <a:pt x="1347788" y="457200"/>
                </a:cubicBezTo>
                <a:cubicBezTo>
                  <a:pt x="1349375" y="459581"/>
                  <a:pt x="1350169" y="462756"/>
                  <a:pt x="1352550" y="464343"/>
                </a:cubicBezTo>
                <a:cubicBezTo>
                  <a:pt x="1354931" y="465931"/>
                  <a:pt x="1357670" y="467082"/>
                  <a:pt x="1359694" y="469106"/>
                </a:cubicBezTo>
                <a:cubicBezTo>
                  <a:pt x="1366292" y="475704"/>
                  <a:pt x="1366210" y="480594"/>
                  <a:pt x="1373981" y="485775"/>
                </a:cubicBezTo>
                <a:cubicBezTo>
                  <a:pt x="1376070" y="487167"/>
                  <a:pt x="1378640" y="487801"/>
                  <a:pt x="1381125" y="488156"/>
                </a:cubicBezTo>
                <a:cubicBezTo>
                  <a:pt x="1389804" y="489396"/>
                  <a:pt x="1398588" y="489743"/>
                  <a:pt x="1407319" y="490537"/>
                </a:cubicBezTo>
                <a:cubicBezTo>
                  <a:pt x="1409700" y="491331"/>
                  <a:pt x="1412374" y="491526"/>
                  <a:pt x="1414463" y="492918"/>
                </a:cubicBezTo>
                <a:cubicBezTo>
                  <a:pt x="1424763" y="499785"/>
                  <a:pt x="1417841" y="500149"/>
                  <a:pt x="1428750" y="504825"/>
                </a:cubicBezTo>
                <a:lnTo>
                  <a:pt x="1459706" y="509587"/>
                </a:lnTo>
                <a:cubicBezTo>
                  <a:pt x="1464492" y="510225"/>
                  <a:pt x="1469231" y="511174"/>
                  <a:pt x="1473994" y="511968"/>
                </a:cubicBezTo>
                <a:lnTo>
                  <a:pt x="1507331" y="519112"/>
                </a:lnTo>
                <a:cubicBezTo>
                  <a:pt x="1509712" y="519906"/>
                  <a:pt x="1512061" y="520803"/>
                  <a:pt x="1514475" y="521493"/>
                </a:cubicBezTo>
                <a:cubicBezTo>
                  <a:pt x="1517622" y="522392"/>
                  <a:pt x="1521073" y="522411"/>
                  <a:pt x="1524000" y="523875"/>
                </a:cubicBezTo>
                <a:cubicBezTo>
                  <a:pt x="1527550" y="525650"/>
                  <a:pt x="1530350" y="528637"/>
                  <a:pt x="1533525" y="531018"/>
                </a:cubicBezTo>
                <a:cubicBezTo>
                  <a:pt x="1535113" y="533399"/>
                  <a:pt x="1537535" y="535401"/>
                  <a:pt x="1538288" y="538162"/>
                </a:cubicBezTo>
                <a:cubicBezTo>
                  <a:pt x="1538902" y="540414"/>
                  <a:pt x="1540520" y="568226"/>
                  <a:pt x="1545431" y="571500"/>
                </a:cubicBezTo>
                <a:cubicBezTo>
                  <a:pt x="1547812" y="573087"/>
                  <a:pt x="1549748" y="575816"/>
                  <a:pt x="1552575" y="576262"/>
                </a:cubicBezTo>
                <a:cubicBezTo>
                  <a:pt x="1565144" y="578246"/>
                  <a:pt x="1577975" y="577849"/>
                  <a:pt x="1590675" y="578643"/>
                </a:cubicBezTo>
                <a:cubicBezTo>
                  <a:pt x="1610811" y="583679"/>
                  <a:pt x="1596018" y="576786"/>
                  <a:pt x="1602581" y="609600"/>
                </a:cubicBezTo>
                <a:cubicBezTo>
                  <a:pt x="1604365" y="618518"/>
                  <a:pt x="1608464" y="616113"/>
                  <a:pt x="1614488" y="619125"/>
                </a:cubicBezTo>
                <a:cubicBezTo>
                  <a:pt x="1617047" y="620405"/>
                  <a:pt x="1619250" y="622300"/>
                  <a:pt x="1621631" y="623887"/>
                </a:cubicBezTo>
                <a:cubicBezTo>
                  <a:pt x="1623219" y="626268"/>
                  <a:pt x="1624370" y="629007"/>
                  <a:pt x="1626394" y="631031"/>
                </a:cubicBezTo>
                <a:cubicBezTo>
                  <a:pt x="1628418" y="633055"/>
                  <a:pt x="1631750" y="633558"/>
                  <a:pt x="1633538" y="635793"/>
                </a:cubicBezTo>
                <a:cubicBezTo>
                  <a:pt x="1635106" y="637753"/>
                  <a:pt x="1635229" y="640523"/>
                  <a:pt x="1635919" y="642937"/>
                </a:cubicBezTo>
                <a:cubicBezTo>
                  <a:pt x="1643112" y="668117"/>
                  <a:pt x="1631750" y="632813"/>
                  <a:pt x="1643063" y="666750"/>
                </a:cubicBezTo>
                <a:cubicBezTo>
                  <a:pt x="1643857" y="669131"/>
                  <a:pt x="1637110" y="670718"/>
                  <a:pt x="1645444" y="673893"/>
                </a:cubicBezTo>
                <a:lnTo>
                  <a:pt x="1693069" y="685800"/>
                </a:lnTo>
                <a:cubicBezTo>
                  <a:pt x="1701006" y="690166"/>
                  <a:pt x="1692671" y="703262"/>
                  <a:pt x="1700212" y="707231"/>
                </a:cubicBezTo>
                <a:cubicBezTo>
                  <a:pt x="1712912" y="708025"/>
                  <a:pt x="1731566" y="706834"/>
                  <a:pt x="1738313" y="709612"/>
                </a:cubicBezTo>
                <a:cubicBezTo>
                  <a:pt x="1745060" y="712390"/>
                  <a:pt x="1736319" y="721858"/>
                  <a:pt x="1740694" y="723900"/>
                </a:cubicBezTo>
                <a:cubicBezTo>
                  <a:pt x="1750789" y="728611"/>
                  <a:pt x="1762919" y="725487"/>
                  <a:pt x="1774031" y="726281"/>
                </a:cubicBezTo>
                <a:cubicBezTo>
                  <a:pt x="1790408" y="737198"/>
                  <a:pt x="1782889" y="733996"/>
                  <a:pt x="1795463" y="738187"/>
                </a:cubicBezTo>
                <a:cubicBezTo>
                  <a:pt x="1796257" y="740568"/>
                  <a:pt x="1796276" y="743371"/>
                  <a:pt x="1797844" y="745331"/>
                </a:cubicBezTo>
                <a:cubicBezTo>
                  <a:pt x="1802437" y="751072"/>
                  <a:pt x="1810552" y="751322"/>
                  <a:pt x="1816894" y="752475"/>
                </a:cubicBezTo>
                <a:cubicBezTo>
                  <a:pt x="1838314" y="756370"/>
                  <a:pt x="1823850" y="753024"/>
                  <a:pt x="1840706" y="757237"/>
                </a:cubicBezTo>
                <a:cubicBezTo>
                  <a:pt x="1843087" y="759618"/>
                  <a:pt x="1846214" y="761437"/>
                  <a:pt x="1847850" y="764381"/>
                </a:cubicBezTo>
                <a:cubicBezTo>
                  <a:pt x="1847854" y="764388"/>
                  <a:pt x="1853802" y="782237"/>
                  <a:pt x="1854994" y="785812"/>
                </a:cubicBezTo>
                <a:cubicBezTo>
                  <a:pt x="1856931" y="791623"/>
                  <a:pt x="1856825" y="796179"/>
                  <a:pt x="1864519" y="797718"/>
                </a:cubicBezTo>
                <a:cubicBezTo>
                  <a:pt x="1873891" y="799593"/>
                  <a:pt x="1883594" y="799044"/>
                  <a:pt x="1893094" y="800100"/>
                </a:cubicBezTo>
                <a:cubicBezTo>
                  <a:pt x="1897892" y="800633"/>
                  <a:pt x="1902619" y="801687"/>
                  <a:pt x="1907381" y="802481"/>
                </a:cubicBezTo>
                <a:cubicBezTo>
                  <a:pt x="1910556" y="807243"/>
                  <a:pt x="1912859" y="812721"/>
                  <a:pt x="1916906" y="816768"/>
                </a:cubicBezTo>
                <a:cubicBezTo>
                  <a:pt x="1921669" y="821531"/>
                  <a:pt x="1927458" y="825452"/>
                  <a:pt x="1931194" y="831056"/>
                </a:cubicBezTo>
                <a:lnTo>
                  <a:pt x="1940719" y="845343"/>
                </a:lnTo>
                <a:cubicBezTo>
                  <a:pt x="1940874" y="845965"/>
                  <a:pt x="1944239" y="860459"/>
                  <a:pt x="1945481" y="862012"/>
                </a:cubicBezTo>
                <a:cubicBezTo>
                  <a:pt x="1949598" y="867159"/>
                  <a:pt x="1962545" y="870081"/>
                  <a:pt x="1966913" y="871537"/>
                </a:cubicBezTo>
                <a:lnTo>
                  <a:pt x="1981200" y="876300"/>
                </a:lnTo>
                <a:cubicBezTo>
                  <a:pt x="1984375" y="877887"/>
                  <a:pt x="1987429" y="879744"/>
                  <a:pt x="1990725" y="881062"/>
                </a:cubicBezTo>
                <a:cubicBezTo>
                  <a:pt x="2002813" y="885897"/>
                  <a:pt x="2004959" y="885814"/>
                  <a:pt x="2016919" y="888206"/>
                </a:cubicBezTo>
                <a:cubicBezTo>
                  <a:pt x="2022904" y="906163"/>
                  <a:pt x="2014830" y="884029"/>
                  <a:pt x="2024063" y="902493"/>
                </a:cubicBezTo>
                <a:cubicBezTo>
                  <a:pt x="2025186" y="904738"/>
                  <a:pt x="2025650" y="907256"/>
                  <a:pt x="2026444" y="909637"/>
                </a:cubicBezTo>
                <a:cubicBezTo>
                  <a:pt x="2027238" y="917575"/>
                  <a:pt x="2016125" y="929084"/>
                  <a:pt x="2028825" y="933450"/>
                </a:cubicBezTo>
                <a:cubicBezTo>
                  <a:pt x="2041525" y="937816"/>
                  <a:pt x="2089149" y="929083"/>
                  <a:pt x="2102643" y="935830"/>
                </a:cubicBezTo>
                <a:cubicBezTo>
                  <a:pt x="2105025" y="948530"/>
                  <a:pt x="2091929" y="967581"/>
                  <a:pt x="2109788" y="973931"/>
                </a:cubicBezTo>
                <a:cubicBezTo>
                  <a:pt x="2127648" y="980281"/>
                  <a:pt x="2189162" y="971947"/>
                  <a:pt x="2209800" y="973931"/>
                </a:cubicBezTo>
                <a:lnTo>
                  <a:pt x="2207419" y="992981"/>
                </a:lnTo>
                <a:lnTo>
                  <a:pt x="2319338" y="997743"/>
                </a:lnTo>
                <a:lnTo>
                  <a:pt x="2324100" y="1019175"/>
                </a:lnTo>
                <a:lnTo>
                  <a:pt x="2400302" y="1023938"/>
                </a:lnTo>
                <a:cubicBezTo>
                  <a:pt x="2400301" y="1031081"/>
                  <a:pt x="2400301" y="1038225"/>
                  <a:pt x="2400300" y="1045368"/>
                </a:cubicBezTo>
                <a:cubicBezTo>
                  <a:pt x="2401094" y="1047749"/>
                  <a:pt x="2416174" y="1042987"/>
                  <a:pt x="2416968" y="1045368"/>
                </a:cubicBezTo>
                <a:cubicBezTo>
                  <a:pt x="2416968" y="1056481"/>
                  <a:pt x="2416969" y="1067593"/>
                  <a:pt x="2416969" y="1078706"/>
                </a:cubicBezTo>
                <a:lnTo>
                  <a:pt x="2531269" y="1081088"/>
                </a:lnTo>
                <a:lnTo>
                  <a:pt x="2531269" y="1133474"/>
                </a:lnTo>
                <a:cubicBezTo>
                  <a:pt x="2540000" y="1144189"/>
                  <a:pt x="2650332" y="1131887"/>
                  <a:pt x="2705101" y="1145381"/>
                </a:cubicBezTo>
                <a:lnTo>
                  <a:pt x="2707481" y="1173956"/>
                </a:lnTo>
                <a:lnTo>
                  <a:pt x="2807494" y="1178718"/>
                </a:lnTo>
                <a:lnTo>
                  <a:pt x="2809875" y="1214437"/>
                </a:lnTo>
                <a:cubicBezTo>
                  <a:pt x="2819797" y="1221184"/>
                  <a:pt x="2859485" y="1213644"/>
                  <a:pt x="2867026" y="1219200"/>
                </a:cubicBezTo>
              </a:path>
            </a:pathLst>
          </a:custGeom>
          <a:noFill/>
          <a:ln w="1905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68413" y="2297113"/>
            <a:ext cx="2870200" cy="1657350"/>
          </a:xfrm>
          <a:custGeom>
            <a:avLst/>
            <a:gdLst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897857 w 2869407"/>
              <a:gd name="connsiteY158" fmla="*/ 1355053 h 1657471"/>
              <a:gd name="connsiteX159" fmla="*/ 1912144 w 2869407"/>
              <a:gd name="connsiteY159" fmla="*/ 1362196 h 1657471"/>
              <a:gd name="connsiteX160" fmla="*/ 1919288 w 2869407"/>
              <a:gd name="connsiteY160" fmla="*/ 1364578 h 1657471"/>
              <a:gd name="connsiteX161" fmla="*/ 1926432 w 2869407"/>
              <a:gd name="connsiteY161" fmla="*/ 1369340 h 1657471"/>
              <a:gd name="connsiteX162" fmla="*/ 1940719 w 2869407"/>
              <a:gd name="connsiteY162" fmla="*/ 1374103 h 1657471"/>
              <a:gd name="connsiteX163" fmla="*/ 1962150 w 2869407"/>
              <a:gd name="connsiteY163" fmla="*/ 1388390 h 1657471"/>
              <a:gd name="connsiteX164" fmla="*/ 1969294 w 2869407"/>
              <a:gd name="connsiteY164" fmla="*/ 1393153 h 1657471"/>
              <a:gd name="connsiteX165" fmla="*/ 1978819 w 2869407"/>
              <a:gd name="connsiteY165" fmla="*/ 1400296 h 1657471"/>
              <a:gd name="connsiteX166" fmla="*/ 1993107 w 2869407"/>
              <a:gd name="connsiteY166" fmla="*/ 1409821 h 1657471"/>
              <a:gd name="connsiteX167" fmla="*/ 2005013 w 2869407"/>
              <a:gd name="connsiteY167" fmla="*/ 1419346 h 1657471"/>
              <a:gd name="connsiteX168" fmla="*/ 2057400 w 2869407"/>
              <a:gd name="connsiteY168" fmla="*/ 1431253 h 1657471"/>
              <a:gd name="connsiteX169" fmla="*/ 2062163 w 2869407"/>
              <a:gd name="connsiteY169" fmla="*/ 1440778 h 1657471"/>
              <a:gd name="connsiteX170" fmla="*/ 2064544 w 2869407"/>
              <a:gd name="connsiteY170" fmla="*/ 1447921 h 1657471"/>
              <a:gd name="connsiteX171" fmla="*/ 2071688 w 2869407"/>
              <a:gd name="connsiteY171" fmla="*/ 1452684 h 1657471"/>
              <a:gd name="connsiteX172" fmla="*/ 2088357 w 2869407"/>
              <a:gd name="connsiteY172" fmla="*/ 1457446 h 1657471"/>
              <a:gd name="connsiteX173" fmla="*/ 2135982 w 2869407"/>
              <a:gd name="connsiteY173" fmla="*/ 1452684 h 1657471"/>
              <a:gd name="connsiteX174" fmla="*/ 2150269 w 2869407"/>
              <a:gd name="connsiteY174" fmla="*/ 1447921 h 1657471"/>
              <a:gd name="connsiteX175" fmla="*/ 2157413 w 2869407"/>
              <a:gd name="connsiteY175" fmla="*/ 1445540 h 1657471"/>
              <a:gd name="connsiteX176" fmla="*/ 2164557 w 2869407"/>
              <a:gd name="connsiteY176" fmla="*/ 1447921 h 1657471"/>
              <a:gd name="connsiteX177" fmla="*/ 2178844 w 2869407"/>
              <a:gd name="connsiteY177" fmla="*/ 1459828 h 1657471"/>
              <a:gd name="connsiteX178" fmla="*/ 2221707 w 2869407"/>
              <a:gd name="connsiteY178" fmla="*/ 1462209 h 1657471"/>
              <a:gd name="connsiteX179" fmla="*/ 2278857 w 2869407"/>
              <a:gd name="connsiteY179" fmla="*/ 1469353 h 1657471"/>
              <a:gd name="connsiteX180" fmla="*/ 2286000 w 2869407"/>
              <a:gd name="connsiteY180" fmla="*/ 1474115 h 1657471"/>
              <a:gd name="connsiteX181" fmla="*/ 2295525 w 2869407"/>
              <a:gd name="connsiteY181" fmla="*/ 1476496 h 1657471"/>
              <a:gd name="connsiteX182" fmla="*/ 2302669 w 2869407"/>
              <a:gd name="connsiteY182" fmla="*/ 1478878 h 1657471"/>
              <a:gd name="connsiteX183" fmla="*/ 2316957 w 2869407"/>
              <a:gd name="connsiteY183" fmla="*/ 1488403 h 1657471"/>
              <a:gd name="connsiteX184" fmla="*/ 2324100 w 2869407"/>
              <a:gd name="connsiteY184" fmla="*/ 1493165 h 1657471"/>
              <a:gd name="connsiteX185" fmla="*/ 2338388 w 2869407"/>
              <a:gd name="connsiteY185" fmla="*/ 1497928 h 1657471"/>
              <a:gd name="connsiteX186" fmla="*/ 2347913 w 2869407"/>
              <a:gd name="connsiteY186" fmla="*/ 1512215 h 1657471"/>
              <a:gd name="connsiteX187" fmla="*/ 2359819 w 2869407"/>
              <a:gd name="connsiteY187" fmla="*/ 1524121 h 1657471"/>
              <a:gd name="connsiteX188" fmla="*/ 2374107 w 2869407"/>
              <a:gd name="connsiteY188" fmla="*/ 1526503 h 1657471"/>
              <a:gd name="connsiteX189" fmla="*/ 2388394 w 2869407"/>
              <a:gd name="connsiteY189" fmla="*/ 1531265 h 1657471"/>
              <a:gd name="connsiteX190" fmla="*/ 2395538 w 2869407"/>
              <a:gd name="connsiteY190" fmla="*/ 1538409 h 1657471"/>
              <a:gd name="connsiteX191" fmla="*/ 2402682 w 2869407"/>
              <a:gd name="connsiteY191" fmla="*/ 1540790 h 1657471"/>
              <a:gd name="connsiteX192" fmla="*/ 2419350 w 2869407"/>
              <a:gd name="connsiteY192" fmla="*/ 1557459 h 1657471"/>
              <a:gd name="connsiteX193" fmla="*/ 2452688 w 2869407"/>
              <a:gd name="connsiteY193" fmla="*/ 1559840 h 1657471"/>
              <a:gd name="connsiteX194" fmla="*/ 2469357 w 2869407"/>
              <a:gd name="connsiteY194" fmla="*/ 1566984 h 1657471"/>
              <a:gd name="connsiteX195" fmla="*/ 2483644 w 2869407"/>
              <a:gd name="connsiteY195" fmla="*/ 1571746 h 1657471"/>
              <a:gd name="connsiteX196" fmla="*/ 2490788 w 2869407"/>
              <a:gd name="connsiteY196" fmla="*/ 1574128 h 1657471"/>
              <a:gd name="connsiteX197" fmla="*/ 2505075 w 2869407"/>
              <a:gd name="connsiteY197" fmla="*/ 1581271 h 1657471"/>
              <a:gd name="connsiteX198" fmla="*/ 2647950 w 2869407"/>
              <a:gd name="connsiteY198" fmla="*/ 1583653 h 1657471"/>
              <a:gd name="connsiteX199" fmla="*/ 2659857 w 2869407"/>
              <a:gd name="connsiteY199" fmla="*/ 1593178 h 1657471"/>
              <a:gd name="connsiteX200" fmla="*/ 2667000 w 2869407"/>
              <a:gd name="connsiteY200" fmla="*/ 1597940 h 1657471"/>
              <a:gd name="connsiteX201" fmla="*/ 2676525 w 2869407"/>
              <a:gd name="connsiteY201" fmla="*/ 1602703 h 1657471"/>
              <a:gd name="connsiteX202" fmla="*/ 2683669 w 2869407"/>
              <a:gd name="connsiteY202" fmla="*/ 1607465 h 1657471"/>
              <a:gd name="connsiteX203" fmla="*/ 2697957 w 2869407"/>
              <a:gd name="connsiteY203" fmla="*/ 1612228 h 1657471"/>
              <a:gd name="connsiteX204" fmla="*/ 2731294 w 2869407"/>
              <a:gd name="connsiteY204" fmla="*/ 1609846 h 1657471"/>
              <a:gd name="connsiteX205" fmla="*/ 2736057 w 2869407"/>
              <a:gd name="connsiteY205" fmla="*/ 1616990 h 1657471"/>
              <a:gd name="connsiteX206" fmla="*/ 2793207 w 2869407"/>
              <a:gd name="connsiteY206" fmla="*/ 1621753 h 1657471"/>
              <a:gd name="connsiteX207" fmla="*/ 2797969 w 2869407"/>
              <a:gd name="connsiteY207" fmla="*/ 1631278 h 1657471"/>
              <a:gd name="connsiteX208" fmla="*/ 2805113 w 2869407"/>
              <a:gd name="connsiteY208" fmla="*/ 1636040 h 1657471"/>
              <a:gd name="connsiteX209" fmla="*/ 2862263 w 2869407"/>
              <a:gd name="connsiteY209" fmla="*/ 1638421 h 1657471"/>
              <a:gd name="connsiteX210" fmla="*/ 2869407 w 2869407"/>
              <a:gd name="connsiteY210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897857 w 2869407"/>
              <a:gd name="connsiteY158" fmla="*/ 1355053 h 1657471"/>
              <a:gd name="connsiteX159" fmla="*/ 1912144 w 2869407"/>
              <a:gd name="connsiteY159" fmla="*/ 1362196 h 1657471"/>
              <a:gd name="connsiteX160" fmla="*/ 1919288 w 2869407"/>
              <a:gd name="connsiteY160" fmla="*/ 1364578 h 1657471"/>
              <a:gd name="connsiteX161" fmla="*/ 1926432 w 2869407"/>
              <a:gd name="connsiteY161" fmla="*/ 1369340 h 1657471"/>
              <a:gd name="connsiteX162" fmla="*/ 1940719 w 2869407"/>
              <a:gd name="connsiteY162" fmla="*/ 1374103 h 1657471"/>
              <a:gd name="connsiteX163" fmla="*/ 1962150 w 2869407"/>
              <a:gd name="connsiteY163" fmla="*/ 1388390 h 1657471"/>
              <a:gd name="connsiteX164" fmla="*/ 1969294 w 2869407"/>
              <a:gd name="connsiteY164" fmla="*/ 1393153 h 1657471"/>
              <a:gd name="connsiteX165" fmla="*/ 1993107 w 2869407"/>
              <a:gd name="connsiteY165" fmla="*/ 1409821 h 1657471"/>
              <a:gd name="connsiteX166" fmla="*/ 2005013 w 2869407"/>
              <a:gd name="connsiteY166" fmla="*/ 1419346 h 1657471"/>
              <a:gd name="connsiteX167" fmla="*/ 2057400 w 2869407"/>
              <a:gd name="connsiteY167" fmla="*/ 1431253 h 1657471"/>
              <a:gd name="connsiteX168" fmla="*/ 2062163 w 2869407"/>
              <a:gd name="connsiteY168" fmla="*/ 1440778 h 1657471"/>
              <a:gd name="connsiteX169" fmla="*/ 2064544 w 2869407"/>
              <a:gd name="connsiteY169" fmla="*/ 1447921 h 1657471"/>
              <a:gd name="connsiteX170" fmla="*/ 2071688 w 2869407"/>
              <a:gd name="connsiteY170" fmla="*/ 1452684 h 1657471"/>
              <a:gd name="connsiteX171" fmla="*/ 2088357 w 2869407"/>
              <a:gd name="connsiteY171" fmla="*/ 1457446 h 1657471"/>
              <a:gd name="connsiteX172" fmla="*/ 2135982 w 2869407"/>
              <a:gd name="connsiteY172" fmla="*/ 1452684 h 1657471"/>
              <a:gd name="connsiteX173" fmla="*/ 2150269 w 2869407"/>
              <a:gd name="connsiteY173" fmla="*/ 1447921 h 1657471"/>
              <a:gd name="connsiteX174" fmla="*/ 2157413 w 2869407"/>
              <a:gd name="connsiteY174" fmla="*/ 1445540 h 1657471"/>
              <a:gd name="connsiteX175" fmla="*/ 2164557 w 2869407"/>
              <a:gd name="connsiteY175" fmla="*/ 1447921 h 1657471"/>
              <a:gd name="connsiteX176" fmla="*/ 2178844 w 2869407"/>
              <a:gd name="connsiteY176" fmla="*/ 1459828 h 1657471"/>
              <a:gd name="connsiteX177" fmla="*/ 2221707 w 2869407"/>
              <a:gd name="connsiteY177" fmla="*/ 1462209 h 1657471"/>
              <a:gd name="connsiteX178" fmla="*/ 2278857 w 2869407"/>
              <a:gd name="connsiteY178" fmla="*/ 1469353 h 1657471"/>
              <a:gd name="connsiteX179" fmla="*/ 2286000 w 2869407"/>
              <a:gd name="connsiteY179" fmla="*/ 1474115 h 1657471"/>
              <a:gd name="connsiteX180" fmla="*/ 2295525 w 2869407"/>
              <a:gd name="connsiteY180" fmla="*/ 1476496 h 1657471"/>
              <a:gd name="connsiteX181" fmla="*/ 2302669 w 2869407"/>
              <a:gd name="connsiteY181" fmla="*/ 1478878 h 1657471"/>
              <a:gd name="connsiteX182" fmla="*/ 2316957 w 2869407"/>
              <a:gd name="connsiteY182" fmla="*/ 1488403 h 1657471"/>
              <a:gd name="connsiteX183" fmla="*/ 2324100 w 2869407"/>
              <a:gd name="connsiteY183" fmla="*/ 1493165 h 1657471"/>
              <a:gd name="connsiteX184" fmla="*/ 2338388 w 2869407"/>
              <a:gd name="connsiteY184" fmla="*/ 1497928 h 1657471"/>
              <a:gd name="connsiteX185" fmla="*/ 2347913 w 2869407"/>
              <a:gd name="connsiteY185" fmla="*/ 1512215 h 1657471"/>
              <a:gd name="connsiteX186" fmla="*/ 2359819 w 2869407"/>
              <a:gd name="connsiteY186" fmla="*/ 1524121 h 1657471"/>
              <a:gd name="connsiteX187" fmla="*/ 2374107 w 2869407"/>
              <a:gd name="connsiteY187" fmla="*/ 1526503 h 1657471"/>
              <a:gd name="connsiteX188" fmla="*/ 2388394 w 2869407"/>
              <a:gd name="connsiteY188" fmla="*/ 1531265 h 1657471"/>
              <a:gd name="connsiteX189" fmla="*/ 2395538 w 2869407"/>
              <a:gd name="connsiteY189" fmla="*/ 1538409 h 1657471"/>
              <a:gd name="connsiteX190" fmla="*/ 2402682 w 2869407"/>
              <a:gd name="connsiteY190" fmla="*/ 1540790 h 1657471"/>
              <a:gd name="connsiteX191" fmla="*/ 2419350 w 2869407"/>
              <a:gd name="connsiteY191" fmla="*/ 1557459 h 1657471"/>
              <a:gd name="connsiteX192" fmla="*/ 2452688 w 2869407"/>
              <a:gd name="connsiteY192" fmla="*/ 1559840 h 1657471"/>
              <a:gd name="connsiteX193" fmla="*/ 2469357 w 2869407"/>
              <a:gd name="connsiteY193" fmla="*/ 1566984 h 1657471"/>
              <a:gd name="connsiteX194" fmla="*/ 2483644 w 2869407"/>
              <a:gd name="connsiteY194" fmla="*/ 1571746 h 1657471"/>
              <a:gd name="connsiteX195" fmla="*/ 2490788 w 2869407"/>
              <a:gd name="connsiteY195" fmla="*/ 1574128 h 1657471"/>
              <a:gd name="connsiteX196" fmla="*/ 2505075 w 2869407"/>
              <a:gd name="connsiteY196" fmla="*/ 1581271 h 1657471"/>
              <a:gd name="connsiteX197" fmla="*/ 2647950 w 2869407"/>
              <a:gd name="connsiteY197" fmla="*/ 1583653 h 1657471"/>
              <a:gd name="connsiteX198" fmla="*/ 2659857 w 2869407"/>
              <a:gd name="connsiteY198" fmla="*/ 1593178 h 1657471"/>
              <a:gd name="connsiteX199" fmla="*/ 2667000 w 2869407"/>
              <a:gd name="connsiteY199" fmla="*/ 1597940 h 1657471"/>
              <a:gd name="connsiteX200" fmla="*/ 2676525 w 2869407"/>
              <a:gd name="connsiteY200" fmla="*/ 1602703 h 1657471"/>
              <a:gd name="connsiteX201" fmla="*/ 2683669 w 2869407"/>
              <a:gd name="connsiteY201" fmla="*/ 1607465 h 1657471"/>
              <a:gd name="connsiteX202" fmla="*/ 2697957 w 2869407"/>
              <a:gd name="connsiteY202" fmla="*/ 1612228 h 1657471"/>
              <a:gd name="connsiteX203" fmla="*/ 2731294 w 2869407"/>
              <a:gd name="connsiteY203" fmla="*/ 1609846 h 1657471"/>
              <a:gd name="connsiteX204" fmla="*/ 2736057 w 2869407"/>
              <a:gd name="connsiteY204" fmla="*/ 1616990 h 1657471"/>
              <a:gd name="connsiteX205" fmla="*/ 2793207 w 2869407"/>
              <a:gd name="connsiteY205" fmla="*/ 1621753 h 1657471"/>
              <a:gd name="connsiteX206" fmla="*/ 2797969 w 2869407"/>
              <a:gd name="connsiteY206" fmla="*/ 1631278 h 1657471"/>
              <a:gd name="connsiteX207" fmla="*/ 2805113 w 2869407"/>
              <a:gd name="connsiteY207" fmla="*/ 1636040 h 1657471"/>
              <a:gd name="connsiteX208" fmla="*/ 2862263 w 2869407"/>
              <a:gd name="connsiteY208" fmla="*/ 1638421 h 1657471"/>
              <a:gd name="connsiteX209" fmla="*/ 2869407 w 2869407"/>
              <a:gd name="connsiteY209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897857 w 2869407"/>
              <a:gd name="connsiteY158" fmla="*/ 1355053 h 1657471"/>
              <a:gd name="connsiteX159" fmla="*/ 1912144 w 2869407"/>
              <a:gd name="connsiteY159" fmla="*/ 1362196 h 1657471"/>
              <a:gd name="connsiteX160" fmla="*/ 1919288 w 2869407"/>
              <a:gd name="connsiteY160" fmla="*/ 1364578 h 1657471"/>
              <a:gd name="connsiteX161" fmla="*/ 1926432 w 2869407"/>
              <a:gd name="connsiteY161" fmla="*/ 1369340 h 1657471"/>
              <a:gd name="connsiteX162" fmla="*/ 1940719 w 2869407"/>
              <a:gd name="connsiteY162" fmla="*/ 1374103 h 1657471"/>
              <a:gd name="connsiteX163" fmla="*/ 1962150 w 2869407"/>
              <a:gd name="connsiteY163" fmla="*/ 1388390 h 1657471"/>
              <a:gd name="connsiteX164" fmla="*/ 1993107 w 2869407"/>
              <a:gd name="connsiteY164" fmla="*/ 1409821 h 1657471"/>
              <a:gd name="connsiteX165" fmla="*/ 2005013 w 2869407"/>
              <a:gd name="connsiteY165" fmla="*/ 1419346 h 1657471"/>
              <a:gd name="connsiteX166" fmla="*/ 2057400 w 2869407"/>
              <a:gd name="connsiteY166" fmla="*/ 1431253 h 1657471"/>
              <a:gd name="connsiteX167" fmla="*/ 2062163 w 2869407"/>
              <a:gd name="connsiteY167" fmla="*/ 1440778 h 1657471"/>
              <a:gd name="connsiteX168" fmla="*/ 2064544 w 2869407"/>
              <a:gd name="connsiteY168" fmla="*/ 1447921 h 1657471"/>
              <a:gd name="connsiteX169" fmla="*/ 2071688 w 2869407"/>
              <a:gd name="connsiteY169" fmla="*/ 1452684 h 1657471"/>
              <a:gd name="connsiteX170" fmla="*/ 2088357 w 2869407"/>
              <a:gd name="connsiteY170" fmla="*/ 1457446 h 1657471"/>
              <a:gd name="connsiteX171" fmla="*/ 2135982 w 2869407"/>
              <a:gd name="connsiteY171" fmla="*/ 1452684 h 1657471"/>
              <a:gd name="connsiteX172" fmla="*/ 2150269 w 2869407"/>
              <a:gd name="connsiteY172" fmla="*/ 1447921 h 1657471"/>
              <a:gd name="connsiteX173" fmla="*/ 2157413 w 2869407"/>
              <a:gd name="connsiteY173" fmla="*/ 1445540 h 1657471"/>
              <a:gd name="connsiteX174" fmla="*/ 2164557 w 2869407"/>
              <a:gd name="connsiteY174" fmla="*/ 1447921 h 1657471"/>
              <a:gd name="connsiteX175" fmla="*/ 2178844 w 2869407"/>
              <a:gd name="connsiteY175" fmla="*/ 1459828 h 1657471"/>
              <a:gd name="connsiteX176" fmla="*/ 2221707 w 2869407"/>
              <a:gd name="connsiteY176" fmla="*/ 1462209 h 1657471"/>
              <a:gd name="connsiteX177" fmla="*/ 2278857 w 2869407"/>
              <a:gd name="connsiteY177" fmla="*/ 1469353 h 1657471"/>
              <a:gd name="connsiteX178" fmla="*/ 2286000 w 2869407"/>
              <a:gd name="connsiteY178" fmla="*/ 1474115 h 1657471"/>
              <a:gd name="connsiteX179" fmla="*/ 2295525 w 2869407"/>
              <a:gd name="connsiteY179" fmla="*/ 1476496 h 1657471"/>
              <a:gd name="connsiteX180" fmla="*/ 2302669 w 2869407"/>
              <a:gd name="connsiteY180" fmla="*/ 1478878 h 1657471"/>
              <a:gd name="connsiteX181" fmla="*/ 2316957 w 2869407"/>
              <a:gd name="connsiteY181" fmla="*/ 1488403 h 1657471"/>
              <a:gd name="connsiteX182" fmla="*/ 2324100 w 2869407"/>
              <a:gd name="connsiteY182" fmla="*/ 1493165 h 1657471"/>
              <a:gd name="connsiteX183" fmla="*/ 2338388 w 2869407"/>
              <a:gd name="connsiteY183" fmla="*/ 1497928 h 1657471"/>
              <a:gd name="connsiteX184" fmla="*/ 2347913 w 2869407"/>
              <a:gd name="connsiteY184" fmla="*/ 1512215 h 1657471"/>
              <a:gd name="connsiteX185" fmla="*/ 2359819 w 2869407"/>
              <a:gd name="connsiteY185" fmla="*/ 1524121 h 1657471"/>
              <a:gd name="connsiteX186" fmla="*/ 2374107 w 2869407"/>
              <a:gd name="connsiteY186" fmla="*/ 1526503 h 1657471"/>
              <a:gd name="connsiteX187" fmla="*/ 2388394 w 2869407"/>
              <a:gd name="connsiteY187" fmla="*/ 1531265 h 1657471"/>
              <a:gd name="connsiteX188" fmla="*/ 2395538 w 2869407"/>
              <a:gd name="connsiteY188" fmla="*/ 1538409 h 1657471"/>
              <a:gd name="connsiteX189" fmla="*/ 2402682 w 2869407"/>
              <a:gd name="connsiteY189" fmla="*/ 1540790 h 1657471"/>
              <a:gd name="connsiteX190" fmla="*/ 2419350 w 2869407"/>
              <a:gd name="connsiteY190" fmla="*/ 1557459 h 1657471"/>
              <a:gd name="connsiteX191" fmla="*/ 2452688 w 2869407"/>
              <a:gd name="connsiteY191" fmla="*/ 1559840 h 1657471"/>
              <a:gd name="connsiteX192" fmla="*/ 2469357 w 2869407"/>
              <a:gd name="connsiteY192" fmla="*/ 1566984 h 1657471"/>
              <a:gd name="connsiteX193" fmla="*/ 2483644 w 2869407"/>
              <a:gd name="connsiteY193" fmla="*/ 1571746 h 1657471"/>
              <a:gd name="connsiteX194" fmla="*/ 2490788 w 2869407"/>
              <a:gd name="connsiteY194" fmla="*/ 1574128 h 1657471"/>
              <a:gd name="connsiteX195" fmla="*/ 2505075 w 2869407"/>
              <a:gd name="connsiteY195" fmla="*/ 1581271 h 1657471"/>
              <a:gd name="connsiteX196" fmla="*/ 2647950 w 2869407"/>
              <a:gd name="connsiteY196" fmla="*/ 1583653 h 1657471"/>
              <a:gd name="connsiteX197" fmla="*/ 2659857 w 2869407"/>
              <a:gd name="connsiteY197" fmla="*/ 1593178 h 1657471"/>
              <a:gd name="connsiteX198" fmla="*/ 2667000 w 2869407"/>
              <a:gd name="connsiteY198" fmla="*/ 1597940 h 1657471"/>
              <a:gd name="connsiteX199" fmla="*/ 2676525 w 2869407"/>
              <a:gd name="connsiteY199" fmla="*/ 1602703 h 1657471"/>
              <a:gd name="connsiteX200" fmla="*/ 2683669 w 2869407"/>
              <a:gd name="connsiteY200" fmla="*/ 1607465 h 1657471"/>
              <a:gd name="connsiteX201" fmla="*/ 2697957 w 2869407"/>
              <a:gd name="connsiteY201" fmla="*/ 1612228 h 1657471"/>
              <a:gd name="connsiteX202" fmla="*/ 2731294 w 2869407"/>
              <a:gd name="connsiteY202" fmla="*/ 1609846 h 1657471"/>
              <a:gd name="connsiteX203" fmla="*/ 2736057 w 2869407"/>
              <a:gd name="connsiteY203" fmla="*/ 1616990 h 1657471"/>
              <a:gd name="connsiteX204" fmla="*/ 2793207 w 2869407"/>
              <a:gd name="connsiteY204" fmla="*/ 1621753 h 1657471"/>
              <a:gd name="connsiteX205" fmla="*/ 2797969 w 2869407"/>
              <a:gd name="connsiteY205" fmla="*/ 1631278 h 1657471"/>
              <a:gd name="connsiteX206" fmla="*/ 2805113 w 2869407"/>
              <a:gd name="connsiteY206" fmla="*/ 1636040 h 1657471"/>
              <a:gd name="connsiteX207" fmla="*/ 2862263 w 2869407"/>
              <a:gd name="connsiteY207" fmla="*/ 1638421 h 1657471"/>
              <a:gd name="connsiteX208" fmla="*/ 2869407 w 2869407"/>
              <a:gd name="connsiteY208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897857 w 2869407"/>
              <a:gd name="connsiteY158" fmla="*/ 1355053 h 1657471"/>
              <a:gd name="connsiteX159" fmla="*/ 1912144 w 2869407"/>
              <a:gd name="connsiteY159" fmla="*/ 1362196 h 1657471"/>
              <a:gd name="connsiteX160" fmla="*/ 1919288 w 2869407"/>
              <a:gd name="connsiteY160" fmla="*/ 1364578 h 1657471"/>
              <a:gd name="connsiteX161" fmla="*/ 1926432 w 2869407"/>
              <a:gd name="connsiteY161" fmla="*/ 1369340 h 1657471"/>
              <a:gd name="connsiteX162" fmla="*/ 1962150 w 2869407"/>
              <a:gd name="connsiteY162" fmla="*/ 1388390 h 1657471"/>
              <a:gd name="connsiteX163" fmla="*/ 1993107 w 2869407"/>
              <a:gd name="connsiteY163" fmla="*/ 1409821 h 1657471"/>
              <a:gd name="connsiteX164" fmla="*/ 2005013 w 2869407"/>
              <a:gd name="connsiteY164" fmla="*/ 1419346 h 1657471"/>
              <a:gd name="connsiteX165" fmla="*/ 2057400 w 2869407"/>
              <a:gd name="connsiteY165" fmla="*/ 1431253 h 1657471"/>
              <a:gd name="connsiteX166" fmla="*/ 2062163 w 2869407"/>
              <a:gd name="connsiteY166" fmla="*/ 1440778 h 1657471"/>
              <a:gd name="connsiteX167" fmla="*/ 2064544 w 2869407"/>
              <a:gd name="connsiteY167" fmla="*/ 1447921 h 1657471"/>
              <a:gd name="connsiteX168" fmla="*/ 2071688 w 2869407"/>
              <a:gd name="connsiteY168" fmla="*/ 1452684 h 1657471"/>
              <a:gd name="connsiteX169" fmla="*/ 2088357 w 2869407"/>
              <a:gd name="connsiteY169" fmla="*/ 1457446 h 1657471"/>
              <a:gd name="connsiteX170" fmla="*/ 2135982 w 2869407"/>
              <a:gd name="connsiteY170" fmla="*/ 1452684 h 1657471"/>
              <a:gd name="connsiteX171" fmla="*/ 2150269 w 2869407"/>
              <a:gd name="connsiteY171" fmla="*/ 1447921 h 1657471"/>
              <a:gd name="connsiteX172" fmla="*/ 2157413 w 2869407"/>
              <a:gd name="connsiteY172" fmla="*/ 1445540 h 1657471"/>
              <a:gd name="connsiteX173" fmla="*/ 2164557 w 2869407"/>
              <a:gd name="connsiteY173" fmla="*/ 1447921 h 1657471"/>
              <a:gd name="connsiteX174" fmla="*/ 2178844 w 2869407"/>
              <a:gd name="connsiteY174" fmla="*/ 1459828 h 1657471"/>
              <a:gd name="connsiteX175" fmla="*/ 2221707 w 2869407"/>
              <a:gd name="connsiteY175" fmla="*/ 1462209 h 1657471"/>
              <a:gd name="connsiteX176" fmla="*/ 2278857 w 2869407"/>
              <a:gd name="connsiteY176" fmla="*/ 1469353 h 1657471"/>
              <a:gd name="connsiteX177" fmla="*/ 2286000 w 2869407"/>
              <a:gd name="connsiteY177" fmla="*/ 1474115 h 1657471"/>
              <a:gd name="connsiteX178" fmla="*/ 2295525 w 2869407"/>
              <a:gd name="connsiteY178" fmla="*/ 1476496 h 1657471"/>
              <a:gd name="connsiteX179" fmla="*/ 2302669 w 2869407"/>
              <a:gd name="connsiteY179" fmla="*/ 1478878 h 1657471"/>
              <a:gd name="connsiteX180" fmla="*/ 2316957 w 2869407"/>
              <a:gd name="connsiteY180" fmla="*/ 1488403 h 1657471"/>
              <a:gd name="connsiteX181" fmla="*/ 2324100 w 2869407"/>
              <a:gd name="connsiteY181" fmla="*/ 1493165 h 1657471"/>
              <a:gd name="connsiteX182" fmla="*/ 2338388 w 2869407"/>
              <a:gd name="connsiteY182" fmla="*/ 1497928 h 1657471"/>
              <a:gd name="connsiteX183" fmla="*/ 2347913 w 2869407"/>
              <a:gd name="connsiteY183" fmla="*/ 1512215 h 1657471"/>
              <a:gd name="connsiteX184" fmla="*/ 2359819 w 2869407"/>
              <a:gd name="connsiteY184" fmla="*/ 1524121 h 1657471"/>
              <a:gd name="connsiteX185" fmla="*/ 2374107 w 2869407"/>
              <a:gd name="connsiteY185" fmla="*/ 1526503 h 1657471"/>
              <a:gd name="connsiteX186" fmla="*/ 2388394 w 2869407"/>
              <a:gd name="connsiteY186" fmla="*/ 1531265 h 1657471"/>
              <a:gd name="connsiteX187" fmla="*/ 2395538 w 2869407"/>
              <a:gd name="connsiteY187" fmla="*/ 1538409 h 1657471"/>
              <a:gd name="connsiteX188" fmla="*/ 2402682 w 2869407"/>
              <a:gd name="connsiteY188" fmla="*/ 1540790 h 1657471"/>
              <a:gd name="connsiteX189" fmla="*/ 2419350 w 2869407"/>
              <a:gd name="connsiteY189" fmla="*/ 1557459 h 1657471"/>
              <a:gd name="connsiteX190" fmla="*/ 2452688 w 2869407"/>
              <a:gd name="connsiteY190" fmla="*/ 1559840 h 1657471"/>
              <a:gd name="connsiteX191" fmla="*/ 2469357 w 2869407"/>
              <a:gd name="connsiteY191" fmla="*/ 1566984 h 1657471"/>
              <a:gd name="connsiteX192" fmla="*/ 2483644 w 2869407"/>
              <a:gd name="connsiteY192" fmla="*/ 1571746 h 1657471"/>
              <a:gd name="connsiteX193" fmla="*/ 2490788 w 2869407"/>
              <a:gd name="connsiteY193" fmla="*/ 1574128 h 1657471"/>
              <a:gd name="connsiteX194" fmla="*/ 2505075 w 2869407"/>
              <a:gd name="connsiteY194" fmla="*/ 1581271 h 1657471"/>
              <a:gd name="connsiteX195" fmla="*/ 2647950 w 2869407"/>
              <a:gd name="connsiteY195" fmla="*/ 1583653 h 1657471"/>
              <a:gd name="connsiteX196" fmla="*/ 2659857 w 2869407"/>
              <a:gd name="connsiteY196" fmla="*/ 1593178 h 1657471"/>
              <a:gd name="connsiteX197" fmla="*/ 2667000 w 2869407"/>
              <a:gd name="connsiteY197" fmla="*/ 1597940 h 1657471"/>
              <a:gd name="connsiteX198" fmla="*/ 2676525 w 2869407"/>
              <a:gd name="connsiteY198" fmla="*/ 1602703 h 1657471"/>
              <a:gd name="connsiteX199" fmla="*/ 2683669 w 2869407"/>
              <a:gd name="connsiteY199" fmla="*/ 1607465 h 1657471"/>
              <a:gd name="connsiteX200" fmla="*/ 2697957 w 2869407"/>
              <a:gd name="connsiteY200" fmla="*/ 1612228 h 1657471"/>
              <a:gd name="connsiteX201" fmla="*/ 2731294 w 2869407"/>
              <a:gd name="connsiteY201" fmla="*/ 1609846 h 1657471"/>
              <a:gd name="connsiteX202" fmla="*/ 2736057 w 2869407"/>
              <a:gd name="connsiteY202" fmla="*/ 1616990 h 1657471"/>
              <a:gd name="connsiteX203" fmla="*/ 2793207 w 2869407"/>
              <a:gd name="connsiteY203" fmla="*/ 1621753 h 1657471"/>
              <a:gd name="connsiteX204" fmla="*/ 2797969 w 2869407"/>
              <a:gd name="connsiteY204" fmla="*/ 1631278 h 1657471"/>
              <a:gd name="connsiteX205" fmla="*/ 2805113 w 2869407"/>
              <a:gd name="connsiteY205" fmla="*/ 1636040 h 1657471"/>
              <a:gd name="connsiteX206" fmla="*/ 2862263 w 2869407"/>
              <a:gd name="connsiteY206" fmla="*/ 1638421 h 1657471"/>
              <a:gd name="connsiteX207" fmla="*/ 2869407 w 2869407"/>
              <a:gd name="connsiteY207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912144 w 2869407"/>
              <a:gd name="connsiteY158" fmla="*/ 1362196 h 1657471"/>
              <a:gd name="connsiteX159" fmla="*/ 1919288 w 2869407"/>
              <a:gd name="connsiteY159" fmla="*/ 1364578 h 1657471"/>
              <a:gd name="connsiteX160" fmla="*/ 1926432 w 2869407"/>
              <a:gd name="connsiteY160" fmla="*/ 1369340 h 1657471"/>
              <a:gd name="connsiteX161" fmla="*/ 1962150 w 2869407"/>
              <a:gd name="connsiteY161" fmla="*/ 1388390 h 1657471"/>
              <a:gd name="connsiteX162" fmla="*/ 1993107 w 2869407"/>
              <a:gd name="connsiteY162" fmla="*/ 1409821 h 1657471"/>
              <a:gd name="connsiteX163" fmla="*/ 2005013 w 2869407"/>
              <a:gd name="connsiteY163" fmla="*/ 1419346 h 1657471"/>
              <a:gd name="connsiteX164" fmla="*/ 2057400 w 2869407"/>
              <a:gd name="connsiteY164" fmla="*/ 1431253 h 1657471"/>
              <a:gd name="connsiteX165" fmla="*/ 2062163 w 2869407"/>
              <a:gd name="connsiteY165" fmla="*/ 1440778 h 1657471"/>
              <a:gd name="connsiteX166" fmla="*/ 2064544 w 2869407"/>
              <a:gd name="connsiteY166" fmla="*/ 1447921 h 1657471"/>
              <a:gd name="connsiteX167" fmla="*/ 2071688 w 2869407"/>
              <a:gd name="connsiteY167" fmla="*/ 1452684 h 1657471"/>
              <a:gd name="connsiteX168" fmla="*/ 2088357 w 2869407"/>
              <a:gd name="connsiteY168" fmla="*/ 1457446 h 1657471"/>
              <a:gd name="connsiteX169" fmla="*/ 2135982 w 2869407"/>
              <a:gd name="connsiteY169" fmla="*/ 1452684 h 1657471"/>
              <a:gd name="connsiteX170" fmla="*/ 2150269 w 2869407"/>
              <a:gd name="connsiteY170" fmla="*/ 1447921 h 1657471"/>
              <a:gd name="connsiteX171" fmla="*/ 2157413 w 2869407"/>
              <a:gd name="connsiteY171" fmla="*/ 1445540 h 1657471"/>
              <a:gd name="connsiteX172" fmla="*/ 2164557 w 2869407"/>
              <a:gd name="connsiteY172" fmla="*/ 1447921 h 1657471"/>
              <a:gd name="connsiteX173" fmla="*/ 2178844 w 2869407"/>
              <a:gd name="connsiteY173" fmla="*/ 1459828 h 1657471"/>
              <a:gd name="connsiteX174" fmla="*/ 2221707 w 2869407"/>
              <a:gd name="connsiteY174" fmla="*/ 1462209 h 1657471"/>
              <a:gd name="connsiteX175" fmla="*/ 2278857 w 2869407"/>
              <a:gd name="connsiteY175" fmla="*/ 1469353 h 1657471"/>
              <a:gd name="connsiteX176" fmla="*/ 2286000 w 2869407"/>
              <a:gd name="connsiteY176" fmla="*/ 1474115 h 1657471"/>
              <a:gd name="connsiteX177" fmla="*/ 2295525 w 2869407"/>
              <a:gd name="connsiteY177" fmla="*/ 1476496 h 1657471"/>
              <a:gd name="connsiteX178" fmla="*/ 2302669 w 2869407"/>
              <a:gd name="connsiteY178" fmla="*/ 1478878 h 1657471"/>
              <a:gd name="connsiteX179" fmla="*/ 2316957 w 2869407"/>
              <a:gd name="connsiteY179" fmla="*/ 1488403 h 1657471"/>
              <a:gd name="connsiteX180" fmla="*/ 2324100 w 2869407"/>
              <a:gd name="connsiteY180" fmla="*/ 1493165 h 1657471"/>
              <a:gd name="connsiteX181" fmla="*/ 2338388 w 2869407"/>
              <a:gd name="connsiteY181" fmla="*/ 1497928 h 1657471"/>
              <a:gd name="connsiteX182" fmla="*/ 2347913 w 2869407"/>
              <a:gd name="connsiteY182" fmla="*/ 1512215 h 1657471"/>
              <a:gd name="connsiteX183" fmla="*/ 2359819 w 2869407"/>
              <a:gd name="connsiteY183" fmla="*/ 1524121 h 1657471"/>
              <a:gd name="connsiteX184" fmla="*/ 2374107 w 2869407"/>
              <a:gd name="connsiteY184" fmla="*/ 1526503 h 1657471"/>
              <a:gd name="connsiteX185" fmla="*/ 2388394 w 2869407"/>
              <a:gd name="connsiteY185" fmla="*/ 1531265 h 1657471"/>
              <a:gd name="connsiteX186" fmla="*/ 2395538 w 2869407"/>
              <a:gd name="connsiteY186" fmla="*/ 1538409 h 1657471"/>
              <a:gd name="connsiteX187" fmla="*/ 2402682 w 2869407"/>
              <a:gd name="connsiteY187" fmla="*/ 1540790 h 1657471"/>
              <a:gd name="connsiteX188" fmla="*/ 2419350 w 2869407"/>
              <a:gd name="connsiteY188" fmla="*/ 1557459 h 1657471"/>
              <a:gd name="connsiteX189" fmla="*/ 2452688 w 2869407"/>
              <a:gd name="connsiteY189" fmla="*/ 1559840 h 1657471"/>
              <a:gd name="connsiteX190" fmla="*/ 2469357 w 2869407"/>
              <a:gd name="connsiteY190" fmla="*/ 1566984 h 1657471"/>
              <a:gd name="connsiteX191" fmla="*/ 2483644 w 2869407"/>
              <a:gd name="connsiteY191" fmla="*/ 1571746 h 1657471"/>
              <a:gd name="connsiteX192" fmla="*/ 2490788 w 2869407"/>
              <a:gd name="connsiteY192" fmla="*/ 1574128 h 1657471"/>
              <a:gd name="connsiteX193" fmla="*/ 2505075 w 2869407"/>
              <a:gd name="connsiteY193" fmla="*/ 1581271 h 1657471"/>
              <a:gd name="connsiteX194" fmla="*/ 2647950 w 2869407"/>
              <a:gd name="connsiteY194" fmla="*/ 1583653 h 1657471"/>
              <a:gd name="connsiteX195" fmla="*/ 2659857 w 2869407"/>
              <a:gd name="connsiteY195" fmla="*/ 1593178 h 1657471"/>
              <a:gd name="connsiteX196" fmla="*/ 2667000 w 2869407"/>
              <a:gd name="connsiteY196" fmla="*/ 1597940 h 1657471"/>
              <a:gd name="connsiteX197" fmla="*/ 2676525 w 2869407"/>
              <a:gd name="connsiteY197" fmla="*/ 1602703 h 1657471"/>
              <a:gd name="connsiteX198" fmla="*/ 2683669 w 2869407"/>
              <a:gd name="connsiteY198" fmla="*/ 1607465 h 1657471"/>
              <a:gd name="connsiteX199" fmla="*/ 2697957 w 2869407"/>
              <a:gd name="connsiteY199" fmla="*/ 1612228 h 1657471"/>
              <a:gd name="connsiteX200" fmla="*/ 2731294 w 2869407"/>
              <a:gd name="connsiteY200" fmla="*/ 1609846 h 1657471"/>
              <a:gd name="connsiteX201" fmla="*/ 2736057 w 2869407"/>
              <a:gd name="connsiteY201" fmla="*/ 1616990 h 1657471"/>
              <a:gd name="connsiteX202" fmla="*/ 2793207 w 2869407"/>
              <a:gd name="connsiteY202" fmla="*/ 1621753 h 1657471"/>
              <a:gd name="connsiteX203" fmla="*/ 2797969 w 2869407"/>
              <a:gd name="connsiteY203" fmla="*/ 1631278 h 1657471"/>
              <a:gd name="connsiteX204" fmla="*/ 2805113 w 2869407"/>
              <a:gd name="connsiteY204" fmla="*/ 1636040 h 1657471"/>
              <a:gd name="connsiteX205" fmla="*/ 2862263 w 2869407"/>
              <a:gd name="connsiteY205" fmla="*/ 1638421 h 1657471"/>
              <a:gd name="connsiteX206" fmla="*/ 2869407 w 2869407"/>
              <a:gd name="connsiteY206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912144 w 2869407"/>
              <a:gd name="connsiteY158" fmla="*/ 1362196 h 1657471"/>
              <a:gd name="connsiteX159" fmla="*/ 1919288 w 2869407"/>
              <a:gd name="connsiteY159" fmla="*/ 1364578 h 1657471"/>
              <a:gd name="connsiteX160" fmla="*/ 1962150 w 2869407"/>
              <a:gd name="connsiteY160" fmla="*/ 1388390 h 1657471"/>
              <a:gd name="connsiteX161" fmla="*/ 1993107 w 2869407"/>
              <a:gd name="connsiteY161" fmla="*/ 1409821 h 1657471"/>
              <a:gd name="connsiteX162" fmla="*/ 2005013 w 2869407"/>
              <a:gd name="connsiteY162" fmla="*/ 1419346 h 1657471"/>
              <a:gd name="connsiteX163" fmla="*/ 2057400 w 2869407"/>
              <a:gd name="connsiteY163" fmla="*/ 1431253 h 1657471"/>
              <a:gd name="connsiteX164" fmla="*/ 2062163 w 2869407"/>
              <a:gd name="connsiteY164" fmla="*/ 1440778 h 1657471"/>
              <a:gd name="connsiteX165" fmla="*/ 2064544 w 2869407"/>
              <a:gd name="connsiteY165" fmla="*/ 1447921 h 1657471"/>
              <a:gd name="connsiteX166" fmla="*/ 2071688 w 2869407"/>
              <a:gd name="connsiteY166" fmla="*/ 1452684 h 1657471"/>
              <a:gd name="connsiteX167" fmla="*/ 2088357 w 2869407"/>
              <a:gd name="connsiteY167" fmla="*/ 1457446 h 1657471"/>
              <a:gd name="connsiteX168" fmla="*/ 2135982 w 2869407"/>
              <a:gd name="connsiteY168" fmla="*/ 1452684 h 1657471"/>
              <a:gd name="connsiteX169" fmla="*/ 2150269 w 2869407"/>
              <a:gd name="connsiteY169" fmla="*/ 1447921 h 1657471"/>
              <a:gd name="connsiteX170" fmla="*/ 2157413 w 2869407"/>
              <a:gd name="connsiteY170" fmla="*/ 1445540 h 1657471"/>
              <a:gd name="connsiteX171" fmla="*/ 2164557 w 2869407"/>
              <a:gd name="connsiteY171" fmla="*/ 1447921 h 1657471"/>
              <a:gd name="connsiteX172" fmla="*/ 2178844 w 2869407"/>
              <a:gd name="connsiteY172" fmla="*/ 1459828 h 1657471"/>
              <a:gd name="connsiteX173" fmla="*/ 2221707 w 2869407"/>
              <a:gd name="connsiteY173" fmla="*/ 1462209 h 1657471"/>
              <a:gd name="connsiteX174" fmla="*/ 2278857 w 2869407"/>
              <a:gd name="connsiteY174" fmla="*/ 1469353 h 1657471"/>
              <a:gd name="connsiteX175" fmla="*/ 2286000 w 2869407"/>
              <a:gd name="connsiteY175" fmla="*/ 1474115 h 1657471"/>
              <a:gd name="connsiteX176" fmla="*/ 2295525 w 2869407"/>
              <a:gd name="connsiteY176" fmla="*/ 1476496 h 1657471"/>
              <a:gd name="connsiteX177" fmla="*/ 2302669 w 2869407"/>
              <a:gd name="connsiteY177" fmla="*/ 1478878 h 1657471"/>
              <a:gd name="connsiteX178" fmla="*/ 2316957 w 2869407"/>
              <a:gd name="connsiteY178" fmla="*/ 1488403 h 1657471"/>
              <a:gd name="connsiteX179" fmla="*/ 2324100 w 2869407"/>
              <a:gd name="connsiteY179" fmla="*/ 1493165 h 1657471"/>
              <a:gd name="connsiteX180" fmla="*/ 2338388 w 2869407"/>
              <a:gd name="connsiteY180" fmla="*/ 1497928 h 1657471"/>
              <a:gd name="connsiteX181" fmla="*/ 2347913 w 2869407"/>
              <a:gd name="connsiteY181" fmla="*/ 1512215 h 1657471"/>
              <a:gd name="connsiteX182" fmla="*/ 2359819 w 2869407"/>
              <a:gd name="connsiteY182" fmla="*/ 1524121 h 1657471"/>
              <a:gd name="connsiteX183" fmla="*/ 2374107 w 2869407"/>
              <a:gd name="connsiteY183" fmla="*/ 1526503 h 1657471"/>
              <a:gd name="connsiteX184" fmla="*/ 2388394 w 2869407"/>
              <a:gd name="connsiteY184" fmla="*/ 1531265 h 1657471"/>
              <a:gd name="connsiteX185" fmla="*/ 2395538 w 2869407"/>
              <a:gd name="connsiteY185" fmla="*/ 1538409 h 1657471"/>
              <a:gd name="connsiteX186" fmla="*/ 2402682 w 2869407"/>
              <a:gd name="connsiteY186" fmla="*/ 1540790 h 1657471"/>
              <a:gd name="connsiteX187" fmla="*/ 2419350 w 2869407"/>
              <a:gd name="connsiteY187" fmla="*/ 1557459 h 1657471"/>
              <a:gd name="connsiteX188" fmla="*/ 2452688 w 2869407"/>
              <a:gd name="connsiteY188" fmla="*/ 1559840 h 1657471"/>
              <a:gd name="connsiteX189" fmla="*/ 2469357 w 2869407"/>
              <a:gd name="connsiteY189" fmla="*/ 1566984 h 1657471"/>
              <a:gd name="connsiteX190" fmla="*/ 2483644 w 2869407"/>
              <a:gd name="connsiteY190" fmla="*/ 1571746 h 1657471"/>
              <a:gd name="connsiteX191" fmla="*/ 2490788 w 2869407"/>
              <a:gd name="connsiteY191" fmla="*/ 1574128 h 1657471"/>
              <a:gd name="connsiteX192" fmla="*/ 2505075 w 2869407"/>
              <a:gd name="connsiteY192" fmla="*/ 1581271 h 1657471"/>
              <a:gd name="connsiteX193" fmla="*/ 2647950 w 2869407"/>
              <a:gd name="connsiteY193" fmla="*/ 1583653 h 1657471"/>
              <a:gd name="connsiteX194" fmla="*/ 2659857 w 2869407"/>
              <a:gd name="connsiteY194" fmla="*/ 1593178 h 1657471"/>
              <a:gd name="connsiteX195" fmla="*/ 2667000 w 2869407"/>
              <a:gd name="connsiteY195" fmla="*/ 1597940 h 1657471"/>
              <a:gd name="connsiteX196" fmla="*/ 2676525 w 2869407"/>
              <a:gd name="connsiteY196" fmla="*/ 1602703 h 1657471"/>
              <a:gd name="connsiteX197" fmla="*/ 2683669 w 2869407"/>
              <a:gd name="connsiteY197" fmla="*/ 1607465 h 1657471"/>
              <a:gd name="connsiteX198" fmla="*/ 2697957 w 2869407"/>
              <a:gd name="connsiteY198" fmla="*/ 1612228 h 1657471"/>
              <a:gd name="connsiteX199" fmla="*/ 2731294 w 2869407"/>
              <a:gd name="connsiteY199" fmla="*/ 1609846 h 1657471"/>
              <a:gd name="connsiteX200" fmla="*/ 2736057 w 2869407"/>
              <a:gd name="connsiteY200" fmla="*/ 1616990 h 1657471"/>
              <a:gd name="connsiteX201" fmla="*/ 2793207 w 2869407"/>
              <a:gd name="connsiteY201" fmla="*/ 1621753 h 1657471"/>
              <a:gd name="connsiteX202" fmla="*/ 2797969 w 2869407"/>
              <a:gd name="connsiteY202" fmla="*/ 1631278 h 1657471"/>
              <a:gd name="connsiteX203" fmla="*/ 2805113 w 2869407"/>
              <a:gd name="connsiteY203" fmla="*/ 1636040 h 1657471"/>
              <a:gd name="connsiteX204" fmla="*/ 2862263 w 2869407"/>
              <a:gd name="connsiteY204" fmla="*/ 1638421 h 1657471"/>
              <a:gd name="connsiteX205" fmla="*/ 2869407 w 2869407"/>
              <a:gd name="connsiteY205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912144 w 2869407"/>
              <a:gd name="connsiteY158" fmla="*/ 1362196 h 1657471"/>
              <a:gd name="connsiteX159" fmla="*/ 1962150 w 2869407"/>
              <a:gd name="connsiteY159" fmla="*/ 1388390 h 1657471"/>
              <a:gd name="connsiteX160" fmla="*/ 1993107 w 2869407"/>
              <a:gd name="connsiteY160" fmla="*/ 1409821 h 1657471"/>
              <a:gd name="connsiteX161" fmla="*/ 2005013 w 2869407"/>
              <a:gd name="connsiteY161" fmla="*/ 1419346 h 1657471"/>
              <a:gd name="connsiteX162" fmla="*/ 2057400 w 2869407"/>
              <a:gd name="connsiteY162" fmla="*/ 1431253 h 1657471"/>
              <a:gd name="connsiteX163" fmla="*/ 2062163 w 2869407"/>
              <a:gd name="connsiteY163" fmla="*/ 1440778 h 1657471"/>
              <a:gd name="connsiteX164" fmla="*/ 2064544 w 2869407"/>
              <a:gd name="connsiteY164" fmla="*/ 1447921 h 1657471"/>
              <a:gd name="connsiteX165" fmla="*/ 2071688 w 2869407"/>
              <a:gd name="connsiteY165" fmla="*/ 1452684 h 1657471"/>
              <a:gd name="connsiteX166" fmla="*/ 2088357 w 2869407"/>
              <a:gd name="connsiteY166" fmla="*/ 1457446 h 1657471"/>
              <a:gd name="connsiteX167" fmla="*/ 2135982 w 2869407"/>
              <a:gd name="connsiteY167" fmla="*/ 1452684 h 1657471"/>
              <a:gd name="connsiteX168" fmla="*/ 2150269 w 2869407"/>
              <a:gd name="connsiteY168" fmla="*/ 1447921 h 1657471"/>
              <a:gd name="connsiteX169" fmla="*/ 2157413 w 2869407"/>
              <a:gd name="connsiteY169" fmla="*/ 1445540 h 1657471"/>
              <a:gd name="connsiteX170" fmla="*/ 2164557 w 2869407"/>
              <a:gd name="connsiteY170" fmla="*/ 1447921 h 1657471"/>
              <a:gd name="connsiteX171" fmla="*/ 2178844 w 2869407"/>
              <a:gd name="connsiteY171" fmla="*/ 1459828 h 1657471"/>
              <a:gd name="connsiteX172" fmla="*/ 2221707 w 2869407"/>
              <a:gd name="connsiteY172" fmla="*/ 1462209 h 1657471"/>
              <a:gd name="connsiteX173" fmla="*/ 2278857 w 2869407"/>
              <a:gd name="connsiteY173" fmla="*/ 1469353 h 1657471"/>
              <a:gd name="connsiteX174" fmla="*/ 2286000 w 2869407"/>
              <a:gd name="connsiteY174" fmla="*/ 1474115 h 1657471"/>
              <a:gd name="connsiteX175" fmla="*/ 2295525 w 2869407"/>
              <a:gd name="connsiteY175" fmla="*/ 1476496 h 1657471"/>
              <a:gd name="connsiteX176" fmla="*/ 2302669 w 2869407"/>
              <a:gd name="connsiteY176" fmla="*/ 1478878 h 1657471"/>
              <a:gd name="connsiteX177" fmla="*/ 2316957 w 2869407"/>
              <a:gd name="connsiteY177" fmla="*/ 1488403 h 1657471"/>
              <a:gd name="connsiteX178" fmla="*/ 2324100 w 2869407"/>
              <a:gd name="connsiteY178" fmla="*/ 1493165 h 1657471"/>
              <a:gd name="connsiteX179" fmla="*/ 2338388 w 2869407"/>
              <a:gd name="connsiteY179" fmla="*/ 1497928 h 1657471"/>
              <a:gd name="connsiteX180" fmla="*/ 2347913 w 2869407"/>
              <a:gd name="connsiteY180" fmla="*/ 1512215 h 1657471"/>
              <a:gd name="connsiteX181" fmla="*/ 2359819 w 2869407"/>
              <a:gd name="connsiteY181" fmla="*/ 1524121 h 1657471"/>
              <a:gd name="connsiteX182" fmla="*/ 2374107 w 2869407"/>
              <a:gd name="connsiteY182" fmla="*/ 1526503 h 1657471"/>
              <a:gd name="connsiteX183" fmla="*/ 2388394 w 2869407"/>
              <a:gd name="connsiteY183" fmla="*/ 1531265 h 1657471"/>
              <a:gd name="connsiteX184" fmla="*/ 2395538 w 2869407"/>
              <a:gd name="connsiteY184" fmla="*/ 1538409 h 1657471"/>
              <a:gd name="connsiteX185" fmla="*/ 2402682 w 2869407"/>
              <a:gd name="connsiteY185" fmla="*/ 1540790 h 1657471"/>
              <a:gd name="connsiteX186" fmla="*/ 2419350 w 2869407"/>
              <a:gd name="connsiteY186" fmla="*/ 1557459 h 1657471"/>
              <a:gd name="connsiteX187" fmla="*/ 2452688 w 2869407"/>
              <a:gd name="connsiteY187" fmla="*/ 1559840 h 1657471"/>
              <a:gd name="connsiteX188" fmla="*/ 2469357 w 2869407"/>
              <a:gd name="connsiteY188" fmla="*/ 1566984 h 1657471"/>
              <a:gd name="connsiteX189" fmla="*/ 2483644 w 2869407"/>
              <a:gd name="connsiteY189" fmla="*/ 1571746 h 1657471"/>
              <a:gd name="connsiteX190" fmla="*/ 2490788 w 2869407"/>
              <a:gd name="connsiteY190" fmla="*/ 1574128 h 1657471"/>
              <a:gd name="connsiteX191" fmla="*/ 2505075 w 2869407"/>
              <a:gd name="connsiteY191" fmla="*/ 1581271 h 1657471"/>
              <a:gd name="connsiteX192" fmla="*/ 2647950 w 2869407"/>
              <a:gd name="connsiteY192" fmla="*/ 1583653 h 1657471"/>
              <a:gd name="connsiteX193" fmla="*/ 2659857 w 2869407"/>
              <a:gd name="connsiteY193" fmla="*/ 1593178 h 1657471"/>
              <a:gd name="connsiteX194" fmla="*/ 2667000 w 2869407"/>
              <a:gd name="connsiteY194" fmla="*/ 1597940 h 1657471"/>
              <a:gd name="connsiteX195" fmla="*/ 2676525 w 2869407"/>
              <a:gd name="connsiteY195" fmla="*/ 1602703 h 1657471"/>
              <a:gd name="connsiteX196" fmla="*/ 2683669 w 2869407"/>
              <a:gd name="connsiteY196" fmla="*/ 1607465 h 1657471"/>
              <a:gd name="connsiteX197" fmla="*/ 2697957 w 2869407"/>
              <a:gd name="connsiteY197" fmla="*/ 1612228 h 1657471"/>
              <a:gd name="connsiteX198" fmla="*/ 2731294 w 2869407"/>
              <a:gd name="connsiteY198" fmla="*/ 1609846 h 1657471"/>
              <a:gd name="connsiteX199" fmla="*/ 2736057 w 2869407"/>
              <a:gd name="connsiteY199" fmla="*/ 1616990 h 1657471"/>
              <a:gd name="connsiteX200" fmla="*/ 2793207 w 2869407"/>
              <a:gd name="connsiteY200" fmla="*/ 1621753 h 1657471"/>
              <a:gd name="connsiteX201" fmla="*/ 2797969 w 2869407"/>
              <a:gd name="connsiteY201" fmla="*/ 1631278 h 1657471"/>
              <a:gd name="connsiteX202" fmla="*/ 2805113 w 2869407"/>
              <a:gd name="connsiteY202" fmla="*/ 1636040 h 1657471"/>
              <a:gd name="connsiteX203" fmla="*/ 2862263 w 2869407"/>
              <a:gd name="connsiteY203" fmla="*/ 1638421 h 1657471"/>
              <a:gd name="connsiteX204" fmla="*/ 2869407 w 2869407"/>
              <a:gd name="connsiteY204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912144 w 2869407"/>
              <a:gd name="connsiteY158" fmla="*/ 1362196 h 1657471"/>
              <a:gd name="connsiteX159" fmla="*/ 1952625 w 2869407"/>
              <a:gd name="connsiteY159" fmla="*/ 1402678 h 1657471"/>
              <a:gd name="connsiteX160" fmla="*/ 1993107 w 2869407"/>
              <a:gd name="connsiteY160" fmla="*/ 1409821 h 1657471"/>
              <a:gd name="connsiteX161" fmla="*/ 2005013 w 2869407"/>
              <a:gd name="connsiteY161" fmla="*/ 1419346 h 1657471"/>
              <a:gd name="connsiteX162" fmla="*/ 2057400 w 2869407"/>
              <a:gd name="connsiteY162" fmla="*/ 1431253 h 1657471"/>
              <a:gd name="connsiteX163" fmla="*/ 2062163 w 2869407"/>
              <a:gd name="connsiteY163" fmla="*/ 1440778 h 1657471"/>
              <a:gd name="connsiteX164" fmla="*/ 2064544 w 2869407"/>
              <a:gd name="connsiteY164" fmla="*/ 1447921 h 1657471"/>
              <a:gd name="connsiteX165" fmla="*/ 2071688 w 2869407"/>
              <a:gd name="connsiteY165" fmla="*/ 1452684 h 1657471"/>
              <a:gd name="connsiteX166" fmla="*/ 2088357 w 2869407"/>
              <a:gd name="connsiteY166" fmla="*/ 1457446 h 1657471"/>
              <a:gd name="connsiteX167" fmla="*/ 2135982 w 2869407"/>
              <a:gd name="connsiteY167" fmla="*/ 1452684 h 1657471"/>
              <a:gd name="connsiteX168" fmla="*/ 2150269 w 2869407"/>
              <a:gd name="connsiteY168" fmla="*/ 1447921 h 1657471"/>
              <a:gd name="connsiteX169" fmla="*/ 2157413 w 2869407"/>
              <a:gd name="connsiteY169" fmla="*/ 1445540 h 1657471"/>
              <a:gd name="connsiteX170" fmla="*/ 2164557 w 2869407"/>
              <a:gd name="connsiteY170" fmla="*/ 1447921 h 1657471"/>
              <a:gd name="connsiteX171" fmla="*/ 2178844 w 2869407"/>
              <a:gd name="connsiteY171" fmla="*/ 1459828 h 1657471"/>
              <a:gd name="connsiteX172" fmla="*/ 2221707 w 2869407"/>
              <a:gd name="connsiteY172" fmla="*/ 1462209 h 1657471"/>
              <a:gd name="connsiteX173" fmla="*/ 2278857 w 2869407"/>
              <a:gd name="connsiteY173" fmla="*/ 1469353 h 1657471"/>
              <a:gd name="connsiteX174" fmla="*/ 2286000 w 2869407"/>
              <a:gd name="connsiteY174" fmla="*/ 1474115 h 1657471"/>
              <a:gd name="connsiteX175" fmla="*/ 2295525 w 2869407"/>
              <a:gd name="connsiteY175" fmla="*/ 1476496 h 1657471"/>
              <a:gd name="connsiteX176" fmla="*/ 2302669 w 2869407"/>
              <a:gd name="connsiteY176" fmla="*/ 1478878 h 1657471"/>
              <a:gd name="connsiteX177" fmla="*/ 2316957 w 2869407"/>
              <a:gd name="connsiteY177" fmla="*/ 1488403 h 1657471"/>
              <a:gd name="connsiteX178" fmla="*/ 2324100 w 2869407"/>
              <a:gd name="connsiteY178" fmla="*/ 1493165 h 1657471"/>
              <a:gd name="connsiteX179" fmla="*/ 2338388 w 2869407"/>
              <a:gd name="connsiteY179" fmla="*/ 1497928 h 1657471"/>
              <a:gd name="connsiteX180" fmla="*/ 2347913 w 2869407"/>
              <a:gd name="connsiteY180" fmla="*/ 1512215 h 1657471"/>
              <a:gd name="connsiteX181" fmla="*/ 2359819 w 2869407"/>
              <a:gd name="connsiteY181" fmla="*/ 1524121 h 1657471"/>
              <a:gd name="connsiteX182" fmla="*/ 2374107 w 2869407"/>
              <a:gd name="connsiteY182" fmla="*/ 1526503 h 1657471"/>
              <a:gd name="connsiteX183" fmla="*/ 2388394 w 2869407"/>
              <a:gd name="connsiteY183" fmla="*/ 1531265 h 1657471"/>
              <a:gd name="connsiteX184" fmla="*/ 2395538 w 2869407"/>
              <a:gd name="connsiteY184" fmla="*/ 1538409 h 1657471"/>
              <a:gd name="connsiteX185" fmla="*/ 2402682 w 2869407"/>
              <a:gd name="connsiteY185" fmla="*/ 1540790 h 1657471"/>
              <a:gd name="connsiteX186" fmla="*/ 2419350 w 2869407"/>
              <a:gd name="connsiteY186" fmla="*/ 1557459 h 1657471"/>
              <a:gd name="connsiteX187" fmla="*/ 2452688 w 2869407"/>
              <a:gd name="connsiteY187" fmla="*/ 1559840 h 1657471"/>
              <a:gd name="connsiteX188" fmla="*/ 2469357 w 2869407"/>
              <a:gd name="connsiteY188" fmla="*/ 1566984 h 1657471"/>
              <a:gd name="connsiteX189" fmla="*/ 2483644 w 2869407"/>
              <a:gd name="connsiteY189" fmla="*/ 1571746 h 1657471"/>
              <a:gd name="connsiteX190" fmla="*/ 2490788 w 2869407"/>
              <a:gd name="connsiteY190" fmla="*/ 1574128 h 1657471"/>
              <a:gd name="connsiteX191" fmla="*/ 2505075 w 2869407"/>
              <a:gd name="connsiteY191" fmla="*/ 1581271 h 1657471"/>
              <a:gd name="connsiteX192" fmla="*/ 2647950 w 2869407"/>
              <a:gd name="connsiteY192" fmla="*/ 1583653 h 1657471"/>
              <a:gd name="connsiteX193" fmla="*/ 2659857 w 2869407"/>
              <a:gd name="connsiteY193" fmla="*/ 1593178 h 1657471"/>
              <a:gd name="connsiteX194" fmla="*/ 2667000 w 2869407"/>
              <a:gd name="connsiteY194" fmla="*/ 1597940 h 1657471"/>
              <a:gd name="connsiteX195" fmla="*/ 2676525 w 2869407"/>
              <a:gd name="connsiteY195" fmla="*/ 1602703 h 1657471"/>
              <a:gd name="connsiteX196" fmla="*/ 2683669 w 2869407"/>
              <a:gd name="connsiteY196" fmla="*/ 1607465 h 1657471"/>
              <a:gd name="connsiteX197" fmla="*/ 2697957 w 2869407"/>
              <a:gd name="connsiteY197" fmla="*/ 1612228 h 1657471"/>
              <a:gd name="connsiteX198" fmla="*/ 2731294 w 2869407"/>
              <a:gd name="connsiteY198" fmla="*/ 1609846 h 1657471"/>
              <a:gd name="connsiteX199" fmla="*/ 2736057 w 2869407"/>
              <a:gd name="connsiteY199" fmla="*/ 1616990 h 1657471"/>
              <a:gd name="connsiteX200" fmla="*/ 2793207 w 2869407"/>
              <a:gd name="connsiteY200" fmla="*/ 1621753 h 1657471"/>
              <a:gd name="connsiteX201" fmla="*/ 2797969 w 2869407"/>
              <a:gd name="connsiteY201" fmla="*/ 1631278 h 1657471"/>
              <a:gd name="connsiteX202" fmla="*/ 2805113 w 2869407"/>
              <a:gd name="connsiteY202" fmla="*/ 1636040 h 1657471"/>
              <a:gd name="connsiteX203" fmla="*/ 2862263 w 2869407"/>
              <a:gd name="connsiteY203" fmla="*/ 1638421 h 1657471"/>
              <a:gd name="connsiteX204" fmla="*/ 2869407 w 2869407"/>
              <a:gd name="connsiteY204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952625 w 2869407"/>
              <a:gd name="connsiteY158" fmla="*/ 1402678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57400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071688 w 2869407"/>
              <a:gd name="connsiteY164" fmla="*/ 1452684 h 1657471"/>
              <a:gd name="connsiteX165" fmla="*/ 2088357 w 2869407"/>
              <a:gd name="connsiteY165" fmla="*/ 1457446 h 1657471"/>
              <a:gd name="connsiteX166" fmla="*/ 2135982 w 2869407"/>
              <a:gd name="connsiteY166" fmla="*/ 1452684 h 1657471"/>
              <a:gd name="connsiteX167" fmla="*/ 2150269 w 2869407"/>
              <a:gd name="connsiteY167" fmla="*/ 1447921 h 1657471"/>
              <a:gd name="connsiteX168" fmla="*/ 2157413 w 2869407"/>
              <a:gd name="connsiteY168" fmla="*/ 1445540 h 1657471"/>
              <a:gd name="connsiteX169" fmla="*/ 2164557 w 2869407"/>
              <a:gd name="connsiteY169" fmla="*/ 1447921 h 1657471"/>
              <a:gd name="connsiteX170" fmla="*/ 2178844 w 2869407"/>
              <a:gd name="connsiteY170" fmla="*/ 1459828 h 1657471"/>
              <a:gd name="connsiteX171" fmla="*/ 2221707 w 2869407"/>
              <a:gd name="connsiteY171" fmla="*/ 1462209 h 1657471"/>
              <a:gd name="connsiteX172" fmla="*/ 2278857 w 2869407"/>
              <a:gd name="connsiteY172" fmla="*/ 1469353 h 1657471"/>
              <a:gd name="connsiteX173" fmla="*/ 2286000 w 2869407"/>
              <a:gd name="connsiteY173" fmla="*/ 1474115 h 1657471"/>
              <a:gd name="connsiteX174" fmla="*/ 2295525 w 2869407"/>
              <a:gd name="connsiteY174" fmla="*/ 1476496 h 1657471"/>
              <a:gd name="connsiteX175" fmla="*/ 2302669 w 2869407"/>
              <a:gd name="connsiteY175" fmla="*/ 1478878 h 1657471"/>
              <a:gd name="connsiteX176" fmla="*/ 2316957 w 2869407"/>
              <a:gd name="connsiteY176" fmla="*/ 1488403 h 1657471"/>
              <a:gd name="connsiteX177" fmla="*/ 2324100 w 2869407"/>
              <a:gd name="connsiteY177" fmla="*/ 1493165 h 1657471"/>
              <a:gd name="connsiteX178" fmla="*/ 2338388 w 2869407"/>
              <a:gd name="connsiteY178" fmla="*/ 1497928 h 1657471"/>
              <a:gd name="connsiteX179" fmla="*/ 2347913 w 2869407"/>
              <a:gd name="connsiteY179" fmla="*/ 1512215 h 1657471"/>
              <a:gd name="connsiteX180" fmla="*/ 2359819 w 2869407"/>
              <a:gd name="connsiteY180" fmla="*/ 1524121 h 1657471"/>
              <a:gd name="connsiteX181" fmla="*/ 2374107 w 2869407"/>
              <a:gd name="connsiteY181" fmla="*/ 1526503 h 1657471"/>
              <a:gd name="connsiteX182" fmla="*/ 2388394 w 2869407"/>
              <a:gd name="connsiteY182" fmla="*/ 1531265 h 1657471"/>
              <a:gd name="connsiteX183" fmla="*/ 2395538 w 2869407"/>
              <a:gd name="connsiteY183" fmla="*/ 1538409 h 1657471"/>
              <a:gd name="connsiteX184" fmla="*/ 2402682 w 2869407"/>
              <a:gd name="connsiteY184" fmla="*/ 1540790 h 1657471"/>
              <a:gd name="connsiteX185" fmla="*/ 2419350 w 2869407"/>
              <a:gd name="connsiteY185" fmla="*/ 1557459 h 1657471"/>
              <a:gd name="connsiteX186" fmla="*/ 2452688 w 2869407"/>
              <a:gd name="connsiteY186" fmla="*/ 1559840 h 1657471"/>
              <a:gd name="connsiteX187" fmla="*/ 2469357 w 2869407"/>
              <a:gd name="connsiteY187" fmla="*/ 1566984 h 1657471"/>
              <a:gd name="connsiteX188" fmla="*/ 2483644 w 2869407"/>
              <a:gd name="connsiteY188" fmla="*/ 1571746 h 1657471"/>
              <a:gd name="connsiteX189" fmla="*/ 2490788 w 2869407"/>
              <a:gd name="connsiteY189" fmla="*/ 1574128 h 1657471"/>
              <a:gd name="connsiteX190" fmla="*/ 2505075 w 2869407"/>
              <a:gd name="connsiteY190" fmla="*/ 1581271 h 1657471"/>
              <a:gd name="connsiteX191" fmla="*/ 2647950 w 2869407"/>
              <a:gd name="connsiteY191" fmla="*/ 1583653 h 1657471"/>
              <a:gd name="connsiteX192" fmla="*/ 2659857 w 2869407"/>
              <a:gd name="connsiteY192" fmla="*/ 1593178 h 1657471"/>
              <a:gd name="connsiteX193" fmla="*/ 2667000 w 2869407"/>
              <a:gd name="connsiteY193" fmla="*/ 1597940 h 1657471"/>
              <a:gd name="connsiteX194" fmla="*/ 2676525 w 2869407"/>
              <a:gd name="connsiteY194" fmla="*/ 1602703 h 1657471"/>
              <a:gd name="connsiteX195" fmla="*/ 2683669 w 2869407"/>
              <a:gd name="connsiteY195" fmla="*/ 1607465 h 1657471"/>
              <a:gd name="connsiteX196" fmla="*/ 2697957 w 2869407"/>
              <a:gd name="connsiteY196" fmla="*/ 1612228 h 1657471"/>
              <a:gd name="connsiteX197" fmla="*/ 2731294 w 2869407"/>
              <a:gd name="connsiteY197" fmla="*/ 1609846 h 1657471"/>
              <a:gd name="connsiteX198" fmla="*/ 2736057 w 2869407"/>
              <a:gd name="connsiteY198" fmla="*/ 1616990 h 1657471"/>
              <a:gd name="connsiteX199" fmla="*/ 2793207 w 2869407"/>
              <a:gd name="connsiteY199" fmla="*/ 1621753 h 1657471"/>
              <a:gd name="connsiteX200" fmla="*/ 2797969 w 2869407"/>
              <a:gd name="connsiteY200" fmla="*/ 1631278 h 1657471"/>
              <a:gd name="connsiteX201" fmla="*/ 2805113 w 2869407"/>
              <a:gd name="connsiteY201" fmla="*/ 1636040 h 1657471"/>
              <a:gd name="connsiteX202" fmla="*/ 2862263 w 2869407"/>
              <a:gd name="connsiteY202" fmla="*/ 1638421 h 1657471"/>
              <a:gd name="connsiteX203" fmla="*/ 2869407 w 2869407"/>
              <a:gd name="connsiteY203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2625 w 2869407"/>
              <a:gd name="connsiteY158" fmla="*/ 1402678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57400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071688 w 2869407"/>
              <a:gd name="connsiteY164" fmla="*/ 1452684 h 1657471"/>
              <a:gd name="connsiteX165" fmla="*/ 2088357 w 2869407"/>
              <a:gd name="connsiteY165" fmla="*/ 1457446 h 1657471"/>
              <a:gd name="connsiteX166" fmla="*/ 2135982 w 2869407"/>
              <a:gd name="connsiteY166" fmla="*/ 1452684 h 1657471"/>
              <a:gd name="connsiteX167" fmla="*/ 2150269 w 2869407"/>
              <a:gd name="connsiteY167" fmla="*/ 1447921 h 1657471"/>
              <a:gd name="connsiteX168" fmla="*/ 2157413 w 2869407"/>
              <a:gd name="connsiteY168" fmla="*/ 1445540 h 1657471"/>
              <a:gd name="connsiteX169" fmla="*/ 2164557 w 2869407"/>
              <a:gd name="connsiteY169" fmla="*/ 1447921 h 1657471"/>
              <a:gd name="connsiteX170" fmla="*/ 2178844 w 2869407"/>
              <a:gd name="connsiteY170" fmla="*/ 1459828 h 1657471"/>
              <a:gd name="connsiteX171" fmla="*/ 2221707 w 2869407"/>
              <a:gd name="connsiteY171" fmla="*/ 1462209 h 1657471"/>
              <a:gd name="connsiteX172" fmla="*/ 2278857 w 2869407"/>
              <a:gd name="connsiteY172" fmla="*/ 1469353 h 1657471"/>
              <a:gd name="connsiteX173" fmla="*/ 2286000 w 2869407"/>
              <a:gd name="connsiteY173" fmla="*/ 1474115 h 1657471"/>
              <a:gd name="connsiteX174" fmla="*/ 2295525 w 2869407"/>
              <a:gd name="connsiteY174" fmla="*/ 1476496 h 1657471"/>
              <a:gd name="connsiteX175" fmla="*/ 2302669 w 2869407"/>
              <a:gd name="connsiteY175" fmla="*/ 1478878 h 1657471"/>
              <a:gd name="connsiteX176" fmla="*/ 2316957 w 2869407"/>
              <a:gd name="connsiteY176" fmla="*/ 1488403 h 1657471"/>
              <a:gd name="connsiteX177" fmla="*/ 2324100 w 2869407"/>
              <a:gd name="connsiteY177" fmla="*/ 1493165 h 1657471"/>
              <a:gd name="connsiteX178" fmla="*/ 2338388 w 2869407"/>
              <a:gd name="connsiteY178" fmla="*/ 1497928 h 1657471"/>
              <a:gd name="connsiteX179" fmla="*/ 2347913 w 2869407"/>
              <a:gd name="connsiteY179" fmla="*/ 1512215 h 1657471"/>
              <a:gd name="connsiteX180" fmla="*/ 2359819 w 2869407"/>
              <a:gd name="connsiteY180" fmla="*/ 1524121 h 1657471"/>
              <a:gd name="connsiteX181" fmla="*/ 2374107 w 2869407"/>
              <a:gd name="connsiteY181" fmla="*/ 1526503 h 1657471"/>
              <a:gd name="connsiteX182" fmla="*/ 2388394 w 2869407"/>
              <a:gd name="connsiteY182" fmla="*/ 1531265 h 1657471"/>
              <a:gd name="connsiteX183" fmla="*/ 2395538 w 2869407"/>
              <a:gd name="connsiteY183" fmla="*/ 1538409 h 1657471"/>
              <a:gd name="connsiteX184" fmla="*/ 2402682 w 2869407"/>
              <a:gd name="connsiteY184" fmla="*/ 1540790 h 1657471"/>
              <a:gd name="connsiteX185" fmla="*/ 2419350 w 2869407"/>
              <a:gd name="connsiteY185" fmla="*/ 1557459 h 1657471"/>
              <a:gd name="connsiteX186" fmla="*/ 2452688 w 2869407"/>
              <a:gd name="connsiteY186" fmla="*/ 1559840 h 1657471"/>
              <a:gd name="connsiteX187" fmla="*/ 2469357 w 2869407"/>
              <a:gd name="connsiteY187" fmla="*/ 1566984 h 1657471"/>
              <a:gd name="connsiteX188" fmla="*/ 2483644 w 2869407"/>
              <a:gd name="connsiteY188" fmla="*/ 1571746 h 1657471"/>
              <a:gd name="connsiteX189" fmla="*/ 2490788 w 2869407"/>
              <a:gd name="connsiteY189" fmla="*/ 1574128 h 1657471"/>
              <a:gd name="connsiteX190" fmla="*/ 2505075 w 2869407"/>
              <a:gd name="connsiteY190" fmla="*/ 1581271 h 1657471"/>
              <a:gd name="connsiteX191" fmla="*/ 2647950 w 2869407"/>
              <a:gd name="connsiteY191" fmla="*/ 1583653 h 1657471"/>
              <a:gd name="connsiteX192" fmla="*/ 2659857 w 2869407"/>
              <a:gd name="connsiteY192" fmla="*/ 1593178 h 1657471"/>
              <a:gd name="connsiteX193" fmla="*/ 2667000 w 2869407"/>
              <a:gd name="connsiteY193" fmla="*/ 1597940 h 1657471"/>
              <a:gd name="connsiteX194" fmla="*/ 2676525 w 2869407"/>
              <a:gd name="connsiteY194" fmla="*/ 1602703 h 1657471"/>
              <a:gd name="connsiteX195" fmla="*/ 2683669 w 2869407"/>
              <a:gd name="connsiteY195" fmla="*/ 1607465 h 1657471"/>
              <a:gd name="connsiteX196" fmla="*/ 2697957 w 2869407"/>
              <a:gd name="connsiteY196" fmla="*/ 1612228 h 1657471"/>
              <a:gd name="connsiteX197" fmla="*/ 2731294 w 2869407"/>
              <a:gd name="connsiteY197" fmla="*/ 1609846 h 1657471"/>
              <a:gd name="connsiteX198" fmla="*/ 2736057 w 2869407"/>
              <a:gd name="connsiteY198" fmla="*/ 1616990 h 1657471"/>
              <a:gd name="connsiteX199" fmla="*/ 2793207 w 2869407"/>
              <a:gd name="connsiteY199" fmla="*/ 1621753 h 1657471"/>
              <a:gd name="connsiteX200" fmla="*/ 2797969 w 2869407"/>
              <a:gd name="connsiteY200" fmla="*/ 1631278 h 1657471"/>
              <a:gd name="connsiteX201" fmla="*/ 2805113 w 2869407"/>
              <a:gd name="connsiteY201" fmla="*/ 1636040 h 1657471"/>
              <a:gd name="connsiteX202" fmla="*/ 2862263 w 2869407"/>
              <a:gd name="connsiteY202" fmla="*/ 1638421 h 1657471"/>
              <a:gd name="connsiteX203" fmla="*/ 2869407 w 2869407"/>
              <a:gd name="connsiteY203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7388 w 2869407"/>
              <a:gd name="connsiteY158" fmla="*/ 1395534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57400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071688 w 2869407"/>
              <a:gd name="connsiteY164" fmla="*/ 1452684 h 1657471"/>
              <a:gd name="connsiteX165" fmla="*/ 2088357 w 2869407"/>
              <a:gd name="connsiteY165" fmla="*/ 1457446 h 1657471"/>
              <a:gd name="connsiteX166" fmla="*/ 2135982 w 2869407"/>
              <a:gd name="connsiteY166" fmla="*/ 1452684 h 1657471"/>
              <a:gd name="connsiteX167" fmla="*/ 2150269 w 2869407"/>
              <a:gd name="connsiteY167" fmla="*/ 1447921 h 1657471"/>
              <a:gd name="connsiteX168" fmla="*/ 2157413 w 2869407"/>
              <a:gd name="connsiteY168" fmla="*/ 1445540 h 1657471"/>
              <a:gd name="connsiteX169" fmla="*/ 2164557 w 2869407"/>
              <a:gd name="connsiteY169" fmla="*/ 1447921 h 1657471"/>
              <a:gd name="connsiteX170" fmla="*/ 2178844 w 2869407"/>
              <a:gd name="connsiteY170" fmla="*/ 1459828 h 1657471"/>
              <a:gd name="connsiteX171" fmla="*/ 2221707 w 2869407"/>
              <a:gd name="connsiteY171" fmla="*/ 1462209 h 1657471"/>
              <a:gd name="connsiteX172" fmla="*/ 2278857 w 2869407"/>
              <a:gd name="connsiteY172" fmla="*/ 1469353 h 1657471"/>
              <a:gd name="connsiteX173" fmla="*/ 2286000 w 2869407"/>
              <a:gd name="connsiteY173" fmla="*/ 1474115 h 1657471"/>
              <a:gd name="connsiteX174" fmla="*/ 2295525 w 2869407"/>
              <a:gd name="connsiteY174" fmla="*/ 1476496 h 1657471"/>
              <a:gd name="connsiteX175" fmla="*/ 2302669 w 2869407"/>
              <a:gd name="connsiteY175" fmla="*/ 1478878 h 1657471"/>
              <a:gd name="connsiteX176" fmla="*/ 2316957 w 2869407"/>
              <a:gd name="connsiteY176" fmla="*/ 1488403 h 1657471"/>
              <a:gd name="connsiteX177" fmla="*/ 2324100 w 2869407"/>
              <a:gd name="connsiteY177" fmla="*/ 1493165 h 1657471"/>
              <a:gd name="connsiteX178" fmla="*/ 2338388 w 2869407"/>
              <a:gd name="connsiteY178" fmla="*/ 1497928 h 1657471"/>
              <a:gd name="connsiteX179" fmla="*/ 2347913 w 2869407"/>
              <a:gd name="connsiteY179" fmla="*/ 1512215 h 1657471"/>
              <a:gd name="connsiteX180" fmla="*/ 2359819 w 2869407"/>
              <a:gd name="connsiteY180" fmla="*/ 1524121 h 1657471"/>
              <a:gd name="connsiteX181" fmla="*/ 2374107 w 2869407"/>
              <a:gd name="connsiteY181" fmla="*/ 1526503 h 1657471"/>
              <a:gd name="connsiteX182" fmla="*/ 2388394 w 2869407"/>
              <a:gd name="connsiteY182" fmla="*/ 1531265 h 1657471"/>
              <a:gd name="connsiteX183" fmla="*/ 2395538 w 2869407"/>
              <a:gd name="connsiteY183" fmla="*/ 1538409 h 1657471"/>
              <a:gd name="connsiteX184" fmla="*/ 2402682 w 2869407"/>
              <a:gd name="connsiteY184" fmla="*/ 1540790 h 1657471"/>
              <a:gd name="connsiteX185" fmla="*/ 2419350 w 2869407"/>
              <a:gd name="connsiteY185" fmla="*/ 1557459 h 1657471"/>
              <a:gd name="connsiteX186" fmla="*/ 2452688 w 2869407"/>
              <a:gd name="connsiteY186" fmla="*/ 1559840 h 1657471"/>
              <a:gd name="connsiteX187" fmla="*/ 2469357 w 2869407"/>
              <a:gd name="connsiteY187" fmla="*/ 1566984 h 1657471"/>
              <a:gd name="connsiteX188" fmla="*/ 2483644 w 2869407"/>
              <a:gd name="connsiteY188" fmla="*/ 1571746 h 1657471"/>
              <a:gd name="connsiteX189" fmla="*/ 2490788 w 2869407"/>
              <a:gd name="connsiteY189" fmla="*/ 1574128 h 1657471"/>
              <a:gd name="connsiteX190" fmla="*/ 2505075 w 2869407"/>
              <a:gd name="connsiteY190" fmla="*/ 1581271 h 1657471"/>
              <a:gd name="connsiteX191" fmla="*/ 2647950 w 2869407"/>
              <a:gd name="connsiteY191" fmla="*/ 1583653 h 1657471"/>
              <a:gd name="connsiteX192" fmla="*/ 2659857 w 2869407"/>
              <a:gd name="connsiteY192" fmla="*/ 1593178 h 1657471"/>
              <a:gd name="connsiteX193" fmla="*/ 2667000 w 2869407"/>
              <a:gd name="connsiteY193" fmla="*/ 1597940 h 1657471"/>
              <a:gd name="connsiteX194" fmla="*/ 2676525 w 2869407"/>
              <a:gd name="connsiteY194" fmla="*/ 1602703 h 1657471"/>
              <a:gd name="connsiteX195" fmla="*/ 2683669 w 2869407"/>
              <a:gd name="connsiteY195" fmla="*/ 1607465 h 1657471"/>
              <a:gd name="connsiteX196" fmla="*/ 2697957 w 2869407"/>
              <a:gd name="connsiteY196" fmla="*/ 1612228 h 1657471"/>
              <a:gd name="connsiteX197" fmla="*/ 2731294 w 2869407"/>
              <a:gd name="connsiteY197" fmla="*/ 1609846 h 1657471"/>
              <a:gd name="connsiteX198" fmla="*/ 2736057 w 2869407"/>
              <a:gd name="connsiteY198" fmla="*/ 1616990 h 1657471"/>
              <a:gd name="connsiteX199" fmla="*/ 2793207 w 2869407"/>
              <a:gd name="connsiteY199" fmla="*/ 1621753 h 1657471"/>
              <a:gd name="connsiteX200" fmla="*/ 2797969 w 2869407"/>
              <a:gd name="connsiteY200" fmla="*/ 1631278 h 1657471"/>
              <a:gd name="connsiteX201" fmla="*/ 2805113 w 2869407"/>
              <a:gd name="connsiteY201" fmla="*/ 1636040 h 1657471"/>
              <a:gd name="connsiteX202" fmla="*/ 2862263 w 2869407"/>
              <a:gd name="connsiteY202" fmla="*/ 1638421 h 1657471"/>
              <a:gd name="connsiteX203" fmla="*/ 2869407 w 2869407"/>
              <a:gd name="connsiteY203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7388 w 2869407"/>
              <a:gd name="connsiteY158" fmla="*/ 1395534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45494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071688 w 2869407"/>
              <a:gd name="connsiteY164" fmla="*/ 1452684 h 1657471"/>
              <a:gd name="connsiteX165" fmla="*/ 2088357 w 2869407"/>
              <a:gd name="connsiteY165" fmla="*/ 1457446 h 1657471"/>
              <a:gd name="connsiteX166" fmla="*/ 2135982 w 2869407"/>
              <a:gd name="connsiteY166" fmla="*/ 1452684 h 1657471"/>
              <a:gd name="connsiteX167" fmla="*/ 2150269 w 2869407"/>
              <a:gd name="connsiteY167" fmla="*/ 1447921 h 1657471"/>
              <a:gd name="connsiteX168" fmla="*/ 2157413 w 2869407"/>
              <a:gd name="connsiteY168" fmla="*/ 1445540 h 1657471"/>
              <a:gd name="connsiteX169" fmla="*/ 2164557 w 2869407"/>
              <a:gd name="connsiteY169" fmla="*/ 1447921 h 1657471"/>
              <a:gd name="connsiteX170" fmla="*/ 2178844 w 2869407"/>
              <a:gd name="connsiteY170" fmla="*/ 1459828 h 1657471"/>
              <a:gd name="connsiteX171" fmla="*/ 2221707 w 2869407"/>
              <a:gd name="connsiteY171" fmla="*/ 1462209 h 1657471"/>
              <a:gd name="connsiteX172" fmla="*/ 2278857 w 2869407"/>
              <a:gd name="connsiteY172" fmla="*/ 1469353 h 1657471"/>
              <a:gd name="connsiteX173" fmla="*/ 2286000 w 2869407"/>
              <a:gd name="connsiteY173" fmla="*/ 1474115 h 1657471"/>
              <a:gd name="connsiteX174" fmla="*/ 2295525 w 2869407"/>
              <a:gd name="connsiteY174" fmla="*/ 1476496 h 1657471"/>
              <a:gd name="connsiteX175" fmla="*/ 2302669 w 2869407"/>
              <a:gd name="connsiteY175" fmla="*/ 1478878 h 1657471"/>
              <a:gd name="connsiteX176" fmla="*/ 2316957 w 2869407"/>
              <a:gd name="connsiteY176" fmla="*/ 1488403 h 1657471"/>
              <a:gd name="connsiteX177" fmla="*/ 2324100 w 2869407"/>
              <a:gd name="connsiteY177" fmla="*/ 1493165 h 1657471"/>
              <a:gd name="connsiteX178" fmla="*/ 2338388 w 2869407"/>
              <a:gd name="connsiteY178" fmla="*/ 1497928 h 1657471"/>
              <a:gd name="connsiteX179" fmla="*/ 2347913 w 2869407"/>
              <a:gd name="connsiteY179" fmla="*/ 1512215 h 1657471"/>
              <a:gd name="connsiteX180" fmla="*/ 2359819 w 2869407"/>
              <a:gd name="connsiteY180" fmla="*/ 1524121 h 1657471"/>
              <a:gd name="connsiteX181" fmla="*/ 2374107 w 2869407"/>
              <a:gd name="connsiteY181" fmla="*/ 1526503 h 1657471"/>
              <a:gd name="connsiteX182" fmla="*/ 2388394 w 2869407"/>
              <a:gd name="connsiteY182" fmla="*/ 1531265 h 1657471"/>
              <a:gd name="connsiteX183" fmla="*/ 2395538 w 2869407"/>
              <a:gd name="connsiteY183" fmla="*/ 1538409 h 1657471"/>
              <a:gd name="connsiteX184" fmla="*/ 2402682 w 2869407"/>
              <a:gd name="connsiteY184" fmla="*/ 1540790 h 1657471"/>
              <a:gd name="connsiteX185" fmla="*/ 2419350 w 2869407"/>
              <a:gd name="connsiteY185" fmla="*/ 1557459 h 1657471"/>
              <a:gd name="connsiteX186" fmla="*/ 2452688 w 2869407"/>
              <a:gd name="connsiteY186" fmla="*/ 1559840 h 1657471"/>
              <a:gd name="connsiteX187" fmla="*/ 2469357 w 2869407"/>
              <a:gd name="connsiteY187" fmla="*/ 1566984 h 1657471"/>
              <a:gd name="connsiteX188" fmla="*/ 2483644 w 2869407"/>
              <a:gd name="connsiteY188" fmla="*/ 1571746 h 1657471"/>
              <a:gd name="connsiteX189" fmla="*/ 2490788 w 2869407"/>
              <a:gd name="connsiteY189" fmla="*/ 1574128 h 1657471"/>
              <a:gd name="connsiteX190" fmla="*/ 2505075 w 2869407"/>
              <a:gd name="connsiteY190" fmla="*/ 1581271 h 1657471"/>
              <a:gd name="connsiteX191" fmla="*/ 2647950 w 2869407"/>
              <a:gd name="connsiteY191" fmla="*/ 1583653 h 1657471"/>
              <a:gd name="connsiteX192" fmla="*/ 2659857 w 2869407"/>
              <a:gd name="connsiteY192" fmla="*/ 1593178 h 1657471"/>
              <a:gd name="connsiteX193" fmla="*/ 2667000 w 2869407"/>
              <a:gd name="connsiteY193" fmla="*/ 1597940 h 1657471"/>
              <a:gd name="connsiteX194" fmla="*/ 2676525 w 2869407"/>
              <a:gd name="connsiteY194" fmla="*/ 1602703 h 1657471"/>
              <a:gd name="connsiteX195" fmla="*/ 2683669 w 2869407"/>
              <a:gd name="connsiteY195" fmla="*/ 1607465 h 1657471"/>
              <a:gd name="connsiteX196" fmla="*/ 2697957 w 2869407"/>
              <a:gd name="connsiteY196" fmla="*/ 1612228 h 1657471"/>
              <a:gd name="connsiteX197" fmla="*/ 2731294 w 2869407"/>
              <a:gd name="connsiteY197" fmla="*/ 1609846 h 1657471"/>
              <a:gd name="connsiteX198" fmla="*/ 2736057 w 2869407"/>
              <a:gd name="connsiteY198" fmla="*/ 1616990 h 1657471"/>
              <a:gd name="connsiteX199" fmla="*/ 2793207 w 2869407"/>
              <a:gd name="connsiteY199" fmla="*/ 1621753 h 1657471"/>
              <a:gd name="connsiteX200" fmla="*/ 2797969 w 2869407"/>
              <a:gd name="connsiteY200" fmla="*/ 1631278 h 1657471"/>
              <a:gd name="connsiteX201" fmla="*/ 2805113 w 2869407"/>
              <a:gd name="connsiteY201" fmla="*/ 1636040 h 1657471"/>
              <a:gd name="connsiteX202" fmla="*/ 2862263 w 2869407"/>
              <a:gd name="connsiteY202" fmla="*/ 1638421 h 1657471"/>
              <a:gd name="connsiteX203" fmla="*/ 2869407 w 2869407"/>
              <a:gd name="connsiteY203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7388 w 2869407"/>
              <a:gd name="connsiteY158" fmla="*/ 1395534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45494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071688 w 2869407"/>
              <a:gd name="connsiteY164" fmla="*/ 1452684 h 1657471"/>
              <a:gd name="connsiteX165" fmla="*/ 2135982 w 2869407"/>
              <a:gd name="connsiteY165" fmla="*/ 1452684 h 1657471"/>
              <a:gd name="connsiteX166" fmla="*/ 2150269 w 2869407"/>
              <a:gd name="connsiteY166" fmla="*/ 1447921 h 1657471"/>
              <a:gd name="connsiteX167" fmla="*/ 2157413 w 2869407"/>
              <a:gd name="connsiteY167" fmla="*/ 1445540 h 1657471"/>
              <a:gd name="connsiteX168" fmla="*/ 2164557 w 2869407"/>
              <a:gd name="connsiteY168" fmla="*/ 1447921 h 1657471"/>
              <a:gd name="connsiteX169" fmla="*/ 2178844 w 2869407"/>
              <a:gd name="connsiteY169" fmla="*/ 1459828 h 1657471"/>
              <a:gd name="connsiteX170" fmla="*/ 2221707 w 2869407"/>
              <a:gd name="connsiteY170" fmla="*/ 1462209 h 1657471"/>
              <a:gd name="connsiteX171" fmla="*/ 2278857 w 2869407"/>
              <a:gd name="connsiteY171" fmla="*/ 1469353 h 1657471"/>
              <a:gd name="connsiteX172" fmla="*/ 2286000 w 2869407"/>
              <a:gd name="connsiteY172" fmla="*/ 1474115 h 1657471"/>
              <a:gd name="connsiteX173" fmla="*/ 2295525 w 2869407"/>
              <a:gd name="connsiteY173" fmla="*/ 1476496 h 1657471"/>
              <a:gd name="connsiteX174" fmla="*/ 2302669 w 2869407"/>
              <a:gd name="connsiteY174" fmla="*/ 1478878 h 1657471"/>
              <a:gd name="connsiteX175" fmla="*/ 2316957 w 2869407"/>
              <a:gd name="connsiteY175" fmla="*/ 1488403 h 1657471"/>
              <a:gd name="connsiteX176" fmla="*/ 2324100 w 2869407"/>
              <a:gd name="connsiteY176" fmla="*/ 1493165 h 1657471"/>
              <a:gd name="connsiteX177" fmla="*/ 2338388 w 2869407"/>
              <a:gd name="connsiteY177" fmla="*/ 1497928 h 1657471"/>
              <a:gd name="connsiteX178" fmla="*/ 2347913 w 2869407"/>
              <a:gd name="connsiteY178" fmla="*/ 1512215 h 1657471"/>
              <a:gd name="connsiteX179" fmla="*/ 2359819 w 2869407"/>
              <a:gd name="connsiteY179" fmla="*/ 1524121 h 1657471"/>
              <a:gd name="connsiteX180" fmla="*/ 2374107 w 2869407"/>
              <a:gd name="connsiteY180" fmla="*/ 1526503 h 1657471"/>
              <a:gd name="connsiteX181" fmla="*/ 2388394 w 2869407"/>
              <a:gd name="connsiteY181" fmla="*/ 1531265 h 1657471"/>
              <a:gd name="connsiteX182" fmla="*/ 2395538 w 2869407"/>
              <a:gd name="connsiteY182" fmla="*/ 1538409 h 1657471"/>
              <a:gd name="connsiteX183" fmla="*/ 2402682 w 2869407"/>
              <a:gd name="connsiteY183" fmla="*/ 1540790 h 1657471"/>
              <a:gd name="connsiteX184" fmla="*/ 2419350 w 2869407"/>
              <a:gd name="connsiteY184" fmla="*/ 1557459 h 1657471"/>
              <a:gd name="connsiteX185" fmla="*/ 2452688 w 2869407"/>
              <a:gd name="connsiteY185" fmla="*/ 1559840 h 1657471"/>
              <a:gd name="connsiteX186" fmla="*/ 2469357 w 2869407"/>
              <a:gd name="connsiteY186" fmla="*/ 1566984 h 1657471"/>
              <a:gd name="connsiteX187" fmla="*/ 2483644 w 2869407"/>
              <a:gd name="connsiteY187" fmla="*/ 1571746 h 1657471"/>
              <a:gd name="connsiteX188" fmla="*/ 2490788 w 2869407"/>
              <a:gd name="connsiteY188" fmla="*/ 1574128 h 1657471"/>
              <a:gd name="connsiteX189" fmla="*/ 2505075 w 2869407"/>
              <a:gd name="connsiteY189" fmla="*/ 1581271 h 1657471"/>
              <a:gd name="connsiteX190" fmla="*/ 2647950 w 2869407"/>
              <a:gd name="connsiteY190" fmla="*/ 1583653 h 1657471"/>
              <a:gd name="connsiteX191" fmla="*/ 2659857 w 2869407"/>
              <a:gd name="connsiteY191" fmla="*/ 1593178 h 1657471"/>
              <a:gd name="connsiteX192" fmla="*/ 2667000 w 2869407"/>
              <a:gd name="connsiteY192" fmla="*/ 1597940 h 1657471"/>
              <a:gd name="connsiteX193" fmla="*/ 2676525 w 2869407"/>
              <a:gd name="connsiteY193" fmla="*/ 1602703 h 1657471"/>
              <a:gd name="connsiteX194" fmla="*/ 2683669 w 2869407"/>
              <a:gd name="connsiteY194" fmla="*/ 1607465 h 1657471"/>
              <a:gd name="connsiteX195" fmla="*/ 2697957 w 2869407"/>
              <a:gd name="connsiteY195" fmla="*/ 1612228 h 1657471"/>
              <a:gd name="connsiteX196" fmla="*/ 2731294 w 2869407"/>
              <a:gd name="connsiteY196" fmla="*/ 1609846 h 1657471"/>
              <a:gd name="connsiteX197" fmla="*/ 2736057 w 2869407"/>
              <a:gd name="connsiteY197" fmla="*/ 1616990 h 1657471"/>
              <a:gd name="connsiteX198" fmla="*/ 2793207 w 2869407"/>
              <a:gd name="connsiteY198" fmla="*/ 1621753 h 1657471"/>
              <a:gd name="connsiteX199" fmla="*/ 2797969 w 2869407"/>
              <a:gd name="connsiteY199" fmla="*/ 1631278 h 1657471"/>
              <a:gd name="connsiteX200" fmla="*/ 2805113 w 2869407"/>
              <a:gd name="connsiteY200" fmla="*/ 1636040 h 1657471"/>
              <a:gd name="connsiteX201" fmla="*/ 2862263 w 2869407"/>
              <a:gd name="connsiteY201" fmla="*/ 1638421 h 1657471"/>
              <a:gd name="connsiteX202" fmla="*/ 2869407 w 2869407"/>
              <a:gd name="connsiteY202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7388 w 2869407"/>
              <a:gd name="connsiteY158" fmla="*/ 1395534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45494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135982 w 2869407"/>
              <a:gd name="connsiteY164" fmla="*/ 1452684 h 1657471"/>
              <a:gd name="connsiteX165" fmla="*/ 2150269 w 2869407"/>
              <a:gd name="connsiteY165" fmla="*/ 1447921 h 1657471"/>
              <a:gd name="connsiteX166" fmla="*/ 2157413 w 2869407"/>
              <a:gd name="connsiteY166" fmla="*/ 1445540 h 1657471"/>
              <a:gd name="connsiteX167" fmla="*/ 2164557 w 2869407"/>
              <a:gd name="connsiteY167" fmla="*/ 1447921 h 1657471"/>
              <a:gd name="connsiteX168" fmla="*/ 2178844 w 2869407"/>
              <a:gd name="connsiteY168" fmla="*/ 1459828 h 1657471"/>
              <a:gd name="connsiteX169" fmla="*/ 2221707 w 2869407"/>
              <a:gd name="connsiteY169" fmla="*/ 1462209 h 1657471"/>
              <a:gd name="connsiteX170" fmla="*/ 2278857 w 2869407"/>
              <a:gd name="connsiteY170" fmla="*/ 1469353 h 1657471"/>
              <a:gd name="connsiteX171" fmla="*/ 2286000 w 2869407"/>
              <a:gd name="connsiteY171" fmla="*/ 1474115 h 1657471"/>
              <a:gd name="connsiteX172" fmla="*/ 2295525 w 2869407"/>
              <a:gd name="connsiteY172" fmla="*/ 1476496 h 1657471"/>
              <a:gd name="connsiteX173" fmla="*/ 2302669 w 2869407"/>
              <a:gd name="connsiteY173" fmla="*/ 1478878 h 1657471"/>
              <a:gd name="connsiteX174" fmla="*/ 2316957 w 2869407"/>
              <a:gd name="connsiteY174" fmla="*/ 1488403 h 1657471"/>
              <a:gd name="connsiteX175" fmla="*/ 2324100 w 2869407"/>
              <a:gd name="connsiteY175" fmla="*/ 1493165 h 1657471"/>
              <a:gd name="connsiteX176" fmla="*/ 2338388 w 2869407"/>
              <a:gd name="connsiteY176" fmla="*/ 1497928 h 1657471"/>
              <a:gd name="connsiteX177" fmla="*/ 2347913 w 2869407"/>
              <a:gd name="connsiteY177" fmla="*/ 1512215 h 1657471"/>
              <a:gd name="connsiteX178" fmla="*/ 2359819 w 2869407"/>
              <a:gd name="connsiteY178" fmla="*/ 1524121 h 1657471"/>
              <a:gd name="connsiteX179" fmla="*/ 2374107 w 2869407"/>
              <a:gd name="connsiteY179" fmla="*/ 1526503 h 1657471"/>
              <a:gd name="connsiteX180" fmla="*/ 2388394 w 2869407"/>
              <a:gd name="connsiteY180" fmla="*/ 1531265 h 1657471"/>
              <a:gd name="connsiteX181" fmla="*/ 2395538 w 2869407"/>
              <a:gd name="connsiteY181" fmla="*/ 1538409 h 1657471"/>
              <a:gd name="connsiteX182" fmla="*/ 2402682 w 2869407"/>
              <a:gd name="connsiteY182" fmla="*/ 1540790 h 1657471"/>
              <a:gd name="connsiteX183" fmla="*/ 2419350 w 2869407"/>
              <a:gd name="connsiteY183" fmla="*/ 1557459 h 1657471"/>
              <a:gd name="connsiteX184" fmla="*/ 2452688 w 2869407"/>
              <a:gd name="connsiteY184" fmla="*/ 1559840 h 1657471"/>
              <a:gd name="connsiteX185" fmla="*/ 2469357 w 2869407"/>
              <a:gd name="connsiteY185" fmla="*/ 1566984 h 1657471"/>
              <a:gd name="connsiteX186" fmla="*/ 2483644 w 2869407"/>
              <a:gd name="connsiteY186" fmla="*/ 1571746 h 1657471"/>
              <a:gd name="connsiteX187" fmla="*/ 2490788 w 2869407"/>
              <a:gd name="connsiteY187" fmla="*/ 1574128 h 1657471"/>
              <a:gd name="connsiteX188" fmla="*/ 2505075 w 2869407"/>
              <a:gd name="connsiteY188" fmla="*/ 1581271 h 1657471"/>
              <a:gd name="connsiteX189" fmla="*/ 2647950 w 2869407"/>
              <a:gd name="connsiteY189" fmla="*/ 1583653 h 1657471"/>
              <a:gd name="connsiteX190" fmla="*/ 2659857 w 2869407"/>
              <a:gd name="connsiteY190" fmla="*/ 1593178 h 1657471"/>
              <a:gd name="connsiteX191" fmla="*/ 2667000 w 2869407"/>
              <a:gd name="connsiteY191" fmla="*/ 1597940 h 1657471"/>
              <a:gd name="connsiteX192" fmla="*/ 2676525 w 2869407"/>
              <a:gd name="connsiteY192" fmla="*/ 1602703 h 1657471"/>
              <a:gd name="connsiteX193" fmla="*/ 2683669 w 2869407"/>
              <a:gd name="connsiteY193" fmla="*/ 1607465 h 1657471"/>
              <a:gd name="connsiteX194" fmla="*/ 2697957 w 2869407"/>
              <a:gd name="connsiteY194" fmla="*/ 1612228 h 1657471"/>
              <a:gd name="connsiteX195" fmla="*/ 2731294 w 2869407"/>
              <a:gd name="connsiteY195" fmla="*/ 1609846 h 1657471"/>
              <a:gd name="connsiteX196" fmla="*/ 2736057 w 2869407"/>
              <a:gd name="connsiteY196" fmla="*/ 1616990 h 1657471"/>
              <a:gd name="connsiteX197" fmla="*/ 2793207 w 2869407"/>
              <a:gd name="connsiteY197" fmla="*/ 1621753 h 1657471"/>
              <a:gd name="connsiteX198" fmla="*/ 2797969 w 2869407"/>
              <a:gd name="connsiteY198" fmla="*/ 1631278 h 1657471"/>
              <a:gd name="connsiteX199" fmla="*/ 2805113 w 2869407"/>
              <a:gd name="connsiteY199" fmla="*/ 1636040 h 1657471"/>
              <a:gd name="connsiteX200" fmla="*/ 2862263 w 2869407"/>
              <a:gd name="connsiteY200" fmla="*/ 1638421 h 1657471"/>
              <a:gd name="connsiteX201" fmla="*/ 2869407 w 2869407"/>
              <a:gd name="connsiteY201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7388 w 2869407"/>
              <a:gd name="connsiteY158" fmla="*/ 1395534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45494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150269 w 2869407"/>
              <a:gd name="connsiteY164" fmla="*/ 1447921 h 1657471"/>
              <a:gd name="connsiteX165" fmla="*/ 2157413 w 2869407"/>
              <a:gd name="connsiteY165" fmla="*/ 1445540 h 1657471"/>
              <a:gd name="connsiteX166" fmla="*/ 2164557 w 2869407"/>
              <a:gd name="connsiteY166" fmla="*/ 1447921 h 1657471"/>
              <a:gd name="connsiteX167" fmla="*/ 2178844 w 2869407"/>
              <a:gd name="connsiteY167" fmla="*/ 1459828 h 1657471"/>
              <a:gd name="connsiteX168" fmla="*/ 2221707 w 2869407"/>
              <a:gd name="connsiteY168" fmla="*/ 1462209 h 1657471"/>
              <a:gd name="connsiteX169" fmla="*/ 2278857 w 2869407"/>
              <a:gd name="connsiteY169" fmla="*/ 1469353 h 1657471"/>
              <a:gd name="connsiteX170" fmla="*/ 2286000 w 2869407"/>
              <a:gd name="connsiteY170" fmla="*/ 1474115 h 1657471"/>
              <a:gd name="connsiteX171" fmla="*/ 2295525 w 2869407"/>
              <a:gd name="connsiteY171" fmla="*/ 1476496 h 1657471"/>
              <a:gd name="connsiteX172" fmla="*/ 2302669 w 2869407"/>
              <a:gd name="connsiteY172" fmla="*/ 1478878 h 1657471"/>
              <a:gd name="connsiteX173" fmla="*/ 2316957 w 2869407"/>
              <a:gd name="connsiteY173" fmla="*/ 1488403 h 1657471"/>
              <a:gd name="connsiteX174" fmla="*/ 2324100 w 2869407"/>
              <a:gd name="connsiteY174" fmla="*/ 1493165 h 1657471"/>
              <a:gd name="connsiteX175" fmla="*/ 2338388 w 2869407"/>
              <a:gd name="connsiteY175" fmla="*/ 1497928 h 1657471"/>
              <a:gd name="connsiteX176" fmla="*/ 2347913 w 2869407"/>
              <a:gd name="connsiteY176" fmla="*/ 1512215 h 1657471"/>
              <a:gd name="connsiteX177" fmla="*/ 2359819 w 2869407"/>
              <a:gd name="connsiteY177" fmla="*/ 1524121 h 1657471"/>
              <a:gd name="connsiteX178" fmla="*/ 2374107 w 2869407"/>
              <a:gd name="connsiteY178" fmla="*/ 1526503 h 1657471"/>
              <a:gd name="connsiteX179" fmla="*/ 2388394 w 2869407"/>
              <a:gd name="connsiteY179" fmla="*/ 1531265 h 1657471"/>
              <a:gd name="connsiteX180" fmla="*/ 2395538 w 2869407"/>
              <a:gd name="connsiteY180" fmla="*/ 1538409 h 1657471"/>
              <a:gd name="connsiteX181" fmla="*/ 2402682 w 2869407"/>
              <a:gd name="connsiteY181" fmla="*/ 1540790 h 1657471"/>
              <a:gd name="connsiteX182" fmla="*/ 2419350 w 2869407"/>
              <a:gd name="connsiteY182" fmla="*/ 1557459 h 1657471"/>
              <a:gd name="connsiteX183" fmla="*/ 2452688 w 2869407"/>
              <a:gd name="connsiteY183" fmla="*/ 1559840 h 1657471"/>
              <a:gd name="connsiteX184" fmla="*/ 2469357 w 2869407"/>
              <a:gd name="connsiteY184" fmla="*/ 1566984 h 1657471"/>
              <a:gd name="connsiteX185" fmla="*/ 2483644 w 2869407"/>
              <a:gd name="connsiteY185" fmla="*/ 1571746 h 1657471"/>
              <a:gd name="connsiteX186" fmla="*/ 2490788 w 2869407"/>
              <a:gd name="connsiteY186" fmla="*/ 1574128 h 1657471"/>
              <a:gd name="connsiteX187" fmla="*/ 2505075 w 2869407"/>
              <a:gd name="connsiteY187" fmla="*/ 1581271 h 1657471"/>
              <a:gd name="connsiteX188" fmla="*/ 2647950 w 2869407"/>
              <a:gd name="connsiteY188" fmla="*/ 1583653 h 1657471"/>
              <a:gd name="connsiteX189" fmla="*/ 2659857 w 2869407"/>
              <a:gd name="connsiteY189" fmla="*/ 1593178 h 1657471"/>
              <a:gd name="connsiteX190" fmla="*/ 2667000 w 2869407"/>
              <a:gd name="connsiteY190" fmla="*/ 1597940 h 1657471"/>
              <a:gd name="connsiteX191" fmla="*/ 2676525 w 2869407"/>
              <a:gd name="connsiteY191" fmla="*/ 1602703 h 1657471"/>
              <a:gd name="connsiteX192" fmla="*/ 2683669 w 2869407"/>
              <a:gd name="connsiteY192" fmla="*/ 1607465 h 1657471"/>
              <a:gd name="connsiteX193" fmla="*/ 2697957 w 2869407"/>
              <a:gd name="connsiteY193" fmla="*/ 1612228 h 1657471"/>
              <a:gd name="connsiteX194" fmla="*/ 2731294 w 2869407"/>
              <a:gd name="connsiteY194" fmla="*/ 1609846 h 1657471"/>
              <a:gd name="connsiteX195" fmla="*/ 2736057 w 2869407"/>
              <a:gd name="connsiteY195" fmla="*/ 1616990 h 1657471"/>
              <a:gd name="connsiteX196" fmla="*/ 2793207 w 2869407"/>
              <a:gd name="connsiteY196" fmla="*/ 1621753 h 1657471"/>
              <a:gd name="connsiteX197" fmla="*/ 2797969 w 2869407"/>
              <a:gd name="connsiteY197" fmla="*/ 1631278 h 1657471"/>
              <a:gd name="connsiteX198" fmla="*/ 2805113 w 2869407"/>
              <a:gd name="connsiteY198" fmla="*/ 1636040 h 1657471"/>
              <a:gd name="connsiteX199" fmla="*/ 2862263 w 2869407"/>
              <a:gd name="connsiteY199" fmla="*/ 1638421 h 1657471"/>
              <a:gd name="connsiteX200" fmla="*/ 2869407 w 2869407"/>
              <a:gd name="connsiteY200" fmla="*/ 1657471 h 165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869407" h="1657471">
                <a:moveTo>
                  <a:pt x="0" y="2503"/>
                </a:moveTo>
                <a:cubicBezTo>
                  <a:pt x="47459" y="-134"/>
                  <a:pt x="45997" y="-1469"/>
                  <a:pt x="97632" y="2503"/>
                </a:cubicBezTo>
                <a:cubicBezTo>
                  <a:pt x="106967" y="3221"/>
                  <a:pt x="110073" y="11412"/>
                  <a:pt x="119063" y="14409"/>
                </a:cubicBezTo>
                <a:lnTo>
                  <a:pt x="133350" y="19171"/>
                </a:lnTo>
                <a:cubicBezTo>
                  <a:pt x="134938" y="21552"/>
                  <a:pt x="135878" y="24527"/>
                  <a:pt x="138113" y="26315"/>
                </a:cubicBezTo>
                <a:cubicBezTo>
                  <a:pt x="140073" y="27883"/>
                  <a:pt x="143012" y="27573"/>
                  <a:pt x="145257" y="28696"/>
                </a:cubicBezTo>
                <a:cubicBezTo>
                  <a:pt x="147817" y="29976"/>
                  <a:pt x="150261" y="31558"/>
                  <a:pt x="152400" y="33459"/>
                </a:cubicBezTo>
                <a:cubicBezTo>
                  <a:pt x="176348" y="54746"/>
                  <a:pt x="155859" y="46843"/>
                  <a:pt x="195263" y="50128"/>
                </a:cubicBezTo>
                <a:cubicBezTo>
                  <a:pt x="213214" y="56111"/>
                  <a:pt x="191093" y="48042"/>
                  <a:pt x="209550" y="57271"/>
                </a:cubicBezTo>
                <a:cubicBezTo>
                  <a:pt x="211795" y="58394"/>
                  <a:pt x="214500" y="58434"/>
                  <a:pt x="216694" y="59653"/>
                </a:cubicBezTo>
                <a:cubicBezTo>
                  <a:pt x="221698" y="62433"/>
                  <a:pt x="226219" y="66003"/>
                  <a:pt x="230982" y="69178"/>
                </a:cubicBezTo>
                <a:cubicBezTo>
                  <a:pt x="233363" y="70765"/>
                  <a:pt x="235410" y="73035"/>
                  <a:pt x="238125" y="73940"/>
                </a:cubicBezTo>
                <a:lnTo>
                  <a:pt x="259557" y="81084"/>
                </a:lnTo>
                <a:cubicBezTo>
                  <a:pt x="261938" y="81878"/>
                  <a:pt x="264215" y="83110"/>
                  <a:pt x="266700" y="83465"/>
                </a:cubicBezTo>
                <a:lnTo>
                  <a:pt x="283369" y="85846"/>
                </a:lnTo>
                <a:cubicBezTo>
                  <a:pt x="290526" y="88232"/>
                  <a:pt x="291504" y="87863"/>
                  <a:pt x="297657" y="92990"/>
                </a:cubicBezTo>
                <a:cubicBezTo>
                  <a:pt x="300244" y="95146"/>
                  <a:pt x="302142" y="98067"/>
                  <a:pt x="304800" y="100134"/>
                </a:cubicBezTo>
                <a:cubicBezTo>
                  <a:pt x="309318" y="103648"/>
                  <a:pt x="319088" y="109659"/>
                  <a:pt x="319088" y="109659"/>
                </a:cubicBezTo>
                <a:cubicBezTo>
                  <a:pt x="320675" y="112040"/>
                  <a:pt x="321696" y="114918"/>
                  <a:pt x="323850" y="116803"/>
                </a:cubicBezTo>
                <a:cubicBezTo>
                  <a:pt x="328108" y="120528"/>
                  <a:pt x="338022" y="127672"/>
                  <a:pt x="345282" y="128709"/>
                </a:cubicBezTo>
                <a:cubicBezTo>
                  <a:pt x="353961" y="129949"/>
                  <a:pt x="362744" y="130296"/>
                  <a:pt x="371475" y="131090"/>
                </a:cubicBezTo>
                <a:cubicBezTo>
                  <a:pt x="374650" y="131884"/>
                  <a:pt x="378444" y="131427"/>
                  <a:pt x="381000" y="133471"/>
                </a:cubicBezTo>
                <a:cubicBezTo>
                  <a:pt x="382960" y="135039"/>
                  <a:pt x="381814" y="138655"/>
                  <a:pt x="383382" y="140615"/>
                </a:cubicBezTo>
                <a:cubicBezTo>
                  <a:pt x="385170" y="142850"/>
                  <a:pt x="388144" y="143790"/>
                  <a:pt x="390525" y="145378"/>
                </a:cubicBezTo>
                <a:cubicBezTo>
                  <a:pt x="392113" y="147759"/>
                  <a:pt x="393264" y="150497"/>
                  <a:pt x="395288" y="152521"/>
                </a:cubicBezTo>
                <a:cubicBezTo>
                  <a:pt x="404897" y="162129"/>
                  <a:pt x="417907" y="158573"/>
                  <a:pt x="431007" y="159665"/>
                </a:cubicBezTo>
                <a:cubicBezTo>
                  <a:pt x="450724" y="166238"/>
                  <a:pt x="441117" y="161644"/>
                  <a:pt x="459582" y="173953"/>
                </a:cubicBezTo>
                <a:lnTo>
                  <a:pt x="466725" y="178715"/>
                </a:lnTo>
                <a:lnTo>
                  <a:pt x="473869" y="183478"/>
                </a:lnTo>
                <a:cubicBezTo>
                  <a:pt x="475457" y="185859"/>
                  <a:pt x="476608" y="188597"/>
                  <a:pt x="478632" y="190621"/>
                </a:cubicBezTo>
                <a:cubicBezTo>
                  <a:pt x="483250" y="195239"/>
                  <a:pt x="487107" y="195828"/>
                  <a:pt x="492919" y="197765"/>
                </a:cubicBezTo>
                <a:cubicBezTo>
                  <a:pt x="495300" y="199353"/>
                  <a:pt x="497383" y="201523"/>
                  <a:pt x="500063" y="202528"/>
                </a:cubicBezTo>
                <a:cubicBezTo>
                  <a:pt x="503853" y="203949"/>
                  <a:pt x="507987" y="204185"/>
                  <a:pt x="511969" y="204909"/>
                </a:cubicBezTo>
                <a:cubicBezTo>
                  <a:pt x="524823" y="207246"/>
                  <a:pt x="524733" y="206514"/>
                  <a:pt x="535782" y="209671"/>
                </a:cubicBezTo>
                <a:cubicBezTo>
                  <a:pt x="538195" y="210361"/>
                  <a:pt x="540731" y="210834"/>
                  <a:pt x="542925" y="212053"/>
                </a:cubicBezTo>
                <a:cubicBezTo>
                  <a:pt x="547929" y="214833"/>
                  <a:pt x="557213" y="221578"/>
                  <a:pt x="557213" y="221578"/>
                </a:cubicBezTo>
                <a:cubicBezTo>
                  <a:pt x="568326" y="238246"/>
                  <a:pt x="561976" y="232690"/>
                  <a:pt x="573882" y="240628"/>
                </a:cubicBezTo>
                <a:cubicBezTo>
                  <a:pt x="577396" y="245899"/>
                  <a:pt x="580288" y="251248"/>
                  <a:pt x="585788" y="254915"/>
                </a:cubicBezTo>
                <a:cubicBezTo>
                  <a:pt x="587967" y="256368"/>
                  <a:pt x="601018" y="259246"/>
                  <a:pt x="602457" y="259678"/>
                </a:cubicBezTo>
                <a:cubicBezTo>
                  <a:pt x="626034" y="266752"/>
                  <a:pt x="607262" y="262860"/>
                  <a:pt x="631032" y="266821"/>
                </a:cubicBezTo>
                <a:cubicBezTo>
                  <a:pt x="643605" y="271014"/>
                  <a:pt x="636085" y="267810"/>
                  <a:pt x="652463" y="278728"/>
                </a:cubicBezTo>
                <a:lnTo>
                  <a:pt x="659607" y="283490"/>
                </a:lnTo>
                <a:cubicBezTo>
                  <a:pt x="661194" y="285871"/>
                  <a:pt x="662134" y="288846"/>
                  <a:pt x="664369" y="290634"/>
                </a:cubicBezTo>
                <a:cubicBezTo>
                  <a:pt x="667454" y="293102"/>
                  <a:pt x="685655" y="295372"/>
                  <a:pt x="685800" y="295396"/>
                </a:cubicBezTo>
                <a:cubicBezTo>
                  <a:pt x="688181" y="296190"/>
                  <a:pt x="690984" y="296210"/>
                  <a:pt x="692944" y="297778"/>
                </a:cubicBezTo>
                <a:cubicBezTo>
                  <a:pt x="695179" y="299566"/>
                  <a:pt x="695875" y="302723"/>
                  <a:pt x="697707" y="304921"/>
                </a:cubicBezTo>
                <a:cubicBezTo>
                  <a:pt x="699863" y="307508"/>
                  <a:pt x="702694" y="309478"/>
                  <a:pt x="704850" y="312065"/>
                </a:cubicBezTo>
                <a:cubicBezTo>
                  <a:pt x="712090" y="320753"/>
                  <a:pt x="706873" y="318665"/>
                  <a:pt x="716757" y="326353"/>
                </a:cubicBezTo>
                <a:cubicBezTo>
                  <a:pt x="721275" y="329867"/>
                  <a:pt x="725614" y="334068"/>
                  <a:pt x="731044" y="335878"/>
                </a:cubicBezTo>
                <a:cubicBezTo>
                  <a:pt x="744737" y="340442"/>
                  <a:pt x="732966" y="336992"/>
                  <a:pt x="754857" y="340640"/>
                </a:cubicBezTo>
                <a:cubicBezTo>
                  <a:pt x="766353" y="342556"/>
                  <a:pt x="764705" y="342335"/>
                  <a:pt x="773907" y="345403"/>
                </a:cubicBezTo>
                <a:cubicBezTo>
                  <a:pt x="775494" y="347784"/>
                  <a:pt x="776646" y="350523"/>
                  <a:pt x="778669" y="352546"/>
                </a:cubicBezTo>
                <a:cubicBezTo>
                  <a:pt x="780693" y="354570"/>
                  <a:pt x="784025" y="355074"/>
                  <a:pt x="785813" y="357309"/>
                </a:cubicBezTo>
                <a:cubicBezTo>
                  <a:pt x="787381" y="359269"/>
                  <a:pt x="787071" y="362208"/>
                  <a:pt x="788194" y="364453"/>
                </a:cubicBezTo>
                <a:cubicBezTo>
                  <a:pt x="789474" y="367013"/>
                  <a:pt x="791369" y="369215"/>
                  <a:pt x="792957" y="371596"/>
                </a:cubicBezTo>
                <a:cubicBezTo>
                  <a:pt x="797148" y="384170"/>
                  <a:pt x="793946" y="376652"/>
                  <a:pt x="804863" y="393028"/>
                </a:cubicBezTo>
                <a:cubicBezTo>
                  <a:pt x="810267" y="401135"/>
                  <a:pt x="807568" y="400253"/>
                  <a:pt x="816769" y="402553"/>
                </a:cubicBezTo>
                <a:cubicBezTo>
                  <a:pt x="820695" y="403535"/>
                  <a:pt x="824770" y="403869"/>
                  <a:pt x="828675" y="404934"/>
                </a:cubicBezTo>
                <a:cubicBezTo>
                  <a:pt x="833518" y="406255"/>
                  <a:pt x="842963" y="409696"/>
                  <a:pt x="842963" y="409696"/>
                </a:cubicBezTo>
                <a:cubicBezTo>
                  <a:pt x="845344" y="411284"/>
                  <a:pt x="848319" y="412224"/>
                  <a:pt x="850107" y="414459"/>
                </a:cubicBezTo>
                <a:cubicBezTo>
                  <a:pt x="851675" y="416419"/>
                  <a:pt x="851366" y="419358"/>
                  <a:pt x="852488" y="421603"/>
                </a:cubicBezTo>
                <a:cubicBezTo>
                  <a:pt x="853768" y="424163"/>
                  <a:pt x="855970" y="426187"/>
                  <a:pt x="857250" y="428746"/>
                </a:cubicBezTo>
                <a:cubicBezTo>
                  <a:pt x="858373" y="430991"/>
                  <a:pt x="858413" y="433696"/>
                  <a:pt x="859632" y="435890"/>
                </a:cubicBezTo>
                <a:cubicBezTo>
                  <a:pt x="862412" y="440894"/>
                  <a:pt x="865982" y="445415"/>
                  <a:pt x="869157" y="450178"/>
                </a:cubicBezTo>
                <a:lnTo>
                  <a:pt x="873919" y="457321"/>
                </a:lnTo>
                <a:cubicBezTo>
                  <a:pt x="880493" y="477041"/>
                  <a:pt x="875896" y="467430"/>
                  <a:pt x="888207" y="485896"/>
                </a:cubicBezTo>
                <a:cubicBezTo>
                  <a:pt x="889794" y="488277"/>
                  <a:pt x="890945" y="491016"/>
                  <a:pt x="892969" y="493040"/>
                </a:cubicBezTo>
                <a:cubicBezTo>
                  <a:pt x="897732" y="497803"/>
                  <a:pt x="903521" y="501724"/>
                  <a:pt x="907257" y="507328"/>
                </a:cubicBezTo>
                <a:cubicBezTo>
                  <a:pt x="908844" y="509709"/>
                  <a:pt x="909865" y="512587"/>
                  <a:pt x="912019" y="514471"/>
                </a:cubicBezTo>
                <a:cubicBezTo>
                  <a:pt x="916327" y="518240"/>
                  <a:pt x="926307" y="523996"/>
                  <a:pt x="926307" y="523996"/>
                </a:cubicBezTo>
                <a:cubicBezTo>
                  <a:pt x="929821" y="529268"/>
                  <a:pt x="932712" y="534617"/>
                  <a:pt x="938213" y="538284"/>
                </a:cubicBezTo>
                <a:cubicBezTo>
                  <a:pt x="940302" y="539676"/>
                  <a:pt x="942943" y="539975"/>
                  <a:pt x="945357" y="540665"/>
                </a:cubicBezTo>
                <a:cubicBezTo>
                  <a:pt x="948926" y="541685"/>
                  <a:pt x="958212" y="543521"/>
                  <a:pt x="962025" y="545428"/>
                </a:cubicBezTo>
                <a:cubicBezTo>
                  <a:pt x="980479" y="554655"/>
                  <a:pt x="958366" y="546590"/>
                  <a:pt x="976313" y="552571"/>
                </a:cubicBezTo>
                <a:cubicBezTo>
                  <a:pt x="979488" y="557334"/>
                  <a:pt x="981075" y="563684"/>
                  <a:pt x="985838" y="566859"/>
                </a:cubicBezTo>
                <a:lnTo>
                  <a:pt x="1000125" y="576384"/>
                </a:lnTo>
                <a:cubicBezTo>
                  <a:pt x="1013617" y="596620"/>
                  <a:pt x="991401" y="565283"/>
                  <a:pt x="1019175" y="593053"/>
                </a:cubicBezTo>
                <a:cubicBezTo>
                  <a:pt x="1025340" y="599217"/>
                  <a:pt x="1032061" y="606871"/>
                  <a:pt x="1040607" y="609721"/>
                </a:cubicBezTo>
                <a:cubicBezTo>
                  <a:pt x="1042988" y="610515"/>
                  <a:pt x="1045505" y="610980"/>
                  <a:pt x="1047750" y="612103"/>
                </a:cubicBezTo>
                <a:cubicBezTo>
                  <a:pt x="1066204" y="621330"/>
                  <a:pt x="1044091" y="613265"/>
                  <a:pt x="1062038" y="619246"/>
                </a:cubicBezTo>
                <a:cubicBezTo>
                  <a:pt x="1064419" y="620834"/>
                  <a:pt x="1066622" y="622729"/>
                  <a:pt x="1069182" y="624009"/>
                </a:cubicBezTo>
                <a:cubicBezTo>
                  <a:pt x="1071427" y="625131"/>
                  <a:pt x="1074550" y="624615"/>
                  <a:pt x="1076325" y="626390"/>
                </a:cubicBezTo>
                <a:cubicBezTo>
                  <a:pt x="1095429" y="645495"/>
                  <a:pt x="1076830" y="637672"/>
                  <a:pt x="1092994" y="643059"/>
                </a:cubicBezTo>
                <a:cubicBezTo>
                  <a:pt x="1098189" y="658645"/>
                  <a:pt x="1090974" y="643348"/>
                  <a:pt x="1102519" y="652584"/>
                </a:cubicBezTo>
                <a:cubicBezTo>
                  <a:pt x="1104754" y="654372"/>
                  <a:pt x="1105694" y="657347"/>
                  <a:pt x="1107282" y="659728"/>
                </a:cubicBezTo>
                <a:cubicBezTo>
                  <a:pt x="1109998" y="667877"/>
                  <a:pt x="1113656" y="683028"/>
                  <a:pt x="1121569" y="688303"/>
                </a:cubicBezTo>
                <a:cubicBezTo>
                  <a:pt x="1130802" y="694457"/>
                  <a:pt x="1125998" y="692160"/>
                  <a:pt x="1135857" y="695446"/>
                </a:cubicBezTo>
                <a:cubicBezTo>
                  <a:pt x="1138238" y="697034"/>
                  <a:pt x="1140976" y="698185"/>
                  <a:pt x="1143000" y="700209"/>
                </a:cubicBezTo>
                <a:cubicBezTo>
                  <a:pt x="1145024" y="702233"/>
                  <a:pt x="1145609" y="705468"/>
                  <a:pt x="1147763" y="707353"/>
                </a:cubicBezTo>
                <a:cubicBezTo>
                  <a:pt x="1152070" y="711122"/>
                  <a:pt x="1162050" y="716878"/>
                  <a:pt x="1162050" y="716878"/>
                </a:cubicBezTo>
                <a:cubicBezTo>
                  <a:pt x="1163638" y="719259"/>
                  <a:pt x="1164789" y="721997"/>
                  <a:pt x="1166813" y="724021"/>
                </a:cubicBezTo>
                <a:cubicBezTo>
                  <a:pt x="1168837" y="726045"/>
                  <a:pt x="1172072" y="726630"/>
                  <a:pt x="1173957" y="728784"/>
                </a:cubicBezTo>
                <a:cubicBezTo>
                  <a:pt x="1189691" y="746766"/>
                  <a:pt x="1175940" y="740556"/>
                  <a:pt x="1190625" y="745453"/>
                </a:cubicBezTo>
                <a:cubicBezTo>
                  <a:pt x="1193006" y="747834"/>
                  <a:pt x="1195182" y="750440"/>
                  <a:pt x="1197769" y="752596"/>
                </a:cubicBezTo>
                <a:cubicBezTo>
                  <a:pt x="1199968" y="754428"/>
                  <a:pt x="1203028" y="755205"/>
                  <a:pt x="1204913" y="757359"/>
                </a:cubicBezTo>
                <a:cubicBezTo>
                  <a:pt x="1204923" y="757371"/>
                  <a:pt x="1216815" y="775212"/>
                  <a:pt x="1219200" y="778790"/>
                </a:cubicBezTo>
                <a:cubicBezTo>
                  <a:pt x="1223433" y="785139"/>
                  <a:pt x="1224761" y="788142"/>
                  <a:pt x="1231107" y="793078"/>
                </a:cubicBezTo>
                <a:cubicBezTo>
                  <a:pt x="1235625" y="796592"/>
                  <a:pt x="1240632" y="799428"/>
                  <a:pt x="1245394" y="802603"/>
                </a:cubicBezTo>
                <a:lnTo>
                  <a:pt x="1252538" y="807365"/>
                </a:lnTo>
                <a:cubicBezTo>
                  <a:pt x="1256722" y="819919"/>
                  <a:pt x="1252153" y="809762"/>
                  <a:pt x="1262063" y="821653"/>
                </a:cubicBezTo>
                <a:cubicBezTo>
                  <a:pt x="1263895" y="823851"/>
                  <a:pt x="1265545" y="826237"/>
                  <a:pt x="1266825" y="828796"/>
                </a:cubicBezTo>
                <a:cubicBezTo>
                  <a:pt x="1267948" y="831041"/>
                  <a:pt x="1267639" y="833980"/>
                  <a:pt x="1269207" y="835940"/>
                </a:cubicBezTo>
                <a:cubicBezTo>
                  <a:pt x="1270995" y="838175"/>
                  <a:pt x="1273969" y="839115"/>
                  <a:pt x="1276350" y="840703"/>
                </a:cubicBezTo>
                <a:cubicBezTo>
                  <a:pt x="1278048" y="845796"/>
                  <a:pt x="1279152" y="851190"/>
                  <a:pt x="1283494" y="854990"/>
                </a:cubicBezTo>
                <a:cubicBezTo>
                  <a:pt x="1287802" y="858759"/>
                  <a:pt x="1293735" y="860467"/>
                  <a:pt x="1297782" y="864515"/>
                </a:cubicBezTo>
                <a:cubicBezTo>
                  <a:pt x="1303051" y="869784"/>
                  <a:pt x="1305436" y="873104"/>
                  <a:pt x="1312069" y="876421"/>
                </a:cubicBezTo>
                <a:cubicBezTo>
                  <a:pt x="1314314" y="877544"/>
                  <a:pt x="1316832" y="878009"/>
                  <a:pt x="1319213" y="878803"/>
                </a:cubicBezTo>
                <a:cubicBezTo>
                  <a:pt x="1320800" y="881184"/>
                  <a:pt x="1321952" y="883923"/>
                  <a:pt x="1323975" y="885946"/>
                </a:cubicBezTo>
                <a:cubicBezTo>
                  <a:pt x="1325999" y="887970"/>
                  <a:pt x="1329234" y="888555"/>
                  <a:pt x="1331119" y="890709"/>
                </a:cubicBezTo>
                <a:cubicBezTo>
                  <a:pt x="1334888" y="895016"/>
                  <a:pt x="1340644" y="904996"/>
                  <a:pt x="1340644" y="904996"/>
                </a:cubicBezTo>
                <a:cubicBezTo>
                  <a:pt x="1340861" y="906300"/>
                  <a:pt x="1345146" y="941162"/>
                  <a:pt x="1350169" y="947859"/>
                </a:cubicBezTo>
                <a:cubicBezTo>
                  <a:pt x="1352550" y="951034"/>
                  <a:pt x="1355006" y="954154"/>
                  <a:pt x="1357313" y="957384"/>
                </a:cubicBezTo>
                <a:cubicBezTo>
                  <a:pt x="1358976" y="959713"/>
                  <a:pt x="1359921" y="962643"/>
                  <a:pt x="1362075" y="964528"/>
                </a:cubicBezTo>
                <a:cubicBezTo>
                  <a:pt x="1372152" y="973346"/>
                  <a:pt x="1373695" y="973164"/>
                  <a:pt x="1383507" y="976434"/>
                </a:cubicBezTo>
                <a:cubicBezTo>
                  <a:pt x="1394619" y="993102"/>
                  <a:pt x="1388270" y="987546"/>
                  <a:pt x="1400175" y="995484"/>
                </a:cubicBezTo>
                <a:cubicBezTo>
                  <a:pt x="1408867" y="1021551"/>
                  <a:pt x="1395004" y="982062"/>
                  <a:pt x="1407319" y="1009771"/>
                </a:cubicBezTo>
                <a:cubicBezTo>
                  <a:pt x="1409358" y="1014359"/>
                  <a:pt x="1409297" y="1019882"/>
                  <a:pt x="1412082" y="1024059"/>
                </a:cubicBezTo>
                <a:lnTo>
                  <a:pt x="1421607" y="1038346"/>
                </a:lnTo>
                <a:cubicBezTo>
                  <a:pt x="1422401" y="1040727"/>
                  <a:pt x="1422596" y="1043401"/>
                  <a:pt x="1423988" y="1045490"/>
                </a:cubicBezTo>
                <a:cubicBezTo>
                  <a:pt x="1425856" y="1048292"/>
                  <a:pt x="1428120" y="1051128"/>
                  <a:pt x="1431132" y="1052634"/>
                </a:cubicBezTo>
                <a:cubicBezTo>
                  <a:pt x="1449038" y="1061587"/>
                  <a:pt x="1437861" y="1046804"/>
                  <a:pt x="1457325" y="1059778"/>
                </a:cubicBezTo>
                <a:cubicBezTo>
                  <a:pt x="1475062" y="1071601"/>
                  <a:pt x="1453278" y="1056405"/>
                  <a:pt x="1471613" y="1071684"/>
                </a:cubicBezTo>
                <a:cubicBezTo>
                  <a:pt x="1473812" y="1073516"/>
                  <a:pt x="1476376" y="1074859"/>
                  <a:pt x="1478757" y="1076446"/>
                </a:cubicBezTo>
                <a:cubicBezTo>
                  <a:pt x="1480344" y="1078827"/>
                  <a:pt x="1482392" y="1080959"/>
                  <a:pt x="1483519" y="1083590"/>
                </a:cubicBezTo>
                <a:cubicBezTo>
                  <a:pt x="1484808" y="1086598"/>
                  <a:pt x="1485001" y="1089968"/>
                  <a:pt x="1485900" y="1093115"/>
                </a:cubicBezTo>
                <a:cubicBezTo>
                  <a:pt x="1487797" y="1099753"/>
                  <a:pt x="1492124" y="1111704"/>
                  <a:pt x="1497807" y="1114546"/>
                </a:cubicBezTo>
                <a:lnTo>
                  <a:pt x="1507332" y="1119309"/>
                </a:lnTo>
                <a:cubicBezTo>
                  <a:pt x="1508919" y="1121690"/>
                  <a:pt x="1509940" y="1124568"/>
                  <a:pt x="1512094" y="1126453"/>
                </a:cubicBezTo>
                <a:cubicBezTo>
                  <a:pt x="1516402" y="1130222"/>
                  <a:pt x="1521619" y="1132803"/>
                  <a:pt x="1526382" y="1135978"/>
                </a:cubicBezTo>
                <a:cubicBezTo>
                  <a:pt x="1528763" y="1137565"/>
                  <a:pt x="1531502" y="1138717"/>
                  <a:pt x="1533525" y="1140740"/>
                </a:cubicBezTo>
                <a:cubicBezTo>
                  <a:pt x="1542693" y="1149908"/>
                  <a:pt x="1537867" y="1146016"/>
                  <a:pt x="1547813" y="1152646"/>
                </a:cubicBezTo>
                <a:cubicBezTo>
                  <a:pt x="1553797" y="1170600"/>
                  <a:pt x="1545029" y="1149167"/>
                  <a:pt x="1557338" y="1164553"/>
                </a:cubicBezTo>
                <a:cubicBezTo>
                  <a:pt x="1558906" y="1166513"/>
                  <a:pt x="1558500" y="1169502"/>
                  <a:pt x="1559719" y="1171696"/>
                </a:cubicBezTo>
                <a:cubicBezTo>
                  <a:pt x="1567891" y="1186405"/>
                  <a:pt x="1565952" y="1183789"/>
                  <a:pt x="1576388" y="1190746"/>
                </a:cubicBezTo>
                <a:cubicBezTo>
                  <a:pt x="1577975" y="1193127"/>
                  <a:pt x="1579318" y="1195691"/>
                  <a:pt x="1581150" y="1197890"/>
                </a:cubicBezTo>
                <a:cubicBezTo>
                  <a:pt x="1583306" y="1200477"/>
                  <a:pt x="1586336" y="1202294"/>
                  <a:pt x="1588294" y="1205034"/>
                </a:cubicBezTo>
                <a:cubicBezTo>
                  <a:pt x="1597490" y="1217907"/>
                  <a:pt x="1587349" y="1212656"/>
                  <a:pt x="1600200" y="1216940"/>
                </a:cubicBezTo>
                <a:cubicBezTo>
                  <a:pt x="1618663" y="1229248"/>
                  <a:pt x="1609060" y="1224656"/>
                  <a:pt x="1628775" y="1231228"/>
                </a:cubicBezTo>
                <a:lnTo>
                  <a:pt x="1635919" y="1233609"/>
                </a:lnTo>
                <a:lnTo>
                  <a:pt x="1643063" y="1235990"/>
                </a:lnTo>
                <a:cubicBezTo>
                  <a:pt x="1645444" y="1237578"/>
                  <a:pt x="1647647" y="1239473"/>
                  <a:pt x="1650207" y="1240753"/>
                </a:cubicBezTo>
                <a:cubicBezTo>
                  <a:pt x="1659368" y="1245334"/>
                  <a:pt x="1676856" y="1244907"/>
                  <a:pt x="1683544" y="1245515"/>
                </a:cubicBezTo>
                <a:cubicBezTo>
                  <a:pt x="1688079" y="1246422"/>
                  <a:pt x="1697709" y="1247835"/>
                  <a:pt x="1702594" y="1250278"/>
                </a:cubicBezTo>
                <a:cubicBezTo>
                  <a:pt x="1705154" y="1251558"/>
                  <a:pt x="1707123" y="1253878"/>
                  <a:pt x="1709738" y="1255040"/>
                </a:cubicBezTo>
                <a:cubicBezTo>
                  <a:pt x="1719929" y="1259569"/>
                  <a:pt x="1723849" y="1259413"/>
                  <a:pt x="1733550" y="1262184"/>
                </a:cubicBezTo>
                <a:cubicBezTo>
                  <a:pt x="1735964" y="1262874"/>
                  <a:pt x="1738313" y="1263771"/>
                  <a:pt x="1740694" y="1264565"/>
                </a:cubicBezTo>
                <a:cubicBezTo>
                  <a:pt x="1743075" y="1266153"/>
                  <a:pt x="1745639" y="1267496"/>
                  <a:pt x="1747838" y="1269328"/>
                </a:cubicBezTo>
                <a:cubicBezTo>
                  <a:pt x="1750425" y="1271484"/>
                  <a:pt x="1752180" y="1274603"/>
                  <a:pt x="1754982" y="1276471"/>
                </a:cubicBezTo>
                <a:cubicBezTo>
                  <a:pt x="1757070" y="1277863"/>
                  <a:pt x="1759744" y="1278059"/>
                  <a:pt x="1762125" y="1278853"/>
                </a:cubicBezTo>
                <a:cubicBezTo>
                  <a:pt x="1768477" y="1297902"/>
                  <a:pt x="1758950" y="1275677"/>
                  <a:pt x="1771650" y="1288378"/>
                </a:cubicBezTo>
                <a:cubicBezTo>
                  <a:pt x="1775697" y="1292425"/>
                  <a:pt x="1775745" y="1300855"/>
                  <a:pt x="1781175" y="1302665"/>
                </a:cubicBezTo>
                <a:cubicBezTo>
                  <a:pt x="1785938" y="1304253"/>
                  <a:pt x="1791286" y="1304643"/>
                  <a:pt x="1795463" y="1307428"/>
                </a:cubicBezTo>
                <a:cubicBezTo>
                  <a:pt x="1800225" y="1310603"/>
                  <a:pt x="1804320" y="1315143"/>
                  <a:pt x="1809750" y="1316953"/>
                </a:cubicBezTo>
                <a:lnTo>
                  <a:pt x="1824038" y="1321715"/>
                </a:lnTo>
                <a:cubicBezTo>
                  <a:pt x="1826419" y="1322509"/>
                  <a:pt x="1828684" y="1323846"/>
                  <a:pt x="1831182" y="1324096"/>
                </a:cubicBezTo>
                <a:lnTo>
                  <a:pt x="1854994" y="1326478"/>
                </a:lnTo>
                <a:cubicBezTo>
                  <a:pt x="1864519" y="1332828"/>
                  <a:pt x="1876822" y="1340369"/>
                  <a:pt x="1883569" y="1345528"/>
                </a:cubicBezTo>
                <a:cubicBezTo>
                  <a:pt x="1890316" y="1350687"/>
                  <a:pt x="1883172" y="1349099"/>
                  <a:pt x="1895475" y="1357433"/>
                </a:cubicBezTo>
                <a:cubicBezTo>
                  <a:pt x="1907778" y="1365767"/>
                  <a:pt x="1941116" y="1386803"/>
                  <a:pt x="1957388" y="1395534"/>
                </a:cubicBezTo>
                <a:cubicBezTo>
                  <a:pt x="1973660" y="1404265"/>
                  <a:pt x="1985170" y="1405852"/>
                  <a:pt x="1993107" y="1409821"/>
                </a:cubicBezTo>
                <a:cubicBezTo>
                  <a:pt x="2001044" y="1413790"/>
                  <a:pt x="1996282" y="1415774"/>
                  <a:pt x="2005013" y="1419346"/>
                </a:cubicBezTo>
                <a:cubicBezTo>
                  <a:pt x="2013744" y="1422918"/>
                  <a:pt x="1989216" y="1427734"/>
                  <a:pt x="2045494" y="1431253"/>
                </a:cubicBezTo>
                <a:cubicBezTo>
                  <a:pt x="2047082" y="1434428"/>
                  <a:pt x="2058988" y="1438000"/>
                  <a:pt x="2062163" y="1440778"/>
                </a:cubicBezTo>
                <a:cubicBezTo>
                  <a:pt x="2065338" y="1443556"/>
                  <a:pt x="2049860" y="1446731"/>
                  <a:pt x="2064544" y="1447921"/>
                </a:cubicBezTo>
                <a:cubicBezTo>
                  <a:pt x="2079228" y="1449111"/>
                  <a:pt x="2134791" y="1448318"/>
                  <a:pt x="2150269" y="1447921"/>
                </a:cubicBezTo>
                <a:cubicBezTo>
                  <a:pt x="2165747" y="1447524"/>
                  <a:pt x="2155032" y="1446334"/>
                  <a:pt x="2157413" y="1445540"/>
                </a:cubicBezTo>
                <a:cubicBezTo>
                  <a:pt x="2159794" y="1446334"/>
                  <a:pt x="2162597" y="1446353"/>
                  <a:pt x="2164557" y="1447921"/>
                </a:cubicBezTo>
                <a:cubicBezTo>
                  <a:pt x="2173050" y="1454716"/>
                  <a:pt x="2164573" y="1457882"/>
                  <a:pt x="2178844" y="1459828"/>
                </a:cubicBezTo>
                <a:cubicBezTo>
                  <a:pt x="2193022" y="1461761"/>
                  <a:pt x="2207419" y="1461415"/>
                  <a:pt x="2221707" y="1462209"/>
                </a:cubicBezTo>
                <a:cubicBezTo>
                  <a:pt x="2240731" y="1464927"/>
                  <a:pt x="2259757" y="1467230"/>
                  <a:pt x="2278857" y="1469353"/>
                </a:cubicBezTo>
                <a:cubicBezTo>
                  <a:pt x="2281238" y="1470940"/>
                  <a:pt x="2283370" y="1472988"/>
                  <a:pt x="2286000" y="1474115"/>
                </a:cubicBezTo>
                <a:cubicBezTo>
                  <a:pt x="2289008" y="1475404"/>
                  <a:pt x="2292378" y="1475597"/>
                  <a:pt x="2295525" y="1476496"/>
                </a:cubicBezTo>
                <a:cubicBezTo>
                  <a:pt x="2297939" y="1477186"/>
                  <a:pt x="2300288" y="1478084"/>
                  <a:pt x="2302669" y="1478878"/>
                </a:cubicBezTo>
                <a:cubicBezTo>
                  <a:pt x="2316211" y="1492418"/>
                  <a:pt x="2303172" y="1481510"/>
                  <a:pt x="2316957" y="1488403"/>
                </a:cubicBezTo>
                <a:cubicBezTo>
                  <a:pt x="2319516" y="1489683"/>
                  <a:pt x="2321485" y="1492003"/>
                  <a:pt x="2324100" y="1493165"/>
                </a:cubicBezTo>
                <a:cubicBezTo>
                  <a:pt x="2328688" y="1495204"/>
                  <a:pt x="2338388" y="1497928"/>
                  <a:pt x="2338388" y="1497928"/>
                </a:cubicBezTo>
                <a:lnTo>
                  <a:pt x="2347913" y="1512215"/>
                </a:lnTo>
                <a:cubicBezTo>
                  <a:pt x="2351543" y="1517660"/>
                  <a:pt x="2353013" y="1521852"/>
                  <a:pt x="2359819" y="1524121"/>
                </a:cubicBezTo>
                <a:cubicBezTo>
                  <a:pt x="2364400" y="1525648"/>
                  <a:pt x="2369423" y="1525332"/>
                  <a:pt x="2374107" y="1526503"/>
                </a:cubicBezTo>
                <a:cubicBezTo>
                  <a:pt x="2378977" y="1527721"/>
                  <a:pt x="2388394" y="1531265"/>
                  <a:pt x="2388394" y="1531265"/>
                </a:cubicBezTo>
                <a:cubicBezTo>
                  <a:pt x="2390775" y="1533646"/>
                  <a:pt x="2392736" y="1536541"/>
                  <a:pt x="2395538" y="1538409"/>
                </a:cubicBezTo>
                <a:cubicBezTo>
                  <a:pt x="2397627" y="1539801"/>
                  <a:pt x="2400907" y="1539015"/>
                  <a:pt x="2402682" y="1540790"/>
                </a:cubicBezTo>
                <a:cubicBezTo>
                  <a:pt x="2412776" y="1550884"/>
                  <a:pt x="2407138" y="1556022"/>
                  <a:pt x="2419350" y="1557459"/>
                </a:cubicBezTo>
                <a:cubicBezTo>
                  <a:pt x="2430415" y="1558761"/>
                  <a:pt x="2441575" y="1559046"/>
                  <a:pt x="2452688" y="1559840"/>
                </a:cubicBezTo>
                <a:cubicBezTo>
                  <a:pt x="2477884" y="1566138"/>
                  <a:pt x="2448213" y="1557587"/>
                  <a:pt x="2469357" y="1566984"/>
                </a:cubicBezTo>
                <a:cubicBezTo>
                  <a:pt x="2473944" y="1569023"/>
                  <a:pt x="2478882" y="1570159"/>
                  <a:pt x="2483644" y="1571746"/>
                </a:cubicBezTo>
                <a:cubicBezTo>
                  <a:pt x="2486025" y="1572540"/>
                  <a:pt x="2488699" y="1572736"/>
                  <a:pt x="2490788" y="1574128"/>
                </a:cubicBezTo>
                <a:cubicBezTo>
                  <a:pt x="2494680" y="1576722"/>
                  <a:pt x="2499900" y="1581107"/>
                  <a:pt x="2505075" y="1581271"/>
                </a:cubicBezTo>
                <a:cubicBezTo>
                  <a:pt x="2552683" y="1582783"/>
                  <a:pt x="2600325" y="1582859"/>
                  <a:pt x="2647950" y="1583653"/>
                </a:cubicBezTo>
                <a:cubicBezTo>
                  <a:pt x="2655979" y="1595694"/>
                  <a:pt x="2648355" y="1587427"/>
                  <a:pt x="2659857" y="1593178"/>
                </a:cubicBezTo>
                <a:cubicBezTo>
                  <a:pt x="2662416" y="1594458"/>
                  <a:pt x="2664515" y="1596520"/>
                  <a:pt x="2667000" y="1597940"/>
                </a:cubicBezTo>
                <a:cubicBezTo>
                  <a:pt x="2670082" y="1599701"/>
                  <a:pt x="2673443" y="1600942"/>
                  <a:pt x="2676525" y="1602703"/>
                </a:cubicBezTo>
                <a:cubicBezTo>
                  <a:pt x="2679010" y="1604123"/>
                  <a:pt x="2681054" y="1606303"/>
                  <a:pt x="2683669" y="1607465"/>
                </a:cubicBezTo>
                <a:cubicBezTo>
                  <a:pt x="2688257" y="1609504"/>
                  <a:pt x="2693194" y="1610640"/>
                  <a:pt x="2697957" y="1612228"/>
                </a:cubicBezTo>
                <a:cubicBezTo>
                  <a:pt x="2709069" y="1611434"/>
                  <a:pt x="2720239" y="1608464"/>
                  <a:pt x="2731294" y="1609846"/>
                </a:cubicBezTo>
                <a:cubicBezTo>
                  <a:pt x="2734134" y="1610201"/>
                  <a:pt x="2733246" y="1616449"/>
                  <a:pt x="2736057" y="1616990"/>
                </a:cubicBezTo>
                <a:cubicBezTo>
                  <a:pt x="2754829" y="1620600"/>
                  <a:pt x="2793207" y="1621753"/>
                  <a:pt x="2793207" y="1621753"/>
                </a:cubicBezTo>
                <a:cubicBezTo>
                  <a:pt x="2794794" y="1624928"/>
                  <a:pt x="2795697" y="1628551"/>
                  <a:pt x="2797969" y="1631278"/>
                </a:cubicBezTo>
                <a:cubicBezTo>
                  <a:pt x="2799801" y="1633477"/>
                  <a:pt x="2802269" y="1635724"/>
                  <a:pt x="2805113" y="1636040"/>
                </a:cubicBezTo>
                <a:cubicBezTo>
                  <a:pt x="2824063" y="1638145"/>
                  <a:pt x="2843213" y="1637627"/>
                  <a:pt x="2862263" y="1638421"/>
                </a:cubicBezTo>
                <a:cubicBezTo>
                  <a:pt x="2867586" y="1654393"/>
                  <a:pt x="2864779" y="1648219"/>
                  <a:pt x="2869407" y="1657471"/>
                </a:cubicBez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392738" y="2290763"/>
            <a:ext cx="1022350" cy="1238250"/>
          </a:xfrm>
          <a:custGeom>
            <a:avLst/>
            <a:gdLst>
              <a:gd name="connsiteX0" fmla="*/ 0 w 1031099"/>
              <a:gd name="connsiteY0" fmla="*/ 0 h 1254967"/>
              <a:gd name="connsiteX1" fmla="*/ 11907 w 1031099"/>
              <a:gd name="connsiteY1" fmla="*/ 2381 h 1254967"/>
              <a:gd name="connsiteX2" fmla="*/ 61913 w 1031099"/>
              <a:gd name="connsiteY2" fmla="*/ 7143 h 1254967"/>
              <a:gd name="connsiteX3" fmla="*/ 83344 w 1031099"/>
              <a:gd name="connsiteY3" fmla="*/ 14287 h 1254967"/>
              <a:gd name="connsiteX4" fmla="*/ 90488 w 1031099"/>
              <a:gd name="connsiteY4" fmla="*/ 19050 h 1254967"/>
              <a:gd name="connsiteX5" fmla="*/ 97632 w 1031099"/>
              <a:gd name="connsiteY5" fmla="*/ 21431 h 1254967"/>
              <a:gd name="connsiteX6" fmla="*/ 109538 w 1031099"/>
              <a:gd name="connsiteY6" fmla="*/ 30956 h 1254967"/>
              <a:gd name="connsiteX7" fmla="*/ 123825 w 1031099"/>
              <a:gd name="connsiteY7" fmla="*/ 40481 h 1254967"/>
              <a:gd name="connsiteX8" fmla="*/ 138113 w 1031099"/>
              <a:gd name="connsiteY8" fmla="*/ 47625 h 1254967"/>
              <a:gd name="connsiteX9" fmla="*/ 152400 w 1031099"/>
              <a:gd name="connsiteY9" fmla="*/ 50006 h 1254967"/>
              <a:gd name="connsiteX10" fmla="*/ 157163 w 1031099"/>
              <a:gd name="connsiteY10" fmla="*/ 57150 h 1254967"/>
              <a:gd name="connsiteX11" fmla="*/ 161925 w 1031099"/>
              <a:gd name="connsiteY11" fmla="*/ 73818 h 1254967"/>
              <a:gd name="connsiteX12" fmla="*/ 166688 w 1031099"/>
              <a:gd name="connsiteY12" fmla="*/ 80962 h 1254967"/>
              <a:gd name="connsiteX13" fmla="*/ 169069 w 1031099"/>
              <a:gd name="connsiteY13" fmla="*/ 88106 h 1254967"/>
              <a:gd name="connsiteX14" fmla="*/ 178594 w 1031099"/>
              <a:gd name="connsiteY14" fmla="*/ 90487 h 1254967"/>
              <a:gd name="connsiteX15" fmla="*/ 185738 w 1031099"/>
              <a:gd name="connsiteY15" fmla="*/ 130968 h 1254967"/>
              <a:gd name="connsiteX16" fmla="*/ 188119 w 1031099"/>
              <a:gd name="connsiteY16" fmla="*/ 138112 h 1254967"/>
              <a:gd name="connsiteX17" fmla="*/ 195263 w 1031099"/>
              <a:gd name="connsiteY17" fmla="*/ 140493 h 1254967"/>
              <a:gd name="connsiteX18" fmla="*/ 200025 w 1031099"/>
              <a:gd name="connsiteY18" fmla="*/ 154781 h 1254967"/>
              <a:gd name="connsiteX19" fmla="*/ 202407 w 1031099"/>
              <a:gd name="connsiteY19" fmla="*/ 161925 h 1254967"/>
              <a:gd name="connsiteX20" fmla="*/ 207169 w 1031099"/>
              <a:gd name="connsiteY20" fmla="*/ 185737 h 1254967"/>
              <a:gd name="connsiteX21" fmla="*/ 209550 w 1031099"/>
              <a:gd name="connsiteY21" fmla="*/ 197643 h 1254967"/>
              <a:gd name="connsiteX22" fmla="*/ 216694 w 1031099"/>
              <a:gd name="connsiteY22" fmla="*/ 204787 h 1254967"/>
              <a:gd name="connsiteX23" fmla="*/ 219075 w 1031099"/>
              <a:gd name="connsiteY23" fmla="*/ 211931 h 1254967"/>
              <a:gd name="connsiteX24" fmla="*/ 223838 w 1031099"/>
              <a:gd name="connsiteY24" fmla="*/ 219075 h 1254967"/>
              <a:gd name="connsiteX25" fmla="*/ 233363 w 1031099"/>
              <a:gd name="connsiteY25" fmla="*/ 240506 h 1254967"/>
              <a:gd name="connsiteX26" fmla="*/ 235744 w 1031099"/>
              <a:gd name="connsiteY26" fmla="*/ 247650 h 1254967"/>
              <a:gd name="connsiteX27" fmla="*/ 238125 w 1031099"/>
              <a:gd name="connsiteY27" fmla="*/ 264318 h 1254967"/>
              <a:gd name="connsiteX28" fmla="*/ 252413 w 1031099"/>
              <a:gd name="connsiteY28" fmla="*/ 271462 h 1254967"/>
              <a:gd name="connsiteX29" fmla="*/ 257175 w 1031099"/>
              <a:gd name="connsiteY29" fmla="*/ 278606 h 1254967"/>
              <a:gd name="connsiteX30" fmla="*/ 264319 w 1031099"/>
              <a:gd name="connsiteY30" fmla="*/ 280987 h 1254967"/>
              <a:gd name="connsiteX31" fmla="*/ 278607 w 1031099"/>
              <a:gd name="connsiteY31" fmla="*/ 288131 h 1254967"/>
              <a:gd name="connsiteX32" fmla="*/ 292894 w 1031099"/>
              <a:gd name="connsiteY32" fmla="*/ 297656 h 1254967"/>
              <a:gd name="connsiteX33" fmla="*/ 304800 w 1031099"/>
              <a:gd name="connsiteY33" fmla="*/ 319087 h 1254967"/>
              <a:gd name="connsiteX34" fmla="*/ 314325 w 1031099"/>
              <a:gd name="connsiteY34" fmla="*/ 333375 h 1254967"/>
              <a:gd name="connsiteX35" fmla="*/ 326232 w 1031099"/>
              <a:gd name="connsiteY35" fmla="*/ 350043 h 1254967"/>
              <a:gd name="connsiteX36" fmla="*/ 340519 w 1031099"/>
              <a:gd name="connsiteY36" fmla="*/ 359568 h 1254967"/>
              <a:gd name="connsiteX37" fmla="*/ 354807 w 1031099"/>
              <a:gd name="connsiteY37" fmla="*/ 366712 h 1254967"/>
              <a:gd name="connsiteX38" fmla="*/ 366713 w 1031099"/>
              <a:gd name="connsiteY38" fmla="*/ 378618 h 1254967"/>
              <a:gd name="connsiteX39" fmla="*/ 381000 w 1031099"/>
              <a:gd name="connsiteY39" fmla="*/ 390525 h 1254967"/>
              <a:gd name="connsiteX40" fmla="*/ 388144 w 1031099"/>
              <a:gd name="connsiteY40" fmla="*/ 404812 h 1254967"/>
              <a:gd name="connsiteX41" fmla="*/ 395288 w 1031099"/>
              <a:gd name="connsiteY41" fmla="*/ 421481 h 1254967"/>
              <a:gd name="connsiteX42" fmla="*/ 409575 w 1031099"/>
              <a:gd name="connsiteY42" fmla="*/ 431006 h 1254967"/>
              <a:gd name="connsiteX43" fmla="*/ 416719 w 1031099"/>
              <a:gd name="connsiteY43" fmla="*/ 435768 h 1254967"/>
              <a:gd name="connsiteX44" fmla="*/ 426244 w 1031099"/>
              <a:gd name="connsiteY44" fmla="*/ 445293 h 1254967"/>
              <a:gd name="connsiteX45" fmla="*/ 440532 w 1031099"/>
              <a:gd name="connsiteY45" fmla="*/ 454818 h 1254967"/>
              <a:gd name="connsiteX46" fmla="*/ 447675 w 1031099"/>
              <a:gd name="connsiteY46" fmla="*/ 469106 h 1254967"/>
              <a:gd name="connsiteX47" fmla="*/ 450057 w 1031099"/>
              <a:gd name="connsiteY47" fmla="*/ 488156 h 1254967"/>
              <a:gd name="connsiteX48" fmla="*/ 452438 w 1031099"/>
              <a:gd name="connsiteY48" fmla="*/ 495300 h 1254967"/>
              <a:gd name="connsiteX49" fmla="*/ 459582 w 1031099"/>
              <a:gd name="connsiteY49" fmla="*/ 497681 h 1254967"/>
              <a:gd name="connsiteX50" fmla="*/ 473869 w 1031099"/>
              <a:gd name="connsiteY50" fmla="*/ 507206 h 1254967"/>
              <a:gd name="connsiteX51" fmla="*/ 478632 w 1031099"/>
              <a:gd name="connsiteY51" fmla="*/ 547687 h 1254967"/>
              <a:gd name="connsiteX52" fmla="*/ 481013 w 1031099"/>
              <a:gd name="connsiteY52" fmla="*/ 561975 h 1254967"/>
              <a:gd name="connsiteX53" fmla="*/ 488157 w 1031099"/>
              <a:gd name="connsiteY53" fmla="*/ 569118 h 1254967"/>
              <a:gd name="connsiteX54" fmla="*/ 497682 w 1031099"/>
              <a:gd name="connsiteY54" fmla="*/ 583406 h 1254967"/>
              <a:gd name="connsiteX55" fmla="*/ 500063 w 1031099"/>
              <a:gd name="connsiteY55" fmla="*/ 590550 h 1254967"/>
              <a:gd name="connsiteX56" fmla="*/ 507207 w 1031099"/>
              <a:gd name="connsiteY56" fmla="*/ 600075 h 1254967"/>
              <a:gd name="connsiteX57" fmla="*/ 511969 w 1031099"/>
              <a:gd name="connsiteY57" fmla="*/ 607218 h 1254967"/>
              <a:gd name="connsiteX58" fmla="*/ 519113 w 1031099"/>
              <a:gd name="connsiteY58" fmla="*/ 621506 h 1254967"/>
              <a:gd name="connsiteX59" fmla="*/ 526257 w 1031099"/>
              <a:gd name="connsiteY59" fmla="*/ 626268 h 1254967"/>
              <a:gd name="connsiteX60" fmla="*/ 528638 w 1031099"/>
              <a:gd name="connsiteY60" fmla="*/ 633412 h 1254967"/>
              <a:gd name="connsiteX61" fmla="*/ 540544 w 1031099"/>
              <a:gd name="connsiteY61" fmla="*/ 645318 h 1254967"/>
              <a:gd name="connsiteX62" fmla="*/ 554832 w 1031099"/>
              <a:gd name="connsiteY62" fmla="*/ 647700 h 1254967"/>
              <a:gd name="connsiteX63" fmla="*/ 559594 w 1031099"/>
              <a:gd name="connsiteY63" fmla="*/ 654843 h 1254967"/>
              <a:gd name="connsiteX64" fmla="*/ 564357 w 1031099"/>
              <a:gd name="connsiteY64" fmla="*/ 669131 h 1254967"/>
              <a:gd name="connsiteX65" fmla="*/ 571500 w 1031099"/>
              <a:gd name="connsiteY65" fmla="*/ 683418 h 1254967"/>
              <a:gd name="connsiteX66" fmla="*/ 583407 w 1031099"/>
              <a:gd name="connsiteY66" fmla="*/ 700087 h 1254967"/>
              <a:gd name="connsiteX67" fmla="*/ 590550 w 1031099"/>
              <a:gd name="connsiteY67" fmla="*/ 704850 h 1254967"/>
              <a:gd name="connsiteX68" fmla="*/ 602457 w 1031099"/>
              <a:gd name="connsiteY68" fmla="*/ 716756 h 1254967"/>
              <a:gd name="connsiteX69" fmla="*/ 616744 w 1031099"/>
              <a:gd name="connsiteY69" fmla="*/ 728662 h 1254967"/>
              <a:gd name="connsiteX70" fmla="*/ 621507 w 1031099"/>
              <a:gd name="connsiteY70" fmla="*/ 735806 h 1254967"/>
              <a:gd name="connsiteX71" fmla="*/ 628650 w 1031099"/>
              <a:gd name="connsiteY71" fmla="*/ 738187 h 1254967"/>
              <a:gd name="connsiteX72" fmla="*/ 635794 w 1031099"/>
              <a:gd name="connsiteY72" fmla="*/ 742950 h 1254967"/>
              <a:gd name="connsiteX73" fmla="*/ 642938 w 1031099"/>
              <a:gd name="connsiteY73" fmla="*/ 750093 h 1254967"/>
              <a:gd name="connsiteX74" fmla="*/ 647700 w 1031099"/>
              <a:gd name="connsiteY74" fmla="*/ 757237 h 1254967"/>
              <a:gd name="connsiteX75" fmla="*/ 654844 w 1031099"/>
              <a:gd name="connsiteY75" fmla="*/ 759618 h 1254967"/>
              <a:gd name="connsiteX76" fmla="*/ 659607 w 1031099"/>
              <a:gd name="connsiteY76" fmla="*/ 766762 h 1254967"/>
              <a:gd name="connsiteX77" fmla="*/ 681038 w 1031099"/>
              <a:gd name="connsiteY77" fmla="*/ 783431 h 1254967"/>
              <a:gd name="connsiteX78" fmla="*/ 688182 w 1031099"/>
              <a:gd name="connsiteY78" fmla="*/ 788193 h 1254967"/>
              <a:gd name="connsiteX79" fmla="*/ 695325 w 1031099"/>
              <a:gd name="connsiteY79" fmla="*/ 792956 h 1254967"/>
              <a:gd name="connsiteX80" fmla="*/ 700088 w 1031099"/>
              <a:gd name="connsiteY80" fmla="*/ 800100 h 1254967"/>
              <a:gd name="connsiteX81" fmla="*/ 709613 w 1031099"/>
              <a:gd name="connsiteY81" fmla="*/ 807243 h 1254967"/>
              <a:gd name="connsiteX82" fmla="*/ 711994 w 1031099"/>
              <a:gd name="connsiteY82" fmla="*/ 835818 h 1254967"/>
              <a:gd name="connsiteX83" fmla="*/ 716757 w 1031099"/>
              <a:gd name="connsiteY83" fmla="*/ 850106 h 1254967"/>
              <a:gd name="connsiteX84" fmla="*/ 723900 w 1031099"/>
              <a:gd name="connsiteY84" fmla="*/ 864393 h 1254967"/>
              <a:gd name="connsiteX85" fmla="*/ 728663 w 1031099"/>
              <a:gd name="connsiteY85" fmla="*/ 878681 h 1254967"/>
              <a:gd name="connsiteX86" fmla="*/ 731044 w 1031099"/>
              <a:gd name="connsiteY86" fmla="*/ 900112 h 1254967"/>
              <a:gd name="connsiteX87" fmla="*/ 733425 w 1031099"/>
              <a:gd name="connsiteY87" fmla="*/ 912018 h 1254967"/>
              <a:gd name="connsiteX88" fmla="*/ 740569 w 1031099"/>
              <a:gd name="connsiteY88" fmla="*/ 916781 h 1254967"/>
              <a:gd name="connsiteX89" fmla="*/ 752475 w 1031099"/>
              <a:gd name="connsiteY89" fmla="*/ 928687 h 1254967"/>
              <a:gd name="connsiteX90" fmla="*/ 769144 w 1031099"/>
              <a:gd name="connsiteY90" fmla="*/ 940593 h 1254967"/>
              <a:gd name="connsiteX91" fmla="*/ 785813 w 1031099"/>
              <a:gd name="connsiteY91" fmla="*/ 959643 h 1254967"/>
              <a:gd name="connsiteX92" fmla="*/ 795338 w 1031099"/>
              <a:gd name="connsiteY92" fmla="*/ 971550 h 1254967"/>
              <a:gd name="connsiteX93" fmla="*/ 802482 w 1031099"/>
              <a:gd name="connsiteY93" fmla="*/ 985837 h 1254967"/>
              <a:gd name="connsiteX94" fmla="*/ 814388 w 1031099"/>
              <a:gd name="connsiteY94" fmla="*/ 997743 h 1254967"/>
              <a:gd name="connsiteX95" fmla="*/ 823913 w 1031099"/>
              <a:gd name="connsiteY95" fmla="*/ 1012031 h 1254967"/>
              <a:gd name="connsiteX96" fmla="*/ 831057 w 1031099"/>
              <a:gd name="connsiteY96" fmla="*/ 1021556 h 1254967"/>
              <a:gd name="connsiteX97" fmla="*/ 835819 w 1031099"/>
              <a:gd name="connsiteY97" fmla="*/ 1028700 h 1254967"/>
              <a:gd name="connsiteX98" fmla="*/ 842963 w 1031099"/>
              <a:gd name="connsiteY98" fmla="*/ 1033462 h 1254967"/>
              <a:gd name="connsiteX99" fmla="*/ 847725 w 1031099"/>
              <a:gd name="connsiteY99" fmla="*/ 1040606 h 1254967"/>
              <a:gd name="connsiteX100" fmla="*/ 869157 w 1031099"/>
              <a:gd name="connsiteY100" fmla="*/ 1057275 h 1254967"/>
              <a:gd name="connsiteX101" fmla="*/ 876300 w 1031099"/>
              <a:gd name="connsiteY101" fmla="*/ 1062037 h 1254967"/>
              <a:gd name="connsiteX102" fmla="*/ 885825 w 1031099"/>
              <a:gd name="connsiteY102" fmla="*/ 1064418 h 1254967"/>
              <a:gd name="connsiteX103" fmla="*/ 892969 w 1031099"/>
              <a:gd name="connsiteY103" fmla="*/ 1066800 h 1254967"/>
              <a:gd name="connsiteX104" fmla="*/ 907257 w 1031099"/>
              <a:gd name="connsiteY104" fmla="*/ 1076325 h 1254967"/>
              <a:gd name="connsiteX105" fmla="*/ 914400 w 1031099"/>
              <a:gd name="connsiteY105" fmla="*/ 1092993 h 1254967"/>
              <a:gd name="connsiteX106" fmla="*/ 921544 w 1031099"/>
              <a:gd name="connsiteY106" fmla="*/ 1097756 h 1254967"/>
              <a:gd name="connsiteX107" fmla="*/ 931069 w 1031099"/>
              <a:gd name="connsiteY107" fmla="*/ 1112043 h 1254967"/>
              <a:gd name="connsiteX108" fmla="*/ 935832 w 1031099"/>
              <a:gd name="connsiteY108" fmla="*/ 1119187 h 1254967"/>
              <a:gd name="connsiteX109" fmla="*/ 947738 w 1031099"/>
              <a:gd name="connsiteY109" fmla="*/ 1140618 h 1254967"/>
              <a:gd name="connsiteX110" fmla="*/ 954882 w 1031099"/>
              <a:gd name="connsiteY110" fmla="*/ 1145381 h 1254967"/>
              <a:gd name="connsiteX111" fmla="*/ 976313 w 1031099"/>
              <a:gd name="connsiteY111" fmla="*/ 1164431 h 1254967"/>
              <a:gd name="connsiteX112" fmla="*/ 981075 w 1031099"/>
              <a:gd name="connsiteY112" fmla="*/ 1171575 h 1254967"/>
              <a:gd name="connsiteX113" fmla="*/ 995363 w 1031099"/>
              <a:gd name="connsiteY113" fmla="*/ 1181100 h 1254967"/>
              <a:gd name="connsiteX114" fmla="*/ 1000125 w 1031099"/>
              <a:gd name="connsiteY114" fmla="*/ 1188243 h 1254967"/>
              <a:gd name="connsiteX115" fmla="*/ 1007269 w 1031099"/>
              <a:gd name="connsiteY115" fmla="*/ 1190625 h 1254967"/>
              <a:gd name="connsiteX116" fmla="*/ 1012032 w 1031099"/>
              <a:gd name="connsiteY116" fmla="*/ 1204912 h 1254967"/>
              <a:gd name="connsiteX117" fmla="*/ 1014413 w 1031099"/>
              <a:gd name="connsiteY117" fmla="*/ 1212056 h 1254967"/>
              <a:gd name="connsiteX118" fmla="*/ 1016794 w 1031099"/>
              <a:gd name="connsiteY118" fmla="*/ 1219200 h 1254967"/>
              <a:gd name="connsiteX119" fmla="*/ 1021557 w 1031099"/>
              <a:gd name="connsiteY119" fmla="*/ 1238250 h 1254967"/>
              <a:gd name="connsiteX120" fmla="*/ 1023938 w 1031099"/>
              <a:gd name="connsiteY120" fmla="*/ 1250156 h 1254967"/>
              <a:gd name="connsiteX121" fmla="*/ 1026319 w 1031099"/>
              <a:gd name="connsiteY121" fmla="*/ 1254918 h 1254967"/>
              <a:gd name="connsiteX0" fmla="*/ 0 w 1031099"/>
              <a:gd name="connsiteY0" fmla="*/ 0 h 1254967"/>
              <a:gd name="connsiteX1" fmla="*/ 11907 w 1031099"/>
              <a:gd name="connsiteY1" fmla="*/ 2381 h 1254967"/>
              <a:gd name="connsiteX2" fmla="*/ 61913 w 1031099"/>
              <a:gd name="connsiteY2" fmla="*/ 7143 h 1254967"/>
              <a:gd name="connsiteX3" fmla="*/ 83344 w 1031099"/>
              <a:gd name="connsiteY3" fmla="*/ 14287 h 1254967"/>
              <a:gd name="connsiteX4" fmla="*/ 90488 w 1031099"/>
              <a:gd name="connsiteY4" fmla="*/ 19050 h 1254967"/>
              <a:gd name="connsiteX5" fmla="*/ 97632 w 1031099"/>
              <a:gd name="connsiteY5" fmla="*/ 21431 h 1254967"/>
              <a:gd name="connsiteX6" fmla="*/ 109538 w 1031099"/>
              <a:gd name="connsiteY6" fmla="*/ 30956 h 1254967"/>
              <a:gd name="connsiteX7" fmla="*/ 123825 w 1031099"/>
              <a:gd name="connsiteY7" fmla="*/ 40481 h 1254967"/>
              <a:gd name="connsiteX8" fmla="*/ 138113 w 1031099"/>
              <a:gd name="connsiteY8" fmla="*/ 47625 h 1254967"/>
              <a:gd name="connsiteX9" fmla="*/ 152400 w 1031099"/>
              <a:gd name="connsiteY9" fmla="*/ 50006 h 1254967"/>
              <a:gd name="connsiteX10" fmla="*/ 157163 w 1031099"/>
              <a:gd name="connsiteY10" fmla="*/ 57150 h 1254967"/>
              <a:gd name="connsiteX11" fmla="*/ 161925 w 1031099"/>
              <a:gd name="connsiteY11" fmla="*/ 73818 h 1254967"/>
              <a:gd name="connsiteX12" fmla="*/ 166688 w 1031099"/>
              <a:gd name="connsiteY12" fmla="*/ 80962 h 1254967"/>
              <a:gd name="connsiteX13" fmla="*/ 169069 w 1031099"/>
              <a:gd name="connsiteY13" fmla="*/ 88106 h 1254967"/>
              <a:gd name="connsiteX14" fmla="*/ 178594 w 1031099"/>
              <a:gd name="connsiteY14" fmla="*/ 90487 h 1254967"/>
              <a:gd name="connsiteX15" fmla="*/ 185738 w 1031099"/>
              <a:gd name="connsiteY15" fmla="*/ 130968 h 1254967"/>
              <a:gd name="connsiteX16" fmla="*/ 188119 w 1031099"/>
              <a:gd name="connsiteY16" fmla="*/ 138112 h 1254967"/>
              <a:gd name="connsiteX17" fmla="*/ 195263 w 1031099"/>
              <a:gd name="connsiteY17" fmla="*/ 140493 h 1254967"/>
              <a:gd name="connsiteX18" fmla="*/ 200025 w 1031099"/>
              <a:gd name="connsiteY18" fmla="*/ 154781 h 1254967"/>
              <a:gd name="connsiteX19" fmla="*/ 202407 w 1031099"/>
              <a:gd name="connsiteY19" fmla="*/ 161925 h 1254967"/>
              <a:gd name="connsiteX20" fmla="*/ 207169 w 1031099"/>
              <a:gd name="connsiteY20" fmla="*/ 185737 h 1254967"/>
              <a:gd name="connsiteX21" fmla="*/ 209550 w 1031099"/>
              <a:gd name="connsiteY21" fmla="*/ 197643 h 1254967"/>
              <a:gd name="connsiteX22" fmla="*/ 216694 w 1031099"/>
              <a:gd name="connsiteY22" fmla="*/ 204787 h 1254967"/>
              <a:gd name="connsiteX23" fmla="*/ 219075 w 1031099"/>
              <a:gd name="connsiteY23" fmla="*/ 211931 h 1254967"/>
              <a:gd name="connsiteX24" fmla="*/ 223838 w 1031099"/>
              <a:gd name="connsiteY24" fmla="*/ 219075 h 1254967"/>
              <a:gd name="connsiteX25" fmla="*/ 233363 w 1031099"/>
              <a:gd name="connsiteY25" fmla="*/ 240506 h 1254967"/>
              <a:gd name="connsiteX26" fmla="*/ 235744 w 1031099"/>
              <a:gd name="connsiteY26" fmla="*/ 247650 h 1254967"/>
              <a:gd name="connsiteX27" fmla="*/ 238125 w 1031099"/>
              <a:gd name="connsiteY27" fmla="*/ 264318 h 1254967"/>
              <a:gd name="connsiteX28" fmla="*/ 252413 w 1031099"/>
              <a:gd name="connsiteY28" fmla="*/ 271462 h 1254967"/>
              <a:gd name="connsiteX29" fmla="*/ 257175 w 1031099"/>
              <a:gd name="connsiteY29" fmla="*/ 278606 h 1254967"/>
              <a:gd name="connsiteX30" fmla="*/ 264319 w 1031099"/>
              <a:gd name="connsiteY30" fmla="*/ 280987 h 1254967"/>
              <a:gd name="connsiteX31" fmla="*/ 278607 w 1031099"/>
              <a:gd name="connsiteY31" fmla="*/ 288131 h 1254967"/>
              <a:gd name="connsiteX32" fmla="*/ 292894 w 1031099"/>
              <a:gd name="connsiteY32" fmla="*/ 297656 h 1254967"/>
              <a:gd name="connsiteX33" fmla="*/ 304800 w 1031099"/>
              <a:gd name="connsiteY33" fmla="*/ 319087 h 1254967"/>
              <a:gd name="connsiteX34" fmla="*/ 314325 w 1031099"/>
              <a:gd name="connsiteY34" fmla="*/ 333375 h 1254967"/>
              <a:gd name="connsiteX35" fmla="*/ 326232 w 1031099"/>
              <a:gd name="connsiteY35" fmla="*/ 350043 h 1254967"/>
              <a:gd name="connsiteX36" fmla="*/ 340519 w 1031099"/>
              <a:gd name="connsiteY36" fmla="*/ 359568 h 1254967"/>
              <a:gd name="connsiteX37" fmla="*/ 354807 w 1031099"/>
              <a:gd name="connsiteY37" fmla="*/ 366712 h 1254967"/>
              <a:gd name="connsiteX38" fmla="*/ 366713 w 1031099"/>
              <a:gd name="connsiteY38" fmla="*/ 378618 h 1254967"/>
              <a:gd name="connsiteX39" fmla="*/ 381000 w 1031099"/>
              <a:gd name="connsiteY39" fmla="*/ 390525 h 1254967"/>
              <a:gd name="connsiteX40" fmla="*/ 388144 w 1031099"/>
              <a:gd name="connsiteY40" fmla="*/ 404812 h 1254967"/>
              <a:gd name="connsiteX41" fmla="*/ 395288 w 1031099"/>
              <a:gd name="connsiteY41" fmla="*/ 421481 h 1254967"/>
              <a:gd name="connsiteX42" fmla="*/ 409575 w 1031099"/>
              <a:gd name="connsiteY42" fmla="*/ 431006 h 1254967"/>
              <a:gd name="connsiteX43" fmla="*/ 416719 w 1031099"/>
              <a:gd name="connsiteY43" fmla="*/ 435768 h 1254967"/>
              <a:gd name="connsiteX44" fmla="*/ 426244 w 1031099"/>
              <a:gd name="connsiteY44" fmla="*/ 445293 h 1254967"/>
              <a:gd name="connsiteX45" fmla="*/ 440532 w 1031099"/>
              <a:gd name="connsiteY45" fmla="*/ 454818 h 1254967"/>
              <a:gd name="connsiteX46" fmla="*/ 447675 w 1031099"/>
              <a:gd name="connsiteY46" fmla="*/ 469106 h 1254967"/>
              <a:gd name="connsiteX47" fmla="*/ 450057 w 1031099"/>
              <a:gd name="connsiteY47" fmla="*/ 488156 h 1254967"/>
              <a:gd name="connsiteX48" fmla="*/ 452438 w 1031099"/>
              <a:gd name="connsiteY48" fmla="*/ 495300 h 1254967"/>
              <a:gd name="connsiteX49" fmla="*/ 459582 w 1031099"/>
              <a:gd name="connsiteY49" fmla="*/ 497681 h 1254967"/>
              <a:gd name="connsiteX50" fmla="*/ 473869 w 1031099"/>
              <a:gd name="connsiteY50" fmla="*/ 507206 h 1254967"/>
              <a:gd name="connsiteX51" fmla="*/ 478632 w 1031099"/>
              <a:gd name="connsiteY51" fmla="*/ 547687 h 1254967"/>
              <a:gd name="connsiteX52" fmla="*/ 481013 w 1031099"/>
              <a:gd name="connsiteY52" fmla="*/ 561975 h 1254967"/>
              <a:gd name="connsiteX53" fmla="*/ 488157 w 1031099"/>
              <a:gd name="connsiteY53" fmla="*/ 569118 h 1254967"/>
              <a:gd name="connsiteX54" fmla="*/ 497682 w 1031099"/>
              <a:gd name="connsiteY54" fmla="*/ 583406 h 1254967"/>
              <a:gd name="connsiteX55" fmla="*/ 500063 w 1031099"/>
              <a:gd name="connsiteY55" fmla="*/ 590550 h 1254967"/>
              <a:gd name="connsiteX56" fmla="*/ 507207 w 1031099"/>
              <a:gd name="connsiteY56" fmla="*/ 600075 h 1254967"/>
              <a:gd name="connsiteX57" fmla="*/ 511969 w 1031099"/>
              <a:gd name="connsiteY57" fmla="*/ 607218 h 1254967"/>
              <a:gd name="connsiteX58" fmla="*/ 519113 w 1031099"/>
              <a:gd name="connsiteY58" fmla="*/ 621506 h 1254967"/>
              <a:gd name="connsiteX59" fmla="*/ 526257 w 1031099"/>
              <a:gd name="connsiteY59" fmla="*/ 626268 h 1254967"/>
              <a:gd name="connsiteX60" fmla="*/ 528638 w 1031099"/>
              <a:gd name="connsiteY60" fmla="*/ 633412 h 1254967"/>
              <a:gd name="connsiteX61" fmla="*/ 540544 w 1031099"/>
              <a:gd name="connsiteY61" fmla="*/ 645318 h 1254967"/>
              <a:gd name="connsiteX62" fmla="*/ 554832 w 1031099"/>
              <a:gd name="connsiteY62" fmla="*/ 647700 h 1254967"/>
              <a:gd name="connsiteX63" fmla="*/ 559594 w 1031099"/>
              <a:gd name="connsiteY63" fmla="*/ 654843 h 1254967"/>
              <a:gd name="connsiteX64" fmla="*/ 564357 w 1031099"/>
              <a:gd name="connsiteY64" fmla="*/ 669131 h 1254967"/>
              <a:gd name="connsiteX65" fmla="*/ 571500 w 1031099"/>
              <a:gd name="connsiteY65" fmla="*/ 683418 h 1254967"/>
              <a:gd name="connsiteX66" fmla="*/ 583407 w 1031099"/>
              <a:gd name="connsiteY66" fmla="*/ 700087 h 1254967"/>
              <a:gd name="connsiteX67" fmla="*/ 590550 w 1031099"/>
              <a:gd name="connsiteY67" fmla="*/ 704850 h 1254967"/>
              <a:gd name="connsiteX68" fmla="*/ 602457 w 1031099"/>
              <a:gd name="connsiteY68" fmla="*/ 716756 h 1254967"/>
              <a:gd name="connsiteX69" fmla="*/ 616744 w 1031099"/>
              <a:gd name="connsiteY69" fmla="*/ 728662 h 1254967"/>
              <a:gd name="connsiteX70" fmla="*/ 621507 w 1031099"/>
              <a:gd name="connsiteY70" fmla="*/ 735806 h 1254967"/>
              <a:gd name="connsiteX71" fmla="*/ 628650 w 1031099"/>
              <a:gd name="connsiteY71" fmla="*/ 738187 h 1254967"/>
              <a:gd name="connsiteX72" fmla="*/ 635794 w 1031099"/>
              <a:gd name="connsiteY72" fmla="*/ 742950 h 1254967"/>
              <a:gd name="connsiteX73" fmla="*/ 642938 w 1031099"/>
              <a:gd name="connsiteY73" fmla="*/ 750093 h 1254967"/>
              <a:gd name="connsiteX74" fmla="*/ 647700 w 1031099"/>
              <a:gd name="connsiteY74" fmla="*/ 757237 h 1254967"/>
              <a:gd name="connsiteX75" fmla="*/ 654844 w 1031099"/>
              <a:gd name="connsiteY75" fmla="*/ 759618 h 1254967"/>
              <a:gd name="connsiteX76" fmla="*/ 659607 w 1031099"/>
              <a:gd name="connsiteY76" fmla="*/ 766762 h 1254967"/>
              <a:gd name="connsiteX77" fmla="*/ 681038 w 1031099"/>
              <a:gd name="connsiteY77" fmla="*/ 783431 h 1254967"/>
              <a:gd name="connsiteX78" fmla="*/ 688182 w 1031099"/>
              <a:gd name="connsiteY78" fmla="*/ 788193 h 1254967"/>
              <a:gd name="connsiteX79" fmla="*/ 695325 w 1031099"/>
              <a:gd name="connsiteY79" fmla="*/ 792956 h 1254967"/>
              <a:gd name="connsiteX80" fmla="*/ 700088 w 1031099"/>
              <a:gd name="connsiteY80" fmla="*/ 800100 h 1254967"/>
              <a:gd name="connsiteX81" fmla="*/ 709613 w 1031099"/>
              <a:gd name="connsiteY81" fmla="*/ 807243 h 1254967"/>
              <a:gd name="connsiteX82" fmla="*/ 711994 w 1031099"/>
              <a:gd name="connsiteY82" fmla="*/ 835818 h 1254967"/>
              <a:gd name="connsiteX83" fmla="*/ 716757 w 1031099"/>
              <a:gd name="connsiteY83" fmla="*/ 850106 h 1254967"/>
              <a:gd name="connsiteX84" fmla="*/ 723900 w 1031099"/>
              <a:gd name="connsiteY84" fmla="*/ 864393 h 1254967"/>
              <a:gd name="connsiteX85" fmla="*/ 728663 w 1031099"/>
              <a:gd name="connsiteY85" fmla="*/ 878681 h 1254967"/>
              <a:gd name="connsiteX86" fmla="*/ 731044 w 1031099"/>
              <a:gd name="connsiteY86" fmla="*/ 900112 h 1254967"/>
              <a:gd name="connsiteX87" fmla="*/ 733425 w 1031099"/>
              <a:gd name="connsiteY87" fmla="*/ 912018 h 1254967"/>
              <a:gd name="connsiteX88" fmla="*/ 740569 w 1031099"/>
              <a:gd name="connsiteY88" fmla="*/ 916781 h 1254967"/>
              <a:gd name="connsiteX89" fmla="*/ 752475 w 1031099"/>
              <a:gd name="connsiteY89" fmla="*/ 928687 h 1254967"/>
              <a:gd name="connsiteX90" fmla="*/ 769144 w 1031099"/>
              <a:gd name="connsiteY90" fmla="*/ 940593 h 1254967"/>
              <a:gd name="connsiteX91" fmla="*/ 795338 w 1031099"/>
              <a:gd name="connsiteY91" fmla="*/ 971550 h 1254967"/>
              <a:gd name="connsiteX92" fmla="*/ 802482 w 1031099"/>
              <a:gd name="connsiteY92" fmla="*/ 985837 h 1254967"/>
              <a:gd name="connsiteX93" fmla="*/ 814388 w 1031099"/>
              <a:gd name="connsiteY93" fmla="*/ 997743 h 1254967"/>
              <a:gd name="connsiteX94" fmla="*/ 823913 w 1031099"/>
              <a:gd name="connsiteY94" fmla="*/ 1012031 h 1254967"/>
              <a:gd name="connsiteX95" fmla="*/ 831057 w 1031099"/>
              <a:gd name="connsiteY95" fmla="*/ 1021556 h 1254967"/>
              <a:gd name="connsiteX96" fmla="*/ 835819 w 1031099"/>
              <a:gd name="connsiteY96" fmla="*/ 1028700 h 1254967"/>
              <a:gd name="connsiteX97" fmla="*/ 842963 w 1031099"/>
              <a:gd name="connsiteY97" fmla="*/ 1033462 h 1254967"/>
              <a:gd name="connsiteX98" fmla="*/ 847725 w 1031099"/>
              <a:gd name="connsiteY98" fmla="*/ 1040606 h 1254967"/>
              <a:gd name="connsiteX99" fmla="*/ 869157 w 1031099"/>
              <a:gd name="connsiteY99" fmla="*/ 1057275 h 1254967"/>
              <a:gd name="connsiteX100" fmla="*/ 876300 w 1031099"/>
              <a:gd name="connsiteY100" fmla="*/ 1062037 h 1254967"/>
              <a:gd name="connsiteX101" fmla="*/ 885825 w 1031099"/>
              <a:gd name="connsiteY101" fmla="*/ 1064418 h 1254967"/>
              <a:gd name="connsiteX102" fmla="*/ 892969 w 1031099"/>
              <a:gd name="connsiteY102" fmla="*/ 1066800 h 1254967"/>
              <a:gd name="connsiteX103" fmla="*/ 907257 w 1031099"/>
              <a:gd name="connsiteY103" fmla="*/ 1076325 h 1254967"/>
              <a:gd name="connsiteX104" fmla="*/ 914400 w 1031099"/>
              <a:gd name="connsiteY104" fmla="*/ 1092993 h 1254967"/>
              <a:gd name="connsiteX105" fmla="*/ 921544 w 1031099"/>
              <a:gd name="connsiteY105" fmla="*/ 1097756 h 1254967"/>
              <a:gd name="connsiteX106" fmla="*/ 931069 w 1031099"/>
              <a:gd name="connsiteY106" fmla="*/ 1112043 h 1254967"/>
              <a:gd name="connsiteX107" fmla="*/ 935832 w 1031099"/>
              <a:gd name="connsiteY107" fmla="*/ 1119187 h 1254967"/>
              <a:gd name="connsiteX108" fmla="*/ 947738 w 1031099"/>
              <a:gd name="connsiteY108" fmla="*/ 1140618 h 1254967"/>
              <a:gd name="connsiteX109" fmla="*/ 954882 w 1031099"/>
              <a:gd name="connsiteY109" fmla="*/ 1145381 h 1254967"/>
              <a:gd name="connsiteX110" fmla="*/ 976313 w 1031099"/>
              <a:gd name="connsiteY110" fmla="*/ 1164431 h 1254967"/>
              <a:gd name="connsiteX111" fmla="*/ 981075 w 1031099"/>
              <a:gd name="connsiteY111" fmla="*/ 1171575 h 1254967"/>
              <a:gd name="connsiteX112" fmla="*/ 995363 w 1031099"/>
              <a:gd name="connsiteY112" fmla="*/ 1181100 h 1254967"/>
              <a:gd name="connsiteX113" fmla="*/ 1000125 w 1031099"/>
              <a:gd name="connsiteY113" fmla="*/ 1188243 h 1254967"/>
              <a:gd name="connsiteX114" fmla="*/ 1007269 w 1031099"/>
              <a:gd name="connsiteY114" fmla="*/ 1190625 h 1254967"/>
              <a:gd name="connsiteX115" fmla="*/ 1012032 w 1031099"/>
              <a:gd name="connsiteY115" fmla="*/ 1204912 h 1254967"/>
              <a:gd name="connsiteX116" fmla="*/ 1014413 w 1031099"/>
              <a:gd name="connsiteY116" fmla="*/ 1212056 h 1254967"/>
              <a:gd name="connsiteX117" fmla="*/ 1016794 w 1031099"/>
              <a:gd name="connsiteY117" fmla="*/ 1219200 h 1254967"/>
              <a:gd name="connsiteX118" fmla="*/ 1021557 w 1031099"/>
              <a:gd name="connsiteY118" fmla="*/ 1238250 h 1254967"/>
              <a:gd name="connsiteX119" fmla="*/ 1023938 w 1031099"/>
              <a:gd name="connsiteY119" fmla="*/ 1250156 h 1254967"/>
              <a:gd name="connsiteX120" fmla="*/ 1026319 w 1031099"/>
              <a:gd name="connsiteY120" fmla="*/ 1254918 h 1254967"/>
              <a:gd name="connsiteX0" fmla="*/ 0 w 1031099"/>
              <a:gd name="connsiteY0" fmla="*/ 0 h 1254967"/>
              <a:gd name="connsiteX1" fmla="*/ 11907 w 1031099"/>
              <a:gd name="connsiteY1" fmla="*/ 2381 h 1254967"/>
              <a:gd name="connsiteX2" fmla="*/ 61913 w 1031099"/>
              <a:gd name="connsiteY2" fmla="*/ 7143 h 1254967"/>
              <a:gd name="connsiteX3" fmla="*/ 83344 w 1031099"/>
              <a:gd name="connsiteY3" fmla="*/ 14287 h 1254967"/>
              <a:gd name="connsiteX4" fmla="*/ 90488 w 1031099"/>
              <a:gd name="connsiteY4" fmla="*/ 19050 h 1254967"/>
              <a:gd name="connsiteX5" fmla="*/ 97632 w 1031099"/>
              <a:gd name="connsiteY5" fmla="*/ 21431 h 1254967"/>
              <a:gd name="connsiteX6" fmla="*/ 109538 w 1031099"/>
              <a:gd name="connsiteY6" fmla="*/ 30956 h 1254967"/>
              <a:gd name="connsiteX7" fmla="*/ 123825 w 1031099"/>
              <a:gd name="connsiteY7" fmla="*/ 40481 h 1254967"/>
              <a:gd name="connsiteX8" fmla="*/ 138113 w 1031099"/>
              <a:gd name="connsiteY8" fmla="*/ 47625 h 1254967"/>
              <a:gd name="connsiteX9" fmla="*/ 152400 w 1031099"/>
              <a:gd name="connsiteY9" fmla="*/ 50006 h 1254967"/>
              <a:gd name="connsiteX10" fmla="*/ 157163 w 1031099"/>
              <a:gd name="connsiteY10" fmla="*/ 57150 h 1254967"/>
              <a:gd name="connsiteX11" fmla="*/ 161925 w 1031099"/>
              <a:gd name="connsiteY11" fmla="*/ 73818 h 1254967"/>
              <a:gd name="connsiteX12" fmla="*/ 166688 w 1031099"/>
              <a:gd name="connsiteY12" fmla="*/ 80962 h 1254967"/>
              <a:gd name="connsiteX13" fmla="*/ 169069 w 1031099"/>
              <a:gd name="connsiteY13" fmla="*/ 88106 h 1254967"/>
              <a:gd name="connsiteX14" fmla="*/ 178594 w 1031099"/>
              <a:gd name="connsiteY14" fmla="*/ 90487 h 1254967"/>
              <a:gd name="connsiteX15" fmla="*/ 185738 w 1031099"/>
              <a:gd name="connsiteY15" fmla="*/ 130968 h 1254967"/>
              <a:gd name="connsiteX16" fmla="*/ 188119 w 1031099"/>
              <a:gd name="connsiteY16" fmla="*/ 138112 h 1254967"/>
              <a:gd name="connsiteX17" fmla="*/ 195263 w 1031099"/>
              <a:gd name="connsiteY17" fmla="*/ 140493 h 1254967"/>
              <a:gd name="connsiteX18" fmla="*/ 200025 w 1031099"/>
              <a:gd name="connsiteY18" fmla="*/ 154781 h 1254967"/>
              <a:gd name="connsiteX19" fmla="*/ 202407 w 1031099"/>
              <a:gd name="connsiteY19" fmla="*/ 161925 h 1254967"/>
              <a:gd name="connsiteX20" fmla="*/ 207169 w 1031099"/>
              <a:gd name="connsiteY20" fmla="*/ 185737 h 1254967"/>
              <a:gd name="connsiteX21" fmla="*/ 209550 w 1031099"/>
              <a:gd name="connsiteY21" fmla="*/ 197643 h 1254967"/>
              <a:gd name="connsiteX22" fmla="*/ 216694 w 1031099"/>
              <a:gd name="connsiteY22" fmla="*/ 204787 h 1254967"/>
              <a:gd name="connsiteX23" fmla="*/ 219075 w 1031099"/>
              <a:gd name="connsiteY23" fmla="*/ 211931 h 1254967"/>
              <a:gd name="connsiteX24" fmla="*/ 223838 w 1031099"/>
              <a:gd name="connsiteY24" fmla="*/ 219075 h 1254967"/>
              <a:gd name="connsiteX25" fmla="*/ 233363 w 1031099"/>
              <a:gd name="connsiteY25" fmla="*/ 240506 h 1254967"/>
              <a:gd name="connsiteX26" fmla="*/ 235744 w 1031099"/>
              <a:gd name="connsiteY26" fmla="*/ 247650 h 1254967"/>
              <a:gd name="connsiteX27" fmla="*/ 238125 w 1031099"/>
              <a:gd name="connsiteY27" fmla="*/ 264318 h 1254967"/>
              <a:gd name="connsiteX28" fmla="*/ 252413 w 1031099"/>
              <a:gd name="connsiteY28" fmla="*/ 271462 h 1254967"/>
              <a:gd name="connsiteX29" fmla="*/ 257175 w 1031099"/>
              <a:gd name="connsiteY29" fmla="*/ 278606 h 1254967"/>
              <a:gd name="connsiteX30" fmla="*/ 264319 w 1031099"/>
              <a:gd name="connsiteY30" fmla="*/ 280987 h 1254967"/>
              <a:gd name="connsiteX31" fmla="*/ 278607 w 1031099"/>
              <a:gd name="connsiteY31" fmla="*/ 288131 h 1254967"/>
              <a:gd name="connsiteX32" fmla="*/ 292894 w 1031099"/>
              <a:gd name="connsiteY32" fmla="*/ 297656 h 1254967"/>
              <a:gd name="connsiteX33" fmla="*/ 304800 w 1031099"/>
              <a:gd name="connsiteY33" fmla="*/ 319087 h 1254967"/>
              <a:gd name="connsiteX34" fmla="*/ 314325 w 1031099"/>
              <a:gd name="connsiteY34" fmla="*/ 333375 h 1254967"/>
              <a:gd name="connsiteX35" fmla="*/ 326232 w 1031099"/>
              <a:gd name="connsiteY35" fmla="*/ 350043 h 1254967"/>
              <a:gd name="connsiteX36" fmla="*/ 340519 w 1031099"/>
              <a:gd name="connsiteY36" fmla="*/ 359568 h 1254967"/>
              <a:gd name="connsiteX37" fmla="*/ 354807 w 1031099"/>
              <a:gd name="connsiteY37" fmla="*/ 366712 h 1254967"/>
              <a:gd name="connsiteX38" fmla="*/ 366713 w 1031099"/>
              <a:gd name="connsiteY38" fmla="*/ 378618 h 1254967"/>
              <a:gd name="connsiteX39" fmla="*/ 381000 w 1031099"/>
              <a:gd name="connsiteY39" fmla="*/ 390525 h 1254967"/>
              <a:gd name="connsiteX40" fmla="*/ 388144 w 1031099"/>
              <a:gd name="connsiteY40" fmla="*/ 404812 h 1254967"/>
              <a:gd name="connsiteX41" fmla="*/ 395288 w 1031099"/>
              <a:gd name="connsiteY41" fmla="*/ 421481 h 1254967"/>
              <a:gd name="connsiteX42" fmla="*/ 409575 w 1031099"/>
              <a:gd name="connsiteY42" fmla="*/ 431006 h 1254967"/>
              <a:gd name="connsiteX43" fmla="*/ 416719 w 1031099"/>
              <a:gd name="connsiteY43" fmla="*/ 435768 h 1254967"/>
              <a:gd name="connsiteX44" fmla="*/ 426244 w 1031099"/>
              <a:gd name="connsiteY44" fmla="*/ 445293 h 1254967"/>
              <a:gd name="connsiteX45" fmla="*/ 440532 w 1031099"/>
              <a:gd name="connsiteY45" fmla="*/ 454818 h 1254967"/>
              <a:gd name="connsiteX46" fmla="*/ 447675 w 1031099"/>
              <a:gd name="connsiteY46" fmla="*/ 469106 h 1254967"/>
              <a:gd name="connsiteX47" fmla="*/ 450057 w 1031099"/>
              <a:gd name="connsiteY47" fmla="*/ 488156 h 1254967"/>
              <a:gd name="connsiteX48" fmla="*/ 452438 w 1031099"/>
              <a:gd name="connsiteY48" fmla="*/ 495300 h 1254967"/>
              <a:gd name="connsiteX49" fmla="*/ 459582 w 1031099"/>
              <a:gd name="connsiteY49" fmla="*/ 497681 h 1254967"/>
              <a:gd name="connsiteX50" fmla="*/ 473869 w 1031099"/>
              <a:gd name="connsiteY50" fmla="*/ 507206 h 1254967"/>
              <a:gd name="connsiteX51" fmla="*/ 478632 w 1031099"/>
              <a:gd name="connsiteY51" fmla="*/ 547687 h 1254967"/>
              <a:gd name="connsiteX52" fmla="*/ 481013 w 1031099"/>
              <a:gd name="connsiteY52" fmla="*/ 561975 h 1254967"/>
              <a:gd name="connsiteX53" fmla="*/ 488157 w 1031099"/>
              <a:gd name="connsiteY53" fmla="*/ 569118 h 1254967"/>
              <a:gd name="connsiteX54" fmla="*/ 497682 w 1031099"/>
              <a:gd name="connsiteY54" fmla="*/ 583406 h 1254967"/>
              <a:gd name="connsiteX55" fmla="*/ 500063 w 1031099"/>
              <a:gd name="connsiteY55" fmla="*/ 590550 h 1254967"/>
              <a:gd name="connsiteX56" fmla="*/ 507207 w 1031099"/>
              <a:gd name="connsiteY56" fmla="*/ 600075 h 1254967"/>
              <a:gd name="connsiteX57" fmla="*/ 511969 w 1031099"/>
              <a:gd name="connsiteY57" fmla="*/ 607218 h 1254967"/>
              <a:gd name="connsiteX58" fmla="*/ 519113 w 1031099"/>
              <a:gd name="connsiteY58" fmla="*/ 621506 h 1254967"/>
              <a:gd name="connsiteX59" fmla="*/ 526257 w 1031099"/>
              <a:gd name="connsiteY59" fmla="*/ 626268 h 1254967"/>
              <a:gd name="connsiteX60" fmla="*/ 528638 w 1031099"/>
              <a:gd name="connsiteY60" fmla="*/ 633412 h 1254967"/>
              <a:gd name="connsiteX61" fmla="*/ 540544 w 1031099"/>
              <a:gd name="connsiteY61" fmla="*/ 645318 h 1254967"/>
              <a:gd name="connsiteX62" fmla="*/ 554832 w 1031099"/>
              <a:gd name="connsiteY62" fmla="*/ 647700 h 1254967"/>
              <a:gd name="connsiteX63" fmla="*/ 559594 w 1031099"/>
              <a:gd name="connsiteY63" fmla="*/ 654843 h 1254967"/>
              <a:gd name="connsiteX64" fmla="*/ 564357 w 1031099"/>
              <a:gd name="connsiteY64" fmla="*/ 669131 h 1254967"/>
              <a:gd name="connsiteX65" fmla="*/ 571500 w 1031099"/>
              <a:gd name="connsiteY65" fmla="*/ 683418 h 1254967"/>
              <a:gd name="connsiteX66" fmla="*/ 583407 w 1031099"/>
              <a:gd name="connsiteY66" fmla="*/ 700087 h 1254967"/>
              <a:gd name="connsiteX67" fmla="*/ 590550 w 1031099"/>
              <a:gd name="connsiteY67" fmla="*/ 704850 h 1254967"/>
              <a:gd name="connsiteX68" fmla="*/ 602457 w 1031099"/>
              <a:gd name="connsiteY68" fmla="*/ 716756 h 1254967"/>
              <a:gd name="connsiteX69" fmla="*/ 616744 w 1031099"/>
              <a:gd name="connsiteY69" fmla="*/ 728662 h 1254967"/>
              <a:gd name="connsiteX70" fmla="*/ 621507 w 1031099"/>
              <a:gd name="connsiteY70" fmla="*/ 735806 h 1254967"/>
              <a:gd name="connsiteX71" fmla="*/ 628650 w 1031099"/>
              <a:gd name="connsiteY71" fmla="*/ 738187 h 1254967"/>
              <a:gd name="connsiteX72" fmla="*/ 635794 w 1031099"/>
              <a:gd name="connsiteY72" fmla="*/ 742950 h 1254967"/>
              <a:gd name="connsiteX73" fmla="*/ 642938 w 1031099"/>
              <a:gd name="connsiteY73" fmla="*/ 750093 h 1254967"/>
              <a:gd name="connsiteX74" fmla="*/ 647700 w 1031099"/>
              <a:gd name="connsiteY74" fmla="*/ 757237 h 1254967"/>
              <a:gd name="connsiteX75" fmla="*/ 654844 w 1031099"/>
              <a:gd name="connsiteY75" fmla="*/ 759618 h 1254967"/>
              <a:gd name="connsiteX76" fmla="*/ 659607 w 1031099"/>
              <a:gd name="connsiteY76" fmla="*/ 766762 h 1254967"/>
              <a:gd name="connsiteX77" fmla="*/ 681038 w 1031099"/>
              <a:gd name="connsiteY77" fmla="*/ 783431 h 1254967"/>
              <a:gd name="connsiteX78" fmla="*/ 688182 w 1031099"/>
              <a:gd name="connsiteY78" fmla="*/ 788193 h 1254967"/>
              <a:gd name="connsiteX79" fmla="*/ 695325 w 1031099"/>
              <a:gd name="connsiteY79" fmla="*/ 792956 h 1254967"/>
              <a:gd name="connsiteX80" fmla="*/ 700088 w 1031099"/>
              <a:gd name="connsiteY80" fmla="*/ 800100 h 1254967"/>
              <a:gd name="connsiteX81" fmla="*/ 709613 w 1031099"/>
              <a:gd name="connsiteY81" fmla="*/ 807243 h 1254967"/>
              <a:gd name="connsiteX82" fmla="*/ 711994 w 1031099"/>
              <a:gd name="connsiteY82" fmla="*/ 835818 h 1254967"/>
              <a:gd name="connsiteX83" fmla="*/ 716757 w 1031099"/>
              <a:gd name="connsiteY83" fmla="*/ 850106 h 1254967"/>
              <a:gd name="connsiteX84" fmla="*/ 723900 w 1031099"/>
              <a:gd name="connsiteY84" fmla="*/ 864393 h 1254967"/>
              <a:gd name="connsiteX85" fmla="*/ 728663 w 1031099"/>
              <a:gd name="connsiteY85" fmla="*/ 878681 h 1254967"/>
              <a:gd name="connsiteX86" fmla="*/ 731044 w 1031099"/>
              <a:gd name="connsiteY86" fmla="*/ 900112 h 1254967"/>
              <a:gd name="connsiteX87" fmla="*/ 733425 w 1031099"/>
              <a:gd name="connsiteY87" fmla="*/ 912018 h 1254967"/>
              <a:gd name="connsiteX88" fmla="*/ 740569 w 1031099"/>
              <a:gd name="connsiteY88" fmla="*/ 916781 h 1254967"/>
              <a:gd name="connsiteX89" fmla="*/ 752475 w 1031099"/>
              <a:gd name="connsiteY89" fmla="*/ 928687 h 1254967"/>
              <a:gd name="connsiteX90" fmla="*/ 778669 w 1031099"/>
              <a:gd name="connsiteY90" fmla="*/ 959643 h 1254967"/>
              <a:gd name="connsiteX91" fmla="*/ 795338 w 1031099"/>
              <a:gd name="connsiteY91" fmla="*/ 971550 h 1254967"/>
              <a:gd name="connsiteX92" fmla="*/ 802482 w 1031099"/>
              <a:gd name="connsiteY92" fmla="*/ 985837 h 1254967"/>
              <a:gd name="connsiteX93" fmla="*/ 814388 w 1031099"/>
              <a:gd name="connsiteY93" fmla="*/ 997743 h 1254967"/>
              <a:gd name="connsiteX94" fmla="*/ 823913 w 1031099"/>
              <a:gd name="connsiteY94" fmla="*/ 1012031 h 1254967"/>
              <a:gd name="connsiteX95" fmla="*/ 831057 w 1031099"/>
              <a:gd name="connsiteY95" fmla="*/ 1021556 h 1254967"/>
              <a:gd name="connsiteX96" fmla="*/ 835819 w 1031099"/>
              <a:gd name="connsiteY96" fmla="*/ 1028700 h 1254967"/>
              <a:gd name="connsiteX97" fmla="*/ 842963 w 1031099"/>
              <a:gd name="connsiteY97" fmla="*/ 1033462 h 1254967"/>
              <a:gd name="connsiteX98" fmla="*/ 847725 w 1031099"/>
              <a:gd name="connsiteY98" fmla="*/ 1040606 h 1254967"/>
              <a:gd name="connsiteX99" fmla="*/ 869157 w 1031099"/>
              <a:gd name="connsiteY99" fmla="*/ 1057275 h 1254967"/>
              <a:gd name="connsiteX100" fmla="*/ 876300 w 1031099"/>
              <a:gd name="connsiteY100" fmla="*/ 1062037 h 1254967"/>
              <a:gd name="connsiteX101" fmla="*/ 885825 w 1031099"/>
              <a:gd name="connsiteY101" fmla="*/ 1064418 h 1254967"/>
              <a:gd name="connsiteX102" fmla="*/ 892969 w 1031099"/>
              <a:gd name="connsiteY102" fmla="*/ 1066800 h 1254967"/>
              <a:gd name="connsiteX103" fmla="*/ 907257 w 1031099"/>
              <a:gd name="connsiteY103" fmla="*/ 1076325 h 1254967"/>
              <a:gd name="connsiteX104" fmla="*/ 914400 w 1031099"/>
              <a:gd name="connsiteY104" fmla="*/ 1092993 h 1254967"/>
              <a:gd name="connsiteX105" fmla="*/ 921544 w 1031099"/>
              <a:gd name="connsiteY105" fmla="*/ 1097756 h 1254967"/>
              <a:gd name="connsiteX106" fmla="*/ 931069 w 1031099"/>
              <a:gd name="connsiteY106" fmla="*/ 1112043 h 1254967"/>
              <a:gd name="connsiteX107" fmla="*/ 935832 w 1031099"/>
              <a:gd name="connsiteY107" fmla="*/ 1119187 h 1254967"/>
              <a:gd name="connsiteX108" fmla="*/ 947738 w 1031099"/>
              <a:gd name="connsiteY108" fmla="*/ 1140618 h 1254967"/>
              <a:gd name="connsiteX109" fmla="*/ 954882 w 1031099"/>
              <a:gd name="connsiteY109" fmla="*/ 1145381 h 1254967"/>
              <a:gd name="connsiteX110" fmla="*/ 976313 w 1031099"/>
              <a:gd name="connsiteY110" fmla="*/ 1164431 h 1254967"/>
              <a:gd name="connsiteX111" fmla="*/ 981075 w 1031099"/>
              <a:gd name="connsiteY111" fmla="*/ 1171575 h 1254967"/>
              <a:gd name="connsiteX112" fmla="*/ 995363 w 1031099"/>
              <a:gd name="connsiteY112" fmla="*/ 1181100 h 1254967"/>
              <a:gd name="connsiteX113" fmla="*/ 1000125 w 1031099"/>
              <a:gd name="connsiteY113" fmla="*/ 1188243 h 1254967"/>
              <a:gd name="connsiteX114" fmla="*/ 1007269 w 1031099"/>
              <a:gd name="connsiteY114" fmla="*/ 1190625 h 1254967"/>
              <a:gd name="connsiteX115" fmla="*/ 1012032 w 1031099"/>
              <a:gd name="connsiteY115" fmla="*/ 1204912 h 1254967"/>
              <a:gd name="connsiteX116" fmla="*/ 1014413 w 1031099"/>
              <a:gd name="connsiteY116" fmla="*/ 1212056 h 1254967"/>
              <a:gd name="connsiteX117" fmla="*/ 1016794 w 1031099"/>
              <a:gd name="connsiteY117" fmla="*/ 1219200 h 1254967"/>
              <a:gd name="connsiteX118" fmla="*/ 1021557 w 1031099"/>
              <a:gd name="connsiteY118" fmla="*/ 1238250 h 1254967"/>
              <a:gd name="connsiteX119" fmla="*/ 1023938 w 1031099"/>
              <a:gd name="connsiteY119" fmla="*/ 1250156 h 1254967"/>
              <a:gd name="connsiteX120" fmla="*/ 1026319 w 1031099"/>
              <a:gd name="connsiteY120" fmla="*/ 1254918 h 1254967"/>
              <a:gd name="connsiteX0" fmla="*/ 0 w 1031099"/>
              <a:gd name="connsiteY0" fmla="*/ 0 h 1254967"/>
              <a:gd name="connsiteX1" fmla="*/ 11907 w 1031099"/>
              <a:gd name="connsiteY1" fmla="*/ 2381 h 1254967"/>
              <a:gd name="connsiteX2" fmla="*/ 61913 w 1031099"/>
              <a:gd name="connsiteY2" fmla="*/ 7143 h 1254967"/>
              <a:gd name="connsiteX3" fmla="*/ 83344 w 1031099"/>
              <a:gd name="connsiteY3" fmla="*/ 14287 h 1254967"/>
              <a:gd name="connsiteX4" fmla="*/ 90488 w 1031099"/>
              <a:gd name="connsiteY4" fmla="*/ 19050 h 1254967"/>
              <a:gd name="connsiteX5" fmla="*/ 97632 w 1031099"/>
              <a:gd name="connsiteY5" fmla="*/ 21431 h 1254967"/>
              <a:gd name="connsiteX6" fmla="*/ 109538 w 1031099"/>
              <a:gd name="connsiteY6" fmla="*/ 30956 h 1254967"/>
              <a:gd name="connsiteX7" fmla="*/ 123825 w 1031099"/>
              <a:gd name="connsiteY7" fmla="*/ 40481 h 1254967"/>
              <a:gd name="connsiteX8" fmla="*/ 138113 w 1031099"/>
              <a:gd name="connsiteY8" fmla="*/ 47625 h 1254967"/>
              <a:gd name="connsiteX9" fmla="*/ 152400 w 1031099"/>
              <a:gd name="connsiteY9" fmla="*/ 50006 h 1254967"/>
              <a:gd name="connsiteX10" fmla="*/ 157163 w 1031099"/>
              <a:gd name="connsiteY10" fmla="*/ 57150 h 1254967"/>
              <a:gd name="connsiteX11" fmla="*/ 161925 w 1031099"/>
              <a:gd name="connsiteY11" fmla="*/ 73818 h 1254967"/>
              <a:gd name="connsiteX12" fmla="*/ 166688 w 1031099"/>
              <a:gd name="connsiteY12" fmla="*/ 80962 h 1254967"/>
              <a:gd name="connsiteX13" fmla="*/ 169069 w 1031099"/>
              <a:gd name="connsiteY13" fmla="*/ 88106 h 1254967"/>
              <a:gd name="connsiteX14" fmla="*/ 178594 w 1031099"/>
              <a:gd name="connsiteY14" fmla="*/ 90487 h 1254967"/>
              <a:gd name="connsiteX15" fmla="*/ 185738 w 1031099"/>
              <a:gd name="connsiteY15" fmla="*/ 130968 h 1254967"/>
              <a:gd name="connsiteX16" fmla="*/ 188119 w 1031099"/>
              <a:gd name="connsiteY16" fmla="*/ 138112 h 1254967"/>
              <a:gd name="connsiteX17" fmla="*/ 195263 w 1031099"/>
              <a:gd name="connsiteY17" fmla="*/ 140493 h 1254967"/>
              <a:gd name="connsiteX18" fmla="*/ 200025 w 1031099"/>
              <a:gd name="connsiteY18" fmla="*/ 154781 h 1254967"/>
              <a:gd name="connsiteX19" fmla="*/ 202407 w 1031099"/>
              <a:gd name="connsiteY19" fmla="*/ 161925 h 1254967"/>
              <a:gd name="connsiteX20" fmla="*/ 207169 w 1031099"/>
              <a:gd name="connsiteY20" fmla="*/ 185737 h 1254967"/>
              <a:gd name="connsiteX21" fmla="*/ 209550 w 1031099"/>
              <a:gd name="connsiteY21" fmla="*/ 197643 h 1254967"/>
              <a:gd name="connsiteX22" fmla="*/ 216694 w 1031099"/>
              <a:gd name="connsiteY22" fmla="*/ 204787 h 1254967"/>
              <a:gd name="connsiteX23" fmla="*/ 219075 w 1031099"/>
              <a:gd name="connsiteY23" fmla="*/ 211931 h 1254967"/>
              <a:gd name="connsiteX24" fmla="*/ 223838 w 1031099"/>
              <a:gd name="connsiteY24" fmla="*/ 219075 h 1254967"/>
              <a:gd name="connsiteX25" fmla="*/ 233363 w 1031099"/>
              <a:gd name="connsiteY25" fmla="*/ 240506 h 1254967"/>
              <a:gd name="connsiteX26" fmla="*/ 235744 w 1031099"/>
              <a:gd name="connsiteY26" fmla="*/ 247650 h 1254967"/>
              <a:gd name="connsiteX27" fmla="*/ 238125 w 1031099"/>
              <a:gd name="connsiteY27" fmla="*/ 264318 h 1254967"/>
              <a:gd name="connsiteX28" fmla="*/ 252413 w 1031099"/>
              <a:gd name="connsiteY28" fmla="*/ 271462 h 1254967"/>
              <a:gd name="connsiteX29" fmla="*/ 257175 w 1031099"/>
              <a:gd name="connsiteY29" fmla="*/ 278606 h 1254967"/>
              <a:gd name="connsiteX30" fmla="*/ 264319 w 1031099"/>
              <a:gd name="connsiteY30" fmla="*/ 280987 h 1254967"/>
              <a:gd name="connsiteX31" fmla="*/ 278607 w 1031099"/>
              <a:gd name="connsiteY31" fmla="*/ 288131 h 1254967"/>
              <a:gd name="connsiteX32" fmla="*/ 292894 w 1031099"/>
              <a:gd name="connsiteY32" fmla="*/ 297656 h 1254967"/>
              <a:gd name="connsiteX33" fmla="*/ 304800 w 1031099"/>
              <a:gd name="connsiteY33" fmla="*/ 319087 h 1254967"/>
              <a:gd name="connsiteX34" fmla="*/ 314325 w 1031099"/>
              <a:gd name="connsiteY34" fmla="*/ 333375 h 1254967"/>
              <a:gd name="connsiteX35" fmla="*/ 326232 w 1031099"/>
              <a:gd name="connsiteY35" fmla="*/ 350043 h 1254967"/>
              <a:gd name="connsiteX36" fmla="*/ 340519 w 1031099"/>
              <a:gd name="connsiteY36" fmla="*/ 359568 h 1254967"/>
              <a:gd name="connsiteX37" fmla="*/ 354807 w 1031099"/>
              <a:gd name="connsiteY37" fmla="*/ 366712 h 1254967"/>
              <a:gd name="connsiteX38" fmla="*/ 366713 w 1031099"/>
              <a:gd name="connsiteY38" fmla="*/ 378618 h 1254967"/>
              <a:gd name="connsiteX39" fmla="*/ 381000 w 1031099"/>
              <a:gd name="connsiteY39" fmla="*/ 390525 h 1254967"/>
              <a:gd name="connsiteX40" fmla="*/ 388144 w 1031099"/>
              <a:gd name="connsiteY40" fmla="*/ 404812 h 1254967"/>
              <a:gd name="connsiteX41" fmla="*/ 395288 w 1031099"/>
              <a:gd name="connsiteY41" fmla="*/ 421481 h 1254967"/>
              <a:gd name="connsiteX42" fmla="*/ 409575 w 1031099"/>
              <a:gd name="connsiteY42" fmla="*/ 431006 h 1254967"/>
              <a:gd name="connsiteX43" fmla="*/ 416719 w 1031099"/>
              <a:gd name="connsiteY43" fmla="*/ 435768 h 1254967"/>
              <a:gd name="connsiteX44" fmla="*/ 426244 w 1031099"/>
              <a:gd name="connsiteY44" fmla="*/ 445293 h 1254967"/>
              <a:gd name="connsiteX45" fmla="*/ 440532 w 1031099"/>
              <a:gd name="connsiteY45" fmla="*/ 454818 h 1254967"/>
              <a:gd name="connsiteX46" fmla="*/ 447675 w 1031099"/>
              <a:gd name="connsiteY46" fmla="*/ 469106 h 1254967"/>
              <a:gd name="connsiteX47" fmla="*/ 450057 w 1031099"/>
              <a:gd name="connsiteY47" fmla="*/ 488156 h 1254967"/>
              <a:gd name="connsiteX48" fmla="*/ 452438 w 1031099"/>
              <a:gd name="connsiteY48" fmla="*/ 495300 h 1254967"/>
              <a:gd name="connsiteX49" fmla="*/ 459582 w 1031099"/>
              <a:gd name="connsiteY49" fmla="*/ 497681 h 1254967"/>
              <a:gd name="connsiteX50" fmla="*/ 473869 w 1031099"/>
              <a:gd name="connsiteY50" fmla="*/ 507206 h 1254967"/>
              <a:gd name="connsiteX51" fmla="*/ 478632 w 1031099"/>
              <a:gd name="connsiteY51" fmla="*/ 547687 h 1254967"/>
              <a:gd name="connsiteX52" fmla="*/ 481013 w 1031099"/>
              <a:gd name="connsiteY52" fmla="*/ 561975 h 1254967"/>
              <a:gd name="connsiteX53" fmla="*/ 488157 w 1031099"/>
              <a:gd name="connsiteY53" fmla="*/ 569118 h 1254967"/>
              <a:gd name="connsiteX54" fmla="*/ 497682 w 1031099"/>
              <a:gd name="connsiteY54" fmla="*/ 583406 h 1254967"/>
              <a:gd name="connsiteX55" fmla="*/ 500063 w 1031099"/>
              <a:gd name="connsiteY55" fmla="*/ 590550 h 1254967"/>
              <a:gd name="connsiteX56" fmla="*/ 507207 w 1031099"/>
              <a:gd name="connsiteY56" fmla="*/ 600075 h 1254967"/>
              <a:gd name="connsiteX57" fmla="*/ 511969 w 1031099"/>
              <a:gd name="connsiteY57" fmla="*/ 607218 h 1254967"/>
              <a:gd name="connsiteX58" fmla="*/ 519113 w 1031099"/>
              <a:gd name="connsiteY58" fmla="*/ 621506 h 1254967"/>
              <a:gd name="connsiteX59" fmla="*/ 526257 w 1031099"/>
              <a:gd name="connsiteY59" fmla="*/ 626268 h 1254967"/>
              <a:gd name="connsiteX60" fmla="*/ 528638 w 1031099"/>
              <a:gd name="connsiteY60" fmla="*/ 633412 h 1254967"/>
              <a:gd name="connsiteX61" fmla="*/ 540544 w 1031099"/>
              <a:gd name="connsiteY61" fmla="*/ 645318 h 1254967"/>
              <a:gd name="connsiteX62" fmla="*/ 554832 w 1031099"/>
              <a:gd name="connsiteY62" fmla="*/ 647700 h 1254967"/>
              <a:gd name="connsiteX63" fmla="*/ 559594 w 1031099"/>
              <a:gd name="connsiteY63" fmla="*/ 654843 h 1254967"/>
              <a:gd name="connsiteX64" fmla="*/ 564357 w 1031099"/>
              <a:gd name="connsiteY64" fmla="*/ 669131 h 1254967"/>
              <a:gd name="connsiteX65" fmla="*/ 571500 w 1031099"/>
              <a:gd name="connsiteY65" fmla="*/ 683418 h 1254967"/>
              <a:gd name="connsiteX66" fmla="*/ 583407 w 1031099"/>
              <a:gd name="connsiteY66" fmla="*/ 700087 h 1254967"/>
              <a:gd name="connsiteX67" fmla="*/ 590550 w 1031099"/>
              <a:gd name="connsiteY67" fmla="*/ 704850 h 1254967"/>
              <a:gd name="connsiteX68" fmla="*/ 602457 w 1031099"/>
              <a:gd name="connsiteY68" fmla="*/ 716756 h 1254967"/>
              <a:gd name="connsiteX69" fmla="*/ 616744 w 1031099"/>
              <a:gd name="connsiteY69" fmla="*/ 728662 h 1254967"/>
              <a:gd name="connsiteX70" fmla="*/ 621507 w 1031099"/>
              <a:gd name="connsiteY70" fmla="*/ 735806 h 1254967"/>
              <a:gd name="connsiteX71" fmla="*/ 628650 w 1031099"/>
              <a:gd name="connsiteY71" fmla="*/ 738187 h 1254967"/>
              <a:gd name="connsiteX72" fmla="*/ 635794 w 1031099"/>
              <a:gd name="connsiteY72" fmla="*/ 742950 h 1254967"/>
              <a:gd name="connsiteX73" fmla="*/ 642938 w 1031099"/>
              <a:gd name="connsiteY73" fmla="*/ 750093 h 1254967"/>
              <a:gd name="connsiteX74" fmla="*/ 647700 w 1031099"/>
              <a:gd name="connsiteY74" fmla="*/ 757237 h 1254967"/>
              <a:gd name="connsiteX75" fmla="*/ 654844 w 1031099"/>
              <a:gd name="connsiteY75" fmla="*/ 759618 h 1254967"/>
              <a:gd name="connsiteX76" fmla="*/ 659607 w 1031099"/>
              <a:gd name="connsiteY76" fmla="*/ 766762 h 1254967"/>
              <a:gd name="connsiteX77" fmla="*/ 681038 w 1031099"/>
              <a:gd name="connsiteY77" fmla="*/ 783431 h 1254967"/>
              <a:gd name="connsiteX78" fmla="*/ 688182 w 1031099"/>
              <a:gd name="connsiteY78" fmla="*/ 788193 h 1254967"/>
              <a:gd name="connsiteX79" fmla="*/ 695325 w 1031099"/>
              <a:gd name="connsiteY79" fmla="*/ 792956 h 1254967"/>
              <a:gd name="connsiteX80" fmla="*/ 700088 w 1031099"/>
              <a:gd name="connsiteY80" fmla="*/ 800100 h 1254967"/>
              <a:gd name="connsiteX81" fmla="*/ 709613 w 1031099"/>
              <a:gd name="connsiteY81" fmla="*/ 807243 h 1254967"/>
              <a:gd name="connsiteX82" fmla="*/ 711994 w 1031099"/>
              <a:gd name="connsiteY82" fmla="*/ 835818 h 1254967"/>
              <a:gd name="connsiteX83" fmla="*/ 716757 w 1031099"/>
              <a:gd name="connsiteY83" fmla="*/ 850106 h 1254967"/>
              <a:gd name="connsiteX84" fmla="*/ 723900 w 1031099"/>
              <a:gd name="connsiteY84" fmla="*/ 864393 h 1254967"/>
              <a:gd name="connsiteX85" fmla="*/ 728663 w 1031099"/>
              <a:gd name="connsiteY85" fmla="*/ 878681 h 1254967"/>
              <a:gd name="connsiteX86" fmla="*/ 731044 w 1031099"/>
              <a:gd name="connsiteY86" fmla="*/ 900112 h 1254967"/>
              <a:gd name="connsiteX87" fmla="*/ 733425 w 1031099"/>
              <a:gd name="connsiteY87" fmla="*/ 912018 h 1254967"/>
              <a:gd name="connsiteX88" fmla="*/ 740569 w 1031099"/>
              <a:gd name="connsiteY88" fmla="*/ 916781 h 1254967"/>
              <a:gd name="connsiteX89" fmla="*/ 752475 w 1031099"/>
              <a:gd name="connsiteY89" fmla="*/ 928687 h 1254967"/>
              <a:gd name="connsiteX90" fmla="*/ 778669 w 1031099"/>
              <a:gd name="connsiteY90" fmla="*/ 959643 h 1254967"/>
              <a:gd name="connsiteX91" fmla="*/ 802482 w 1031099"/>
              <a:gd name="connsiteY91" fmla="*/ 985837 h 1254967"/>
              <a:gd name="connsiteX92" fmla="*/ 814388 w 1031099"/>
              <a:gd name="connsiteY92" fmla="*/ 997743 h 1254967"/>
              <a:gd name="connsiteX93" fmla="*/ 823913 w 1031099"/>
              <a:gd name="connsiteY93" fmla="*/ 1012031 h 1254967"/>
              <a:gd name="connsiteX94" fmla="*/ 831057 w 1031099"/>
              <a:gd name="connsiteY94" fmla="*/ 1021556 h 1254967"/>
              <a:gd name="connsiteX95" fmla="*/ 835819 w 1031099"/>
              <a:gd name="connsiteY95" fmla="*/ 1028700 h 1254967"/>
              <a:gd name="connsiteX96" fmla="*/ 842963 w 1031099"/>
              <a:gd name="connsiteY96" fmla="*/ 1033462 h 1254967"/>
              <a:gd name="connsiteX97" fmla="*/ 847725 w 1031099"/>
              <a:gd name="connsiteY97" fmla="*/ 1040606 h 1254967"/>
              <a:gd name="connsiteX98" fmla="*/ 869157 w 1031099"/>
              <a:gd name="connsiteY98" fmla="*/ 1057275 h 1254967"/>
              <a:gd name="connsiteX99" fmla="*/ 876300 w 1031099"/>
              <a:gd name="connsiteY99" fmla="*/ 1062037 h 1254967"/>
              <a:gd name="connsiteX100" fmla="*/ 885825 w 1031099"/>
              <a:gd name="connsiteY100" fmla="*/ 1064418 h 1254967"/>
              <a:gd name="connsiteX101" fmla="*/ 892969 w 1031099"/>
              <a:gd name="connsiteY101" fmla="*/ 1066800 h 1254967"/>
              <a:gd name="connsiteX102" fmla="*/ 907257 w 1031099"/>
              <a:gd name="connsiteY102" fmla="*/ 1076325 h 1254967"/>
              <a:gd name="connsiteX103" fmla="*/ 914400 w 1031099"/>
              <a:gd name="connsiteY103" fmla="*/ 1092993 h 1254967"/>
              <a:gd name="connsiteX104" fmla="*/ 921544 w 1031099"/>
              <a:gd name="connsiteY104" fmla="*/ 1097756 h 1254967"/>
              <a:gd name="connsiteX105" fmla="*/ 931069 w 1031099"/>
              <a:gd name="connsiteY105" fmla="*/ 1112043 h 1254967"/>
              <a:gd name="connsiteX106" fmla="*/ 935832 w 1031099"/>
              <a:gd name="connsiteY106" fmla="*/ 1119187 h 1254967"/>
              <a:gd name="connsiteX107" fmla="*/ 947738 w 1031099"/>
              <a:gd name="connsiteY107" fmla="*/ 1140618 h 1254967"/>
              <a:gd name="connsiteX108" fmla="*/ 954882 w 1031099"/>
              <a:gd name="connsiteY108" fmla="*/ 1145381 h 1254967"/>
              <a:gd name="connsiteX109" fmla="*/ 976313 w 1031099"/>
              <a:gd name="connsiteY109" fmla="*/ 1164431 h 1254967"/>
              <a:gd name="connsiteX110" fmla="*/ 981075 w 1031099"/>
              <a:gd name="connsiteY110" fmla="*/ 1171575 h 1254967"/>
              <a:gd name="connsiteX111" fmla="*/ 995363 w 1031099"/>
              <a:gd name="connsiteY111" fmla="*/ 1181100 h 1254967"/>
              <a:gd name="connsiteX112" fmla="*/ 1000125 w 1031099"/>
              <a:gd name="connsiteY112" fmla="*/ 1188243 h 1254967"/>
              <a:gd name="connsiteX113" fmla="*/ 1007269 w 1031099"/>
              <a:gd name="connsiteY113" fmla="*/ 1190625 h 1254967"/>
              <a:gd name="connsiteX114" fmla="*/ 1012032 w 1031099"/>
              <a:gd name="connsiteY114" fmla="*/ 1204912 h 1254967"/>
              <a:gd name="connsiteX115" fmla="*/ 1014413 w 1031099"/>
              <a:gd name="connsiteY115" fmla="*/ 1212056 h 1254967"/>
              <a:gd name="connsiteX116" fmla="*/ 1016794 w 1031099"/>
              <a:gd name="connsiteY116" fmla="*/ 1219200 h 1254967"/>
              <a:gd name="connsiteX117" fmla="*/ 1021557 w 1031099"/>
              <a:gd name="connsiteY117" fmla="*/ 1238250 h 1254967"/>
              <a:gd name="connsiteX118" fmla="*/ 1023938 w 1031099"/>
              <a:gd name="connsiteY118" fmla="*/ 1250156 h 1254967"/>
              <a:gd name="connsiteX119" fmla="*/ 1026319 w 1031099"/>
              <a:gd name="connsiteY119" fmla="*/ 1254918 h 1254967"/>
              <a:gd name="connsiteX0" fmla="*/ 0 w 1031099"/>
              <a:gd name="connsiteY0" fmla="*/ 0 h 1254967"/>
              <a:gd name="connsiteX1" fmla="*/ 11907 w 1031099"/>
              <a:gd name="connsiteY1" fmla="*/ 2381 h 1254967"/>
              <a:gd name="connsiteX2" fmla="*/ 61913 w 1031099"/>
              <a:gd name="connsiteY2" fmla="*/ 7143 h 1254967"/>
              <a:gd name="connsiteX3" fmla="*/ 83344 w 1031099"/>
              <a:gd name="connsiteY3" fmla="*/ 14287 h 1254967"/>
              <a:gd name="connsiteX4" fmla="*/ 90488 w 1031099"/>
              <a:gd name="connsiteY4" fmla="*/ 19050 h 1254967"/>
              <a:gd name="connsiteX5" fmla="*/ 97632 w 1031099"/>
              <a:gd name="connsiteY5" fmla="*/ 21431 h 1254967"/>
              <a:gd name="connsiteX6" fmla="*/ 109538 w 1031099"/>
              <a:gd name="connsiteY6" fmla="*/ 30956 h 1254967"/>
              <a:gd name="connsiteX7" fmla="*/ 123825 w 1031099"/>
              <a:gd name="connsiteY7" fmla="*/ 40481 h 1254967"/>
              <a:gd name="connsiteX8" fmla="*/ 138113 w 1031099"/>
              <a:gd name="connsiteY8" fmla="*/ 47625 h 1254967"/>
              <a:gd name="connsiteX9" fmla="*/ 152400 w 1031099"/>
              <a:gd name="connsiteY9" fmla="*/ 50006 h 1254967"/>
              <a:gd name="connsiteX10" fmla="*/ 157163 w 1031099"/>
              <a:gd name="connsiteY10" fmla="*/ 57150 h 1254967"/>
              <a:gd name="connsiteX11" fmla="*/ 161925 w 1031099"/>
              <a:gd name="connsiteY11" fmla="*/ 73818 h 1254967"/>
              <a:gd name="connsiteX12" fmla="*/ 166688 w 1031099"/>
              <a:gd name="connsiteY12" fmla="*/ 80962 h 1254967"/>
              <a:gd name="connsiteX13" fmla="*/ 169069 w 1031099"/>
              <a:gd name="connsiteY13" fmla="*/ 88106 h 1254967"/>
              <a:gd name="connsiteX14" fmla="*/ 178594 w 1031099"/>
              <a:gd name="connsiteY14" fmla="*/ 90487 h 1254967"/>
              <a:gd name="connsiteX15" fmla="*/ 185738 w 1031099"/>
              <a:gd name="connsiteY15" fmla="*/ 130968 h 1254967"/>
              <a:gd name="connsiteX16" fmla="*/ 188119 w 1031099"/>
              <a:gd name="connsiteY16" fmla="*/ 138112 h 1254967"/>
              <a:gd name="connsiteX17" fmla="*/ 195263 w 1031099"/>
              <a:gd name="connsiteY17" fmla="*/ 140493 h 1254967"/>
              <a:gd name="connsiteX18" fmla="*/ 200025 w 1031099"/>
              <a:gd name="connsiteY18" fmla="*/ 154781 h 1254967"/>
              <a:gd name="connsiteX19" fmla="*/ 202407 w 1031099"/>
              <a:gd name="connsiteY19" fmla="*/ 161925 h 1254967"/>
              <a:gd name="connsiteX20" fmla="*/ 207169 w 1031099"/>
              <a:gd name="connsiteY20" fmla="*/ 185737 h 1254967"/>
              <a:gd name="connsiteX21" fmla="*/ 209550 w 1031099"/>
              <a:gd name="connsiteY21" fmla="*/ 197643 h 1254967"/>
              <a:gd name="connsiteX22" fmla="*/ 216694 w 1031099"/>
              <a:gd name="connsiteY22" fmla="*/ 204787 h 1254967"/>
              <a:gd name="connsiteX23" fmla="*/ 219075 w 1031099"/>
              <a:gd name="connsiteY23" fmla="*/ 211931 h 1254967"/>
              <a:gd name="connsiteX24" fmla="*/ 223838 w 1031099"/>
              <a:gd name="connsiteY24" fmla="*/ 219075 h 1254967"/>
              <a:gd name="connsiteX25" fmla="*/ 233363 w 1031099"/>
              <a:gd name="connsiteY25" fmla="*/ 240506 h 1254967"/>
              <a:gd name="connsiteX26" fmla="*/ 235744 w 1031099"/>
              <a:gd name="connsiteY26" fmla="*/ 247650 h 1254967"/>
              <a:gd name="connsiteX27" fmla="*/ 238125 w 1031099"/>
              <a:gd name="connsiteY27" fmla="*/ 264318 h 1254967"/>
              <a:gd name="connsiteX28" fmla="*/ 252413 w 1031099"/>
              <a:gd name="connsiteY28" fmla="*/ 271462 h 1254967"/>
              <a:gd name="connsiteX29" fmla="*/ 257175 w 1031099"/>
              <a:gd name="connsiteY29" fmla="*/ 278606 h 1254967"/>
              <a:gd name="connsiteX30" fmla="*/ 264319 w 1031099"/>
              <a:gd name="connsiteY30" fmla="*/ 280987 h 1254967"/>
              <a:gd name="connsiteX31" fmla="*/ 278607 w 1031099"/>
              <a:gd name="connsiteY31" fmla="*/ 288131 h 1254967"/>
              <a:gd name="connsiteX32" fmla="*/ 292894 w 1031099"/>
              <a:gd name="connsiteY32" fmla="*/ 297656 h 1254967"/>
              <a:gd name="connsiteX33" fmla="*/ 304800 w 1031099"/>
              <a:gd name="connsiteY33" fmla="*/ 319087 h 1254967"/>
              <a:gd name="connsiteX34" fmla="*/ 314325 w 1031099"/>
              <a:gd name="connsiteY34" fmla="*/ 333375 h 1254967"/>
              <a:gd name="connsiteX35" fmla="*/ 326232 w 1031099"/>
              <a:gd name="connsiteY35" fmla="*/ 350043 h 1254967"/>
              <a:gd name="connsiteX36" fmla="*/ 340519 w 1031099"/>
              <a:gd name="connsiteY36" fmla="*/ 359568 h 1254967"/>
              <a:gd name="connsiteX37" fmla="*/ 354807 w 1031099"/>
              <a:gd name="connsiteY37" fmla="*/ 366712 h 1254967"/>
              <a:gd name="connsiteX38" fmla="*/ 366713 w 1031099"/>
              <a:gd name="connsiteY38" fmla="*/ 378618 h 1254967"/>
              <a:gd name="connsiteX39" fmla="*/ 381000 w 1031099"/>
              <a:gd name="connsiteY39" fmla="*/ 390525 h 1254967"/>
              <a:gd name="connsiteX40" fmla="*/ 388144 w 1031099"/>
              <a:gd name="connsiteY40" fmla="*/ 404812 h 1254967"/>
              <a:gd name="connsiteX41" fmla="*/ 395288 w 1031099"/>
              <a:gd name="connsiteY41" fmla="*/ 421481 h 1254967"/>
              <a:gd name="connsiteX42" fmla="*/ 409575 w 1031099"/>
              <a:gd name="connsiteY42" fmla="*/ 431006 h 1254967"/>
              <a:gd name="connsiteX43" fmla="*/ 416719 w 1031099"/>
              <a:gd name="connsiteY43" fmla="*/ 435768 h 1254967"/>
              <a:gd name="connsiteX44" fmla="*/ 426244 w 1031099"/>
              <a:gd name="connsiteY44" fmla="*/ 445293 h 1254967"/>
              <a:gd name="connsiteX45" fmla="*/ 440532 w 1031099"/>
              <a:gd name="connsiteY45" fmla="*/ 454818 h 1254967"/>
              <a:gd name="connsiteX46" fmla="*/ 447675 w 1031099"/>
              <a:gd name="connsiteY46" fmla="*/ 469106 h 1254967"/>
              <a:gd name="connsiteX47" fmla="*/ 450057 w 1031099"/>
              <a:gd name="connsiteY47" fmla="*/ 488156 h 1254967"/>
              <a:gd name="connsiteX48" fmla="*/ 452438 w 1031099"/>
              <a:gd name="connsiteY48" fmla="*/ 495300 h 1254967"/>
              <a:gd name="connsiteX49" fmla="*/ 459582 w 1031099"/>
              <a:gd name="connsiteY49" fmla="*/ 497681 h 1254967"/>
              <a:gd name="connsiteX50" fmla="*/ 473869 w 1031099"/>
              <a:gd name="connsiteY50" fmla="*/ 507206 h 1254967"/>
              <a:gd name="connsiteX51" fmla="*/ 478632 w 1031099"/>
              <a:gd name="connsiteY51" fmla="*/ 547687 h 1254967"/>
              <a:gd name="connsiteX52" fmla="*/ 481013 w 1031099"/>
              <a:gd name="connsiteY52" fmla="*/ 561975 h 1254967"/>
              <a:gd name="connsiteX53" fmla="*/ 488157 w 1031099"/>
              <a:gd name="connsiteY53" fmla="*/ 569118 h 1254967"/>
              <a:gd name="connsiteX54" fmla="*/ 497682 w 1031099"/>
              <a:gd name="connsiteY54" fmla="*/ 583406 h 1254967"/>
              <a:gd name="connsiteX55" fmla="*/ 500063 w 1031099"/>
              <a:gd name="connsiteY55" fmla="*/ 590550 h 1254967"/>
              <a:gd name="connsiteX56" fmla="*/ 507207 w 1031099"/>
              <a:gd name="connsiteY56" fmla="*/ 600075 h 1254967"/>
              <a:gd name="connsiteX57" fmla="*/ 511969 w 1031099"/>
              <a:gd name="connsiteY57" fmla="*/ 607218 h 1254967"/>
              <a:gd name="connsiteX58" fmla="*/ 519113 w 1031099"/>
              <a:gd name="connsiteY58" fmla="*/ 621506 h 1254967"/>
              <a:gd name="connsiteX59" fmla="*/ 526257 w 1031099"/>
              <a:gd name="connsiteY59" fmla="*/ 626268 h 1254967"/>
              <a:gd name="connsiteX60" fmla="*/ 528638 w 1031099"/>
              <a:gd name="connsiteY60" fmla="*/ 633412 h 1254967"/>
              <a:gd name="connsiteX61" fmla="*/ 540544 w 1031099"/>
              <a:gd name="connsiteY61" fmla="*/ 645318 h 1254967"/>
              <a:gd name="connsiteX62" fmla="*/ 554832 w 1031099"/>
              <a:gd name="connsiteY62" fmla="*/ 647700 h 1254967"/>
              <a:gd name="connsiteX63" fmla="*/ 559594 w 1031099"/>
              <a:gd name="connsiteY63" fmla="*/ 654843 h 1254967"/>
              <a:gd name="connsiteX64" fmla="*/ 564357 w 1031099"/>
              <a:gd name="connsiteY64" fmla="*/ 669131 h 1254967"/>
              <a:gd name="connsiteX65" fmla="*/ 571500 w 1031099"/>
              <a:gd name="connsiteY65" fmla="*/ 683418 h 1254967"/>
              <a:gd name="connsiteX66" fmla="*/ 583407 w 1031099"/>
              <a:gd name="connsiteY66" fmla="*/ 700087 h 1254967"/>
              <a:gd name="connsiteX67" fmla="*/ 590550 w 1031099"/>
              <a:gd name="connsiteY67" fmla="*/ 704850 h 1254967"/>
              <a:gd name="connsiteX68" fmla="*/ 602457 w 1031099"/>
              <a:gd name="connsiteY68" fmla="*/ 716756 h 1254967"/>
              <a:gd name="connsiteX69" fmla="*/ 616744 w 1031099"/>
              <a:gd name="connsiteY69" fmla="*/ 728662 h 1254967"/>
              <a:gd name="connsiteX70" fmla="*/ 621507 w 1031099"/>
              <a:gd name="connsiteY70" fmla="*/ 735806 h 1254967"/>
              <a:gd name="connsiteX71" fmla="*/ 628650 w 1031099"/>
              <a:gd name="connsiteY71" fmla="*/ 738187 h 1254967"/>
              <a:gd name="connsiteX72" fmla="*/ 635794 w 1031099"/>
              <a:gd name="connsiteY72" fmla="*/ 742950 h 1254967"/>
              <a:gd name="connsiteX73" fmla="*/ 642938 w 1031099"/>
              <a:gd name="connsiteY73" fmla="*/ 750093 h 1254967"/>
              <a:gd name="connsiteX74" fmla="*/ 647700 w 1031099"/>
              <a:gd name="connsiteY74" fmla="*/ 757237 h 1254967"/>
              <a:gd name="connsiteX75" fmla="*/ 654844 w 1031099"/>
              <a:gd name="connsiteY75" fmla="*/ 759618 h 1254967"/>
              <a:gd name="connsiteX76" fmla="*/ 659607 w 1031099"/>
              <a:gd name="connsiteY76" fmla="*/ 766762 h 1254967"/>
              <a:gd name="connsiteX77" fmla="*/ 681038 w 1031099"/>
              <a:gd name="connsiteY77" fmla="*/ 783431 h 1254967"/>
              <a:gd name="connsiteX78" fmla="*/ 688182 w 1031099"/>
              <a:gd name="connsiteY78" fmla="*/ 788193 h 1254967"/>
              <a:gd name="connsiteX79" fmla="*/ 695325 w 1031099"/>
              <a:gd name="connsiteY79" fmla="*/ 792956 h 1254967"/>
              <a:gd name="connsiteX80" fmla="*/ 700088 w 1031099"/>
              <a:gd name="connsiteY80" fmla="*/ 800100 h 1254967"/>
              <a:gd name="connsiteX81" fmla="*/ 709613 w 1031099"/>
              <a:gd name="connsiteY81" fmla="*/ 807243 h 1254967"/>
              <a:gd name="connsiteX82" fmla="*/ 711994 w 1031099"/>
              <a:gd name="connsiteY82" fmla="*/ 835818 h 1254967"/>
              <a:gd name="connsiteX83" fmla="*/ 716757 w 1031099"/>
              <a:gd name="connsiteY83" fmla="*/ 850106 h 1254967"/>
              <a:gd name="connsiteX84" fmla="*/ 723900 w 1031099"/>
              <a:gd name="connsiteY84" fmla="*/ 864393 h 1254967"/>
              <a:gd name="connsiteX85" fmla="*/ 728663 w 1031099"/>
              <a:gd name="connsiteY85" fmla="*/ 878681 h 1254967"/>
              <a:gd name="connsiteX86" fmla="*/ 731044 w 1031099"/>
              <a:gd name="connsiteY86" fmla="*/ 900112 h 1254967"/>
              <a:gd name="connsiteX87" fmla="*/ 733425 w 1031099"/>
              <a:gd name="connsiteY87" fmla="*/ 912018 h 1254967"/>
              <a:gd name="connsiteX88" fmla="*/ 740569 w 1031099"/>
              <a:gd name="connsiteY88" fmla="*/ 916781 h 1254967"/>
              <a:gd name="connsiteX89" fmla="*/ 752475 w 1031099"/>
              <a:gd name="connsiteY89" fmla="*/ 928687 h 1254967"/>
              <a:gd name="connsiteX90" fmla="*/ 778669 w 1031099"/>
              <a:gd name="connsiteY90" fmla="*/ 959643 h 1254967"/>
              <a:gd name="connsiteX91" fmla="*/ 802482 w 1031099"/>
              <a:gd name="connsiteY91" fmla="*/ 985837 h 1254967"/>
              <a:gd name="connsiteX92" fmla="*/ 814388 w 1031099"/>
              <a:gd name="connsiteY92" fmla="*/ 997743 h 1254967"/>
              <a:gd name="connsiteX93" fmla="*/ 823913 w 1031099"/>
              <a:gd name="connsiteY93" fmla="*/ 1012031 h 1254967"/>
              <a:gd name="connsiteX94" fmla="*/ 831057 w 1031099"/>
              <a:gd name="connsiteY94" fmla="*/ 1021556 h 1254967"/>
              <a:gd name="connsiteX95" fmla="*/ 835819 w 1031099"/>
              <a:gd name="connsiteY95" fmla="*/ 1028700 h 1254967"/>
              <a:gd name="connsiteX96" fmla="*/ 842963 w 1031099"/>
              <a:gd name="connsiteY96" fmla="*/ 1033462 h 1254967"/>
              <a:gd name="connsiteX97" fmla="*/ 847725 w 1031099"/>
              <a:gd name="connsiteY97" fmla="*/ 1040606 h 1254967"/>
              <a:gd name="connsiteX98" fmla="*/ 869157 w 1031099"/>
              <a:gd name="connsiteY98" fmla="*/ 1057275 h 1254967"/>
              <a:gd name="connsiteX99" fmla="*/ 876300 w 1031099"/>
              <a:gd name="connsiteY99" fmla="*/ 1062037 h 1254967"/>
              <a:gd name="connsiteX100" fmla="*/ 885825 w 1031099"/>
              <a:gd name="connsiteY100" fmla="*/ 1064418 h 1254967"/>
              <a:gd name="connsiteX101" fmla="*/ 892969 w 1031099"/>
              <a:gd name="connsiteY101" fmla="*/ 1066800 h 1254967"/>
              <a:gd name="connsiteX102" fmla="*/ 907257 w 1031099"/>
              <a:gd name="connsiteY102" fmla="*/ 1076325 h 1254967"/>
              <a:gd name="connsiteX103" fmla="*/ 914400 w 1031099"/>
              <a:gd name="connsiteY103" fmla="*/ 1092993 h 1254967"/>
              <a:gd name="connsiteX104" fmla="*/ 921544 w 1031099"/>
              <a:gd name="connsiteY104" fmla="*/ 1097756 h 1254967"/>
              <a:gd name="connsiteX105" fmla="*/ 931069 w 1031099"/>
              <a:gd name="connsiteY105" fmla="*/ 1112043 h 1254967"/>
              <a:gd name="connsiteX106" fmla="*/ 935832 w 1031099"/>
              <a:gd name="connsiteY106" fmla="*/ 1119187 h 1254967"/>
              <a:gd name="connsiteX107" fmla="*/ 947738 w 1031099"/>
              <a:gd name="connsiteY107" fmla="*/ 1140618 h 1254967"/>
              <a:gd name="connsiteX108" fmla="*/ 954882 w 1031099"/>
              <a:gd name="connsiteY108" fmla="*/ 1145381 h 1254967"/>
              <a:gd name="connsiteX109" fmla="*/ 976313 w 1031099"/>
              <a:gd name="connsiteY109" fmla="*/ 1164431 h 1254967"/>
              <a:gd name="connsiteX110" fmla="*/ 981075 w 1031099"/>
              <a:gd name="connsiteY110" fmla="*/ 1171575 h 1254967"/>
              <a:gd name="connsiteX111" fmla="*/ 995363 w 1031099"/>
              <a:gd name="connsiteY111" fmla="*/ 1181100 h 1254967"/>
              <a:gd name="connsiteX112" fmla="*/ 1000125 w 1031099"/>
              <a:gd name="connsiteY112" fmla="*/ 1188243 h 1254967"/>
              <a:gd name="connsiteX113" fmla="*/ 1007269 w 1031099"/>
              <a:gd name="connsiteY113" fmla="*/ 1190625 h 1254967"/>
              <a:gd name="connsiteX114" fmla="*/ 1012032 w 1031099"/>
              <a:gd name="connsiteY114" fmla="*/ 1204912 h 1254967"/>
              <a:gd name="connsiteX115" fmla="*/ 1014413 w 1031099"/>
              <a:gd name="connsiteY115" fmla="*/ 1212056 h 1254967"/>
              <a:gd name="connsiteX116" fmla="*/ 1016794 w 1031099"/>
              <a:gd name="connsiteY116" fmla="*/ 1219200 h 1254967"/>
              <a:gd name="connsiteX117" fmla="*/ 1021557 w 1031099"/>
              <a:gd name="connsiteY117" fmla="*/ 1238250 h 1254967"/>
              <a:gd name="connsiteX118" fmla="*/ 1023938 w 1031099"/>
              <a:gd name="connsiteY118" fmla="*/ 1250156 h 1254967"/>
              <a:gd name="connsiteX119" fmla="*/ 1026319 w 1031099"/>
              <a:gd name="connsiteY119" fmla="*/ 1254918 h 1254967"/>
              <a:gd name="connsiteX0" fmla="*/ 0 w 1023938"/>
              <a:gd name="connsiteY0" fmla="*/ 0 h 1250156"/>
              <a:gd name="connsiteX1" fmla="*/ 11907 w 1023938"/>
              <a:gd name="connsiteY1" fmla="*/ 2381 h 1250156"/>
              <a:gd name="connsiteX2" fmla="*/ 61913 w 1023938"/>
              <a:gd name="connsiteY2" fmla="*/ 7143 h 1250156"/>
              <a:gd name="connsiteX3" fmla="*/ 83344 w 1023938"/>
              <a:gd name="connsiteY3" fmla="*/ 14287 h 1250156"/>
              <a:gd name="connsiteX4" fmla="*/ 90488 w 1023938"/>
              <a:gd name="connsiteY4" fmla="*/ 19050 h 1250156"/>
              <a:gd name="connsiteX5" fmla="*/ 97632 w 1023938"/>
              <a:gd name="connsiteY5" fmla="*/ 21431 h 1250156"/>
              <a:gd name="connsiteX6" fmla="*/ 109538 w 1023938"/>
              <a:gd name="connsiteY6" fmla="*/ 30956 h 1250156"/>
              <a:gd name="connsiteX7" fmla="*/ 123825 w 1023938"/>
              <a:gd name="connsiteY7" fmla="*/ 40481 h 1250156"/>
              <a:gd name="connsiteX8" fmla="*/ 138113 w 1023938"/>
              <a:gd name="connsiteY8" fmla="*/ 47625 h 1250156"/>
              <a:gd name="connsiteX9" fmla="*/ 152400 w 1023938"/>
              <a:gd name="connsiteY9" fmla="*/ 50006 h 1250156"/>
              <a:gd name="connsiteX10" fmla="*/ 157163 w 1023938"/>
              <a:gd name="connsiteY10" fmla="*/ 57150 h 1250156"/>
              <a:gd name="connsiteX11" fmla="*/ 161925 w 1023938"/>
              <a:gd name="connsiteY11" fmla="*/ 73818 h 1250156"/>
              <a:gd name="connsiteX12" fmla="*/ 166688 w 1023938"/>
              <a:gd name="connsiteY12" fmla="*/ 80962 h 1250156"/>
              <a:gd name="connsiteX13" fmla="*/ 169069 w 1023938"/>
              <a:gd name="connsiteY13" fmla="*/ 88106 h 1250156"/>
              <a:gd name="connsiteX14" fmla="*/ 178594 w 1023938"/>
              <a:gd name="connsiteY14" fmla="*/ 90487 h 1250156"/>
              <a:gd name="connsiteX15" fmla="*/ 185738 w 1023938"/>
              <a:gd name="connsiteY15" fmla="*/ 130968 h 1250156"/>
              <a:gd name="connsiteX16" fmla="*/ 188119 w 1023938"/>
              <a:gd name="connsiteY16" fmla="*/ 138112 h 1250156"/>
              <a:gd name="connsiteX17" fmla="*/ 195263 w 1023938"/>
              <a:gd name="connsiteY17" fmla="*/ 140493 h 1250156"/>
              <a:gd name="connsiteX18" fmla="*/ 200025 w 1023938"/>
              <a:gd name="connsiteY18" fmla="*/ 154781 h 1250156"/>
              <a:gd name="connsiteX19" fmla="*/ 202407 w 1023938"/>
              <a:gd name="connsiteY19" fmla="*/ 161925 h 1250156"/>
              <a:gd name="connsiteX20" fmla="*/ 207169 w 1023938"/>
              <a:gd name="connsiteY20" fmla="*/ 185737 h 1250156"/>
              <a:gd name="connsiteX21" fmla="*/ 209550 w 1023938"/>
              <a:gd name="connsiteY21" fmla="*/ 197643 h 1250156"/>
              <a:gd name="connsiteX22" fmla="*/ 216694 w 1023938"/>
              <a:gd name="connsiteY22" fmla="*/ 204787 h 1250156"/>
              <a:gd name="connsiteX23" fmla="*/ 219075 w 1023938"/>
              <a:gd name="connsiteY23" fmla="*/ 211931 h 1250156"/>
              <a:gd name="connsiteX24" fmla="*/ 223838 w 1023938"/>
              <a:gd name="connsiteY24" fmla="*/ 219075 h 1250156"/>
              <a:gd name="connsiteX25" fmla="*/ 233363 w 1023938"/>
              <a:gd name="connsiteY25" fmla="*/ 240506 h 1250156"/>
              <a:gd name="connsiteX26" fmla="*/ 235744 w 1023938"/>
              <a:gd name="connsiteY26" fmla="*/ 247650 h 1250156"/>
              <a:gd name="connsiteX27" fmla="*/ 238125 w 1023938"/>
              <a:gd name="connsiteY27" fmla="*/ 264318 h 1250156"/>
              <a:gd name="connsiteX28" fmla="*/ 252413 w 1023938"/>
              <a:gd name="connsiteY28" fmla="*/ 271462 h 1250156"/>
              <a:gd name="connsiteX29" fmla="*/ 257175 w 1023938"/>
              <a:gd name="connsiteY29" fmla="*/ 278606 h 1250156"/>
              <a:gd name="connsiteX30" fmla="*/ 264319 w 1023938"/>
              <a:gd name="connsiteY30" fmla="*/ 280987 h 1250156"/>
              <a:gd name="connsiteX31" fmla="*/ 278607 w 1023938"/>
              <a:gd name="connsiteY31" fmla="*/ 288131 h 1250156"/>
              <a:gd name="connsiteX32" fmla="*/ 292894 w 1023938"/>
              <a:gd name="connsiteY32" fmla="*/ 297656 h 1250156"/>
              <a:gd name="connsiteX33" fmla="*/ 304800 w 1023938"/>
              <a:gd name="connsiteY33" fmla="*/ 319087 h 1250156"/>
              <a:gd name="connsiteX34" fmla="*/ 314325 w 1023938"/>
              <a:gd name="connsiteY34" fmla="*/ 333375 h 1250156"/>
              <a:gd name="connsiteX35" fmla="*/ 326232 w 1023938"/>
              <a:gd name="connsiteY35" fmla="*/ 350043 h 1250156"/>
              <a:gd name="connsiteX36" fmla="*/ 340519 w 1023938"/>
              <a:gd name="connsiteY36" fmla="*/ 359568 h 1250156"/>
              <a:gd name="connsiteX37" fmla="*/ 354807 w 1023938"/>
              <a:gd name="connsiteY37" fmla="*/ 366712 h 1250156"/>
              <a:gd name="connsiteX38" fmla="*/ 366713 w 1023938"/>
              <a:gd name="connsiteY38" fmla="*/ 378618 h 1250156"/>
              <a:gd name="connsiteX39" fmla="*/ 381000 w 1023938"/>
              <a:gd name="connsiteY39" fmla="*/ 390525 h 1250156"/>
              <a:gd name="connsiteX40" fmla="*/ 388144 w 1023938"/>
              <a:gd name="connsiteY40" fmla="*/ 404812 h 1250156"/>
              <a:gd name="connsiteX41" fmla="*/ 395288 w 1023938"/>
              <a:gd name="connsiteY41" fmla="*/ 421481 h 1250156"/>
              <a:gd name="connsiteX42" fmla="*/ 409575 w 1023938"/>
              <a:gd name="connsiteY42" fmla="*/ 431006 h 1250156"/>
              <a:gd name="connsiteX43" fmla="*/ 416719 w 1023938"/>
              <a:gd name="connsiteY43" fmla="*/ 435768 h 1250156"/>
              <a:gd name="connsiteX44" fmla="*/ 426244 w 1023938"/>
              <a:gd name="connsiteY44" fmla="*/ 445293 h 1250156"/>
              <a:gd name="connsiteX45" fmla="*/ 440532 w 1023938"/>
              <a:gd name="connsiteY45" fmla="*/ 454818 h 1250156"/>
              <a:gd name="connsiteX46" fmla="*/ 447675 w 1023938"/>
              <a:gd name="connsiteY46" fmla="*/ 469106 h 1250156"/>
              <a:gd name="connsiteX47" fmla="*/ 450057 w 1023938"/>
              <a:gd name="connsiteY47" fmla="*/ 488156 h 1250156"/>
              <a:gd name="connsiteX48" fmla="*/ 452438 w 1023938"/>
              <a:gd name="connsiteY48" fmla="*/ 495300 h 1250156"/>
              <a:gd name="connsiteX49" fmla="*/ 459582 w 1023938"/>
              <a:gd name="connsiteY49" fmla="*/ 497681 h 1250156"/>
              <a:gd name="connsiteX50" fmla="*/ 473869 w 1023938"/>
              <a:gd name="connsiteY50" fmla="*/ 507206 h 1250156"/>
              <a:gd name="connsiteX51" fmla="*/ 478632 w 1023938"/>
              <a:gd name="connsiteY51" fmla="*/ 547687 h 1250156"/>
              <a:gd name="connsiteX52" fmla="*/ 481013 w 1023938"/>
              <a:gd name="connsiteY52" fmla="*/ 561975 h 1250156"/>
              <a:gd name="connsiteX53" fmla="*/ 488157 w 1023938"/>
              <a:gd name="connsiteY53" fmla="*/ 569118 h 1250156"/>
              <a:gd name="connsiteX54" fmla="*/ 497682 w 1023938"/>
              <a:gd name="connsiteY54" fmla="*/ 583406 h 1250156"/>
              <a:gd name="connsiteX55" fmla="*/ 500063 w 1023938"/>
              <a:gd name="connsiteY55" fmla="*/ 590550 h 1250156"/>
              <a:gd name="connsiteX56" fmla="*/ 507207 w 1023938"/>
              <a:gd name="connsiteY56" fmla="*/ 600075 h 1250156"/>
              <a:gd name="connsiteX57" fmla="*/ 511969 w 1023938"/>
              <a:gd name="connsiteY57" fmla="*/ 607218 h 1250156"/>
              <a:gd name="connsiteX58" fmla="*/ 519113 w 1023938"/>
              <a:gd name="connsiteY58" fmla="*/ 621506 h 1250156"/>
              <a:gd name="connsiteX59" fmla="*/ 526257 w 1023938"/>
              <a:gd name="connsiteY59" fmla="*/ 626268 h 1250156"/>
              <a:gd name="connsiteX60" fmla="*/ 528638 w 1023938"/>
              <a:gd name="connsiteY60" fmla="*/ 633412 h 1250156"/>
              <a:gd name="connsiteX61" fmla="*/ 540544 w 1023938"/>
              <a:gd name="connsiteY61" fmla="*/ 645318 h 1250156"/>
              <a:gd name="connsiteX62" fmla="*/ 554832 w 1023938"/>
              <a:gd name="connsiteY62" fmla="*/ 647700 h 1250156"/>
              <a:gd name="connsiteX63" fmla="*/ 559594 w 1023938"/>
              <a:gd name="connsiteY63" fmla="*/ 654843 h 1250156"/>
              <a:gd name="connsiteX64" fmla="*/ 564357 w 1023938"/>
              <a:gd name="connsiteY64" fmla="*/ 669131 h 1250156"/>
              <a:gd name="connsiteX65" fmla="*/ 571500 w 1023938"/>
              <a:gd name="connsiteY65" fmla="*/ 683418 h 1250156"/>
              <a:gd name="connsiteX66" fmla="*/ 583407 w 1023938"/>
              <a:gd name="connsiteY66" fmla="*/ 700087 h 1250156"/>
              <a:gd name="connsiteX67" fmla="*/ 590550 w 1023938"/>
              <a:gd name="connsiteY67" fmla="*/ 704850 h 1250156"/>
              <a:gd name="connsiteX68" fmla="*/ 602457 w 1023938"/>
              <a:gd name="connsiteY68" fmla="*/ 716756 h 1250156"/>
              <a:gd name="connsiteX69" fmla="*/ 616744 w 1023938"/>
              <a:gd name="connsiteY69" fmla="*/ 728662 h 1250156"/>
              <a:gd name="connsiteX70" fmla="*/ 621507 w 1023938"/>
              <a:gd name="connsiteY70" fmla="*/ 735806 h 1250156"/>
              <a:gd name="connsiteX71" fmla="*/ 628650 w 1023938"/>
              <a:gd name="connsiteY71" fmla="*/ 738187 h 1250156"/>
              <a:gd name="connsiteX72" fmla="*/ 635794 w 1023938"/>
              <a:gd name="connsiteY72" fmla="*/ 742950 h 1250156"/>
              <a:gd name="connsiteX73" fmla="*/ 642938 w 1023938"/>
              <a:gd name="connsiteY73" fmla="*/ 750093 h 1250156"/>
              <a:gd name="connsiteX74" fmla="*/ 647700 w 1023938"/>
              <a:gd name="connsiteY74" fmla="*/ 757237 h 1250156"/>
              <a:gd name="connsiteX75" fmla="*/ 654844 w 1023938"/>
              <a:gd name="connsiteY75" fmla="*/ 759618 h 1250156"/>
              <a:gd name="connsiteX76" fmla="*/ 659607 w 1023938"/>
              <a:gd name="connsiteY76" fmla="*/ 766762 h 1250156"/>
              <a:gd name="connsiteX77" fmla="*/ 681038 w 1023938"/>
              <a:gd name="connsiteY77" fmla="*/ 783431 h 1250156"/>
              <a:gd name="connsiteX78" fmla="*/ 688182 w 1023938"/>
              <a:gd name="connsiteY78" fmla="*/ 788193 h 1250156"/>
              <a:gd name="connsiteX79" fmla="*/ 695325 w 1023938"/>
              <a:gd name="connsiteY79" fmla="*/ 792956 h 1250156"/>
              <a:gd name="connsiteX80" fmla="*/ 700088 w 1023938"/>
              <a:gd name="connsiteY80" fmla="*/ 800100 h 1250156"/>
              <a:gd name="connsiteX81" fmla="*/ 709613 w 1023938"/>
              <a:gd name="connsiteY81" fmla="*/ 807243 h 1250156"/>
              <a:gd name="connsiteX82" fmla="*/ 711994 w 1023938"/>
              <a:gd name="connsiteY82" fmla="*/ 835818 h 1250156"/>
              <a:gd name="connsiteX83" fmla="*/ 716757 w 1023938"/>
              <a:gd name="connsiteY83" fmla="*/ 850106 h 1250156"/>
              <a:gd name="connsiteX84" fmla="*/ 723900 w 1023938"/>
              <a:gd name="connsiteY84" fmla="*/ 864393 h 1250156"/>
              <a:gd name="connsiteX85" fmla="*/ 728663 w 1023938"/>
              <a:gd name="connsiteY85" fmla="*/ 878681 h 1250156"/>
              <a:gd name="connsiteX86" fmla="*/ 731044 w 1023938"/>
              <a:gd name="connsiteY86" fmla="*/ 900112 h 1250156"/>
              <a:gd name="connsiteX87" fmla="*/ 733425 w 1023938"/>
              <a:gd name="connsiteY87" fmla="*/ 912018 h 1250156"/>
              <a:gd name="connsiteX88" fmla="*/ 740569 w 1023938"/>
              <a:gd name="connsiteY88" fmla="*/ 916781 h 1250156"/>
              <a:gd name="connsiteX89" fmla="*/ 752475 w 1023938"/>
              <a:gd name="connsiteY89" fmla="*/ 928687 h 1250156"/>
              <a:gd name="connsiteX90" fmla="*/ 778669 w 1023938"/>
              <a:gd name="connsiteY90" fmla="*/ 959643 h 1250156"/>
              <a:gd name="connsiteX91" fmla="*/ 802482 w 1023938"/>
              <a:gd name="connsiteY91" fmla="*/ 985837 h 1250156"/>
              <a:gd name="connsiteX92" fmla="*/ 814388 w 1023938"/>
              <a:gd name="connsiteY92" fmla="*/ 997743 h 1250156"/>
              <a:gd name="connsiteX93" fmla="*/ 823913 w 1023938"/>
              <a:gd name="connsiteY93" fmla="*/ 1012031 h 1250156"/>
              <a:gd name="connsiteX94" fmla="*/ 831057 w 1023938"/>
              <a:gd name="connsiteY94" fmla="*/ 1021556 h 1250156"/>
              <a:gd name="connsiteX95" fmla="*/ 835819 w 1023938"/>
              <a:gd name="connsiteY95" fmla="*/ 1028700 h 1250156"/>
              <a:gd name="connsiteX96" fmla="*/ 842963 w 1023938"/>
              <a:gd name="connsiteY96" fmla="*/ 1033462 h 1250156"/>
              <a:gd name="connsiteX97" fmla="*/ 847725 w 1023938"/>
              <a:gd name="connsiteY97" fmla="*/ 1040606 h 1250156"/>
              <a:gd name="connsiteX98" fmla="*/ 869157 w 1023938"/>
              <a:gd name="connsiteY98" fmla="*/ 1057275 h 1250156"/>
              <a:gd name="connsiteX99" fmla="*/ 876300 w 1023938"/>
              <a:gd name="connsiteY99" fmla="*/ 1062037 h 1250156"/>
              <a:gd name="connsiteX100" fmla="*/ 885825 w 1023938"/>
              <a:gd name="connsiteY100" fmla="*/ 1064418 h 1250156"/>
              <a:gd name="connsiteX101" fmla="*/ 892969 w 1023938"/>
              <a:gd name="connsiteY101" fmla="*/ 1066800 h 1250156"/>
              <a:gd name="connsiteX102" fmla="*/ 907257 w 1023938"/>
              <a:gd name="connsiteY102" fmla="*/ 1076325 h 1250156"/>
              <a:gd name="connsiteX103" fmla="*/ 914400 w 1023938"/>
              <a:gd name="connsiteY103" fmla="*/ 1092993 h 1250156"/>
              <a:gd name="connsiteX104" fmla="*/ 921544 w 1023938"/>
              <a:gd name="connsiteY104" fmla="*/ 1097756 h 1250156"/>
              <a:gd name="connsiteX105" fmla="*/ 931069 w 1023938"/>
              <a:gd name="connsiteY105" fmla="*/ 1112043 h 1250156"/>
              <a:gd name="connsiteX106" fmla="*/ 935832 w 1023938"/>
              <a:gd name="connsiteY106" fmla="*/ 1119187 h 1250156"/>
              <a:gd name="connsiteX107" fmla="*/ 947738 w 1023938"/>
              <a:gd name="connsiteY107" fmla="*/ 1140618 h 1250156"/>
              <a:gd name="connsiteX108" fmla="*/ 954882 w 1023938"/>
              <a:gd name="connsiteY108" fmla="*/ 1145381 h 1250156"/>
              <a:gd name="connsiteX109" fmla="*/ 976313 w 1023938"/>
              <a:gd name="connsiteY109" fmla="*/ 1164431 h 1250156"/>
              <a:gd name="connsiteX110" fmla="*/ 981075 w 1023938"/>
              <a:gd name="connsiteY110" fmla="*/ 1171575 h 1250156"/>
              <a:gd name="connsiteX111" fmla="*/ 995363 w 1023938"/>
              <a:gd name="connsiteY111" fmla="*/ 1181100 h 1250156"/>
              <a:gd name="connsiteX112" fmla="*/ 1000125 w 1023938"/>
              <a:gd name="connsiteY112" fmla="*/ 1188243 h 1250156"/>
              <a:gd name="connsiteX113" fmla="*/ 1007269 w 1023938"/>
              <a:gd name="connsiteY113" fmla="*/ 1190625 h 1250156"/>
              <a:gd name="connsiteX114" fmla="*/ 1012032 w 1023938"/>
              <a:gd name="connsiteY114" fmla="*/ 1204912 h 1250156"/>
              <a:gd name="connsiteX115" fmla="*/ 1014413 w 1023938"/>
              <a:gd name="connsiteY115" fmla="*/ 1212056 h 1250156"/>
              <a:gd name="connsiteX116" fmla="*/ 1016794 w 1023938"/>
              <a:gd name="connsiteY116" fmla="*/ 1219200 h 1250156"/>
              <a:gd name="connsiteX117" fmla="*/ 1021557 w 1023938"/>
              <a:gd name="connsiteY117" fmla="*/ 1238250 h 1250156"/>
              <a:gd name="connsiteX118" fmla="*/ 1023938 w 1023938"/>
              <a:gd name="connsiteY118" fmla="*/ 1250156 h 1250156"/>
              <a:gd name="connsiteX0" fmla="*/ 0 w 1021557"/>
              <a:gd name="connsiteY0" fmla="*/ 0 h 1238250"/>
              <a:gd name="connsiteX1" fmla="*/ 11907 w 1021557"/>
              <a:gd name="connsiteY1" fmla="*/ 2381 h 1238250"/>
              <a:gd name="connsiteX2" fmla="*/ 61913 w 1021557"/>
              <a:gd name="connsiteY2" fmla="*/ 7143 h 1238250"/>
              <a:gd name="connsiteX3" fmla="*/ 83344 w 1021557"/>
              <a:gd name="connsiteY3" fmla="*/ 14287 h 1238250"/>
              <a:gd name="connsiteX4" fmla="*/ 90488 w 1021557"/>
              <a:gd name="connsiteY4" fmla="*/ 19050 h 1238250"/>
              <a:gd name="connsiteX5" fmla="*/ 97632 w 1021557"/>
              <a:gd name="connsiteY5" fmla="*/ 21431 h 1238250"/>
              <a:gd name="connsiteX6" fmla="*/ 109538 w 1021557"/>
              <a:gd name="connsiteY6" fmla="*/ 30956 h 1238250"/>
              <a:gd name="connsiteX7" fmla="*/ 123825 w 1021557"/>
              <a:gd name="connsiteY7" fmla="*/ 40481 h 1238250"/>
              <a:gd name="connsiteX8" fmla="*/ 138113 w 1021557"/>
              <a:gd name="connsiteY8" fmla="*/ 47625 h 1238250"/>
              <a:gd name="connsiteX9" fmla="*/ 152400 w 1021557"/>
              <a:gd name="connsiteY9" fmla="*/ 50006 h 1238250"/>
              <a:gd name="connsiteX10" fmla="*/ 157163 w 1021557"/>
              <a:gd name="connsiteY10" fmla="*/ 57150 h 1238250"/>
              <a:gd name="connsiteX11" fmla="*/ 161925 w 1021557"/>
              <a:gd name="connsiteY11" fmla="*/ 73818 h 1238250"/>
              <a:gd name="connsiteX12" fmla="*/ 166688 w 1021557"/>
              <a:gd name="connsiteY12" fmla="*/ 80962 h 1238250"/>
              <a:gd name="connsiteX13" fmla="*/ 169069 w 1021557"/>
              <a:gd name="connsiteY13" fmla="*/ 88106 h 1238250"/>
              <a:gd name="connsiteX14" fmla="*/ 178594 w 1021557"/>
              <a:gd name="connsiteY14" fmla="*/ 90487 h 1238250"/>
              <a:gd name="connsiteX15" fmla="*/ 185738 w 1021557"/>
              <a:gd name="connsiteY15" fmla="*/ 130968 h 1238250"/>
              <a:gd name="connsiteX16" fmla="*/ 188119 w 1021557"/>
              <a:gd name="connsiteY16" fmla="*/ 138112 h 1238250"/>
              <a:gd name="connsiteX17" fmla="*/ 195263 w 1021557"/>
              <a:gd name="connsiteY17" fmla="*/ 140493 h 1238250"/>
              <a:gd name="connsiteX18" fmla="*/ 200025 w 1021557"/>
              <a:gd name="connsiteY18" fmla="*/ 154781 h 1238250"/>
              <a:gd name="connsiteX19" fmla="*/ 202407 w 1021557"/>
              <a:gd name="connsiteY19" fmla="*/ 161925 h 1238250"/>
              <a:gd name="connsiteX20" fmla="*/ 207169 w 1021557"/>
              <a:gd name="connsiteY20" fmla="*/ 185737 h 1238250"/>
              <a:gd name="connsiteX21" fmla="*/ 209550 w 1021557"/>
              <a:gd name="connsiteY21" fmla="*/ 197643 h 1238250"/>
              <a:gd name="connsiteX22" fmla="*/ 216694 w 1021557"/>
              <a:gd name="connsiteY22" fmla="*/ 204787 h 1238250"/>
              <a:gd name="connsiteX23" fmla="*/ 219075 w 1021557"/>
              <a:gd name="connsiteY23" fmla="*/ 211931 h 1238250"/>
              <a:gd name="connsiteX24" fmla="*/ 223838 w 1021557"/>
              <a:gd name="connsiteY24" fmla="*/ 219075 h 1238250"/>
              <a:gd name="connsiteX25" fmla="*/ 233363 w 1021557"/>
              <a:gd name="connsiteY25" fmla="*/ 240506 h 1238250"/>
              <a:gd name="connsiteX26" fmla="*/ 235744 w 1021557"/>
              <a:gd name="connsiteY26" fmla="*/ 247650 h 1238250"/>
              <a:gd name="connsiteX27" fmla="*/ 238125 w 1021557"/>
              <a:gd name="connsiteY27" fmla="*/ 264318 h 1238250"/>
              <a:gd name="connsiteX28" fmla="*/ 252413 w 1021557"/>
              <a:gd name="connsiteY28" fmla="*/ 271462 h 1238250"/>
              <a:gd name="connsiteX29" fmla="*/ 257175 w 1021557"/>
              <a:gd name="connsiteY29" fmla="*/ 278606 h 1238250"/>
              <a:gd name="connsiteX30" fmla="*/ 264319 w 1021557"/>
              <a:gd name="connsiteY30" fmla="*/ 280987 h 1238250"/>
              <a:gd name="connsiteX31" fmla="*/ 278607 w 1021557"/>
              <a:gd name="connsiteY31" fmla="*/ 288131 h 1238250"/>
              <a:gd name="connsiteX32" fmla="*/ 292894 w 1021557"/>
              <a:gd name="connsiteY32" fmla="*/ 297656 h 1238250"/>
              <a:gd name="connsiteX33" fmla="*/ 304800 w 1021557"/>
              <a:gd name="connsiteY33" fmla="*/ 319087 h 1238250"/>
              <a:gd name="connsiteX34" fmla="*/ 314325 w 1021557"/>
              <a:gd name="connsiteY34" fmla="*/ 333375 h 1238250"/>
              <a:gd name="connsiteX35" fmla="*/ 326232 w 1021557"/>
              <a:gd name="connsiteY35" fmla="*/ 350043 h 1238250"/>
              <a:gd name="connsiteX36" fmla="*/ 340519 w 1021557"/>
              <a:gd name="connsiteY36" fmla="*/ 359568 h 1238250"/>
              <a:gd name="connsiteX37" fmla="*/ 354807 w 1021557"/>
              <a:gd name="connsiteY37" fmla="*/ 366712 h 1238250"/>
              <a:gd name="connsiteX38" fmla="*/ 366713 w 1021557"/>
              <a:gd name="connsiteY38" fmla="*/ 378618 h 1238250"/>
              <a:gd name="connsiteX39" fmla="*/ 381000 w 1021557"/>
              <a:gd name="connsiteY39" fmla="*/ 390525 h 1238250"/>
              <a:gd name="connsiteX40" fmla="*/ 388144 w 1021557"/>
              <a:gd name="connsiteY40" fmla="*/ 404812 h 1238250"/>
              <a:gd name="connsiteX41" fmla="*/ 395288 w 1021557"/>
              <a:gd name="connsiteY41" fmla="*/ 421481 h 1238250"/>
              <a:gd name="connsiteX42" fmla="*/ 409575 w 1021557"/>
              <a:gd name="connsiteY42" fmla="*/ 431006 h 1238250"/>
              <a:gd name="connsiteX43" fmla="*/ 416719 w 1021557"/>
              <a:gd name="connsiteY43" fmla="*/ 435768 h 1238250"/>
              <a:gd name="connsiteX44" fmla="*/ 426244 w 1021557"/>
              <a:gd name="connsiteY44" fmla="*/ 445293 h 1238250"/>
              <a:gd name="connsiteX45" fmla="*/ 440532 w 1021557"/>
              <a:gd name="connsiteY45" fmla="*/ 454818 h 1238250"/>
              <a:gd name="connsiteX46" fmla="*/ 447675 w 1021557"/>
              <a:gd name="connsiteY46" fmla="*/ 469106 h 1238250"/>
              <a:gd name="connsiteX47" fmla="*/ 450057 w 1021557"/>
              <a:gd name="connsiteY47" fmla="*/ 488156 h 1238250"/>
              <a:gd name="connsiteX48" fmla="*/ 452438 w 1021557"/>
              <a:gd name="connsiteY48" fmla="*/ 495300 h 1238250"/>
              <a:gd name="connsiteX49" fmla="*/ 459582 w 1021557"/>
              <a:gd name="connsiteY49" fmla="*/ 497681 h 1238250"/>
              <a:gd name="connsiteX50" fmla="*/ 473869 w 1021557"/>
              <a:gd name="connsiteY50" fmla="*/ 507206 h 1238250"/>
              <a:gd name="connsiteX51" fmla="*/ 478632 w 1021557"/>
              <a:gd name="connsiteY51" fmla="*/ 547687 h 1238250"/>
              <a:gd name="connsiteX52" fmla="*/ 481013 w 1021557"/>
              <a:gd name="connsiteY52" fmla="*/ 561975 h 1238250"/>
              <a:gd name="connsiteX53" fmla="*/ 488157 w 1021557"/>
              <a:gd name="connsiteY53" fmla="*/ 569118 h 1238250"/>
              <a:gd name="connsiteX54" fmla="*/ 497682 w 1021557"/>
              <a:gd name="connsiteY54" fmla="*/ 583406 h 1238250"/>
              <a:gd name="connsiteX55" fmla="*/ 500063 w 1021557"/>
              <a:gd name="connsiteY55" fmla="*/ 590550 h 1238250"/>
              <a:gd name="connsiteX56" fmla="*/ 507207 w 1021557"/>
              <a:gd name="connsiteY56" fmla="*/ 600075 h 1238250"/>
              <a:gd name="connsiteX57" fmla="*/ 511969 w 1021557"/>
              <a:gd name="connsiteY57" fmla="*/ 607218 h 1238250"/>
              <a:gd name="connsiteX58" fmla="*/ 519113 w 1021557"/>
              <a:gd name="connsiteY58" fmla="*/ 621506 h 1238250"/>
              <a:gd name="connsiteX59" fmla="*/ 526257 w 1021557"/>
              <a:gd name="connsiteY59" fmla="*/ 626268 h 1238250"/>
              <a:gd name="connsiteX60" fmla="*/ 528638 w 1021557"/>
              <a:gd name="connsiteY60" fmla="*/ 633412 h 1238250"/>
              <a:gd name="connsiteX61" fmla="*/ 540544 w 1021557"/>
              <a:gd name="connsiteY61" fmla="*/ 645318 h 1238250"/>
              <a:gd name="connsiteX62" fmla="*/ 554832 w 1021557"/>
              <a:gd name="connsiteY62" fmla="*/ 647700 h 1238250"/>
              <a:gd name="connsiteX63" fmla="*/ 559594 w 1021557"/>
              <a:gd name="connsiteY63" fmla="*/ 654843 h 1238250"/>
              <a:gd name="connsiteX64" fmla="*/ 564357 w 1021557"/>
              <a:gd name="connsiteY64" fmla="*/ 669131 h 1238250"/>
              <a:gd name="connsiteX65" fmla="*/ 571500 w 1021557"/>
              <a:gd name="connsiteY65" fmla="*/ 683418 h 1238250"/>
              <a:gd name="connsiteX66" fmla="*/ 583407 w 1021557"/>
              <a:gd name="connsiteY66" fmla="*/ 700087 h 1238250"/>
              <a:gd name="connsiteX67" fmla="*/ 590550 w 1021557"/>
              <a:gd name="connsiteY67" fmla="*/ 704850 h 1238250"/>
              <a:gd name="connsiteX68" fmla="*/ 602457 w 1021557"/>
              <a:gd name="connsiteY68" fmla="*/ 716756 h 1238250"/>
              <a:gd name="connsiteX69" fmla="*/ 616744 w 1021557"/>
              <a:gd name="connsiteY69" fmla="*/ 728662 h 1238250"/>
              <a:gd name="connsiteX70" fmla="*/ 621507 w 1021557"/>
              <a:gd name="connsiteY70" fmla="*/ 735806 h 1238250"/>
              <a:gd name="connsiteX71" fmla="*/ 628650 w 1021557"/>
              <a:gd name="connsiteY71" fmla="*/ 738187 h 1238250"/>
              <a:gd name="connsiteX72" fmla="*/ 635794 w 1021557"/>
              <a:gd name="connsiteY72" fmla="*/ 742950 h 1238250"/>
              <a:gd name="connsiteX73" fmla="*/ 642938 w 1021557"/>
              <a:gd name="connsiteY73" fmla="*/ 750093 h 1238250"/>
              <a:gd name="connsiteX74" fmla="*/ 647700 w 1021557"/>
              <a:gd name="connsiteY74" fmla="*/ 757237 h 1238250"/>
              <a:gd name="connsiteX75" fmla="*/ 654844 w 1021557"/>
              <a:gd name="connsiteY75" fmla="*/ 759618 h 1238250"/>
              <a:gd name="connsiteX76" fmla="*/ 659607 w 1021557"/>
              <a:gd name="connsiteY76" fmla="*/ 766762 h 1238250"/>
              <a:gd name="connsiteX77" fmla="*/ 681038 w 1021557"/>
              <a:gd name="connsiteY77" fmla="*/ 783431 h 1238250"/>
              <a:gd name="connsiteX78" fmla="*/ 688182 w 1021557"/>
              <a:gd name="connsiteY78" fmla="*/ 788193 h 1238250"/>
              <a:gd name="connsiteX79" fmla="*/ 695325 w 1021557"/>
              <a:gd name="connsiteY79" fmla="*/ 792956 h 1238250"/>
              <a:gd name="connsiteX80" fmla="*/ 700088 w 1021557"/>
              <a:gd name="connsiteY80" fmla="*/ 800100 h 1238250"/>
              <a:gd name="connsiteX81" fmla="*/ 709613 w 1021557"/>
              <a:gd name="connsiteY81" fmla="*/ 807243 h 1238250"/>
              <a:gd name="connsiteX82" fmla="*/ 711994 w 1021557"/>
              <a:gd name="connsiteY82" fmla="*/ 835818 h 1238250"/>
              <a:gd name="connsiteX83" fmla="*/ 716757 w 1021557"/>
              <a:gd name="connsiteY83" fmla="*/ 850106 h 1238250"/>
              <a:gd name="connsiteX84" fmla="*/ 723900 w 1021557"/>
              <a:gd name="connsiteY84" fmla="*/ 864393 h 1238250"/>
              <a:gd name="connsiteX85" fmla="*/ 728663 w 1021557"/>
              <a:gd name="connsiteY85" fmla="*/ 878681 h 1238250"/>
              <a:gd name="connsiteX86" fmla="*/ 731044 w 1021557"/>
              <a:gd name="connsiteY86" fmla="*/ 900112 h 1238250"/>
              <a:gd name="connsiteX87" fmla="*/ 733425 w 1021557"/>
              <a:gd name="connsiteY87" fmla="*/ 912018 h 1238250"/>
              <a:gd name="connsiteX88" fmla="*/ 740569 w 1021557"/>
              <a:gd name="connsiteY88" fmla="*/ 916781 h 1238250"/>
              <a:gd name="connsiteX89" fmla="*/ 752475 w 1021557"/>
              <a:gd name="connsiteY89" fmla="*/ 928687 h 1238250"/>
              <a:gd name="connsiteX90" fmla="*/ 778669 w 1021557"/>
              <a:gd name="connsiteY90" fmla="*/ 959643 h 1238250"/>
              <a:gd name="connsiteX91" fmla="*/ 802482 w 1021557"/>
              <a:gd name="connsiteY91" fmla="*/ 985837 h 1238250"/>
              <a:gd name="connsiteX92" fmla="*/ 814388 w 1021557"/>
              <a:gd name="connsiteY92" fmla="*/ 997743 h 1238250"/>
              <a:gd name="connsiteX93" fmla="*/ 823913 w 1021557"/>
              <a:gd name="connsiteY93" fmla="*/ 1012031 h 1238250"/>
              <a:gd name="connsiteX94" fmla="*/ 831057 w 1021557"/>
              <a:gd name="connsiteY94" fmla="*/ 1021556 h 1238250"/>
              <a:gd name="connsiteX95" fmla="*/ 835819 w 1021557"/>
              <a:gd name="connsiteY95" fmla="*/ 1028700 h 1238250"/>
              <a:gd name="connsiteX96" fmla="*/ 842963 w 1021557"/>
              <a:gd name="connsiteY96" fmla="*/ 1033462 h 1238250"/>
              <a:gd name="connsiteX97" fmla="*/ 847725 w 1021557"/>
              <a:gd name="connsiteY97" fmla="*/ 1040606 h 1238250"/>
              <a:gd name="connsiteX98" fmla="*/ 869157 w 1021557"/>
              <a:gd name="connsiteY98" fmla="*/ 1057275 h 1238250"/>
              <a:gd name="connsiteX99" fmla="*/ 876300 w 1021557"/>
              <a:gd name="connsiteY99" fmla="*/ 1062037 h 1238250"/>
              <a:gd name="connsiteX100" fmla="*/ 885825 w 1021557"/>
              <a:gd name="connsiteY100" fmla="*/ 1064418 h 1238250"/>
              <a:gd name="connsiteX101" fmla="*/ 892969 w 1021557"/>
              <a:gd name="connsiteY101" fmla="*/ 1066800 h 1238250"/>
              <a:gd name="connsiteX102" fmla="*/ 907257 w 1021557"/>
              <a:gd name="connsiteY102" fmla="*/ 1076325 h 1238250"/>
              <a:gd name="connsiteX103" fmla="*/ 914400 w 1021557"/>
              <a:gd name="connsiteY103" fmla="*/ 1092993 h 1238250"/>
              <a:gd name="connsiteX104" fmla="*/ 921544 w 1021557"/>
              <a:gd name="connsiteY104" fmla="*/ 1097756 h 1238250"/>
              <a:gd name="connsiteX105" fmla="*/ 931069 w 1021557"/>
              <a:gd name="connsiteY105" fmla="*/ 1112043 h 1238250"/>
              <a:gd name="connsiteX106" fmla="*/ 935832 w 1021557"/>
              <a:gd name="connsiteY106" fmla="*/ 1119187 h 1238250"/>
              <a:gd name="connsiteX107" fmla="*/ 947738 w 1021557"/>
              <a:gd name="connsiteY107" fmla="*/ 1140618 h 1238250"/>
              <a:gd name="connsiteX108" fmla="*/ 954882 w 1021557"/>
              <a:gd name="connsiteY108" fmla="*/ 1145381 h 1238250"/>
              <a:gd name="connsiteX109" fmla="*/ 976313 w 1021557"/>
              <a:gd name="connsiteY109" fmla="*/ 1164431 h 1238250"/>
              <a:gd name="connsiteX110" fmla="*/ 981075 w 1021557"/>
              <a:gd name="connsiteY110" fmla="*/ 1171575 h 1238250"/>
              <a:gd name="connsiteX111" fmla="*/ 995363 w 1021557"/>
              <a:gd name="connsiteY111" fmla="*/ 1181100 h 1238250"/>
              <a:gd name="connsiteX112" fmla="*/ 1000125 w 1021557"/>
              <a:gd name="connsiteY112" fmla="*/ 1188243 h 1238250"/>
              <a:gd name="connsiteX113" fmla="*/ 1007269 w 1021557"/>
              <a:gd name="connsiteY113" fmla="*/ 1190625 h 1238250"/>
              <a:gd name="connsiteX114" fmla="*/ 1012032 w 1021557"/>
              <a:gd name="connsiteY114" fmla="*/ 1204912 h 1238250"/>
              <a:gd name="connsiteX115" fmla="*/ 1014413 w 1021557"/>
              <a:gd name="connsiteY115" fmla="*/ 1212056 h 1238250"/>
              <a:gd name="connsiteX116" fmla="*/ 1016794 w 1021557"/>
              <a:gd name="connsiteY116" fmla="*/ 1219200 h 1238250"/>
              <a:gd name="connsiteX117" fmla="*/ 1021557 w 1021557"/>
              <a:gd name="connsiteY117" fmla="*/ 1238250 h 1238250"/>
              <a:gd name="connsiteX0" fmla="*/ 0 w 1021557"/>
              <a:gd name="connsiteY0" fmla="*/ 0 h 1238250"/>
              <a:gd name="connsiteX1" fmla="*/ 11907 w 1021557"/>
              <a:gd name="connsiteY1" fmla="*/ 2381 h 1238250"/>
              <a:gd name="connsiteX2" fmla="*/ 61913 w 1021557"/>
              <a:gd name="connsiteY2" fmla="*/ 7143 h 1238250"/>
              <a:gd name="connsiteX3" fmla="*/ 83344 w 1021557"/>
              <a:gd name="connsiteY3" fmla="*/ 14287 h 1238250"/>
              <a:gd name="connsiteX4" fmla="*/ 90488 w 1021557"/>
              <a:gd name="connsiteY4" fmla="*/ 19050 h 1238250"/>
              <a:gd name="connsiteX5" fmla="*/ 97632 w 1021557"/>
              <a:gd name="connsiteY5" fmla="*/ 21431 h 1238250"/>
              <a:gd name="connsiteX6" fmla="*/ 109538 w 1021557"/>
              <a:gd name="connsiteY6" fmla="*/ 30956 h 1238250"/>
              <a:gd name="connsiteX7" fmla="*/ 123825 w 1021557"/>
              <a:gd name="connsiteY7" fmla="*/ 40481 h 1238250"/>
              <a:gd name="connsiteX8" fmla="*/ 138113 w 1021557"/>
              <a:gd name="connsiteY8" fmla="*/ 47625 h 1238250"/>
              <a:gd name="connsiteX9" fmla="*/ 152400 w 1021557"/>
              <a:gd name="connsiteY9" fmla="*/ 50006 h 1238250"/>
              <a:gd name="connsiteX10" fmla="*/ 157163 w 1021557"/>
              <a:gd name="connsiteY10" fmla="*/ 57150 h 1238250"/>
              <a:gd name="connsiteX11" fmla="*/ 161925 w 1021557"/>
              <a:gd name="connsiteY11" fmla="*/ 73818 h 1238250"/>
              <a:gd name="connsiteX12" fmla="*/ 166688 w 1021557"/>
              <a:gd name="connsiteY12" fmla="*/ 80962 h 1238250"/>
              <a:gd name="connsiteX13" fmla="*/ 169069 w 1021557"/>
              <a:gd name="connsiteY13" fmla="*/ 88106 h 1238250"/>
              <a:gd name="connsiteX14" fmla="*/ 178594 w 1021557"/>
              <a:gd name="connsiteY14" fmla="*/ 90487 h 1238250"/>
              <a:gd name="connsiteX15" fmla="*/ 185738 w 1021557"/>
              <a:gd name="connsiteY15" fmla="*/ 130968 h 1238250"/>
              <a:gd name="connsiteX16" fmla="*/ 188119 w 1021557"/>
              <a:gd name="connsiteY16" fmla="*/ 138112 h 1238250"/>
              <a:gd name="connsiteX17" fmla="*/ 195263 w 1021557"/>
              <a:gd name="connsiteY17" fmla="*/ 140493 h 1238250"/>
              <a:gd name="connsiteX18" fmla="*/ 200025 w 1021557"/>
              <a:gd name="connsiteY18" fmla="*/ 154781 h 1238250"/>
              <a:gd name="connsiteX19" fmla="*/ 202407 w 1021557"/>
              <a:gd name="connsiteY19" fmla="*/ 161925 h 1238250"/>
              <a:gd name="connsiteX20" fmla="*/ 207169 w 1021557"/>
              <a:gd name="connsiteY20" fmla="*/ 185737 h 1238250"/>
              <a:gd name="connsiteX21" fmla="*/ 209550 w 1021557"/>
              <a:gd name="connsiteY21" fmla="*/ 197643 h 1238250"/>
              <a:gd name="connsiteX22" fmla="*/ 216694 w 1021557"/>
              <a:gd name="connsiteY22" fmla="*/ 204787 h 1238250"/>
              <a:gd name="connsiteX23" fmla="*/ 219075 w 1021557"/>
              <a:gd name="connsiteY23" fmla="*/ 211931 h 1238250"/>
              <a:gd name="connsiteX24" fmla="*/ 223838 w 1021557"/>
              <a:gd name="connsiteY24" fmla="*/ 219075 h 1238250"/>
              <a:gd name="connsiteX25" fmla="*/ 233363 w 1021557"/>
              <a:gd name="connsiteY25" fmla="*/ 240506 h 1238250"/>
              <a:gd name="connsiteX26" fmla="*/ 235744 w 1021557"/>
              <a:gd name="connsiteY26" fmla="*/ 247650 h 1238250"/>
              <a:gd name="connsiteX27" fmla="*/ 238125 w 1021557"/>
              <a:gd name="connsiteY27" fmla="*/ 264318 h 1238250"/>
              <a:gd name="connsiteX28" fmla="*/ 252413 w 1021557"/>
              <a:gd name="connsiteY28" fmla="*/ 271462 h 1238250"/>
              <a:gd name="connsiteX29" fmla="*/ 257175 w 1021557"/>
              <a:gd name="connsiteY29" fmla="*/ 278606 h 1238250"/>
              <a:gd name="connsiteX30" fmla="*/ 264319 w 1021557"/>
              <a:gd name="connsiteY30" fmla="*/ 280987 h 1238250"/>
              <a:gd name="connsiteX31" fmla="*/ 278607 w 1021557"/>
              <a:gd name="connsiteY31" fmla="*/ 288131 h 1238250"/>
              <a:gd name="connsiteX32" fmla="*/ 292894 w 1021557"/>
              <a:gd name="connsiteY32" fmla="*/ 297656 h 1238250"/>
              <a:gd name="connsiteX33" fmla="*/ 304800 w 1021557"/>
              <a:gd name="connsiteY33" fmla="*/ 319087 h 1238250"/>
              <a:gd name="connsiteX34" fmla="*/ 314325 w 1021557"/>
              <a:gd name="connsiteY34" fmla="*/ 333375 h 1238250"/>
              <a:gd name="connsiteX35" fmla="*/ 326232 w 1021557"/>
              <a:gd name="connsiteY35" fmla="*/ 350043 h 1238250"/>
              <a:gd name="connsiteX36" fmla="*/ 340519 w 1021557"/>
              <a:gd name="connsiteY36" fmla="*/ 359568 h 1238250"/>
              <a:gd name="connsiteX37" fmla="*/ 354807 w 1021557"/>
              <a:gd name="connsiteY37" fmla="*/ 366712 h 1238250"/>
              <a:gd name="connsiteX38" fmla="*/ 366713 w 1021557"/>
              <a:gd name="connsiteY38" fmla="*/ 378618 h 1238250"/>
              <a:gd name="connsiteX39" fmla="*/ 381000 w 1021557"/>
              <a:gd name="connsiteY39" fmla="*/ 390525 h 1238250"/>
              <a:gd name="connsiteX40" fmla="*/ 388144 w 1021557"/>
              <a:gd name="connsiteY40" fmla="*/ 404812 h 1238250"/>
              <a:gd name="connsiteX41" fmla="*/ 395288 w 1021557"/>
              <a:gd name="connsiteY41" fmla="*/ 421481 h 1238250"/>
              <a:gd name="connsiteX42" fmla="*/ 409575 w 1021557"/>
              <a:gd name="connsiteY42" fmla="*/ 431006 h 1238250"/>
              <a:gd name="connsiteX43" fmla="*/ 416719 w 1021557"/>
              <a:gd name="connsiteY43" fmla="*/ 435768 h 1238250"/>
              <a:gd name="connsiteX44" fmla="*/ 426244 w 1021557"/>
              <a:gd name="connsiteY44" fmla="*/ 445293 h 1238250"/>
              <a:gd name="connsiteX45" fmla="*/ 440532 w 1021557"/>
              <a:gd name="connsiteY45" fmla="*/ 454818 h 1238250"/>
              <a:gd name="connsiteX46" fmla="*/ 447675 w 1021557"/>
              <a:gd name="connsiteY46" fmla="*/ 469106 h 1238250"/>
              <a:gd name="connsiteX47" fmla="*/ 450057 w 1021557"/>
              <a:gd name="connsiteY47" fmla="*/ 488156 h 1238250"/>
              <a:gd name="connsiteX48" fmla="*/ 452438 w 1021557"/>
              <a:gd name="connsiteY48" fmla="*/ 495300 h 1238250"/>
              <a:gd name="connsiteX49" fmla="*/ 459582 w 1021557"/>
              <a:gd name="connsiteY49" fmla="*/ 497681 h 1238250"/>
              <a:gd name="connsiteX50" fmla="*/ 473869 w 1021557"/>
              <a:gd name="connsiteY50" fmla="*/ 507206 h 1238250"/>
              <a:gd name="connsiteX51" fmla="*/ 478632 w 1021557"/>
              <a:gd name="connsiteY51" fmla="*/ 547687 h 1238250"/>
              <a:gd name="connsiteX52" fmla="*/ 481013 w 1021557"/>
              <a:gd name="connsiteY52" fmla="*/ 561975 h 1238250"/>
              <a:gd name="connsiteX53" fmla="*/ 488157 w 1021557"/>
              <a:gd name="connsiteY53" fmla="*/ 569118 h 1238250"/>
              <a:gd name="connsiteX54" fmla="*/ 497682 w 1021557"/>
              <a:gd name="connsiteY54" fmla="*/ 583406 h 1238250"/>
              <a:gd name="connsiteX55" fmla="*/ 500063 w 1021557"/>
              <a:gd name="connsiteY55" fmla="*/ 590550 h 1238250"/>
              <a:gd name="connsiteX56" fmla="*/ 507207 w 1021557"/>
              <a:gd name="connsiteY56" fmla="*/ 600075 h 1238250"/>
              <a:gd name="connsiteX57" fmla="*/ 511969 w 1021557"/>
              <a:gd name="connsiteY57" fmla="*/ 607218 h 1238250"/>
              <a:gd name="connsiteX58" fmla="*/ 519113 w 1021557"/>
              <a:gd name="connsiteY58" fmla="*/ 621506 h 1238250"/>
              <a:gd name="connsiteX59" fmla="*/ 526257 w 1021557"/>
              <a:gd name="connsiteY59" fmla="*/ 626268 h 1238250"/>
              <a:gd name="connsiteX60" fmla="*/ 528638 w 1021557"/>
              <a:gd name="connsiteY60" fmla="*/ 633412 h 1238250"/>
              <a:gd name="connsiteX61" fmla="*/ 540544 w 1021557"/>
              <a:gd name="connsiteY61" fmla="*/ 645318 h 1238250"/>
              <a:gd name="connsiteX62" fmla="*/ 554832 w 1021557"/>
              <a:gd name="connsiteY62" fmla="*/ 647700 h 1238250"/>
              <a:gd name="connsiteX63" fmla="*/ 559594 w 1021557"/>
              <a:gd name="connsiteY63" fmla="*/ 654843 h 1238250"/>
              <a:gd name="connsiteX64" fmla="*/ 564357 w 1021557"/>
              <a:gd name="connsiteY64" fmla="*/ 669131 h 1238250"/>
              <a:gd name="connsiteX65" fmla="*/ 571500 w 1021557"/>
              <a:gd name="connsiteY65" fmla="*/ 683418 h 1238250"/>
              <a:gd name="connsiteX66" fmla="*/ 583407 w 1021557"/>
              <a:gd name="connsiteY66" fmla="*/ 700087 h 1238250"/>
              <a:gd name="connsiteX67" fmla="*/ 590550 w 1021557"/>
              <a:gd name="connsiteY67" fmla="*/ 704850 h 1238250"/>
              <a:gd name="connsiteX68" fmla="*/ 602457 w 1021557"/>
              <a:gd name="connsiteY68" fmla="*/ 716756 h 1238250"/>
              <a:gd name="connsiteX69" fmla="*/ 616744 w 1021557"/>
              <a:gd name="connsiteY69" fmla="*/ 728662 h 1238250"/>
              <a:gd name="connsiteX70" fmla="*/ 621507 w 1021557"/>
              <a:gd name="connsiteY70" fmla="*/ 735806 h 1238250"/>
              <a:gd name="connsiteX71" fmla="*/ 628650 w 1021557"/>
              <a:gd name="connsiteY71" fmla="*/ 738187 h 1238250"/>
              <a:gd name="connsiteX72" fmla="*/ 635794 w 1021557"/>
              <a:gd name="connsiteY72" fmla="*/ 742950 h 1238250"/>
              <a:gd name="connsiteX73" fmla="*/ 642938 w 1021557"/>
              <a:gd name="connsiteY73" fmla="*/ 750093 h 1238250"/>
              <a:gd name="connsiteX74" fmla="*/ 647700 w 1021557"/>
              <a:gd name="connsiteY74" fmla="*/ 757237 h 1238250"/>
              <a:gd name="connsiteX75" fmla="*/ 654844 w 1021557"/>
              <a:gd name="connsiteY75" fmla="*/ 759618 h 1238250"/>
              <a:gd name="connsiteX76" fmla="*/ 659607 w 1021557"/>
              <a:gd name="connsiteY76" fmla="*/ 766762 h 1238250"/>
              <a:gd name="connsiteX77" fmla="*/ 681038 w 1021557"/>
              <a:gd name="connsiteY77" fmla="*/ 783431 h 1238250"/>
              <a:gd name="connsiteX78" fmla="*/ 688182 w 1021557"/>
              <a:gd name="connsiteY78" fmla="*/ 788193 h 1238250"/>
              <a:gd name="connsiteX79" fmla="*/ 695325 w 1021557"/>
              <a:gd name="connsiteY79" fmla="*/ 792956 h 1238250"/>
              <a:gd name="connsiteX80" fmla="*/ 700088 w 1021557"/>
              <a:gd name="connsiteY80" fmla="*/ 800100 h 1238250"/>
              <a:gd name="connsiteX81" fmla="*/ 709613 w 1021557"/>
              <a:gd name="connsiteY81" fmla="*/ 807243 h 1238250"/>
              <a:gd name="connsiteX82" fmla="*/ 711994 w 1021557"/>
              <a:gd name="connsiteY82" fmla="*/ 835818 h 1238250"/>
              <a:gd name="connsiteX83" fmla="*/ 716757 w 1021557"/>
              <a:gd name="connsiteY83" fmla="*/ 850106 h 1238250"/>
              <a:gd name="connsiteX84" fmla="*/ 723900 w 1021557"/>
              <a:gd name="connsiteY84" fmla="*/ 864393 h 1238250"/>
              <a:gd name="connsiteX85" fmla="*/ 728663 w 1021557"/>
              <a:gd name="connsiteY85" fmla="*/ 878681 h 1238250"/>
              <a:gd name="connsiteX86" fmla="*/ 731044 w 1021557"/>
              <a:gd name="connsiteY86" fmla="*/ 900112 h 1238250"/>
              <a:gd name="connsiteX87" fmla="*/ 733425 w 1021557"/>
              <a:gd name="connsiteY87" fmla="*/ 912018 h 1238250"/>
              <a:gd name="connsiteX88" fmla="*/ 740569 w 1021557"/>
              <a:gd name="connsiteY88" fmla="*/ 916781 h 1238250"/>
              <a:gd name="connsiteX89" fmla="*/ 752475 w 1021557"/>
              <a:gd name="connsiteY89" fmla="*/ 928687 h 1238250"/>
              <a:gd name="connsiteX90" fmla="*/ 778669 w 1021557"/>
              <a:gd name="connsiteY90" fmla="*/ 959643 h 1238250"/>
              <a:gd name="connsiteX91" fmla="*/ 802482 w 1021557"/>
              <a:gd name="connsiteY91" fmla="*/ 985837 h 1238250"/>
              <a:gd name="connsiteX92" fmla="*/ 814388 w 1021557"/>
              <a:gd name="connsiteY92" fmla="*/ 997743 h 1238250"/>
              <a:gd name="connsiteX93" fmla="*/ 823913 w 1021557"/>
              <a:gd name="connsiteY93" fmla="*/ 1012031 h 1238250"/>
              <a:gd name="connsiteX94" fmla="*/ 831057 w 1021557"/>
              <a:gd name="connsiteY94" fmla="*/ 1021556 h 1238250"/>
              <a:gd name="connsiteX95" fmla="*/ 835819 w 1021557"/>
              <a:gd name="connsiteY95" fmla="*/ 1028700 h 1238250"/>
              <a:gd name="connsiteX96" fmla="*/ 842963 w 1021557"/>
              <a:gd name="connsiteY96" fmla="*/ 1033462 h 1238250"/>
              <a:gd name="connsiteX97" fmla="*/ 847725 w 1021557"/>
              <a:gd name="connsiteY97" fmla="*/ 1040606 h 1238250"/>
              <a:gd name="connsiteX98" fmla="*/ 869157 w 1021557"/>
              <a:gd name="connsiteY98" fmla="*/ 1057275 h 1238250"/>
              <a:gd name="connsiteX99" fmla="*/ 876300 w 1021557"/>
              <a:gd name="connsiteY99" fmla="*/ 1062037 h 1238250"/>
              <a:gd name="connsiteX100" fmla="*/ 885825 w 1021557"/>
              <a:gd name="connsiteY100" fmla="*/ 1064418 h 1238250"/>
              <a:gd name="connsiteX101" fmla="*/ 892969 w 1021557"/>
              <a:gd name="connsiteY101" fmla="*/ 1066800 h 1238250"/>
              <a:gd name="connsiteX102" fmla="*/ 914400 w 1021557"/>
              <a:gd name="connsiteY102" fmla="*/ 1092993 h 1238250"/>
              <a:gd name="connsiteX103" fmla="*/ 921544 w 1021557"/>
              <a:gd name="connsiteY103" fmla="*/ 1097756 h 1238250"/>
              <a:gd name="connsiteX104" fmla="*/ 931069 w 1021557"/>
              <a:gd name="connsiteY104" fmla="*/ 1112043 h 1238250"/>
              <a:gd name="connsiteX105" fmla="*/ 935832 w 1021557"/>
              <a:gd name="connsiteY105" fmla="*/ 1119187 h 1238250"/>
              <a:gd name="connsiteX106" fmla="*/ 947738 w 1021557"/>
              <a:gd name="connsiteY106" fmla="*/ 1140618 h 1238250"/>
              <a:gd name="connsiteX107" fmla="*/ 954882 w 1021557"/>
              <a:gd name="connsiteY107" fmla="*/ 1145381 h 1238250"/>
              <a:gd name="connsiteX108" fmla="*/ 976313 w 1021557"/>
              <a:gd name="connsiteY108" fmla="*/ 1164431 h 1238250"/>
              <a:gd name="connsiteX109" fmla="*/ 981075 w 1021557"/>
              <a:gd name="connsiteY109" fmla="*/ 1171575 h 1238250"/>
              <a:gd name="connsiteX110" fmla="*/ 995363 w 1021557"/>
              <a:gd name="connsiteY110" fmla="*/ 1181100 h 1238250"/>
              <a:gd name="connsiteX111" fmla="*/ 1000125 w 1021557"/>
              <a:gd name="connsiteY111" fmla="*/ 1188243 h 1238250"/>
              <a:gd name="connsiteX112" fmla="*/ 1007269 w 1021557"/>
              <a:gd name="connsiteY112" fmla="*/ 1190625 h 1238250"/>
              <a:gd name="connsiteX113" fmla="*/ 1012032 w 1021557"/>
              <a:gd name="connsiteY113" fmla="*/ 1204912 h 1238250"/>
              <a:gd name="connsiteX114" fmla="*/ 1014413 w 1021557"/>
              <a:gd name="connsiteY114" fmla="*/ 1212056 h 1238250"/>
              <a:gd name="connsiteX115" fmla="*/ 1016794 w 1021557"/>
              <a:gd name="connsiteY115" fmla="*/ 1219200 h 1238250"/>
              <a:gd name="connsiteX116" fmla="*/ 1021557 w 1021557"/>
              <a:gd name="connsiteY116" fmla="*/ 1238250 h 1238250"/>
              <a:gd name="connsiteX0" fmla="*/ 0 w 1021557"/>
              <a:gd name="connsiteY0" fmla="*/ 0 h 1238250"/>
              <a:gd name="connsiteX1" fmla="*/ 11907 w 1021557"/>
              <a:gd name="connsiteY1" fmla="*/ 2381 h 1238250"/>
              <a:gd name="connsiteX2" fmla="*/ 61913 w 1021557"/>
              <a:gd name="connsiteY2" fmla="*/ 7143 h 1238250"/>
              <a:gd name="connsiteX3" fmla="*/ 83344 w 1021557"/>
              <a:gd name="connsiteY3" fmla="*/ 14287 h 1238250"/>
              <a:gd name="connsiteX4" fmla="*/ 90488 w 1021557"/>
              <a:gd name="connsiteY4" fmla="*/ 19050 h 1238250"/>
              <a:gd name="connsiteX5" fmla="*/ 97632 w 1021557"/>
              <a:gd name="connsiteY5" fmla="*/ 21431 h 1238250"/>
              <a:gd name="connsiteX6" fmla="*/ 109538 w 1021557"/>
              <a:gd name="connsiteY6" fmla="*/ 30956 h 1238250"/>
              <a:gd name="connsiteX7" fmla="*/ 123825 w 1021557"/>
              <a:gd name="connsiteY7" fmla="*/ 40481 h 1238250"/>
              <a:gd name="connsiteX8" fmla="*/ 138113 w 1021557"/>
              <a:gd name="connsiteY8" fmla="*/ 47625 h 1238250"/>
              <a:gd name="connsiteX9" fmla="*/ 152400 w 1021557"/>
              <a:gd name="connsiteY9" fmla="*/ 50006 h 1238250"/>
              <a:gd name="connsiteX10" fmla="*/ 157163 w 1021557"/>
              <a:gd name="connsiteY10" fmla="*/ 57150 h 1238250"/>
              <a:gd name="connsiteX11" fmla="*/ 161925 w 1021557"/>
              <a:gd name="connsiteY11" fmla="*/ 73818 h 1238250"/>
              <a:gd name="connsiteX12" fmla="*/ 166688 w 1021557"/>
              <a:gd name="connsiteY12" fmla="*/ 80962 h 1238250"/>
              <a:gd name="connsiteX13" fmla="*/ 169069 w 1021557"/>
              <a:gd name="connsiteY13" fmla="*/ 88106 h 1238250"/>
              <a:gd name="connsiteX14" fmla="*/ 178594 w 1021557"/>
              <a:gd name="connsiteY14" fmla="*/ 90487 h 1238250"/>
              <a:gd name="connsiteX15" fmla="*/ 185738 w 1021557"/>
              <a:gd name="connsiteY15" fmla="*/ 130968 h 1238250"/>
              <a:gd name="connsiteX16" fmla="*/ 188119 w 1021557"/>
              <a:gd name="connsiteY16" fmla="*/ 138112 h 1238250"/>
              <a:gd name="connsiteX17" fmla="*/ 195263 w 1021557"/>
              <a:gd name="connsiteY17" fmla="*/ 140493 h 1238250"/>
              <a:gd name="connsiteX18" fmla="*/ 200025 w 1021557"/>
              <a:gd name="connsiteY18" fmla="*/ 154781 h 1238250"/>
              <a:gd name="connsiteX19" fmla="*/ 202407 w 1021557"/>
              <a:gd name="connsiteY19" fmla="*/ 161925 h 1238250"/>
              <a:gd name="connsiteX20" fmla="*/ 207169 w 1021557"/>
              <a:gd name="connsiteY20" fmla="*/ 185737 h 1238250"/>
              <a:gd name="connsiteX21" fmla="*/ 209550 w 1021557"/>
              <a:gd name="connsiteY21" fmla="*/ 197643 h 1238250"/>
              <a:gd name="connsiteX22" fmla="*/ 216694 w 1021557"/>
              <a:gd name="connsiteY22" fmla="*/ 204787 h 1238250"/>
              <a:gd name="connsiteX23" fmla="*/ 219075 w 1021557"/>
              <a:gd name="connsiteY23" fmla="*/ 211931 h 1238250"/>
              <a:gd name="connsiteX24" fmla="*/ 223838 w 1021557"/>
              <a:gd name="connsiteY24" fmla="*/ 219075 h 1238250"/>
              <a:gd name="connsiteX25" fmla="*/ 233363 w 1021557"/>
              <a:gd name="connsiteY25" fmla="*/ 240506 h 1238250"/>
              <a:gd name="connsiteX26" fmla="*/ 235744 w 1021557"/>
              <a:gd name="connsiteY26" fmla="*/ 247650 h 1238250"/>
              <a:gd name="connsiteX27" fmla="*/ 238125 w 1021557"/>
              <a:gd name="connsiteY27" fmla="*/ 264318 h 1238250"/>
              <a:gd name="connsiteX28" fmla="*/ 252413 w 1021557"/>
              <a:gd name="connsiteY28" fmla="*/ 271462 h 1238250"/>
              <a:gd name="connsiteX29" fmla="*/ 257175 w 1021557"/>
              <a:gd name="connsiteY29" fmla="*/ 278606 h 1238250"/>
              <a:gd name="connsiteX30" fmla="*/ 264319 w 1021557"/>
              <a:gd name="connsiteY30" fmla="*/ 280987 h 1238250"/>
              <a:gd name="connsiteX31" fmla="*/ 278607 w 1021557"/>
              <a:gd name="connsiteY31" fmla="*/ 288131 h 1238250"/>
              <a:gd name="connsiteX32" fmla="*/ 292894 w 1021557"/>
              <a:gd name="connsiteY32" fmla="*/ 297656 h 1238250"/>
              <a:gd name="connsiteX33" fmla="*/ 304800 w 1021557"/>
              <a:gd name="connsiteY33" fmla="*/ 319087 h 1238250"/>
              <a:gd name="connsiteX34" fmla="*/ 314325 w 1021557"/>
              <a:gd name="connsiteY34" fmla="*/ 333375 h 1238250"/>
              <a:gd name="connsiteX35" fmla="*/ 326232 w 1021557"/>
              <a:gd name="connsiteY35" fmla="*/ 350043 h 1238250"/>
              <a:gd name="connsiteX36" fmla="*/ 340519 w 1021557"/>
              <a:gd name="connsiteY36" fmla="*/ 359568 h 1238250"/>
              <a:gd name="connsiteX37" fmla="*/ 354807 w 1021557"/>
              <a:gd name="connsiteY37" fmla="*/ 366712 h 1238250"/>
              <a:gd name="connsiteX38" fmla="*/ 366713 w 1021557"/>
              <a:gd name="connsiteY38" fmla="*/ 378618 h 1238250"/>
              <a:gd name="connsiteX39" fmla="*/ 381000 w 1021557"/>
              <a:gd name="connsiteY39" fmla="*/ 390525 h 1238250"/>
              <a:gd name="connsiteX40" fmla="*/ 388144 w 1021557"/>
              <a:gd name="connsiteY40" fmla="*/ 404812 h 1238250"/>
              <a:gd name="connsiteX41" fmla="*/ 395288 w 1021557"/>
              <a:gd name="connsiteY41" fmla="*/ 421481 h 1238250"/>
              <a:gd name="connsiteX42" fmla="*/ 409575 w 1021557"/>
              <a:gd name="connsiteY42" fmla="*/ 431006 h 1238250"/>
              <a:gd name="connsiteX43" fmla="*/ 416719 w 1021557"/>
              <a:gd name="connsiteY43" fmla="*/ 435768 h 1238250"/>
              <a:gd name="connsiteX44" fmla="*/ 426244 w 1021557"/>
              <a:gd name="connsiteY44" fmla="*/ 445293 h 1238250"/>
              <a:gd name="connsiteX45" fmla="*/ 440532 w 1021557"/>
              <a:gd name="connsiteY45" fmla="*/ 454818 h 1238250"/>
              <a:gd name="connsiteX46" fmla="*/ 447675 w 1021557"/>
              <a:gd name="connsiteY46" fmla="*/ 469106 h 1238250"/>
              <a:gd name="connsiteX47" fmla="*/ 450057 w 1021557"/>
              <a:gd name="connsiteY47" fmla="*/ 488156 h 1238250"/>
              <a:gd name="connsiteX48" fmla="*/ 452438 w 1021557"/>
              <a:gd name="connsiteY48" fmla="*/ 495300 h 1238250"/>
              <a:gd name="connsiteX49" fmla="*/ 459582 w 1021557"/>
              <a:gd name="connsiteY49" fmla="*/ 497681 h 1238250"/>
              <a:gd name="connsiteX50" fmla="*/ 473869 w 1021557"/>
              <a:gd name="connsiteY50" fmla="*/ 507206 h 1238250"/>
              <a:gd name="connsiteX51" fmla="*/ 478632 w 1021557"/>
              <a:gd name="connsiteY51" fmla="*/ 547687 h 1238250"/>
              <a:gd name="connsiteX52" fmla="*/ 481013 w 1021557"/>
              <a:gd name="connsiteY52" fmla="*/ 561975 h 1238250"/>
              <a:gd name="connsiteX53" fmla="*/ 488157 w 1021557"/>
              <a:gd name="connsiteY53" fmla="*/ 569118 h 1238250"/>
              <a:gd name="connsiteX54" fmla="*/ 497682 w 1021557"/>
              <a:gd name="connsiteY54" fmla="*/ 583406 h 1238250"/>
              <a:gd name="connsiteX55" fmla="*/ 500063 w 1021557"/>
              <a:gd name="connsiteY55" fmla="*/ 590550 h 1238250"/>
              <a:gd name="connsiteX56" fmla="*/ 507207 w 1021557"/>
              <a:gd name="connsiteY56" fmla="*/ 600075 h 1238250"/>
              <a:gd name="connsiteX57" fmla="*/ 511969 w 1021557"/>
              <a:gd name="connsiteY57" fmla="*/ 607218 h 1238250"/>
              <a:gd name="connsiteX58" fmla="*/ 519113 w 1021557"/>
              <a:gd name="connsiteY58" fmla="*/ 621506 h 1238250"/>
              <a:gd name="connsiteX59" fmla="*/ 526257 w 1021557"/>
              <a:gd name="connsiteY59" fmla="*/ 626268 h 1238250"/>
              <a:gd name="connsiteX60" fmla="*/ 528638 w 1021557"/>
              <a:gd name="connsiteY60" fmla="*/ 633412 h 1238250"/>
              <a:gd name="connsiteX61" fmla="*/ 540544 w 1021557"/>
              <a:gd name="connsiteY61" fmla="*/ 645318 h 1238250"/>
              <a:gd name="connsiteX62" fmla="*/ 554832 w 1021557"/>
              <a:gd name="connsiteY62" fmla="*/ 647700 h 1238250"/>
              <a:gd name="connsiteX63" fmla="*/ 559594 w 1021557"/>
              <a:gd name="connsiteY63" fmla="*/ 654843 h 1238250"/>
              <a:gd name="connsiteX64" fmla="*/ 564357 w 1021557"/>
              <a:gd name="connsiteY64" fmla="*/ 669131 h 1238250"/>
              <a:gd name="connsiteX65" fmla="*/ 571500 w 1021557"/>
              <a:gd name="connsiteY65" fmla="*/ 683418 h 1238250"/>
              <a:gd name="connsiteX66" fmla="*/ 583407 w 1021557"/>
              <a:gd name="connsiteY66" fmla="*/ 700087 h 1238250"/>
              <a:gd name="connsiteX67" fmla="*/ 590550 w 1021557"/>
              <a:gd name="connsiteY67" fmla="*/ 704850 h 1238250"/>
              <a:gd name="connsiteX68" fmla="*/ 602457 w 1021557"/>
              <a:gd name="connsiteY68" fmla="*/ 716756 h 1238250"/>
              <a:gd name="connsiteX69" fmla="*/ 616744 w 1021557"/>
              <a:gd name="connsiteY69" fmla="*/ 728662 h 1238250"/>
              <a:gd name="connsiteX70" fmla="*/ 621507 w 1021557"/>
              <a:gd name="connsiteY70" fmla="*/ 735806 h 1238250"/>
              <a:gd name="connsiteX71" fmla="*/ 628650 w 1021557"/>
              <a:gd name="connsiteY71" fmla="*/ 738187 h 1238250"/>
              <a:gd name="connsiteX72" fmla="*/ 635794 w 1021557"/>
              <a:gd name="connsiteY72" fmla="*/ 742950 h 1238250"/>
              <a:gd name="connsiteX73" fmla="*/ 642938 w 1021557"/>
              <a:gd name="connsiteY73" fmla="*/ 750093 h 1238250"/>
              <a:gd name="connsiteX74" fmla="*/ 647700 w 1021557"/>
              <a:gd name="connsiteY74" fmla="*/ 757237 h 1238250"/>
              <a:gd name="connsiteX75" fmla="*/ 654844 w 1021557"/>
              <a:gd name="connsiteY75" fmla="*/ 759618 h 1238250"/>
              <a:gd name="connsiteX76" fmla="*/ 659607 w 1021557"/>
              <a:gd name="connsiteY76" fmla="*/ 766762 h 1238250"/>
              <a:gd name="connsiteX77" fmla="*/ 681038 w 1021557"/>
              <a:gd name="connsiteY77" fmla="*/ 783431 h 1238250"/>
              <a:gd name="connsiteX78" fmla="*/ 688182 w 1021557"/>
              <a:gd name="connsiteY78" fmla="*/ 788193 h 1238250"/>
              <a:gd name="connsiteX79" fmla="*/ 695325 w 1021557"/>
              <a:gd name="connsiteY79" fmla="*/ 792956 h 1238250"/>
              <a:gd name="connsiteX80" fmla="*/ 700088 w 1021557"/>
              <a:gd name="connsiteY80" fmla="*/ 800100 h 1238250"/>
              <a:gd name="connsiteX81" fmla="*/ 709613 w 1021557"/>
              <a:gd name="connsiteY81" fmla="*/ 807243 h 1238250"/>
              <a:gd name="connsiteX82" fmla="*/ 711994 w 1021557"/>
              <a:gd name="connsiteY82" fmla="*/ 835818 h 1238250"/>
              <a:gd name="connsiteX83" fmla="*/ 716757 w 1021557"/>
              <a:gd name="connsiteY83" fmla="*/ 850106 h 1238250"/>
              <a:gd name="connsiteX84" fmla="*/ 723900 w 1021557"/>
              <a:gd name="connsiteY84" fmla="*/ 864393 h 1238250"/>
              <a:gd name="connsiteX85" fmla="*/ 728663 w 1021557"/>
              <a:gd name="connsiteY85" fmla="*/ 878681 h 1238250"/>
              <a:gd name="connsiteX86" fmla="*/ 731044 w 1021557"/>
              <a:gd name="connsiteY86" fmla="*/ 900112 h 1238250"/>
              <a:gd name="connsiteX87" fmla="*/ 733425 w 1021557"/>
              <a:gd name="connsiteY87" fmla="*/ 912018 h 1238250"/>
              <a:gd name="connsiteX88" fmla="*/ 740569 w 1021557"/>
              <a:gd name="connsiteY88" fmla="*/ 916781 h 1238250"/>
              <a:gd name="connsiteX89" fmla="*/ 752475 w 1021557"/>
              <a:gd name="connsiteY89" fmla="*/ 928687 h 1238250"/>
              <a:gd name="connsiteX90" fmla="*/ 778669 w 1021557"/>
              <a:gd name="connsiteY90" fmla="*/ 959643 h 1238250"/>
              <a:gd name="connsiteX91" fmla="*/ 802482 w 1021557"/>
              <a:gd name="connsiteY91" fmla="*/ 985837 h 1238250"/>
              <a:gd name="connsiteX92" fmla="*/ 814388 w 1021557"/>
              <a:gd name="connsiteY92" fmla="*/ 997743 h 1238250"/>
              <a:gd name="connsiteX93" fmla="*/ 823913 w 1021557"/>
              <a:gd name="connsiteY93" fmla="*/ 1012031 h 1238250"/>
              <a:gd name="connsiteX94" fmla="*/ 831057 w 1021557"/>
              <a:gd name="connsiteY94" fmla="*/ 1021556 h 1238250"/>
              <a:gd name="connsiteX95" fmla="*/ 835819 w 1021557"/>
              <a:gd name="connsiteY95" fmla="*/ 1028700 h 1238250"/>
              <a:gd name="connsiteX96" fmla="*/ 842963 w 1021557"/>
              <a:gd name="connsiteY96" fmla="*/ 1033462 h 1238250"/>
              <a:gd name="connsiteX97" fmla="*/ 847725 w 1021557"/>
              <a:gd name="connsiteY97" fmla="*/ 1040606 h 1238250"/>
              <a:gd name="connsiteX98" fmla="*/ 869157 w 1021557"/>
              <a:gd name="connsiteY98" fmla="*/ 1057275 h 1238250"/>
              <a:gd name="connsiteX99" fmla="*/ 876300 w 1021557"/>
              <a:gd name="connsiteY99" fmla="*/ 1062037 h 1238250"/>
              <a:gd name="connsiteX100" fmla="*/ 885825 w 1021557"/>
              <a:gd name="connsiteY100" fmla="*/ 1064418 h 1238250"/>
              <a:gd name="connsiteX101" fmla="*/ 914400 w 1021557"/>
              <a:gd name="connsiteY101" fmla="*/ 1092993 h 1238250"/>
              <a:gd name="connsiteX102" fmla="*/ 921544 w 1021557"/>
              <a:gd name="connsiteY102" fmla="*/ 1097756 h 1238250"/>
              <a:gd name="connsiteX103" fmla="*/ 931069 w 1021557"/>
              <a:gd name="connsiteY103" fmla="*/ 1112043 h 1238250"/>
              <a:gd name="connsiteX104" fmla="*/ 935832 w 1021557"/>
              <a:gd name="connsiteY104" fmla="*/ 1119187 h 1238250"/>
              <a:gd name="connsiteX105" fmla="*/ 947738 w 1021557"/>
              <a:gd name="connsiteY105" fmla="*/ 1140618 h 1238250"/>
              <a:gd name="connsiteX106" fmla="*/ 954882 w 1021557"/>
              <a:gd name="connsiteY106" fmla="*/ 1145381 h 1238250"/>
              <a:gd name="connsiteX107" fmla="*/ 976313 w 1021557"/>
              <a:gd name="connsiteY107" fmla="*/ 1164431 h 1238250"/>
              <a:gd name="connsiteX108" fmla="*/ 981075 w 1021557"/>
              <a:gd name="connsiteY108" fmla="*/ 1171575 h 1238250"/>
              <a:gd name="connsiteX109" fmla="*/ 995363 w 1021557"/>
              <a:gd name="connsiteY109" fmla="*/ 1181100 h 1238250"/>
              <a:gd name="connsiteX110" fmla="*/ 1000125 w 1021557"/>
              <a:gd name="connsiteY110" fmla="*/ 1188243 h 1238250"/>
              <a:gd name="connsiteX111" fmla="*/ 1007269 w 1021557"/>
              <a:gd name="connsiteY111" fmla="*/ 1190625 h 1238250"/>
              <a:gd name="connsiteX112" fmla="*/ 1012032 w 1021557"/>
              <a:gd name="connsiteY112" fmla="*/ 1204912 h 1238250"/>
              <a:gd name="connsiteX113" fmla="*/ 1014413 w 1021557"/>
              <a:gd name="connsiteY113" fmla="*/ 1212056 h 1238250"/>
              <a:gd name="connsiteX114" fmla="*/ 1016794 w 1021557"/>
              <a:gd name="connsiteY114" fmla="*/ 1219200 h 1238250"/>
              <a:gd name="connsiteX115" fmla="*/ 1021557 w 1021557"/>
              <a:gd name="connsiteY115" fmla="*/ 1238250 h 1238250"/>
              <a:gd name="connsiteX0" fmla="*/ 0 w 1021557"/>
              <a:gd name="connsiteY0" fmla="*/ 0 h 1238250"/>
              <a:gd name="connsiteX1" fmla="*/ 11907 w 1021557"/>
              <a:gd name="connsiteY1" fmla="*/ 2381 h 1238250"/>
              <a:gd name="connsiteX2" fmla="*/ 61913 w 1021557"/>
              <a:gd name="connsiteY2" fmla="*/ 7143 h 1238250"/>
              <a:gd name="connsiteX3" fmla="*/ 83344 w 1021557"/>
              <a:gd name="connsiteY3" fmla="*/ 14287 h 1238250"/>
              <a:gd name="connsiteX4" fmla="*/ 90488 w 1021557"/>
              <a:gd name="connsiteY4" fmla="*/ 19050 h 1238250"/>
              <a:gd name="connsiteX5" fmla="*/ 97632 w 1021557"/>
              <a:gd name="connsiteY5" fmla="*/ 21431 h 1238250"/>
              <a:gd name="connsiteX6" fmla="*/ 109538 w 1021557"/>
              <a:gd name="connsiteY6" fmla="*/ 30956 h 1238250"/>
              <a:gd name="connsiteX7" fmla="*/ 123825 w 1021557"/>
              <a:gd name="connsiteY7" fmla="*/ 40481 h 1238250"/>
              <a:gd name="connsiteX8" fmla="*/ 138113 w 1021557"/>
              <a:gd name="connsiteY8" fmla="*/ 47625 h 1238250"/>
              <a:gd name="connsiteX9" fmla="*/ 152400 w 1021557"/>
              <a:gd name="connsiteY9" fmla="*/ 50006 h 1238250"/>
              <a:gd name="connsiteX10" fmla="*/ 157163 w 1021557"/>
              <a:gd name="connsiteY10" fmla="*/ 57150 h 1238250"/>
              <a:gd name="connsiteX11" fmla="*/ 161925 w 1021557"/>
              <a:gd name="connsiteY11" fmla="*/ 73818 h 1238250"/>
              <a:gd name="connsiteX12" fmla="*/ 166688 w 1021557"/>
              <a:gd name="connsiteY12" fmla="*/ 80962 h 1238250"/>
              <a:gd name="connsiteX13" fmla="*/ 169069 w 1021557"/>
              <a:gd name="connsiteY13" fmla="*/ 88106 h 1238250"/>
              <a:gd name="connsiteX14" fmla="*/ 178594 w 1021557"/>
              <a:gd name="connsiteY14" fmla="*/ 90487 h 1238250"/>
              <a:gd name="connsiteX15" fmla="*/ 185738 w 1021557"/>
              <a:gd name="connsiteY15" fmla="*/ 130968 h 1238250"/>
              <a:gd name="connsiteX16" fmla="*/ 188119 w 1021557"/>
              <a:gd name="connsiteY16" fmla="*/ 138112 h 1238250"/>
              <a:gd name="connsiteX17" fmla="*/ 195263 w 1021557"/>
              <a:gd name="connsiteY17" fmla="*/ 140493 h 1238250"/>
              <a:gd name="connsiteX18" fmla="*/ 200025 w 1021557"/>
              <a:gd name="connsiteY18" fmla="*/ 154781 h 1238250"/>
              <a:gd name="connsiteX19" fmla="*/ 202407 w 1021557"/>
              <a:gd name="connsiteY19" fmla="*/ 161925 h 1238250"/>
              <a:gd name="connsiteX20" fmla="*/ 207169 w 1021557"/>
              <a:gd name="connsiteY20" fmla="*/ 185737 h 1238250"/>
              <a:gd name="connsiteX21" fmla="*/ 209550 w 1021557"/>
              <a:gd name="connsiteY21" fmla="*/ 197643 h 1238250"/>
              <a:gd name="connsiteX22" fmla="*/ 216694 w 1021557"/>
              <a:gd name="connsiteY22" fmla="*/ 204787 h 1238250"/>
              <a:gd name="connsiteX23" fmla="*/ 219075 w 1021557"/>
              <a:gd name="connsiteY23" fmla="*/ 211931 h 1238250"/>
              <a:gd name="connsiteX24" fmla="*/ 223838 w 1021557"/>
              <a:gd name="connsiteY24" fmla="*/ 219075 h 1238250"/>
              <a:gd name="connsiteX25" fmla="*/ 233363 w 1021557"/>
              <a:gd name="connsiteY25" fmla="*/ 240506 h 1238250"/>
              <a:gd name="connsiteX26" fmla="*/ 235744 w 1021557"/>
              <a:gd name="connsiteY26" fmla="*/ 247650 h 1238250"/>
              <a:gd name="connsiteX27" fmla="*/ 238125 w 1021557"/>
              <a:gd name="connsiteY27" fmla="*/ 264318 h 1238250"/>
              <a:gd name="connsiteX28" fmla="*/ 252413 w 1021557"/>
              <a:gd name="connsiteY28" fmla="*/ 271462 h 1238250"/>
              <a:gd name="connsiteX29" fmla="*/ 257175 w 1021557"/>
              <a:gd name="connsiteY29" fmla="*/ 278606 h 1238250"/>
              <a:gd name="connsiteX30" fmla="*/ 264319 w 1021557"/>
              <a:gd name="connsiteY30" fmla="*/ 280987 h 1238250"/>
              <a:gd name="connsiteX31" fmla="*/ 278607 w 1021557"/>
              <a:gd name="connsiteY31" fmla="*/ 288131 h 1238250"/>
              <a:gd name="connsiteX32" fmla="*/ 292894 w 1021557"/>
              <a:gd name="connsiteY32" fmla="*/ 297656 h 1238250"/>
              <a:gd name="connsiteX33" fmla="*/ 304800 w 1021557"/>
              <a:gd name="connsiteY33" fmla="*/ 319087 h 1238250"/>
              <a:gd name="connsiteX34" fmla="*/ 314325 w 1021557"/>
              <a:gd name="connsiteY34" fmla="*/ 333375 h 1238250"/>
              <a:gd name="connsiteX35" fmla="*/ 326232 w 1021557"/>
              <a:gd name="connsiteY35" fmla="*/ 350043 h 1238250"/>
              <a:gd name="connsiteX36" fmla="*/ 340519 w 1021557"/>
              <a:gd name="connsiteY36" fmla="*/ 359568 h 1238250"/>
              <a:gd name="connsiteX37" fmla="*/ 354807 w 1021557"/>
              <a:gd name="connsiteY37" fmla="*/ 366712 h 1238250"/>
              <a:gd name="connsiteX38" fmla="*/ 366713 w 1021557"/>
              <a:gd name="connsiteY38" fmla="*/ 378618 h 1238250"/>
              <a:gd name="connsiteX39" fmla="*/ 381000 w 1021557"/>
              <a:gd name="connsiteY39" fmla="*/ 390525 h 1238250"/>
              <a:gd name="connsiteX40" fmla="*/ 388144 w 1021557"/>
              <a:gd name="connsiteY40" fmla="*/ 404812 h 1238250"/>
              <a:gd name="connsiteX41" fmla="*/ 395288 w 1021557"/>
              <a:gd name="connsiteY41" fmla="*/ 421481 h 1238250"/>
              <a:gd name="connsiteX42" fmla="*/ 409575 w 1021557"/>
              <a:gd name="connsiteY42" fmla="*/ 431006 h 1238250"/>
              <a:gd name="connsiteX43" fmla="*/ 416719 w 1021557"/>
              <a:gd name="connsiteY43" fmla="*/ 435768 h 1238250"/>
              <a:gd name="connsiteX44" fmla="*/ 426244 w 1021557"/>
              <a:gd name="connsiteY44" fmla="*/ 445293 h 1238250"/>
              <a:gd name="connsiteX45" fmla="*/ 440532 w 1021557"/>
              <a:gd name="connsiteY45" fmla="*/ 454818 h 1238250"/>
              <a:gd name="connsiteX46" fmla="*/ 447675 w 1021557"/>
              <a:gd name="connsiteY46" fmla="*/ 469106 h 1238250"/>
              <a:gd name="connsiteX47" fmla="*/ 450057 w 1021557"/>
              <a:gd name="connsiteY47" fmla="*/ 488156 h 1238250"/>
              <a:gd name="connsiteX48" fmla="*/ 452438 w 1021557"/>
              <a:gd name="connsiteY48" fmla="*/ 495300 h 1238250"/>
              <a:gd name="connsiteX49" fmla="*/ 459582 w 1021557"/>
              <a:gd name="connsiteY49" fmla="*/ 497681 h 1238250"/>
              <a:gd name="connsiteX50" fmla="*/ 473869 w 1021557"/>
              <a:gd name="connsiteY50" fmla="*/ 507206 h 1238250"/>
              <a:gd name="connsiteX51" fmla="*/ 478632 w 1021557"/>
              <a:gd name="connsiteY51" fmla="*/ 547687 h 1238250"/>
              <a:gd name="connsiteX52" fmla="*/ 481013 w 1021557"/>
              <a:gd name="connsiteY52" fmla="*/ 561975 h 1238250"/>
              <a:gd name="connsiteX53" fmla="*/ 488157 w 1021557"/>
              <a:gd name="connsiteY53" fmla="*/ 569118 h 1238250"/>
              <a:gd name="connsiteX54" fmla="*/ 497682 w 1021557"/>
              <a:gd name="connsiteY54" fmla="*/ 583406 h 1238250"/>
              <a:gd name="connsiteX55" fmla="*/ 500063 w 1021557"/>
              <a:gd name="connsiteY55" fmla="*/ 590550 h 1238250"/>
              <a:gd name="connsiteX56" fmla="*/ 507207 w 1021557"/>
              <a:gd name="connsiteY56" fmla="*/ 600075 h 1238250"/>
              <a:gd name="connsiteX57" fmla="*/ 511969 w 1021557"/>
              <a:gd name="connsiteY57" fmla="*/ 607218 h 1238250"/>
              <a:gd name="connsiteX58" fmla="*/ 519113 w 1021557"/>
              <a:gd name="connsiteY58" fmla="*/ 621506 h 1238250"/>
              <a:gd name="connsiteX59" fmla="*/ 526257 w 1021557"/>
              <a:gd name="connsiteY59" fmla="*/ 626268 h 1238250"/>
              <a:gd name="connsiteX60" fmla="*/ 528638 w 1021557"/>
              <a:gd name="connsiteY60" fmla="*/ 633412 h 1238250"/>
              <a:gd name="connsiteX61" fmla="*/ 540544 w 1021557"/>
              <a:gd name="connsiteY61" fmla="*/ 645318 h 1238250"/>
              <a:gd name="connsiteX62" fmla="*/ 554832 w 1021557"/>
              <a:gd name="connsiteY62" fmla="*/ 647700 h 1238250"/>
              <a:gd name="connsiteX63" fmla="*/ 559594 w 1021557"/>
              <a:gd name="connsiteY63" fmla="*/ 654843 h 1238250"/>
              <a:gd name="connsiteX64" fmla="*/ 564357 w 1021557"/>
              <a:gd name="connsiteY64" fmla="*/ 669131 h 1238250"/>
              <a:gd name="connsiteX65" fmla="*/ 571500 w 1021557"/>
              <a:gd name="connsiteY65" fmla="*/ 683418 h 1238250"/>
              <a:gd name="connsiteX66" fmla="*/ 583407 w 1021557"/>
              <a:gd name="connsiteY66" fmla="*/ 700087 h 1238250"/>
              <a:gd name="connsiteX67" fmla="*/ 590550 w 1021557"/>
              <a:gd name="connsiteY67" fmla="*/ 704850 h 1238250"/>
              <a:gd name="connsiteX68" fmla="*/ 602457 w 1021557"/>
              <a:gd name="connsiteY68" fmla="*/ 716756 h 1238250"/>
              <a:gd name="connsiteX69" fmla="*/ 616744 w 1021557"/>
              <a:gd name="connsiteY69" fmla="*/ 728662 h 1238250"/>
              <a:gd name="connsiteX70" fmla="*/ 621507 w 1021557"/>
              <a:gd name="connsiteY70" fmla="*/ 735806 h 1238250"/>
              <a:gd name="connsiteX71" fmla="*/ 628650 w 1021557"/>
              <a:gd name="connsiteY71" fmla="*/ 738187 h 1238250"/>
              <a:gd name="connsiteX72" fmla="*/ 635794 w 1021557"/>
              <a:gd name="connsiteY72" fmla="*/ 742950 h 1238250"/>
              <a:gd name="connsiteX73" fmla="*/ 642938 w 1021557"/>
              <a:gd name="connsiteY73" fmla="*/ 750093 h 1238250"/>
              <a:gd name="connsiteX74" fmla="*/ 647700 w 1021557"/>
              <a:gd name="connsiteY74" fmla="*/ 757237 h 1238250"/>
              <a:gd name="connsiteX75" fmla="*/ 654844 w 1021557"/>
              <a:gd name="connsiteY75" fmla="*/ 759618 h 1238250"/>
              <a:gd name="connsiteX76" fmla="*/ 659607 w 1021557"/>
              <a:gd name="connsiteY76" fmla="*/ 766762 h 1238250"/>
              <a:gd name="connsiteX77" fmla="*/ 681038 w 1021557"/>
              <a:gd name="connsiteY77" fmla="*/ 783431 h 1238250"/>
              <a:gd name="connsiteX78" fmla="*/ 688182 w 1021557"/>
              <a:gd name="connsiteY78" fmla="*/ 788193 h 1238250"/>
              <a:gd name="connsiteX79" fmla="*/ 695325 w 1021557"/>
              <a:gd name="connsiteY79" fmla="*/ 792956 h 1238250"/>
              <a:gd name="connsiteX80" fmla="*/ 700088 w 1021557"/>
              <a:gd name="connsiteY80" fmla="*/ 800100 h 1238250"/>
              <a:gd name="connsiteX81" fmla="*/ 709613 w 1021557"/>
              <a:gd name="connsiteY81" fmla="*/ 807243 h 1238250"/>
              <a:gd name="connsiteX82" fmla="*/ 711994 w 1021557"/>
              <a:gd name="connsiteY82" fmla="*/ 835818 h 1238250"/>
              <a:gd name="connsiteX83" fmla="*/ 716757 w 1021557"/>
              <a:gd name="connsiteY83" fmla="*/ 850106 h 1238250"/>
              <a:gd name="connsiteX84" fmla="*/ 723900 w 1021557"/>
              <a:gd name="connsiteY84" fmla="*/ 864393 h 1238250"/>
              <a:gd name="connsiteX85" fmla="*/ 728663 w 1021557"/>
              <a:gd name="connsiteY85" fmla="*/ 878681 h 1238250"/>
              <a:gd name="connsiteX86" fmla="*/ 731044 w 1021557"/>
              <a:gd name="connsiteY86" fmla="*/ 900112 h 1238250"/>
              <a:gd name="connsiteX87" fmla="*/ 733425 w 1021557"/>
              <a:gd name="connsiteY87" fmla="*/ 912018 h 1238250"/>
              <a:gd name="connsiteX88" fmla="*/ 740569 w 1021557"/>
              <a:gd name="connsiteY88" fmla="*/ 916781 h 1238250"/>
              <a:gd name="connsiteX89" fmla="*/ 752475 w 1021557"/>
              <a:gd name="connsiteY89" fmla="*/ 928687 h 1238250"/>
              <a:gd name="connsiteX90" fmla="*/ 778669 w 1021557"/>
              <a:gd name="connsiteY90" fmla="*/ 959643 h 1238250"/>
              <a:gd name="connsiteX91" fmla="*/ 802482 w 1021557"/>
              <a:gd name="connsiteY91" fmla="*/ 985837 h 1238250"/>
              <a:gd name="connsiteX92" fmla="*/ 814388 w 1021557"/>
              <a:gd name="connsiteY92" fmla="*/ 997743 h 1238250"/>
              <a:gd name="connsiteX93" fmla="*/ 823913 w 1021557"/>
              <a:gd name="connsiteY93" fmla="*/ 1012031 h 1238250"/>
              <a:gd name="connsiteX94" fmla="*/ 831057 w 1021557"/>
              <a:gd name="connsiteY94" fmla="*/ 1021556 h 1238250"/>
              <a:gd name="connsiteX95" fmla="*/ 835819 w 1021557"/>
              <a:gd name="connsiteY95" fmla="*/ 1028700 h 1238250"/>
              <a:gd name="connsiteX96" fmla="*/ 842963 w 1021557"/>
              <a:gd name="connsiteY96" fmla="*/ 1033462 h 1238250"/>
              <a:gd name="connsiteX97" fmla="*/ 847725 w 1021557"/>
              <a:gd name="connsiteY97" fmla="*/ 1040606 h 1238250"/>
              <a:gd name="connsiteX98" fmla="*/ 869157 w 1021557"/>
              <a:gd name="connsiteY98" fmla="*/ 1057275 h 1238250"/>
              <a:gd name="connsiteX99" fmla="*/ 876300 w 1021557"/>
              <a:gd name="connsiteY99" fmla="*/ 1062037 h 1238250"/>
              <a:gd name="connsiteX100" fmla="*/ 885825 w 1021557"/>
              <a:gd name="connsiteY100" fmla="*/ 1064418 h 1238250"/>
              <a:gd name="connsiteX101" fmla="*/ 902494 w 1021557"/>
              <a:gd name="connsiteY101" fmla="*/ 1078705 h 1238250"/>
              <a:gd name="connsiteX102" fmla="*/ 921544 w 1021557"/>
              <a:gd name="connsiteY102" fmla="*/ 1097756 h 1238250"/>
              <a:gd name="connsiteX103" fmla="*/ 931069 w 1021557"/>
              <a:gd name="connsiteY103" fmla="*/ 1112043 h 1238250"/>
              <a:gd name="connsiteX104" fmla="*/ 935832 w 1021557"/>
              <a:gd name="connsiteY104" fmla="*/ 1119187 h 1238250"/>
              <a:gd name="connsiteX105" fmla="*/ 947738 w 1021557"/>
              <a:gd name="connsiteY105" fmla="*/ 1140618 h 1238250"/>
              <a:gd name="connsiteX106" fmla="*/ 954882 w 1021557"/>
              <a:gd name="connsiteY106" fmla="*/ 1145381 h 1238250"/>
              <a:gd name="connsiteX107" fmla="*/ 976313 w 1021557"/>
              <a:gd name="connsiteY107" fmla="*/ 1164431 h 1238250"/>
              <a:gd name="connsiteX108" fmla="*/ 981075 w 1021557"/>
              <a:gd name="connsiteY108" fmla="*/ 1171575 h 1238250"/>
              <a:gd name="connsiteX109" fmla="*/ 995363 w 1021557"/>
              <a:gd name="connsiteY109" fmla="*/ 1181100 h 1238250"/>
              <a:gd name="connsiteX110" fmla="*/ 1000125 w 1021557"/>
              <a:gd name="connsiteY110" fmla="*/ 1188243 h 1238250"/>
              <a:gd name="connsiteX111" fmla="*/ 1007269 w 1021557"/>
              <a:gd name="connsiteY111" fmla="*/ 1190625 h 1238250"/>
              <a:gd name="connsiteX112" fmla="*/ 1012032 w 1021557"/>
              <a:gd name="connsiteY112" fmla="*/ 1204912 h 1238250"/>
              <a:gd name="connsiteX113" fmla="*/ 1014413 w 1021557"/>
              <a:gd name="connsiteY113" fmla="*/ 1212056 h 1238250"/>
              <a:gd name="connsiteX114" fmla="*/ 1016794 w 1021557"/>
              <a:gd name="connsiteY114" fmla="*/ 1219200 h 1238250"/>
              <a:gd name="connsiteX115" fmla="*/ 1021557 w 1021557"/>
              <a:gd name="connsiteY115" fmla="*/ 1238250 h 1238250"/>
              <a:gd name="connsiteX0" fmla="*/ 0 w 1021557"/>
              <a:gd name="connsiteY0" fmla="*/ 0 h 1238250"/>
              <a:gd name="connsiteX1" fmla="*/ 11907 w 1021557"/>
              <a:gd name="connsiteY1" fmla="*/ 2381 h 1238250"/>
              <a:gd name="connsiteX2" fmla="*/ 61913 w 1021557"/>
              <a:gd name="connsiteY2" fmla="*/ 7143 h 1238250"/>
              <a:gd name="connsiteX3" fmla="*/ 83344 w 1021557"/>
              <a:gd name="connsiteY3" fmla="*/ 14287 h 1238250"/>
              <a:gd name="connsiteX4" fmla="*/ 90488 w 1021557"/>
              <a:gd name="connsiteY4" fmla="*/ 19050 h 1238250"/>
              <a:gd name="connsiteX5" fmla="*/ 97632 w 1021557"/>
              <a:gd name="connsiteY5" fmla="*/ 21431 h 1238250"/>
              <a:gd name="connsiteX6" fmla="*/ 109538 w 1021557"/>
              <a:gd name="connsiteY6" fmla="*/ 30956 h 1238250"/>
              <a:gd name="connsiteX7" fmla="*/ 123825 w 1021557"/>
              <a:gd name="connsiteY7" fmla="*/ 40481 h 1238250"/>
              <a:gd name="connsiteX8" fmla="*/ 138113 w 1021557"/>
              <a:gd name="connsiteY8" fmla="*/ 47625 h 1238250"/>
              <a:gd name="connsiteX9" fmla="*/ 152400 w 1021557"/>
              <a:gd name="connsiteY9" fmla="*/ 50006 h 1238250"/>
              <a:gd name="connsiteX10" fmla="*/ 157163 w 1021557"/>
              <a:gd name="connsiteY10" fmla="*/ 57150 h 1238250"/>
              <a:gd name="connsiteX11" fmla="*/ 161925 w 1021557"/>
              <a:gd name="connsiteY11" fmla="*/ 73818 h 1238250"/>
              <a:gd name="connsiteX12" fmla="*/ 166688 w 1021557"/>
              <a:gd name="connsiteY12" fmla="*/ 80962 h 1238250"/>
              <a:gd name="connsiteX13" fmla="*/ 169069 w 1021557"/>
              <a:gd name="connsiteY13" fmla="*/ 88106 h 1238250"/>
              <a:gd name="connsiteX14" fmla="*/ 178594 w 1021557"/>
              <a:gd name="connsiteY14" fmla="*/ 90487 h 1238250"/>
              <a:gd name="connsiteX15" fmla="*/ 185738 w 1021557"/>
              <a:gd name="connsiteY15" fmla="*/ 130968 h 1238250"/>
              <a:gd name="connsiteX16" fmla="*/ 188119 w 1021557"/>
              <a:gd name="connsiteY16" fmla="*/ 138112 h 1238250"/>
              <a:gd name="connsiteX17" fmla="*/ 195263 w 1021557"/>
              <a:gd name="connsiteY17" fmla="*/ 140493 h 1238250"/>
              <a:gd name="connsiteX18" fmla="*/ 200025 w 1021557"/>
              <a:gd name="connsiteY18" fmla="*/ 154781 h 1238250"/>
              <a:gd name="connsiteX19" fmla="*/ 202407 w 1021557"/>
              <a:gd name="connsiteY19" fmla="*/ 161925 h 1238250"/>
              <a:gd name="connsiteX20" fmla="*/ 207169 w 1021557"/>
              <a:gd name="connsiteY20" fmla="*/ 185737 h 1238250"/>
              <a:gd name="connsiteX21" fmla="*/ 209550 w 1021557"/>
              <a:gd name="connsiteY21" fmla="*/ 197643 h 1238250"/>
              <a:gd name="connsiteX22" fmla="*/ 216694 w 1021557"/>
              <a:gd name="connsiteY22" fmla="*/ 204787 h 1238250"/>
              <a:gd name="connsiteX23" fmla="*/ 219075 w 1021557"/>
              <a:gd name="connsiteY23" fmla="*/ 211931 h 1238250"/>
              <a:gd name="connsiteX24" fmla="*/ 223838 w 1021557"/>
              <a:gd name="connsiteY24" fmla="*/ 219075 h 1238250"/>
              <a:gd name="connsiteX25" fmla="*/ 233363 w 1021557"/>
              <a:gd name="connsiteY25" fmla="*/ 240506 h 1238250"/>
              <a:gd name="connsiteX26" fmla="*/ 235744 w 1021557"/>
              <a:gd name="connsiteY26" fmla="*/ 247650 h 1238250"/>
              <a:gd name="connsiteX27" fmla="*/ 238125 w 1021557"/>
              <a:gd name="connsiteY27" fmla="*/ 264318 h 1238250"/>
              <a:gd name="connsiteX28" fmla="*/ 252413 w 1021557"/>
              <a:gd name="connsiteY28" fmla="*/ 271462 h 1238250"/>
              <a:gd name="connsiteX29" fmla="*/ 257175 w 1021557"/>
              <a:gd name="connsiteY29" fmla="*/ 278606 h 1238250"/>
              <a:gd name="connsiteX30" fmla="*/ 264319 w 1021557"/>
              <a:gd name="connsiteY30" fmla="*/ 280987 h 1238250"/>
              <a:gd name="connsiteX31" fmla="*/ 278607 w 1021557"/>
              <a:gd name="connsiteY31" fmla="*/ 288131 h 1238250"/>
              <a:gd name="connsiteX32" fmla="*/ 292894 w 1021557"/>
              <a:gd name="connsiteY32" fmla="*/ 297656 h 1238250"/>
              <a:gd name="connsiteX33" fmla="*/ 304800 w 1021557"/>
              <a:gd name="connsiteY33" fmla="*/ 319087 h 1238250"/>
              <a:gd name="connsiteX34" fmla="*/ 314325 w 1021557"/>
              <a:gd name="connsiteY34" fmla="*/ 333375 h 1238250"/>
              <a:gd name="connsiteX35" fmla="*/ 326232 w 1021557"/>
              <a:gd name="connsiteY35" fmla="*/ 350043 h 1238250"/>
              <a:gd name="connsiteX36" fmla="*/ 340519 w 1021557"/>
              <a:gd name="connsiteY36" fmla="*/ 359568 h 1238250"/>
              <a:gd name="connsiteX37" fmla="*/ 354807 w 1021557"/>
              <a:gd name="connsiteY37" fmla="*/ 366712 h 1238250"/>
              <a:gd name="connsiteX38" fmla="*/ 366713 w 1021557"/>
              <a:gd name="connsiteY38" fmla="*/ 378618 h 1238250"/>
              <a:gd name="connsiteX39" fmla="*/ 381000 w 1021557"/>
              <a:gd name="connsiteY39" fmla="*/ 390525 h 1238250"/>
              <a:gd name="connsiteX40" fmla="*/ 388144 w 1021557"/>
              <a:gd name="connsiteY40" fmla="*/ 404812 h 1238250"/>
              <a:gd name="connsiteX41" fmla="*/ 395288 w 1021557"/>
              <a:gd name="connsiteY41" fmla="*/ 421481 h 1238250"/>
              <a:gd name="connsiteX42" fmla="*/ 409575 w 1021557"/>
              <a:gd name="connsiteY42" fmla="*/ 431006 h 1238250"/>
              <a:gd name="connsiteX43" fmla="*/ 416719 w 1021557"/>
              <a:gd name="connsiteY43" fmla="*/ 435768 h 1238250"/>
              <a:gd name="connsiteX44" fmla="*/ 426244 w 1021557"/>
              <a:gd name="connsiteY44" fmla="*/ 445293 h 1238250"/>
              <a:gd name="connsiteX45" fmla="*/ 440532 w 1021557"/>
              <a:gd name="connsiteY45" fmla="*/ 454818 h 1238250"/>
              <a:gd name="connsiteX46" fmla="*/ 447675 w 1021557"/>
              <a:gd name="connsiteY46" fmla="*/ 469106 h 1238250"/>
              <a:gd name="connsiteX47" fmla="*/ 450057 w 1021557"/>
              <a:gd name="connsiteY47" fmla="*/ 488156 h 1238250"/>
              <a:gd name="connsiteX48" fmla="*/ 452438 w 1021557"/>
              <a:gd name="connsiteY48" fmla="*/ 495300 h 1238250"/>
              <a:gd name="connsiteX49" fmla="*/ 459582 w 1021557"/>
              <a:gd name="connsiteY49" fmla="*/ 497681 h 1238250"/>
              <a:gd name="connsiteX50" fmla="*/ 473869 w 1021557"/>
              <a:gd name="connsiteY50" fmla="*/ 507206 h 1238250"/>
              <a:gd name="connsiteX51" fmla="*/ 478632 w 1021557"/>
              <a:gd name="connsiteY51" fmla="*/ 547687 h 1238250"/>
              <a:gd name="connsiteX52" fmla="*/ 481013 w 1021557"/>
              <a:gd name="connsiteY52" fmla="*/ 561975 h 1238250"/>
              <a:gd name="connsiteX53" fmla="*/ 488157 w 1021557"/>
              <a:gd name="connsiteY53" fmla="*/ 569118 h 1238250"/>
              <a:gd name="connsiteX54" fmla="*/ 497682 w 1021557"/>
              <a:gd name="connsiteY54" fmla="*/ 583406 h 1238250"/>
              <a:gd name="connsiteX55" fmla="*/ 500063 w 1021557"/>
              <a:gd name="connsiteY55" fmla="*/ 590550 h 1238250"/>
              <a:gd name="connsiteX56" fmla="*/ 507207 w 1021557"/>
              <a:gd name="connsiteY56" fmla="*/ 600075 h 1238250"/>
              <a:gd name="connsiteX57" fmla="*/ 511969 w 1021557"/>
              <a:gd name="connsiteY57" fmla="*/ 607218 h 1238250"/>
              <a:gd name="connsiteX58" fmla="*/ 519113 w 1021557"/>
              <a:gd name="connsiteY58" fmla="*/ 621506 h 1238250"/>
              <a:gd name="connsiteX59" fmla="*/ 526257 w 1021557"/>
              <a:gd name="connsiteY59" fmla="*/ 626268 h 1238250"/>
              <a:gd name="connsiteX60" fmla="*/ 528638 w 1021557"/>
              <a:gd name="connsiteY60" fmla="*/ 633412 h 1238250"/>
              <a:gd name="connsiteX61" fmla="*/ 540544 w 1021557"/>
              <a:gd name="connsiteY61" fmla="*/ 645318 h 1238250"/>
              <a:gd name="connsiteX62" fmla="*/ 554832 w 1021557"/>
              <a:gd name="connsiteY62" fmla="*/ 647700 h 1238250"/>
              <a:gd name="connsiteX63" fmla="*/ 559594 w 1021557"/>
              <a:gd name="connsiteY63" fmla="*/ 654843 h 1238250"/>
              <a:gd name="connsiteX64" fmla="*/ 564357 w 1021557"/>
              <a:gd name="connsiteY64" fmla="*/ 669131 h 1238250"/>
              <a:gd name="connsiteX65" fmla="*/ 571500 w 1021557"/>
              <a:gd name="connsiteY65" fmla="*/ 683418 h 1238250"/>
              <a:gd name="connsiteX66" fmla="*/ 583407 w 1021557"/>
              <a:gd name="connsiteY66" fmla="*/ 700087 h 1238250"/>
              <a:gd name="connsiteX67" fmla="*/ 590550 w 1021557"/>
              <a:gd name="connsiteY67" fmla="*/ 704850 h 1238250"/>
              <a:gd name="connsiteX68" fmla="*/ 602457 w 1021557"/>
              <a:gd name="connsiteY68" fmla="*/ 716756 h 1238250"/>
              <a:gd name="connsiteX69" fmla="*/ 616744 w 1021557"/>
              <a:gd name="connsiteY69" fmla="*/ 728662 h 1238250"/>
              <a:gd name="connsiteX70" fmla="*/ 621507 w 1021557"/>
              <a:gd name="connsiteY70" fmla="*/ 735806 h 1238250"/>
              <a:gd name="connsiteX71" fmla="*/ 628650 w 1021557"/>
              <a:gd name="connsiteY71" fmla="*/ 738187 h 1238250"/>
              <a:gd name="connsiteX72" fmla="*/ 635794 w 1021557"/>
              <a:gd name="connsiteY72" fmla="*/ 742950 h 1238250"/>
              <a:gd name="connsiteX73" fmla="*/ 642938 w 1021557"/>
              <a:gd name="connsiteY73" fmla="*/ 750093 h 1238250"/>
              <a:gd name="connsiteX74" fmla="*/ 647700 w 1021557"/>
              <a:gd name="connsiteY74" fmla="*/ 757237 h 1238250"/>
              <a:gd name="connsiteX75" fmla="*/ 654844 w 1021557"/>
              <a:gd name="connsiteY75" fmla="*/ 759618 h 1238250"/>
              <a:gd name="connsiteX76" fmla="*/ 659607 w 1021557"/>
              <a:gd name="connsiteY76" fmla="*/ 766762 h 1238250"/>
              <a:gd name="connsiteX77" fmla="*/ 681038 w 1021557"/>
              <a:gd name="connsiteY77" fmla="*/ 783431 h 1238250"/>
              <a:gd name="connsiteX78" fmla="*/ 688182 w 1021557"/>
              <a:gd name="connsiteY78" fmla="*/ 788193 h 1238250"/>
              <a:gd name="connsiteX79" fmla="*/ 695325 w 1021557"/>
              <a:gd name="connsiteY79" fmla="*/ 792956 h 1238250"/>
              <a:gd name="connsiteX80" fmla="*/ 700088 w 1021557"/>
              <a:gd name="connsiteY80" fmla="*/ 800100 h 1238250"/>
              <a:gd name="connsiteX81" fmla="*/ 711994 w 1021557"/>
              <a:gd name="connsiteY81" fmla="*/ 835818 h 1238250"/>
              <a:gd name="connsiteX82" fmla="*/ 716757 w 1021557"/>
              <a:gd name="connsiteY82" fmla="*/ 850106 h 1238250"/>
              <a:gd name="connsiteX83" fmla="*/ 723900 w 1021557"/>
              <a:gd name="connsiteY83" fmla="*/ 864393 h 1238250"/>
              <a:gd name="connsiteX84" fmla="*/ 728663 w 1021557"/>
              <a:gd name="connsiteY84" fmla="*/ 878681 h 1238250"/>
              <a:gd name="connsiteX85" fmla="*/ 731044 w 1021557"/>
              <a:gd name="connsiteY85" fmla="*/ 900112 h 1238250"/>
              <a:gd name="connsiteX86" fmla="*/ 733425 w 1021557"/>
              <a:gd name="connsiteY86" fmla="*/ 912018 h 1238250"/>
              <a:gd name="connsiteX87" fmla="*/ 740569 w 1021557"/>
              <a:gd name="connsiteY87" fmla="*/ 916781 h 1238250"/>
              <a:gd name="connsiteX88" fmla="*/ 752475 w 1021557"/>
              <a:gd name="connsiteY88" fmla="*/ 928687 h 1238250"/>
              <a:gd name="connsiteX89" fmla="*/ 778669 w 1021557"/>
              <a:gd name="connsiteY89" fmla="*/ 959643 h 1238250"/>
              <a:gd name="connsiteX90" fmla="*/ 802482 w 1021557"/>
              <a:gd name="connsiteY90" fmla="*/ 985837 h 1238250"/>
              <a:gd name="connsiteX91" fmla="*/ 814388 w 1021557"/>
              <a:gd name="connsiteY91" fmla="*/ 997743 h 1238250"/>
              <a:gd name="connsiteX92" fmla="*/ 823913 w 1021557"/>
              <a:gd name="connsiteY92" fmla="*/ 1012031 h 1238250"/>
              <a:gd name="connsiteX93" fmla="*/ 831057 w 1021557"/>
              <a:gd name="connsiteY93" fmla="*/ 1021556 h 1238250"/>
              <a:gd name="connsiteX94" fmla="*/ 835819 w 1021557"/>
              <a:gd name="connsiteY94" fmla="*/ 1028700 h 1238250"/>
              <a:gd name="connsiteX95" fmla="*/ 842963 w 1021557"/>
              <a:gd name="connsiteY95" fmla="*/ 1033462 h 1238250"/>
              <a:gd name="connsiteX96" fmla="*/ 847725 w 1021557"/>
              <a:gd name="connsiteY96" fmla="*/ 1040606 h 1238250"/>
              <a:gd name="connsiteX97" fmla="*/ 869157 w 1021557"/>
              <a:gd name="connsiteY97" fmla="*/ 1057275 h 1238250"/>
              <a:gd name="connsiteX98" fmla="*/ 876300 w 1021557"/>
              <a:gd name="connsiteY98" fmla="*/ 1062037 h 1238250"/>
              <a:gd name="connsiteX99" fmla="*/ 885825 w 1021557"/>
              <a:gd name="connsiteY99" fmla="*/ 1064418 h 1238250"/>
              <a:gd name="connsiteX100" fmla="*/ 902494 w 1021557"/>
              <a:gd name="connsiteY100" fmla="*/ 1078705 h 1238250"/>
              <a:gd name="connsiteX101" fmla="*/ 921544 w 1021557"/>
              <a:gd name="connsiteY101" fmla="*/ 1097756 h 1238250"/>
              <a:gd name="connsiteX102" fmla="*/ 931069 w 1021557"/>
              <a:gd name="connsiteY102" fmla="*/ 1112043 h 1238250"/>
              <a:gd name="connsiteX103" fmla="*/ 935832 w 1021557"/>
              <a:gd name="connsiteY103" fmla="*/ 1119187 h 1238250"/>
              <a:gd name="connsiteX104" fmla="*/ 947738 w 1021557"/>
              <a:gd name="connsiteY104" fmla="*/ 1140618 h 1238250"/>
              <a:gd name="connsiteX105" fmla="*/ 954882 w 1021557"/>
              <a:gd name="connsiteY105" fmla="*/ 1145381 h 1238250"/>
              <a:gd name="connsiteX106" fmla="*/ 976313 w 1021557"/>
              <a:gd name="connsiteY106" fmla="*/ 1164431 h 1238250"/>
              <a:gd name="connsiteX107" fmla="*/ 981075 w 1021557"/>
              <a:gd name="connsiteY107" fmla="*/ 1171575 h 1238250"/>
              <a:gd name="connsiteX108" fmla="*/ 995363 w 1021557"/>
              <a:gd name="connsiteY108" fmla="*/ 1181100 h 1238250"/>
              <a:gd name="connsiteX109" fmla="*/ 1000125 w 1021557"/>
              <a:gd name="connsiteY109" fmla="*/ 1188243 h 1238250"/>
              <a:gd name="connsiteX110" fmla="*/ 1007269 w 1021557"/>
              <a:gd name="connsiteY110" fmla="*/ 1190625 h 1238250"/>
              <a:gd name="connsiteX111" fmla="*/ 1012032 w 1021557"/>
              <a:gd name="connsiteY111" fmla="*/ 1204912 h 1238250"/>
              <a:gd name="connsiteX112" fmla="*/ 1014413 w 1021557"/>
              <a:gd name="connsiteY112" fmla="*/ 1212056 h 1238250"/>
              <a:gd name="connsiteX113" fmla="*/ 1016794 w 1021557"/>
              <a:gd name="connsiteY113" fmla="*/ 1219200 h 1238250"/>
              <a:gd name="connsiteX114" fmla="*/ 1021557 w 1021557"/>
              <a:gd name="connsiteY114" fmla="*/ 123825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021557" h="1238250">
                <a:moveTo>
                  <a:pt x="0" y="0"/>
                </a:moveTo>
                <a:cubicBezTo>
                  <a:pt x="3969" y="794"/>
                  <a:pt x="7875" y="2030"/>
                  <a:pt x="11907" y="2381"/>
                </a:cubicBezTo>
                <a:lnTo>
                  <a:pt x="61913" y="7143"/>
                </a:lnTo>
                <a:cubicBezTo>
                  <a:pt x="78146" y="17966"/>
                  <a:pt x="57678" y="5731"/>
                  <a:pt x="83344" y="14287"/>
                </a:cubicBezTo>
                <a:cubicBezTo>
                  <a:pt x="86059" y="15192"/>
                  <a:pt x="87928" y="17770"/>
                  <a:pt x="90488" y="19050"/>
                </a:cubicBezTo>
                <a:cubicBezTo>
                  <a:pt x="92733" y="20173"/>
                  <a:pt x="95251" y="20637"/>
                  <a:pt x="97632" y="21431"/>
                </a:cubicBezTo>
                <a:cubicBezTo>
                  <a:pt x="106431" y="34631"/>
                  <a:pt x="97359" y="24190"/>
                  <a:pt x="109538" y="30956"/>
                </a:cubicBezTo>
                <a:cubicBezTo>
                  <a:pt x="114541" y="33736"/>
                  <a:pt x="119063" y="37306"/>
                  <a:pt x="123825" y="40481"/>
                </a:cubicBezTo>
                <a:cubicBezTo>
                  <a:pt x="130244" y="44760"/>
                  <a:pt x="130722" y="45982"/>
                  <a:pt x="138113" y="47625"/>
                </a:cubicBezTo>
                <a:cubicBezTo>
                  <a:pt x="142826" y="48672"/>
                  <a:pt x="147638" y="49212"/>
                  <a:pt x="152400" y="50006"/>
                </a:cubicBezTo>
                <a:cubicBezTo>
                  <a:pt x="153988" y="52387"/>
                  <a:pt x="156036" y="54519"/>
                  <a:pt x="157163" y="57150"/>
                </a:cubicBezTo>
                <a:cubicBezTo>
                  <a:pt x="161740" y="67830"/>
                  <a:pt x="157292" y="64552"/>
                  <a:pt x="161925" y="73818"/>
                </a:cubicBezTo>
                <a:cubicBezTo>
                  <a:pt x="163205" y="76378"/>
                  <a:pt x="165100" y="78581"/>
                  <a:pt x="166688" y="80962"/>
                </a:cubicBezTo>
                <a:cubicBezTo>
                  <a:pt x="167482" y="83343"/>
                  <a:pt x="167109" y="86538"/>
                  <a:pt x="169069" y="88106"/>
                </a:cubicBezTo>
                <a:cubicBezTo>
                  <a:pt x="171625" y="90150"/>
                  <a:pt x="177027" y="87614"/>
                  <a:pt x="178594" y="90487"/>
                </a:cubicBezTo>
                <a:cubicBezTo>
                  <a:pt x="181807" y="96377"/>
                  <a:pt x="184050" y="122529"/>
                  <a:pt x="185738" y="130968"/>
                </a:cubicBezTo>
                <a:cubicBezTo>
                  <a:pt x="186230" y="133429"/>
                  <a:pt x="186344" y="136337"/>
                  <a:pt x="188119" y="138112"/>
                </a:cubicBezTo>
                <a:cubicBezTo>
                  <a:pt x="189894" y="139887"/>
                  <a:pt x="192882" y="139699"/>
                  <a:pt x="195263" y="140493"/>
                </a:cubicBezTo>
                <a:lnTo>
                  <a:pt x="200025" y="154781"/>
                </a:lnTo>
                <a:cubicBezTo>
                  <a:pt x="200819" y="157162"/>
                  <a:pt x="201915" y="159464"/>
                  <a:pt x="202407" y="161925"/>
                </a:cubicBezTo>
                <a:lnTo>
                  <a:pt x="207169" y="185737"/>
                </a:lnTo>
                <a:cubicBezTo>
                  <a:pt x="207963" y="189706"/>
                  <a:pt x="206688" y="194781"/>
                  <a:pt x="209550" y="197643"/>
                </a:cubicBezTo>
                <a:lnTo>
                  <a:pt x="216694" y="204787"/>
                </a:lnTo>
                <a:cubicBezTo>
                  <a:pt x="217488" y="207168"/>
                  <a:pt x="217952" y="209686"/>
                  <a:pt x="219075" y="211931"/>
                </a:cubicBezTo>
                <a:cubicBezTo>
                  <a:pt x="220355" y="214491"/>
                  <a:pt x="222676" y="216460"/>
                  <a:pt x="223838" y="219075"/>
                </a:cubicBezTo>
                <a:cubicBezTo>
                  <a:pt x="235173" y="244579"/>
                  <a:pt x="222584" y="224338"/>
                  <a:pt x="233363" y="240506"/>
                </a:cubicBezTo>
                <a:cubicBezTo>
                  <a:pt x="234157" y="242887"/>
                  <a:pt x="235252" y="245189"/>
                  <a:pt x="235744" y="247650"/>
                </a:cubicBezTo>
                <a:cubicBezTo>
                  <a:pt x="236845" y="253153"/>
                  <a:pt x="235846" y="259189"/>
                  <a:pt x="238125" y="264318"/>
                </a:cubicBezTo>
                <a:cubicBezTo>
                  <a:pt x="239731" y="267932"/>
                  <a:pt x="249242" y="270405"/>
                  <a:pt x="252413" y="271462"/>
                </a:cubicBezTo>
                <a:cubicBezTo>
                  <a:pt x="254000" y="273843"/>
                  <a:pt x="254940" y="276818"/>
                  <a:pt x="257175" y="278606"/>
                </a:cubicBezTo>
                <a:cubicBezTo>
                  <a:pt x="259135" y="280174"/>
                  <a:pt x="262074" y="279864"/>
                  <a:pt x="264319" y="280987"/>
                </a:cubicBezTo>
                <a:cubicBezTo>
                  <a:pt x="282784" y="290219"/>
                  <a:pt x="260651" y="282146"/>
                  <a:pt x="278607" y="288131"/>
                </a:cubicBezTo>
                <a:cubicBezTo>
                  <a:pt x="283369" y="291306"/>
                  <a:pt x="291084" y="292226"/>
                  <a:pt x="292894" y="297656"/>
                </a:cubicBezTo>
                <a:cubicBezTo>
                  <a:pt x="297085" y="310230"/>
                  <a:pt x="293883" y="302712"/>
                  <a:pt x="304800" y="319087"/>
                </a:cubicBezTo>
                <a:lnTo>
                  <a:pt x="314325" y="333375"/>
                </a:lnTo>
                <a:cubicBezTo>
                  <a:pt x="319882" y="350043"/>
                  <a:pt x="314326" y="346075"/>
                  <a:pt x="326232" y="350043"/>
                </a:cubicBezTo>
                <a:cubicBezTo>
                  <a:pt x="330994" y="353218"/>
                  <a:pt x="335089" y="357758"/>
                  <a:pt x="340519" y="359568"/>
                </a:cubicBezTo>
                <a:cubicBezTo>
                  <a:pt x="350378" y="362855"/>
                  <a:pt x="345574" y="360558"/>
                  <a:pt x="354807" y="366712"/>
                </a:cubicBezTo>
                <a:cubicBezTo>
                  <a:pt x="363537" y="379809"/>
                  <a:pt x="354807" y="368697"/>
                  <a:pt x="366713" y="378618"/>
                </a:cubicBezTo>
                <a:cubicBezTo>
                  <a:pt x="385061" y="393907"/>
                  <a:pt x="363254" y="378692"/>
                  <a:pt x="381000" y="390525"/>
                </a:cubicBezTo>
                <a:cubicBezTo>
                  <a:pt x="386219" y="398352"/>
                  <a:pt x="385679" y="396185"/>
                  <a:pt x="388144" y="404812"/>
                </a:cubicBezTo>
                <a:cubicBezTo>
                  <a:pt x="390014" y="411359"/>
                  <a:pt x="389763" y="416647"/>
                  <a:pt x="395288" y="421481"/>
                </a:cubicBezTo>
                <a:cubicBezTo>
                  <a:pt x="399595" y="425250"/>
                  <a:pt x="404813" y="427831"/>
                  <a:pt x="409575" y="431006"/>
                </a:cubicBezTo>
                <a:lnTo>
                  <a:pt x="416719" y="435768"/>
                </a:lnTo>
                <a:cubicBezTo>
                  <a:pt x="420760" y="447891"/>
                  <a:pt x="415853" y="439520"/>
                  <a:pt x="426244" y="445293"/>
                </a:cubicBezTo>
                <a:cubicBezTo>
                  <a:pt x="431248" y="448073"/>
                  <a:pt x="440532" y="454818"/>
                  <a:pt x="440532" y="454818"/>
                </a:cubicBezTo>
                <a:cubicBezTo>
                  <a:pt x="444345" y="460539"/>
                  <a:pt x="446442" y="462327"/>
                  <a:pt x="447675" y="469106"/>
                </a:cubicBezTo>
                <a:cubicBezTo>
                  <a:pt x="448820" y="475402"/>
                  <a:pt x="448912" y="481860"/>
                  <a:pt x="450057" y="488156"/>
                </a:cubicBezTo>
                <a:cubicBezTo>
                  <a:pt x="450506" y="490626"/>
                  <a:pt x="450663" y="493525"/>
                  <a:pt x="452438" y="495300"/>
                </a:cubicBezTo>
                <a:cubicBezTo>
                  <a:pt x="454213" y="497075"/>
                  <a:pt x="457201" y="496887"/>
                  <a:pt x="459582" y="497681"/>
                </a:cubicBezTo>
                <a:cubicBezTo>
                  <a:pt x="464344" y="500856"/>
                  <a:pt x="473394" y="501502"/>
                  <a:pt x="473869" y="507206"/>
                </a:cubicBezTo>
                <a:cubicBezTo>
                  <a:pt x="477361" y="549114"/>
                  <a:pt x="474047" y="522471"/>
                  <a:pt x="478632" y="547687"/>
                </a:cubicBezTo>
                <a:cubicBezTo>
                  <a:pt x="479496" y="552437"/>
                  <a:pt x="479052" y="557563"/>
                  <a:pt x="481013" y="561975"/>
                </a:cubicBezTo>
                <a:cubicBezTo>
                  <a:pt x="482381" y="565052"/>
                  <a:pt x="485776" y="566737"/>
                  <a:pt x="488157" y="569118"/>
                </a:cubicBezTo>
                <a:cubicBezTo>
                  <a:pt x="493818" y="586105"/>
                  <a:pt x="485791" y="565568"/>
                  <a:pt x="497682" y="583406"/>
                </a:cubicBezTo>
                <a:cubicBezTo>
                  <a:pt x="499074" y="585495"/>
                  <a:pt x="498818" y="588371"/>
                  <a:pt x="500063" y="590550"/>
                </a:cubicBezTo>
                <a:cubicBezTo>
                  <a:pt x="502032" y="593996"/>
                  <a:pt x="504900" y="596845"/>
                  <a:pt x="507207" y="600075"/>
                </a:cubicBezTo>
                <a:cubicBezTo>
                  <a:pt x="508870" y="602404"/>
                  <a:pt x="510382" y="604837"/>
                  <a:pt x="511969" y="607218"/>
                </a:cubicBezTo>
                <a:cubicBezTo>
                  <a:pt x="513906" y="613029"/>
                  <a:pt x="514496" y="616889"/>
                  <a:pt x="519113" y="621506"/>
                </a:cubicBezTo>
                <a:cubicBezTo>
                  <a:pt x="521137" y="623530"/>
                  <a:pt x="523876" y="624681"/>
                  <a:pt x="526257" y="626268"/>
                </a:cubicBezTo>
                <a:cubicBezTo>
                  <a:pt x="527051" y="628649"/>
                  <a:pt x="527516" y="631167"/>
                  <a:pt x="528638" y="633412"/>
                </a:cubicBezTo>
                <a:cubicBezTo>
                  <a:pt x="531178" y="638493"/>
                  <a:pt x="534828" y="643413"/>
                  <a:pt x="540544" y="645318"/>
                </a:cubicBezTo>
                <a:cubicBezTo>
                  <a:pt x="545125" y="646845"/>
                  <a:pt x="550069" y="646906"/>
                  <a:pt x="554832" y="647700"/>
                </a:cubicBezTo>
                <a:cubicBezTo>
                  <a:pt x="556419" y="650081"/>
                  <a:pt x="558432" y="652228"/>
                  <a:pt x="559594" y="654843"/>
                </a:cubicBezTo>
                <a:cubicBezTo>
                  <a:pt x="561633" y="659431"/>
                  <a:pt x="561572" y="664954"/>
                  <a:pt x="564357" y="669131"/>
                </a:cubicBezTo>
                <a:cubicBezTo>
                  <a:pt x="578011" y="689615"/>
                  <a:pt x="561636" y="663692"/>
                  <a:pt x="571500" y="683418"/>
                </a:cubicBezTo>
                <a:cubicBezTo>
                  <a:pt x="572852" y="686122"/>
                  <a:pt x="582329" y="699009"/>
                  <a:pt x="583407" y="700087"/>
                </a:cubicBezTo>
                <a:cubicBezTo>
                  <a:pt x="585431" y="702111"/>
                  <a:pt x="588169" y="703262"/>
                  <a:pt x="590550" y="704850"/>
                </a:cubicBezTo>
                <a:cubicBezTo>
                  <a:pt x="599284" y="717948"/>
                  <a:pt x="590549" y="706831"/>
                  <a:pt x="602457" y="716756"/>
                </a:cubicBezTo>
                <a:cubicBezTo>
                  <a:pt x="620784" y="732030"/>
                  <a:pt x="599013" y="716843"/>
                  <a:pt x="616744" y="728662"/>
                </a:cubicBezTo>
                <a:cubicBezTo>
                  <a:pt x="618332" y="731043"/>
                  <a:pt x="619272" y="734018"/>
                  <a:pt x="621507" y="735806"/>
                </a:cubicBezTo>
                <a:cubicBezTo>
                  <a:pt x="623467" y="737374"/>
                  <a:pt x="626405" y="737065"/>
                  <a:pt x="628650" y="738187"/>
                </a:cubicBezTo>
                <a:cubicBezTo>
                  <a:pt x="631210" y="739467"/>
                  <a:pt x="633595" y="741118"/>
                  <a:pt x="635794" y="742950"/>
                </a:cubicBezTo>
                <a:cubicBezTo>
                  <a:pt x="638381" y="745106"/>
                  <a:pt x="640782" y="747506"/>
                  <a:pt x="642938" y="750093"/>
                </a:cubicBezTo>
                <a:cubicBezTo>
                  <a:pt x="644770" y="752292"/>
                  <a:pt x="645465" y="755449"/>
                  <a:pt x="647700" y="757237"/>
                </a:cubicBezTo>
                <a:cubicBezTo>
                  <a:pt x="649660" y="758805"/>
                  <a:pt x="652463" y="758824"/>
                  <a:pt x="654844" y="759618"/>
                </a:cubicBezTo>
                <a:cubicBezTo>
                  <a:pt x="656432" y="761999"/>
                  <a:pt x="657775" y="764563"/>
                  <a:pt x="659607" y="766762"/>
                </a:cubicBezTo>
                <a:cubicBezTo>
                  <a:pt x="666603" y="775157"/>
                  <a:pt x="671077" y="776791"/>
                  <a:pt x="681038" y="783431"/>
                </a:cubicBezTo>
                <a:lnTo>
                  <a:pt x="688182" y="788193"/>
                </a:lnTo>
                <a:lnTo>
                  <a:pt x="695325" y="792956"/>
                </a:lnTo>
                <a:cubicBezTo>
                  <a:pt x="696913" y="795337"/>
                  <a:pt x="697310" y="792957"/>
                  <a:pt x="700088" y="800100"/>
                </a:cubicBezTo>
                <a:cubicBezTo>
                  <a:pt x="702866" y="807243"/>
                  <a:pt x="709216" y="827484"/>
                  <a:pt x="711994" y="835818"/>
                </a:cubicBezTo>
                <a:lnTo>
                  <a:pt x="716757" y="850106"/>
                </a:lnTo>
                <a:cubicBezTo>
                  <a:pt x="725443" y="876163"/>
                  <a:pt x="711590" y="836695"/>
                  <a:pt x="723900" y="864393"/>
                </a:cubicBezTo>
                <a:cubicBezTo>
                  <a:pt x="725939" y="868981"/>
                  <a:pt x="728663" y="878681"/>
                  <a:pt x="728663" y="878681"/>
                </a:cubicBezTo>
                <a:cubicBezTo>
                  <a:pt x="729457" y="885825"/>
                  <a:pt x="730028" y="892997"/>
                  <a:pt x="731044" y="900112"/>
                </a:cubicBezTo>
                <a:cubicBezTo>
                  <a:pt x="731616" y="904119"/>
                  <a:pt x="731417" y="908504"/>
                  <a:pt x="733425" y="912018"/>
                </a:cubicBezTo>
                <a:cubicBezTo>
                  <a:pt x="734845" y="914503"/>
                  <a:pt x="738188" y="915193"/>
                  <a:pt x="740569" y="916781"/>
                </a:cubicBezTo>
                <a:cubicBezTo>
                  <a:pt x="749743" y="930540"/>
                  <a:pt x="746125" y="921543"/>
                  <a:pt x="752475" y="928687"/>
                </a:cubicBezTo>
                <a:lnTo>
                  <a:pt x="778669" y="959643"/>
                </a:lnTo>
                <a:cubicBezTo>
                  <a:pt x="787003" y="969168"/>
                  <a:pt x="796529" y="979487"/>
                  <a:pt x="802482" y="985837"/>
                </a:cubicBezTo>
                <a:cubicBezTo>
                  <a:pt x="808435" y="992187"/>
                  <a:pt x="807243" y="992980"/>
                  <a:pt x="814388" y="997743"/>
                </a:cubicBezTo>
                <a:cubicBezTo>
                  <a:pt x="818438" y="1009895"/>
                  <a:pt x="814184" y="1000680"/>
                  <a:pt x="823913" y="1012031"/>
                </a:cubicBezTo>
                <a:cubicBezTo>
                  <a:pt x="826496" y="1015044"/>
                  <a:pt x="828750" y="1018326"/>
                  <a:pt x="831057" y="1021556"/>
                </a:cubicBezTo>
                <a:cubicBezTo>
                  <a:pt x="832720" y="1023885"/>
                  <a:pt x="833795" y="1026676"/>
                  <a:pt x="835819" y="1028700"/>
                </a:cubicBezTo>
                <a:cubicBezTo>
                  <a:pt x="837843" y="1030724"/>
                  <a:pt x="840582" y="1031875"/>
                  <a:pt x="842963" y="1033462"/>
                </a:cubicBezTo>
                <a:cubicBezTo>
                  <a:pt x="844550" y="1035843"/>
                  <a:pt x="845893" y="1038407"/>
                  <a:pt x="847725" y="1040606"/>
                </a:cubicBezTo>
                <a:cubicBezTo>
                  <a:pt x="854719" y="1048999"/>
                  <a:pt x="859201" y="1050638"/>
                  <a:pt x="869157" y="1057275"/>
                </a:cubicBezTo>
                <a:cubicBezTo>
                  <a:pt x="871538" y="1058862"/>
                  <a:pt x="873524" y="1061343"/>
                  <a:pt x="876300" y="1062037"/>
                </a:cubicBezTo>
                <a:cubicBezTo>
                  <a:pt x="879475" y="1062831"/>
                  <a:pt x="881459" y="1061640"/>
                  <a:pt x="885825" y="1064418"/>
                </a:cubicBezTo>
                <a:cubicBezTo>
                  <a:pt x="890191" y="1067196"/>
                  <a:pt x="896541" y="1073149"/>
                  <a:pt x="902494" y="1078705"/>
                </a:cubicBezTo>
                <a:cubicBezTo>
                  <a:pt x="908447" y="1084261"/>
                  <a:pt x="919163" y="1096168"/>
                  <a:pt x="921544" y="1097756"/>
                </a:cubicBezTo>
                <a:lnTo>
                  <a:pt x="931069" y="1112043"/>
                </a:lnTo>
                <a:lnTo>
                  <a:pt x="935832" y="1119187"/>
                </a:lnTo>
                <a:cubicBezTo>
                  <a:pt x="938313" y="1126632"/>
                  <a:pt x="940719" y="1135938"/>
                  <a:pt x="947738" y="1140618"/>
                </a:cubicBezTo>
                <a:cubicBezTo>
                  <a:pt x="950119" y="1142206"/>
                  <a:pt x="952743" y="1143480"/>
                  <a:pt x="954882" y="1145381"/>
                </a:cubicBezTo>
                <a:cubicBezTo>
                  <a:pt x="979349" y="1167129"/>
                  <a:pt x="960099" y="1153621"/>
                  <a:pt x="976313" y="1164431"/>
                </a:cubicBezTo>
                <a:cubicBezTo>
                  <a:pt x="977900" y="1166812"/>
                  <a:pt x="978921" y="1169690"/>
                  <a:pt x="981075" y="1171575"/>
                </a:cubicBezTo>
                <a:cubicBezTo>
                  <a:pt x="985383" y="1175344"/>
                  <a:pt x="995363" y="1181100"/>
                  <a:pt x="995363" y="1181100"/>
                </a:cubicBezTo>
                <a:cubicBezTo>
                  <a:pt x="996950" y="1183481"/>
                  <a:pt x="997890" y="1186455"/>
                  <a:pt x="1000125" y="1188243"/>
                </a:cubicBezTo>
                <a:cubicBezTo>
                  <a:pt x="1002085" y="1189811"/>
                  <a:pt x="1005810" y="1188582"/>
                  <a:pt x="1007269" y="1190625"/>
                </a:cubicBezTo>
                <a:cubicBezTo>
                  <a:pt x="1010187" y="1194710"/>
                  <a:pt x="1010444" y="1200150"/>
                  <a:pt x="1012032" y="1204912"/>
                </a:cubicBezTo>
                <a:lnTo>
                  <a:pt x="1014413" y="1212056"/>
                </a:lnTo>
                <a:cubicBezTo>
                  <a:pt x="1015207" y="1214437"/>
                  <a:pt x="1016185" y="1216765"/>
                  <a:pt x="1016794" y="1219200"/>
                </a:cubicBezTo>
                <a:cubicBezTo>
                  <a:pt x="1018382" y="1225550"/>
                  <a:pt x="1020273" y="1231832"/>
                  <a:pt x="1021557" y="1238250"/>
                </a:cubicBez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415088" y="3532188"/>
            <a:ext cx="1852612" cy="566737"/>
          </a:xfrm>
          <a:custGeom>
            <a:avLst/>
            <a:gdLst>
              <a:gd name="connsiteX0" fmla="*/ 0 w 1271587"/>
              <a:gd name="connsiteY0" fmla="*/ 0 h 533400"/>
              <a:gd name="connsiteX1" fmla="*/ 9525 w 1271587"/>
              <a:gd name="connsiteY1" fmla="*/ 11906 h 533400"/>
              <a:gd name="connsiteX2" fmla="*/ 23812 w 1271587"/>
              <a:gd name="connsiteY2" fmla="*/ 16669 h 533400"/>
              <a:gd name="connsiteX3" fmla="*/ 38100 w 1271587"/>
              <a:gd name="connsiteY3" fmla="*/ 23812 h 533400"/>
              <a:gd name="connsiteX4" fmla="*/ 42862 w 1271587"/>
              <a:gd name="connsiteY4" fmla="*/ 30956 h 533400"/>
              <a:gd name="connsiteX5" fmla="*/ 45243 w 1271587"/>
              <a:gd name="connsiteY5" fmla="*/ 38100 h 533400"/>
              <a:gd name="connsiteX6" fmla="*/ 57150 w 1271587"/>
              <a:gd name="connsiteY6" fmla="*/ 50006 h 533400"/>
              <a:gd name="connsiteX7" fmla="*/ 88106 w 1271587"/>
              <a:gd name="connsiteY7" fmla="*/ 52387 h 533400"/>
              <a:gd name="connsiteX8" fmla="*/ 92868 w 1271587"/>
              <a:gd name="connsiteY8" fmla="*/ 59531 h 533400"/>
              <a:gd name="connsiteX9" fmla="*/ 116681 w 1271587"/>
              <a:gd name="connsiteY9" fmla="*/ 64294 h 533400"/>
              <a:gd name="connsiteX10" fmla="*/ 150018 w 1271587"/>
              <a:gd name="connsiteY10" fmla="*/ 73819 h 533400"/>
              <a:gd name="connsiteX11" fmla="*/ 154781 w 1271587"/>
              <a:gd name="connsiteY11" fmla="*/ 80962 h 533400"/>
              <a:gd name="connsiteX12" fmla="*/ 164306 w 1271587"/>
              <a:gd name="connsiteY12" fmla="*/ 88106 h 533400"/>
              <a:gd name="connsiteX13" fmla="*/ 166687 w 1271587"/>
              <a:gd name="connsiteY13" fmla="*/ 95250 h 533400"/>
              <a:gd name="connsiteX14" fmla="*/ 176212 w 1271587"/>
              <a:gd name="connsiteY14" fmla="*/ 97631 h 533400"/>
              <a:gd name="connsiteX15" fmla="*/ 204787 w 1271587"/>
              <a:gd name="connsiteY15" fmla="*/ 102394 h 533400"/>
              <a:gd name="connsiteX16" fmla="*/ 211931 w 1271587"/>
              <a:gd name="connsiteY16" fmla="*/ 104775 h 533400"/>
              <a:gd name="connsiteX17" fmla="*/ 219075 w 1271587"/>
              <a:gd name="connsiteY17" fmla="*/ 109537 h 533400"/>
              <a:gd name="connsiteX18" fmla="*/ 233362 w 1271587"/>
              <a:gd name="connsiteY18" fmla="*/ 114300 h 533400"/>
              <a:gd name="connsiteX19" fmla="*/ 238125 w 1271587"/>
              <a:gd name="connsiteY19" fmla="*/ 121444 h 533400"/>
              <a:gd name="connsiteX20" fmla="*/ 245268 w 1271587"/>
              <a:gd name="connsiteY20" fmla="*/ 135731 h 533400"/>
              <a:gd name="connsiteX21" fmla="*/ 252412 w 1271587"/>
              <a:gd name="connsiteY21" fmla="*/ 138112 h 533400"/>
              <a:gd name="connsiteX22" fmla="*/ 264318 w 1271587"/>
              <a:gd name="connsiteY22" fmla="*/ 147637 h 533400"/>
              <a:gd name="connsiteX23" fmla="*/ 276225 w 1271587"/>
              <a:gd name="connsiteY23" fmla="*/ 161925 h 533400"/>
              <a:gd name="connsiteX24" fmla="*/ 283368 w 1271587"/>
              <a:gd name="connsiteY24" fmla="*/ 166687 h 533400"/>
              <a:gd name="connsiteX25" fmla="*/ 295275 w 1271587"/>
              <a:gd name="connsiteY25" fmla="*/ 176212 h 533400"/>
              <a:gd name="connsiteX26" fmla="*/ 300037 w 1271587"/>
              <a:gd name="connsiteY26" fmla="*/ 183356 h 533400"/>
              <a:gd name="connsiteX27" fmla="*/ 314325 w 1271587"/>
              <a:gd name="connsiteY27" fmla="*/ 197644 h 533400"/>
              <a:gd name="connsiteX28" fmla="*/ 319087 w 1271587"/>
              <a:gd name="connsiteY28" fmla="*/ 204787 h 533400"/>
              <a:gd name="connsiteX29" fmla="*/ 326231 w 1271587"/>
              <a:gd name="connsiteY29" fmla="*/ 209550 h 533400"/>
              <a:gd name="connsiteX30" fmla="*/ 333375 w 1271587"/>
              <a:gd name="connsiteY30" fmla="*/ 216694 h 533400"/>
              <a:gd name="connsiteX31" fmla="*/ 347662 w 1271587"/>
              <a:gd name="connsiteY31" fmla="*/ 226219 h 533400"/>
              <a:gd name="connsiteX32" fmla="*/ 352425 w 1271587"/>
              <a:gd name="connsiteY32" fmla="*/ 233362 h 533400"/>
              <a:gd name="connsiteX33" fmla="*/ 366712 w 1271587"/>
              <a:gd name="connsiteY33" fmla="*/ 240506 h 533400"/>
              <a:gd name="connsiteX34" fmla="*/ 371475 w 1271587"/>
              <a:gd name="connsiteY34" fmla="*/ 247650 h 533400"/>
              <a:gd name="connsiteX35" fmla="*/ 404812 w 1271587"/>
              <a:gd name="connsiteY35" fmla="*/ 259556 h 533400"/>
              <a:gd name="connsiteX36" fmla="*/ 409575 w 1271587"/>
              <a:gd name="connsiteY36" fmla="*/ 266700 h 533400"/>
              <a:gd name="connsiteX37" fmla="*/ 416718 w 1271587"/>
              <a:gd name="connsiteY37" fmla="*/ 269081 h 533400"/>
              <a:gd name="connsiteX38" fmla="*/ 419100 w 1271587"/>
              <a:gd name="connsiteY38" fmla="*/ 276225 h 533400"/>
              <a:gd name="connsiteX39" fmla="*/ 447675 w 1271587"/>
              <a:gd name="connsiteY39" fmla="*/ 283369 h 533400"/>
              <a:gd name="connsiteX40" fmla="*/ 452437 w 1271587"/>
              <a:gd name="connsiteY40" fmla="*/ 290512 h 533400"/>
              <a:gd name="connsiteX41" fmla="*/ 459581 w 1271587"/>
              <a:gd name="connsiteY41" fmla="*/ 292894 h 533400"/>
              <a:gd name="connsiteX42" fmla="*/ 497681 w 1271587"/>
              <a:gd name="connsiteY42" fmla="*/ 295275 h 533400"/>
              <a:gd name="connsiteX43" fmla="*/ 504825 w 1271587"/>
              <a:gd name="connsiteY43" fmla="*/ 309562 h 533400"/>
              <a:gd name="connsiteX44" fmla="*/ 514350 w 1271587"/>
              <a:gd name="connsiteY44" fmla="*/ 311944 h 533400"/>
              <a:gd name="connsiteX45" fmla="*/ 545306 w 1271587"/>
              <a:gd name="connsiteY45" fmla="*/ 316706 h 533400"/>
              <a:gd name="connsiteX46" fmla="*/ 564356 w 1271587"/>
              <a:gd name="connsiteY46" fmla="*/ 333375 h 533400"/>
              <a:gd name="connsiteX47" fmla="*/ 571500 w 1271587"/>
              <a:gd name="connsiteY47" fmla="*/ 338137 h 533400"/>
              <a:gd name="connsiteX48" fmla="*/ 585787 w 1271587"/>
              <a:gd name="connsiteY48" fmla="*/ 345281 h 533400"/>
              <a:gd name="connsiteX49" fmla="*/ 621506 w 1271587"/>
              <a:gd name="connsiteY49" fmla="*/ 347662 h 533400"/>
              <a:gd name="connsiteX50" fmla="*/ 635793 w 1271587"/>
              <a:gd name="connsiteY50" fmla="*/ 357187 h 533400"/>
              <a:gd name="connsiteX51" fmla="*/ 657225 w 1271587"/>
              <a:gd name="connsiteY51" fmla="*/ 366712 h 533400"/>
              <a:gd name="connsiteX52" fmla="*/ 681037 w 1271587"/>
              <a:gd name="connsiteY52" fmla="*/ 369094 h 533400"/>
              <a:gd name="connsiteX53" fmla="*/ 707231 w 1271587"/>
              <a:gd name="connsiteY53" fmla="*/ 376237 h 533400"/>
              <a:gd name="connsiteX54" fmla="*/ 716756 w 1271587"/>
              <a:gd name="connsiteY54" fmla="*/ 378619 h 533400"/>
              <a:gd name="connsiteX55" fmla="*/ 735806 w 1271587"/>
              <a:gd name="connsiteY55" fmla="*/ 381000 h 533400"/>
              <a:gd name="connsiteX56" fmla="*/ 759618 w 1271587"/>
              <a:gd name="connsiteY56" fmla="*/ 388144 h 533400"/>
              <a:gd name="connsiteX57" fmla="*/ 773906 w 1271587"/>
              <a:gd name="connsiteY57" fmla="*/ 397669 h 533400"/>
              <a:gd name="connsiteX58" fmla="*/ 792956 w 1271587"/>
              <a:gd name="connsiteY58" fmla="*/ 402431 h 533400"/>
              <a:gd name="connsiteX59" fmla="*/ 814387 w 1271587"/>
              <a:gd name="connsiteY59" fmla="*/ 414337 h 533400"/>
              <a:gd name="connsiteX60" fmla="*/ 821531 w 1271587"/>
              <a:gd name="connsiteY60" fmla="*/ 419100 h 533400"/>
              <a:gd name="connsiteX61" fmla="*/ 873918 w 1271587"/>
              <a:gd name="connsiteY61" fmla="*/ 419100 h 533400"/>
              <a:gd name="connsiteX62" fmla="*/ 888206 w 1271587"/>
              <a:gd name="connsiteY62" fmla="*/ 426244 h 533400"/>
              <a:gd name="connsiteX63" fmla="*/ 895350 w 1271587"/>
              <a:gd name="connsiteY63" fmla="*/ 428625 h 533400"/>
              <a:gd name="connsiteX64" fmla="*/ 914400 w 1271587"/>
              <a:gd name="connsiteY64" fmla="*/ 440531 h 533400"/>
              <a:gd name="connsiteX65" fmla="*/ 928687 w 1271587"/>
              <a:gd name="connsiteY65" fmla="*/ 445294 h 533400"/>
              <a:gd name="connsiteX66" fmla="*/ 942975 w 1271587"/>
              <a:gd name="connsiteY66" fmla="*/ 450056 h 533400"/>
              <a:gd name="connsiteX67" fmla="*/ 950118 w 1271587"/>
              <a:gd name="connsiteY67" fmla="*/ 452437 h 533400"/>
              <a:gd name="connsiteX68" fmla="*/ 959643 w 1271587"/>
              <a:gd name="connsiteY68" fmla="*/ 454819 h 533400"/>
              <a:gd name="connsiteX69" fmla="*/ 966787 w 1271587"/>
              <a:gd name="connsiteY69" fmla="*/ 459581 h 533400"/>
              <a:gd name="connsiteX70" fmla="*/ 973931 w 1271587"/>
              <a:gd name="connsiteY70" fmla="*/ 461962 h 533400"/>
              <a:gd name="connsiteX71" fmla="*/ 1033462 w 1271587"/>
              <a:gd name="connsiteY71" fmla="*/ 464344 h 533400"/>
              <a:gd name="connsiteX72" fmla="*/ 1054893 w 1271587"/>
              <a:gd name="connsiteY72" fmla="*/ 466725 h 533400"/>
              <a:gd name="connsiteX73" fmla="*/ 1059656 w 1271587"/>
              <a:gd name="connsiteY73" fmla="*/ 473869 h 533400"/>
              <a:gd name="connsiteX74" fmla="*/ 1131093 w 1271587"/>
              <a:gd name="connsiteY74" fmla="*/ 476250 h 533400"/>
              <a:gd name="connsiteX75" fmla="*/ 1147762 w 1271587"/>
              <a:gd name="connsiteY75" fmla="*/ 492919 h 533400"/>
              <a:gd name="connsiteX76" fmla="*/ 1157287 w 1271587"/>
              <a:gd name="connsiteY76" fmla="*/ 502444 h 533400"/>
              <a:gd name="connsiteX77" fmla="*/ 1166812 w 1271587"/>
              <a:gd name="connsiteY77" fmla="*/ 504825 h 533400"/>
              <a:gd name="connsiteX78" fmla="*/ 1214437 w 1271587"/>
              <a:gd name="connsiteY78" fmla="*/ 507206 h 533400"/>
              <a:gd name="connsiteX79" fmla="*/ 1219200 w 1271587"/>
              <a:gd name="connsiteY79" fmla="*/ 514350 h 533400"/>
              <a:gd name="connsiteX80" fmla="*/ 1231106 w 1271587"/>
              <a:gd name="connsiteY80" fmla="*/ 516731 h 533400"/>
              <a:gd name="connsiteX81" fmla="*/ 1238250 w 1271587"/>
              <a:gd name="connsiteY81" fmla="*/ 519112 h 533400"/>
              <a:gd name="connsiteX82" fmla="*/ 1250156 w 1271587"/>
              <a:gd name="connsiteY82" fmla="*/ 526256 h 533400"/>
              <a:gd name="connsiteX83" fmla="*/ 1259681 w 1271587"/>
              <a:gd name="connsiteY83" fmla="*/ 528637 h 533400"/>
              <a:gd name="connsiteX84" fmla="*/ 1271587 w 1271587"/>
              <a:gd name="connsiteY84" fmla="*/ 533400 h 533400"/>
              <a:gd name="connsiteX0" fmla="*/ 0 w 1271587"/>
              <a:gd name="connsiteY0" fmla="*/ 0 h 533400"/>
              <a:gd name="connsiteX1" fmla="*/ 9525 w 1271587"/>
              <a:gd name="connsiteY1" fmla="*/ 11906 h 533400"/>
              <a:gd name="connsiteX2" fmla="*/ 23812 w 1271587"/>
              <a:gd name="connsiteY2" fmla="*/ 16669 h 533400"/>
              <a:gd name="connsiteX3" fmla="*/ 38100 w 1271587"/>
              <a:gd name="connsiteY3" fmla="*/ 23812 h 533400"/>
              <a:gd name="connsiteX4" fmla="*/ 42862 w 1271587"/>
              <a:gd name="connsiteY4" fmla="*/ 30956 h 533400"/>
              <a:gd name="connsiteX5" fmla="*/ 45243 w 1271587"/>
              <a:gd name="connsiteY5" fmla="*/ 38100 h 533400"/>
              <a:gd name="connsiteX6" fmla="*/ 57150 w 1271587"/>
              <a:gd name="connsiteY6" fmla="*/ 50006 h 533400"/>
              <a:gd name="connsiteX7" fmla="*/ 88106 w 1271587"/>
              <a:gd name="connsiteY7" fmla="*/ 52387 h 533400"/>
              <a:gd name="connsiteX8" fmla="*/ 92868 w 1271587"/>
              <a:gd name="connsiteY8" fmla="*/ 59531 h 533400"/>
              <a:gd name="connsiteX9" fmla="*/ 116681 w 1271587"/>
              <a:gd name="connsiteY9" fmla="*/ 64294 h 533400"/>
              <a:gd name="connsiteX10" fmla="*/ 150018 w 1271587"/>
              <a:gd name="connsiteY10" fmla="*/ 73819 h 533400"/>
              <a:gd name="connsiteX11" fmla="*/ 154781 w 1271587"/>
              <a:gd name="connsiteY11" fmla="*/ 80962 h 533400"/>
              <a:gd name="connsiteX12" fmla="*/ 164306 w 1271587"/>
              <a:gd name="connsiteY12" fmla="*/ 88106 h 533400"/>
              <a:gd name="connsiteX13" fmla="*/ 166687 w 1271587"/>
              <a:gd name="connsiteY13" fmla="*/ 95250 h 533400"/>
              <a:gd name="connsiteX14" fmla="*/ 176212 w 1271587"/>
              <a:gd name="connsiteY14" fmla="*/ 97631 h 533400"/>
              <a:gd name="connsiteX15" fmla="*/ 204787 w 1271587"/>
              <a:gd name="connsiteY15" fmla="*/ 102394 h 533400"/>
              <a:gd name="connsiteX16" fmla="*/ 211931 w 1271587"/>
              <a:gd name="connsiteY16" fmla="*/ 104775 h 533400"/>
              <a:gd name="connsiteX17" fmla="*/ 219075 w 1271587"/>
              <a:gd name="connsiteY17" fmla="*/ 109537 h 533400"/>
              <a:gd name="connsiteX18" fmla="*/ 233362 w 1271587"/>
              <a:gd name="connsiteY18" fmla="*/ 114300 h 533400"/>
              <a:gd name="connsiteX19" fmla="*/ 238125 w 1271587"/>
              <a:gd name="connsiteY19" fmla="*/ 121444 h 533400"/>
              <a:gd name="connsiteX20" fmla="*/ 245268 w 1271587"/>
              <a:gd name="connsiteY20" fmla="*/ 135731 h 533400"/>
              <a:gd name="connsiteX21" fmla="*/ 252412 w 1271587"/>
              <a:gd name="connsiteY21" fmla="*/ 138112 h 533400"/>
              <a:gd name="connsiteX22" fmla="*/ 264318 w 1271587"/>
              <a:gd name="connsiteY22" fmla="*/ 147637 h 533400"/>
              <a:gd name="connsiteX23" fmla="*/ 276225 w 1271587"/>
              <a:gd name="connsiteY23" fmla="*/ 161925 h 533400"/>
              <a:gd name="connsiteX24" fmla="*/ 283368 w 1271587"/>
              <a:gd name="connsiteY24" fmla="*/ 166687 h 533400"/>
              <a:gd name="connsiteX25" fmla="*/ 295275 w 1271587"/>
              <a:gd name="connsiteY25" fmla="*/ 176212 h 533400"/>
              <a:gd name="connsiteX26" fmla="*/ 300037 w 1271587"/>
              <a:gd name="connsiteY26" fmla="*/ 183356 h 533400"/>
              <a:gd name="connsiteX27" fmla="*/ 314325 w 1271587"/>
              <a:gd name="connsiteY27" fmla="*/ 197644 h 533400"/>
              <a:gd name="connsiteX28" fmla="*/ 319087 w 1271587"/>
              <a:gd name="connsiteY28" fmla="*/ 204787 h 533400"/>
              <a:gd name="connsiteX29" fmla="*/ 326231 w 1271587"/>
              <a:gd name="connsiteY29" fmla="*/ 209550 h 533400"/>
              <a:gd name="connsiteX30" fmla="*/ 333375 w 1271587"/>
              <a:gd name="connsiteY30" fmla="*/ 216694 h 533400"/>
              <a:gd name="connsiteX31" fmla="*/ 347662 w 1271587"/>
              <a:gd name="connsiteY31" fmla="*/ 226219 h 533400"/>
              <a:gd name="connsiteX32" fmla="*/ 352425 w 1271587"/>
              <a:gd name="connsiteY32" fmla="*/ 233362 h 533400"/>
              <a:gd name="connsiteX33" fmla="*/ 366712 w 1271587"/>
              <a:gd name="connsiteY33" fmla="*/ 240506 h 533400"/>
              <a:gd name="connsiteX34" fmla="*/ 371475 w 1271587"/>
              <a:gd name="connsiteY34" fmla="*/ 247650 h 533400"/>
              <a:gd name="connsiteX35" fmla="*/ 404812 w 1271587"/>
              <a:gd name="connsiteY35" fmla="*/ 259556 h 533400"/>
              <a:gd name="connsiteX36" fmla="*/ 409575 w 1271587"/>
              <a:gd name="connsiteY36" fmla="*/ 266700 h 533400"/>
              <a:gd name="connsiteX37" fmla="*/ 416718 w 1271587"/>
              <a:gd name="connsiteY37" fmla="*/ 269081 h 533400"/>
              <a:gd name="connsiteX38" fmla="*/ 419100 w 1271587"/>
              <a:gd name="connsiteY38" fmla="*/ 276225 h 533400"/>
              <a:gd name="connsiteX39" fmla="*/ 447675 w 1271587"/>
              <a:gd name="connsiteY39" fmla="*/ 283369 h 533400"/>
              <a:gd name="connsiteX40" fmla="*/ 452437 w 1271587"/>
              <a:gd name="connsiteY40" fmla="*/ 290512 h 533400"/>
              <a:gd name="connsiteX41" fmla="*/ 459581 w 1271587"/>
              <a:gd name="connsiteY41" fmla="*/ 292894 h 533400"/>
              <a:gd name="connsiteX42" fmla="*/ 497681 w 1271587"/>
              <a:gd name="connsiteY42" fmla="*/ 295275 h 533400"/>
              <a:gd name="connsiteX43" fmla="*/ 504825 w 1271587"/>
              <a:gd name="connsiteY43" fmla="*/ 309562 h 533400"/>
              <a:gd name="connsiteX44" fmla="*/ 514350 w 1271587"/>
              <a:gd name="connsiteY44" fmla="*/ 311944 h 533400"/>
              <a:gd name="connsiteX45" fmla="*/ 545306 w 1271587"/>
              <a:gd name="connsiteY45" fmla="*/ 316706 h 533400"/>
              <a:gd name="connsiteX46" fmla="*/ 564356 w 1271587"/>
              <a:gd name="connsiteY46" fmla="*/ 333375 h 533400"/>
              <a:gd name="connsiteX47" fmla="*/ 571500 w 1271587"/>
              <a:gd name="connsiteY47" fmla="*/ 338137 h 533400"/>
              <a:gd name="connsiteX48" fmla="*/ 585787 w 1271587"/>
              <a:gd name="connsiteY48" fmla="*/ 345281 h 533400"/>
              <a:gd name="connsiteX49" fmla="*/ 621506 w 1271587"/>
              <a:gd name="connsiteY49" fmla="*/ 347662 h 533400"/>
              <a:gd name="connsiteX50" fmla="*/ 635793 w 1271587"/>
              <a:gd name="connsiteY50" fmla="*/ 357187 h 533400"/>
              <a:gd name="connsiteX51" fmla="*/ 657225 w 1271587"/>
              <a:gd name="connsiteY51" fmla="*/ 366712 h 533400"/>
              <a:gd name="connsiteX52" fmla="*/ 681037 w 1271587"/>
              <a:gd name="connsiteY52" fmla="*/ 369094 h 533400"/>
              <a:gd name="connsiteX53" fmla="*/ 707231 w 1271587"/>
              <a:gd name="connsiteY53" fmla="*/ 376237 h 533400"/>
              <a:gd name="connsiteX54" fmla="*/ 716756 w 1271587"/>
              <a:gd name="connsiteY54" fmla="*/ 378619 h 533400"/>
              <a:gd name="connsiteX55" fmla="*/ 735806 w 1271587"/>
              <a:gd name="connsiteY55" fmla="*/ 381000 h 533400"/>
              <a:gd name="connsiteX56" fmla="*/ 759618 w 1271587"/>
              <a:gd name="connsiteY56" fmla="*/ 388144 h 533400"/>
              <a:gd name="connsiteX57" fmla="*/ 773906 w 1271587"/>
              <a:gd name="connsiteY57" fmla="*/ 397669 h 533400"/>
              <a:gd name="connsiteX58" fmla="*/ 792956 w 1271587"/>
              <a:gd name="connsiteY58" fmla="*/ 402431 h 533400"/>
              <a:gd name="connsiteX59" fmla="*/ 814387 w 1271587"/>
              <a:gd name="connsiteY59" fmla="*/ 414337 h 533400"/>
              <a:gd name="connsiteX60" fmla="*/ 821531 w 1271587"/>
              <a:gd name="connsiteY60" fmla="*/ 419100 h 533400"/>
              <a:gd name="connsiteX61" fmla="*/ 873918 w 1271587"/>
              <a:gd name="connsiteY61" fmla="*/ 419100 h 533400"/>
              <a:gd name="connsiteX62" fmla="*/ 888206 w 1271587"/>
              <a:gd name="connsiteY62" fmla="*/ 426244 h 533400"/>
              <a:gd name="connsiteX63" fmla="*/ 914400 w 1271587"/>
              <a:gd name="connsiteY63" fmla="*/ 440531 h 533400"/>
              <a:gd name="connsiteX64" fmla="*/ 928687 w 1271587"/>
              <a:gd name="connsiteY64" fmla="*/ 445294 h 533400"/>
              <a:gd name="connsiteX65" fmla="*/ 942975 w 1271587"/>
              <a:gd name="connsiteY65" fmla="*/ 450056 h 533400"/>
              <a:gd name="connsiteX66" fmla="*/ 950118 w 1271587"/>
              <a:gd name="connsiteY66" fmla="*/ 452437 h 533400"/>
              <a:gd name="connsiteX67" fmla="*/ 959643 w 1271587"/>
              <a:gd name="connsiteY67" fmla="*/ 454819 h 533400"/>
              <a:gd name="connsiteX68" fmla="*/ 966787 w 1271587"/>
              <a:gd name="connsiteY68" fmla="*/ 459581 h 533400"/>
              <a:gd name="connsiteX69" fmla="*/ 973931 w 1271587"/>
              <a:gd name="connsiteY69" fmla="*/ 461962 h 533400"/>
              <a:gd name="connsiteX70" fmla="*/ 1033462 w 1271587"/>
              <a:gd name="connsiteY70" fmla="*/ 464344 h 533400"/>
              <a:gd name="connsiteX71" fmla="*/ 1054893 w 1271587"/>
              <a:gd name="connsiteY71" fmla="*/ 466725 h 533400"/>
              <a:gd name="connsiteX72" fmla="*/ 1059656 w 1271587"/>
              <a:gd name="connsiteY72" fmla="*/ 473869 h 533400"/>
              <a:gd name="connsiteX73" fmla="*/ 1131093 w 1271587"/>
              <a:gd name="connsiteY73" fmla="*/ 476250 h 533400"/>
              <a:gd name="connsiteX74" fmla="*/ 1147762 w 1271587"/>
              <a:gd name="connsiteY74" fmla="*/ 492919 h 533400"/>
              <a:gd name="connsiteX75" fmla="*/ 1157287 w 1271587"/>
              <a:gd name="connsiteY75" fmla="*/ 502444 h 533400"/>
              <a:gd name="connsiteX76" fmla="*/ 1166812 w 1271587"/>
              <a:gd name="connsiteY76" fmla="*/ 504825 h 533400"/>
              <a:gd name="connsiteX77" fmla="*/ 1214437 w 1271587"/>
              <a:gd name="connsiteY77" fmla="*/ 507206 h 533400"/>
              <a:gd name="connsiteX78" fmla="*/ 1219200 w 1271587"/>
              <a:gd name="connsiteY78" fmla="*/ 514350 h 533400"/>
              <a:gd name="connsiteX79" fmla="*/ 1231106 w 1271587"/>
              <a:gd name="connsiteY79" fmla="*/ 516731 h 533400"/>
              <a:gd name="connsiteX80" fmla="*/ 1238250 w 1271587"/>
              <a:gd name="connsiteY80" fmla="*/ 519112 h 533400"/>
              <a:gd name="connsiteX81" fmla="*/ 1250156 w 1271587"/>
              <a:gd name="connsiteY81" fmla="*/ 526256 h 533400"/>
              <a:gd name="connsiteX82" fmla="*/ 1259681 w 1271587"/>
              <a:gd name="connsiteY82" fmla="*/ 528637 h 533400"/>
              <a:gd name="connsiteX83" fmla="*/ 1271587 w 1271587"/>
              <a:gd name="connsiteY83" fmla="*/ 533400 h 533400"/>
              <a:gd name="connsiteX0" fmla="*/ 0 w 1271587"/>
              <a:gd name="connsiteY0" fmla="*/ 0 h 533400"/>
              <a:gd name="connsiteX1" fmla="*/ 9525 w 1271587"/>
              <a:gd name="connsiteY1" fmla="*/ 11906 h 533400"/>
              <a:gd name="connsiteX2" fmla="*/ 23812 w 1271587"/>
              <a:gd name="connsiteY2" fmla="*/ 16669 h 533400"/>
              <a:gd name="connsiteX3" fmla="*/ 38100 w 1271587"/>
              <a:gd name="connsiteY3" fmla="*/ 23812 h 533400"/>
              <a:gd name="connsiteX4" fmla="*/ 42862 w 1271587"/>
              <a:gd name="connsiteY4" fmla="*/ 30956 h 533400"/>
              <a:gd name="connsiteX5" fmla="*/ 45243 w 1271587"/>
              <a:gd name="connsiteY5" fmla="*/ 38100 h 533400"/>
              <a:gd name="connsiteX6" fmla="*/ 57150 w 1271587"/>
              <a:gd name="connsiteY6" fmla="*/ 50006 h 533400"/>
              <a:gd name="connsiteX7" fmla="*/ 88106 w 1271587"/>
              <a:gd name="connsiteY7" fmla="*/ 52387 h 533400"/>
              <a:gd name="connsiteX8" fmla="*/ 92868 w 1271587"/>
              <a:gd name="connsiteY8" fmla="*/ 59531 h 533400"/>
              <a:gd name="connsiteX9" fmla="*/ 116681 w 1271587"/>
              <a:gd name="connsiteY9" fmla="*/ 64294 h 533400"/>
              <a:gd name="connsiteX10" fmla="*/ 150018 w 1271587"/>
              <a:gd name="connsiteY10" fmla="*/ 73819 h 533400"/>
              <a:gd name="connsiteX11" fmla="*/ 154781 w 1271587"/>
              <a:gd name="connsiteY11" fmla="*/ 80962 h 533400"/>
              <a:gd name="connsiteX12" fmla="*/ 164306 w 1271587"/>
              <a:gd name="connsiteY12" fmla="*/ 88106 h 533400"/>
              <a:gd name="connsiteX13" fmla="*/ 166687 w 1271587"/>
              <a:gd name="connsiteY13" fmla="*/ 95250 h 533400"/>
              <a:gd name="connsiteX14" fmla="*/ 176212 w 1271587"/>
              <a:gd name="connsiteY14" fmla="*/ 97631 h 533400"/>
              <a:gd name="connsiteX15" fmla="*/ 204787 w 1271587"/>
              <a:gd name="connsiteY15" fmla="*/ 102394 h 533400"/>
              <a:gd name="connsiteX16" fmla="*/ 211931 w 1271587"/>
              <a:gd name="connsiteY16" fmla="*/ 104775 h 533400"/>
              <a:gd name="connsiteX17" fmla="*/ 219075 w 1271587"/>
              <a:gd name="connsiteY17" fmla="*/ 109537 h 533400"/>
              <a:gd name="connsiteX18" fmla="*/ 233362 w 1271587"/>
              <a:gd name="connsiteY18" fmla="*/ 114300 h 533400"/>
              <a:gd name="connsiteX19" fmla="*/ 238125 w 1271587"/>
              <a:gd name="connsiteY19" fmla="*/ 121444 h 533400"/>
              <a:gd name="connsiteX20" fmla="*/ 245268 w 1271587"/>
              <a:gd name="connsiteY20" fmla="*/ 135731 h 533400"/>
              <a:gd name="connsiteX21" fmla="*/ 252412 w 1271587"/>
              <a:gd name="connsiteY21" fmla="*/ 138112 h 533400"/>
              <a:gd name="connsiteX22" fmla="*/ 264318 w 1271587"/>
              <a:gd name="connsiteY22" fmla="*/ 147637 h 533400"/>
              <a:gd name="connsiteX23" fmla="*/ 276225 w 1271587"/>
              <a:gd name="connsiteY23" fmla="*/ 161925 h 533400"/>
              <a:gd name="connsiteX24" fmla="*/ 283368 w 1271587"/>
              <a:gd name="connsiteY24" fmla="*/ 166687 h 533400"/>
              <a:gd name="connsiteX25" fmla="*/ 295275 w 1271587"/>
              <a:gd name="connsiteY25" fmla="*/ 176212 h 533400"/>
              <a:gd name="connsiteX26" fmla="*/ 300037 w 1271587"/>
              <a:gd name="connsiteY26" fmla="*/ 183356 h 533400"/>
              <a:gd name="connsiteX27" fmla="*/ 314325 w 1271587"/>
              <a:gd name="connsiteY27" fmla="*/ 197644 h 533400"/>
              <a:gd name="connsiteX28" fmla="*/ 319087 w 1271587"/>
              <a:gd name="connsiteY28" fmla="*/ 204787 h 533400"/>
              <a:gd name="connsiteX29" fmla="*/ 326231 w 1271587"/>
              <a:gd name="connsiteY29" fmla="*/ 209550 h 533400"/>
              <a:gd name="connsiteX30" fmla="*/ 333375 w 1271587"/>
              <a:gd name="connsiteY30" fmla="*/ 216694 h 533400"/>
              <a:gd name="connsiteX31" fmla="*/ 347662 w 1271587"/>
              <a:gd name="connsiteY31" fmla="*/ 226219 h 533400"/>
              <a:gd name="connsiteX32" fmla="*/ 352425 w 1271587"/>
              <a:gd name="connsiteY32" fmla="*/ 233362 h 533400"/>
              <a:gd name="connsiteX33" fmla="*/ 366712 w 1271587"/>
              <a:gd name="connsiteY33" fmla="*/ 240506 h 533400"/>
              <a:gd name="connsiteX34" fmla="*/ 371475 w 1271587"/>
              <a:gd name="connsiteY34" fmla="*/ 247650 h 533400"/>
              <a:gd name="connsiteX35" fmla="*/ 404812 w 1271587"/>
              <a:gd name="connsiteY35" fmla="*/ 259556 h 533400"/>
              <a:gd name="connsiteX36" fmla="*/ 409575 w 1271587"/>
              <a:gd name="connsiteY36" fmla="*/ 266700 h 533400"/>
              <a:gd name="connsiteX37" fmla="*/ 416718 w 1271587"/>
              <a:gd name="connsiteY37" fmla="*/ 269081 h 533400"/>
              <a:gd name="connsiteX38" fmla="*/ 419100 w 1271587"/>
              <a:gd name="connsiteY38" fmla="*/ 276225 h 533400"/>
              <a:gd name="connsiteX39" fmla="*/ 447675 w 1271587"/>
              <a:gd name="connsiteY39" fmla="*/ 283369 h 533400"/>
              <a:gd name="connsiteX40" fmla="*/ 452437 w 1271587"/>
              <a:gd name="connsiteY40" fmla="*/ 290512 h 533400"/>
              <a:gd name="connsiteX41" fmla="*/ 459581 w 1271587"/>
              <a:gd name="connsiteY41" fmla="*/ 292894 h 533400"/>
              <a:gd name="connsiteX42" fmla="*/ 497681 w 1271587"/>
              <a:gd name="connsiteY42" fmla="*/ 295275 h 533400"/>
              <a:gd name="connsiteX43" fmla="*/ 504825 w 1271587"/>
              <a:gd name="connsiteY43" fmla="*/ 309562 h 533400"/>
              <a:gd name="connsiteX44" fmla="*/ 514350 w 1271587"/>
              <a:gd name="connsiteY44" fmla="*/ 311944 h 533400"/>
              <a:gd name="connsiteX45" fmla="*/ 545306 w 1271587"/>
              <a:gd name="connsiteY45" fmla="*/ 316706 h 533400"/>
              <a:gd name="connsiteX46" fmla="*/ 564356 w 1271587"/>
              <a:gd name="connsiteY46" fmla="*/ 333375 h 533400"/>
              <a:gd name="connsiteX47" fmla="*/ 571500 w 1271587"/>
              <a:gd name="connsiteY47" fmla="*/ 338137 h 533400"/>
              <a:gd name="connsiteX48" fmla="*/ 585787 w 1271587"/>
              <a:gd name="connsiteY48" fmla="*/ 345281 h 533400"/>
              <a:gd name="connsiteX49" fmla="*/ 621506 w 1271587"/>
              <a:gd name="connsiteY49" fmla="*/ 347662 h 533400"/>
              <a:gd name="connsiteX50" fmla="*/ 635793 w 1271587"/>
              <a:gd name="connsiteY50" fmla="*/ 357187 h 533400"/>
              <a:gd name="connsiteX51" fmla="*/ 657225 w 1271587"/>
              <a:gd name="connsiteY51" fmla="*/ 366712 h 533400"/>
              <a:gd name="connsiteX52" fmla="*/ 681037 w 1271587"/>
              <a:gd name="connsiteY52" fmla="*/ 369094 h 533400"/>
              <a:gd name="connsiteX53" fmla="*/ 707231 w 1271587"/>
              <a:gd name="connsiteY53" fmla="*/ 376237 h 533400"/>
              <a:gd name="connsiteX54" fmla="*/ 716756 w 1271587"/>
              <a:gd name="connsiteY54" fmla="*/ 378619 h 533400"/>
              <a:gd name="connsiteX55" fmla="*/ 735806 w 1271587"/>
              <a:gd name="connsiteY55" fmla="*/ 381000 h 533400"/>
              <a:gd name="connsiteX56" fmla="*/ 759618 w 1271587"/>
              <a:gd name="connsiteY56" fmla="*/ 388144 h 533400"/>
              <a:gd name="connsiteX57" fmla="*/ 773906 w 1271587"/>
              <a:gd name="connsiteY57" fmla="*/ 397669 h 533400"/>
              <a:gd name="connsiteX58" fmla="*/ 792956 w 1271587"/>
              <a:gd name="connsiteY58" fmla="*/ 402431 h 533400"/>
              <a:gd name="connsiteX59" fmla="*/ 814387 w 1271587"/>
              <a:gd name="connsiteY59" fmla="*/ 414337 h 533400"/>
              <a:gd name="connsiteX60" fmla="*/ 821531 w 1271587"/>
              <a:gd name="connsiteY60" fmla="*/ 419100 h 533400"/>
              <a:gd name="connsiteX61" fmla="*/ 873918 w 1271587"/>
              <a:gd name="connsiteY61" fmla="*/ 419100 h 533400"/>
              <a:gd name="connsiteX62" fmla="*/ 888206 w 1271587"/>
              <a:gd name="connsiteY62" fmla="*/ 426244 h 533400"/>
              <a:gd name="connsiteX63" fmla="*/ 904875 w 1271587"/>
              <a:gd name="connsiteY63" fmla="*/ 440531 h 533400"/>
              <a:gd name="connsiteX64" fmla="*/ 928687 w 1271587"/>
              <a:gd name="connsiteY64" fmla="*/ 445294 h 533400"/>
              <a:gd name="connsiteX65" fmla="*/ 942975 w 1271587"/>
              <a:gd name="connsiteY65" fmla="*/ 450056 h 533400"/>
              <a:gd name="connsiteX66" fmla="*/ 950118 w 1271587"/>
              <a:gd name="connsiteY66" fmla="*/ 452437 h 533400"/>
              <a:gd name="connsiteX67" fmla="*/ 959643 w 1271587"/>
              <a:gd name="connsiteY67" fmla="*/ 454819 h 533400"/>
              <a:gd name="connsiteX68" fmla="*/ 966787 w 1271587"/>
              <a:gd name="connsiteY68" fmla="*/ 459581 h 533400"/>
              <a:gd name="connsiteX69" fmla="*/ 973931 w 1271587"/>
              <a:gd name="connsiteY69" fmla="*/ 461962 h 533400"/>
              <a:gd name="connsiteX70" fmla="*/ 1033462 w 1271587"/>
              <a:gd name="connsiteY70" fmla="*/ 464344 h 533400"/>
              <a:gd name="connsiteX71" fmla="*/ 1054893 w 1271587"/>
              <a:gd name="connsiteY71" fmla="*/ 466725 h 533400"/>
              <a:gd name="connsiteX72" fmla="*/ 1059656 w 1271587"/>
              <a:gd name="connsiteY72" fmla="*/ 473869 h 533400"/>
              <a:gd name="connsiteX73" fmla="*/ 1131093 w 1271587"/>
              <a:gd name="connsiteY73" fmla="*/ 476250 h 533400"/>
              <a:gd name="connsiteX74" fmla="*/ 1147762 w 1271587"/>
              <a:gd name="connsiteY74" fmla="*/ 492919 h 533400"/>
              <a:gd name="connsiteX75" fmla="*/ 1157287 w 1271587"/>
              <a:gd name="connsiteY75" fmla="*/ 502444 h 533400"/>
              <a:gd name="connsiteX76" fmla="*/ 1166812 w 1271587"/>
              <a:gd name="connsiteY76" fmla="*/ 504825 h 533400"/>
              <a:gd name="connsiteX77" fmla="*/ 1214437 w 1271587"/>
              <a:gd name="connsiteY77" fmla="*/ 507206 h 533400"/>
              <a:gd name="connsiteX78" fmla="*/ 1219200 w 1271587"/>
              <a:gd name="connsiteY78" fmla="*/ 514350 h 533400"/>
              <a:gd name="connsiteX79" fmla="*/ 1231106 w 1271587"/>
              <a:gd name="connsiteY79" fmla="*/ 516731 h 533400"/>
              <a:gd name="connsiteX80" fmla="*/ 1238250 w 1271587"/>
              <a:gd name="connsiteY80" fmla="*/ 519112 h 533400"/>
              <a:gd name="connsiteX81" fmla="*/ 1250156 w 1271587"/>
              <a:gd name="connsiteY81" fmla="*/ 526256 h 533400"/>
              <a:gd name="connsiteX82" fmla="*/ 1259681 w 1271587"/>
              <a:gd name="connsiteY82" fmla="*/ 528637 h 533400"/>
              <a:gd name="connsiteX83" fmla="*/ 1271587 w 1271587"/>
              <a:gd name="connsiteY83" fmla="*/ 533400 h 533400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852612 w 1852612"/>
              <a:gd name="connsiteY83" fmla="*/ 576263 h 576263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852612 w 1852612"/>
              <a:gd name="connsiteY83" fmla="*/ 576263 h 576263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481136 w 1852612"/>
              <a:gd name="connsiteY83" fmla="*/ 528637 h 576263"/>
              <a:gd name="connsiteX84" fmla="*/ 1852612 w 1852612"/>
              <a:gd name="connsiteY84" fmla="*/ 576263 h 576263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481136 w 1852612"/>
              <a:gd name="connsiteY83" fmla="*/ 528637 h 576263"/>
              <a:gd name="connsiteX84" fmla="*/ 1481136 w 1852612"/>
              <a:gd name="connsiteY84" fmla="*/ 540544 h 576263"/>
              <a:gd name="connsiteX85" fmla="*/ 1852612 w 1852612"/>
              <a:gd name="connsiteY85" fmla="*/ 576263 h 576263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481136 w 1852612"/>
              <a:gd name="connsiteY83" fmla="*/ 528637 h 576263"/>
              <a:gd name="connsiteX84" fmla="*/ 1481136 w 1852612"/>
              <a:gd name="connsiteY84" fmla="*/ 540544 h 576263"/>
              <a:gd name="connsiteX85" fmla="*/ 1614486 w 1852612"/>
              <a:gd name="connsiteY85" fmla="*/ 540544 h 576263"/>
              <a:gd name="connsiteX86" fmla="*/ 1852612 w 1852612"/>
              <a:gd name="connsiteY86" fmla="*/ 576263 h 576263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481136 w 1852612"/>
              <a:gd name="connsiteY83" fmla="*/ 528637 h 576263"/>
              <a:gd name="connsiteX84" fmla="*/ 1481136 w 1852612"/>
              <a:gd name="connsiteY84" fmla="*/ 540544 h 576263"/>
              <a:gd name="connsiteX85" fmla="*/ 1614486 w 1852612"/>
              <a:gd name="connsiteY85" fmla="*/ 540544 h 576263"/>
              <a:gd name="connsiteX86" fmla="*/ 1647824 w 1852612"/>
              <a:gd name="connsiteY86" fmla="*/ 564356 h 576263"/>
              <a:gd name="connsiteX87" fmla="*/ 1852612 w 1852612"/>
              <a:gd name="connsiteY87" fmla="*/ 576263 h 576263"/>
              <a:gd name="connsiteX0" fmla="*/ 0 w 1852612"/>
              <a:gd name="connsiteY0" fmla="*/ 0 h 566738"/>
              <a:gd name="connsiteX1" fmla="*/ 9525 w 1852612"/>
              <a:gd name="connsiteY1" fmla="*/ 11906 h 566738"/>
              <a:gd name="connsiteX2" fmla="*/ 23812 w 1852612"/>
              <a:gd name="connsiteY2" fmla="*/ 16669 h 566738"/>
              <a:gd name="connsiteX3" fmla="*/ 38100 w 1852612"/>
              <a:gd name="connsiteY3" fmla="*/ 23812 h 566738"/>
              <a:gd name="connsiteX4" fmla="*/ 42862 w 1852612"/>
              <a:gd name="connsiteY4" fmla="*/ 30956 h 566738"/>
              <a:gd name="connsiteX5" fmla="*/ 45243 w 1852612"/>
              <a:gd name="connsiteY5" fmla="*/ 38100 h 566738"/>
              <a:gd name="connsiteX6" fmla="*/ 57150 w 1852612"/>
              <a:gd name="connsiteY6" fmla="*/ 50006 h 566738"/>
              <a:gd name="connsiteX7" fmla="*/ 88106 w 1852612"/>
              <a:gd name="connsiteY7" fmla="*/ 52387 h 566738"/>
              <a:gd name="connsiteX8" fmla="*/ 92868 w 1852612"/>
              <a:gd name="connsiteY8" fmla="*/ 59531 h 566738"/>
              <a:gd name="connsiteX9" fmla="*/ 116681 w 1852612"/>
              <a:gd name="connsiteY9" fmla="*/ 64294 h 566738"/>
              <a:gd name="connsiteX10" fmla="*/ 150018 w 1852612"/>
              <a:gd name="connsiteY10" fmla="*/ 73819 h 566738"/>
              <a:gd name="connsiteX11" fmla="*/ 154781 w 1852612"/>
              <a:gd name="connsiteY11" fmla="*/ 80962 h 566738"/>
              <a:gd name="connsiteX12" fmla="*/ 164306 w 1852612"/>
              <a:gd name="connsiteY12" fmla="*/ 88106 h 566738"/>
              <a:gd name="connsiteX13" fmla="*/ 166687 w 1852612"/>
              <a:gd name="connsiteY13" fmla="*/ 95250 h 566738"/>
              <a:gd name="connsiteX14" fmla="*/ 176212 w 1852612"/>
              <a:gd name="connsiteY14" fmla="*/ 97631 h 566738"/>
              <a:gd name="connsiteX15" fmla="*/ 204787 w 1852612"/>
              <a:gd name="connsiteY15" fmla="*/ 102394 h 566738"/>
              <a:gd name="connsiteX16" fmla="*/ 211931 w 1852612"/>
              <a:gd name="connsiteY16" fmla="*/ 104775 h 566738"/>
              <a:gd name="connsiteX17" fmla="*/ 219075 w 1852612"/>
              <a:gd name="connsiteY17" fmla="*/ 109537 h 566738"/>
              <a:gd name="connsiteX18" fmla="*/ 233362 w 1852612"/>
              <a:gd name="connsiteY18" fmla="*/ 114300 h 566738"/>
              <a:gd name="connsiteX19" fmla="*/ 238125 w 1852612"/>
              <a:gd name="connsiteY19" fmla="*/ 121444 h 566738"/>
              <a:gd name="connsiteX20" fmla="*/ 245268 w 1852612"/>
              <a:gd name="connsiteY20" fmla="*/ 135731 h 566738"/>
              <a:gd name="connsiteX21" fmla="*/ 252412 w 1852612"/>
              <a:gd name="connsiteY21" fmla="*/ 138112 h 566738"/>
              <a:gd name="connsiteX22" fmla="*/ 264318 w 1852612"/>
              <a:gd name="connsiteY22" fmla="*/ 147637 h 566738"/>
              <a:gd name="connsiteX23" fmla="*/ 276225 w 1852612"/>
              <a:gd name="connsiteY23" fmla="*/ 161925 h 566738"/>
              <a:gd name="connsiteX24" fmla="*/ 283368 w 1852612"/>
              <a:gd name="connsiteY24" fmla="*/ 166687 h 566738"/>
              <a:gd name="connsiteX25" fmla="*/ 295275 w 1852612"/>
              <a:gd name="connsiteY25" fmla="*/ 176212 h 566738"/>
              <a:gd name="connsiteX26" fmla="*/ 300037 w 1852612"/>
              <a:gd name="connsiteY26" fmla="*/ 183356 h 566738"/>
              <a:gd name="connsiteX27" fmla="*/ 314325 w 1852612"/>
              <a:gd name="connsiteY27" fmla="*/ 197644 h 566738"/>
              <a:gd name="connsiteX28" fmla="*/ 319087 w 1852612"/>
              <a:gd name="connsiteY28" fmla="*/ 204787 h 566738"/>
              <a:gd name="connsiteX29" fmla="*/ 326231 w 1852612"/>
              <a:gd name="connsiteY29" fmla="*/ 209550 h 566738"/>
              <a:gd name="connsiteX30" fmla="*/ 333375 w 1852612"/>
              <a:gd name="connsiteY30" fmla="*/ 216694 h 566738"/>
              <a:gd name="connsiteX31" fmla="*/ 347662 w 1852612"/>
              <a:gd name="connsiteY31" fmla="*/ 226219 h 566738"/>
              <a:gd name="connsiteX32" fmla="*/ 352425 w 1852612"/>
              <a:gd name="connsiteY32" fmla="*/ 233362 h 566738"/>
              <a:gd name="connsiteX33" fmla="*/ 366712 w 1852612"/>
              <a:gd name="connsiteY33" fmla="*/ 240506 h 566738"/>
              <a:gd name="connsiteX34" fmla="*/ 371475 w 1852612"/>
              <a:gd name="connsiteY34" fmla="*/ 247650 h 566738"/>
              <a:gd name="connsiteX35" fmla="*/ 404812 w 1852612"/>
              <a:gd name="connsiteY35" fmla="*/ 259556 h 566738"/>
              <a:gd name="connsiteX36" fmla="*/ 409575 w 1852612"/>
              <a:gd name="connsiteY36" fmla="*/ 266700 h 566738"/>
              <a:gd name="connsiteX37" fmla="*/ 416718 w 1852612"/>
              <a:gd name="connsiteY37" fmla="*/ 269081 h 566738"/>
              <a:gd name="connsiteX38" fmla="*/ 419100 w 1852612"/>
              <a:gd name="connsiteY38" fmla="*/ 276225 h 566738"/>
              <a:gd name="connsiteX39" fmla="*/ 447675 w 1852612"/>
              <a:gd name="connsiteY39" fmla="*/ 283369 h 566738"/>
              <a:gd name="connsiteX40" fmla="*/ 452437 w 1852612"/>
              <a:gd name="connsiteY40" fmla="*/ 290512 h 566738"/>
              <a:gd name="connsiteX41" fmla="*/ 459581 w 1852612"/>
              <a:gd name="connsiteY41" fmla="*/ 292894 h 566738"/>
              <a:gd name="connsiteX42" fmla="*/ 497681 w 1852612"/>
              <a:gd name="connsiteY42" fmla="*/ 295275 h 566738"/>
              <a:gd name="connsiteX43" fmla="*/ 504825 w 1852612"/>
              <a:gd name="connsiteY43" fmla="*/ 309562 h 566738"/>
              <a:gd name="connsiteX44" fmla="*/ 514350 w 1852612"/>
              <a:gd name="connsiteY44" fmla="*/ 311944 h 566738"/>
              <a:gd name="connsiteX45" fmla="*/ 545306 w 1852612"/>
              <a:gd name="connsiteY45" fmla="*/ 316706 h 566738"/>
              <a:gd name="connsiteX46" fmla="*/ 564356 w 1852612"/>
              <a:gd name="connsiteY46" fmla="*/ 333375 h 566738"/>
              <a:gd name="connsiteX47" fmla="*/ 571500 w 1852612"/>
              <a:gd name="connsiteY47" fmla="*/ 338137 h 566738"/>
              <a:gd name="connsiteX48" fmla="*/ 585787 w 1852612"/>
              <a:gd name="connsiteY48" fmla="*/ 345281 h 566738"/>
              <a:gd name="connsiteX49" fmla="*/ 621506 w 1852612"/>
              <a:gd name="connsiteY49" fmla="*/ 347662 h 566738"/>
              <a:gd name="connsiteX50" fmla="*/ 635793 w 1852612"/>
              <a:gd name="connsiteY50" fmla="*/ 357187 h 566738"/>
              <a:gd name="connsiteX51" fmla="*/ 657225 w 1852612"/>
              <a:gd name="connsiteY51" fmla="*/ 366712 h 566738"/>
              <a:gd name="connsiteX52" fmla="*/ 681037 w 1852612"/>
              <a:gd name="connsiteY52" fmla="*/ 369094 h 566738"/>
              <a:gd name="connsiteX53" fmla="*/ 707231 w 1852612"/>
              <a:gd name="connsiteY53" fmla="*/ 376237 h 566738"/>
              <a:gd name="connsiteX54" fmla="*/ 716756 w 1852612"/>
              <a:gd name="connsiteY54" fmla="*/ 378619 h 566738"/>
              <a:gd name="connsiteX55" fmla="*/ 735806 w 1852612"/>
              <a:gd name="connsiteY55" fmla="*/ 381000 h 566738"/>
              <a:gd name="connsiteX56" fmla="*/ 759618 w 1852612"/>
              <a:gd name="connsiteY56" fmla="*/ 388144 h 566738"/>
              <a:gd name="connsiteX57" fmla="*/ 773906 w 1852612"/>
              <a:gd name="connsiteY57" fmla="*/ 397669 h 566738"/>
              <a:gd name="connsiteX58" fmla="*/ 792956 w 1852612"/>
              <a:gd name="connsiteY58" fmla="*/ 402431 h 566738"/>
              <a:gd name="connsiteX59" fmla="*/ 814387 w 1852612"/>
              <a:gd name="connsiteY59" fmla="*/ 414337 h 566738"/>
              <a:gd name="connsiteX60" fmla="*/ 821531 w 1852612"/>
              <a:gd name="connsiteY60" fmla="*/ 419100 h 566738"/>
              <a:gd name="connsiteX61" fmla="*/ 873918 w 1852612"/>
              <a:gd name="connsiteY61" fmla="*/ 419100 h 566738"/>
              <a:gd name="connsiteX62" fmla="*/ 888206 w 1852612"/>
              <a:gd name="connsiteY62" fmla="*/ 426244 h 566738"/>
              <a:gd name="connsiteX63" fmla="*/ 904875 w 1852612"/>
              <a:gd name="connsiteY63" fmla="*/ 440531 h 566738"/>
              <a:gd name="connsiteX64" fmla="*/ 928687 w 1852612"/>
              <a:gd name="connsiteY64" fmla="*/ 445294 h 566738"/>
              <a:gd name="connsiteX65" fmla="*/ 942975 w 1852612"/>
              <a:gd name="connsiteY65" fmla="*/ 450056 h 566738"/>
              <a:gd name="connsiteX66" fmla="*/ 950118 w 1852612"/>
              <a:gd name="connsiteY66" fmla="*/ 452437 h 566738"/>
              <a:gd name="connsiteX67" fmla="*/ 959643 w 1852612"/>
              <a:gd name="connsiteY67" fmla="*/ 454819 h 566738"/>
              <a:gd name="connsiteX68" fmla="*/ 966787 w 1852612"/>
              <a:gd name="connsiteY68" fmla="*/ 459581 h 566738"/>
              <a:gd name="connsiteX69" fmla="*/ 973931 w 1852612"/>
              <a:gd name="connsiteY69" fmla="*/ 461962 h 566738"/>
              <a:gd name="connsiteX70" fmla="*/ 1033462 w 1852612"/>
              <a:gd name="connsiteY70" fmla="*/ 464344 h 566738"/>
              <a:gd name="connsiteX71" fmla="*/ 1054893 w 1852612"/>
              <a:gd name="connsiteY71" fmla="*/ 466725 h 566738"/>
              <a:gd name="connsiteX72" fmla="*/ 1059656 w 1852612"/>
              <a:gd name="connsiteY72" fmla="*/ 473869 h 566738"/>
              <a:gd name="connsiteX73" fmla="*/ 1131093 w 1852612"/>
              <a:gd name="connsiteY73" fmla="*/ 476250 h 566738"/>
              <a:gd name="connsiteX74" fmla="*/ 1147762 w 1852612"/>
              <a:gd name="connsiteY74" fmla="*/ 492919 h 566738"/>
              <a:gd name="connsiteX75" fmla="*/ 1157287 w 1852612"/>
              <a:gd name="connsiteY75" fmla="*/ 502444 h 566738"/>
              <a:gd name="connsiteX76" fmla="*/ 1166812 w 1852612"/>
              <a:gd name="connsiteY76" fmla="*/ 504825 h 566738"/>
              <a:gd name="connsiteX77" fmla="*/ 1214437 w 1852612"/>
              <a:gd name="connsiteY77" fmla="*/ 507206 h 566738"/>
              <a:gd name="connsiteX78" fmla="*/ 1219200 w 1852612"/>
              <a:gd name="connsiteY78" fmla="*/ 514350 h 566738"/>
              <a:gd name="connsiteX79" fmla="*/ 1231106 w 1852612"/>
              <a:gd name="connsiteY79" fmla="*/ 516731 h 566738"/>
              <a:gd name="connsiteX80" fmla="*/ 1238250 w 1852612"/>
              <a:gd name="connsiteY80" fmla="*/ 519112 h 566738"/>
              <a:gd name="connsiteX81" fmla="*/ 1250156 w 1852612"/>
              <a:gd name="connsiteY81" fmla="*/ 526256 h 566738"/>
              <a:gd name="connsiteX82" fmla="*/ 1259681 w 1852612"/>
              <a:gd name="connsiteY82" fmla="*/ 528637 h 566738"/>
              <a:gd name="connsiteX83" fmla="*/ 1481136 w 1852612"/>
              <a:gd name="connsiteY83" fmla="*/ 528637 h 566738"/>
              <a:gd name="connsiteX84" fmla="*/ 1481136 w 1852612"/>
              <a:gd name="connsiteY84" fmla="*/ 540544 h 566738"/>
              <a:gd name="connsiteX85" fmla="*/ 1614486 w 1852612"/>
              <a:gd name="connsiteY85" fmla="*/ 540544 h 566738"/>
              <a:gd name="connsiteX86" fmla="*/ 1647824 w 1852612"/>
              <a:gd name="connsiteY86" fmla="*/ 564356 h 566738"/>
              <a:gd name="connsiteX87" fmla="*/ 1852612 w 1852612"/>
              <a:gd name="connsiteY87" fmla="*/ 566738 h 566738"/>
              <a:gd name="connsiteX0" fmla="*/ 0 w 1852612"/>
              <a:gd name="connsiteY0" fmla="*/ 0 h 566738"/>
              <a:gd name="connsiteX1" fmla="*/ 9525 w 1852612"/>
              <a:gd name="connsiteY1" fmla="*/ 11906 h 566738"/>
              <a:gd name="connsiteX2" fmla="*/ 23812 w 1852612"/>
              <a:gd name="connsiteY2" fmla="*/ 16669 h 566738"/>
              <a:gd name="connsiteX3" fmla="*/ 38100 w 1852612"/>
              <a:gd name="connsiteY3" fmla="*/ 23812 h 566738"/>
              <a:gd name="connsiteX4" fmla="*/ 42862 w 1852612"/>
              <a:gd name="connsiteY4" fmla="*/ 30956 h 566738"/>
              <a:gd name="connsiteX5" fmla="*/ 45243 w 1852612"/>
              <a:gd name="connsiteY5" fmla="*/ 38100 h 566738"/>
              <a:gd name="connsiteX6" fmla="*/ 57150 w 1852612"/>
              <a:gd name="connsiteY6" fmla="*/ 50006 h 566738"/>
              <a:gd name="connsiteX7" fmla="*/ 88106 w 1852612"/>
              <a:gd name="connsiteY7" fmla="*/ 52387 h 566738"/>
              <a:gd name="connsiteX8" fmla="*/ 92868 w 1852612"/>
              <a:gd name="connsiteY8" fmla="*/ 59531 h 566738"/>
              <a:gd name="connsiteX9" fmla="*/ 116681 w 1852612"/>
              <a:gd name="connsiteY9" fmla="*/ 64294 h 566738"/>
              <a:gd name="connsiteX10" fmla="*/ 150018 w 1852612"/>
              <a:gd name="connsiteY10" fmla="*/ 73819 h 566738"/>
              <a:gd name="connsiteX11" fmla="*/ 154781 w 1852612"/>
              <a:gd name="connsiteY11" fmla="*/ 80962 h 566738"/>
              <a:gd name="connsiteX12" fmla="*/ 164306 w 1852612"/>
              <a:gd name="connsiteY12" fmla="*/ 88106 h 566738"/>
              <a:gd name="connsiteX13" fmla="*/ 166687 w 1852612"/>
              <a:gd name="connsiteY13" fmla="*/ 95250 h 566738"/>
              <a:gd name="connsiteX14" fmla="*/ 176212 w 1852612"/>
              <a:gd name="connsiteY14" fmla="*/ 97631 h 566738"/>
              <a:gd name="connsiteX15" fmla="*/ 204787 w 1852612"/>
              <a:gd name="connsiteY15" fmla="*/ 102394 h 566738"/>
              <a:gd name="connsiteX16" fmla="*/ 211931 w 1852612"/>
              <a:gd name="connsiteY16" fmla="*/ 104775 h 566738"/>
              <a:gd name="connsiteX17" fmla="*/ 219075 w 1852612"/>
              <a:gd name="connsiteY17" fmla="*/ 109537 h 566738"/>
              <a:gd name="connsiteX18" fmla="*/ 233362 w 1852612"/>
              <a:gd name="connsiteY18" fmla="*/ 114300 h 566738"/>
              <a:gd name="connsiteX19" fmla="*/ 238125 w 1852612"/>
              <a:gd name="connsiteY19" fmla="*/ 121444 h 566738"/>
              <a:gd name="connsiteX20" fmla="*/ 245268 w 1852612"/>
              <a:gd name="connsiteY20" fmla="*/ 135731 h 566738"/>
              <a:gd name="connsiteX21" fmla="*/ 252412 w 1852612"/>
              <a:gd name="connsiteY21" fmla="*/ 138112 h 566738"/>
              <a:gd name="connsiteX22" fmla="*/ 264318 w 1852612"/>
              <a:gd name="connsiteY22" fmla="*/ 147637 h 566738"/>
              <a:gd name="connsiteX23" fmla="*/ 276225 w 1852612"/>
              <a:gd name="connsiteY23" fmla="*/ 161925 h 566738"/>
              <a:gd name="connsiteX24" fmla="*/ 283368 w 1852612"/>
              <a:gd name="connsiteY24" fmla="*/ 166687 h 566738"/>
              <a:gd name="connsiteX25" fmla="*/ 295275 w 1852612"/>
              <a:gd name="connsiteY25" fmla="*/ 176212 h 566738"/>
              <a:gd name="connsiteX26" fmla="*/ 300037 w 1852612"/>
              <a:gd name="connsiteY26" fmla="*/ 183356 h 566738"/>
              <a:gd name="connsiteX27" fmla="*/ 314325 w 1852612"/>
              <a:gd name="connsiteY27" fmla="*/ 197644 h 566738"/>
              <a:gd name="connsiteX28" fmla="*/ 319087 w 1852612"/>
              <a:gd name="connsiteY28" fmla="*/ 204787 h 566738"/>
              <a:gd name="connsiteX29" fmla="*/ 326231 w 1852612"/>
              <a:gd name="connsiteY29" fmla="*/ 209550 h 566738"/>
              <a:gd name="connsiteX30" fmla="*/ 333375 w 1852612"/>
              <a:gd name="connsiteY30" fmla="*/ 216694 h 566738"/>
              <a:gd name="connsiteX31" fmla="*/ 347662 w 1852612"/>
              <a:gd name="connsiteY31" fmla="*/ 226219 h 566738"/>
              <a:gd name="connsiteX32" fmla="*/ 352425 w 1852612"/>
              <a:gd name="connsiteY32" fmla="*/ 233362 h 566738"/>
              <a:gd name="connsiteX33" fmla="*/ 366712 w 1852612"/>
              <a:gd name="connsiteY33" fmla="*/ 240506 h 566738"/>
              <a:gd name="connsiteX34" fmla="*/ 371475 w 1852612"/>
              <a:gd name="connsiteY34" fmla="*/ 247650 h 566738"/>
              <a:gd name="connsiteX35" fmla="*/ 404812 w 1852612"/>
              <a:gd name="connsiteY35" fmla="*/ 259556 h 566738"/>
              <a:gd name="connsiteX36" fmla="*/ 409575 w 1852612"/>
              <a:gd name="connsiteY36" fmla="*/ 266700 h 566738"/>
              <a:gd name="connsiteX37" fmla="*/ 416718 w 1852612"/>
              <a:gd name="connsiteY37" fmla="*/ 269081 h 566738"/>
              <a:gd name="connsiteX38" fmla="*/ 419100 w 1852612"/>
              <a:gd name="connsiteY38" fmla="*/ 276225 h 566738"/>
              <a:gd name="connsiteX39" fmla="*/ 447675 w 1852612"/>
              <a:gd name="connsiteY39" fmla="*/ 283369 h 566738"/>
              <a:gd name="connsiteX40" fmla="*/ 452437 w 1852612"/>
              <a:gd name="connsiteY40" fmla="*/ 290512 h 566738"/>
              <a:gd name="connsiteX41" fmla="*/ 459581 w 1852612"/>
              <a:gd name="connsiteY41" fmla="*/ 292894 h 566738"/>
              <a:gd name="connsiteX42" fmla="*/ 497681 w 1852612"/>
              <a:gd name="connsiteY42" fmla="*/ 295275 h 566738"/>
              <a:gd name="connsiteX43" fmla="*/ 504825 w 1852612"/>
              <a:gd name="connsiteY43" fmla="*/ 309562 h 566738"/>
              <a:gd name="connsiteX44" fmla="*/ 514350 w 1852612"/>
              <a:gd name="connsiteY44" fmla="*/ 311944 h 566738"/>
              <a:gd name="connsiteX45" fmla="*/ 545306 w 1852612"/>
              <a:gd name="connsiteY45" fmla="*/ 316706 h 566738"/>
              <a:gd name="connsiteX46" fmla="*/ 564356 w 1852612"/>
              <a:gd name="connsiteY46" fmla="*/ 333375 h 566738"/>
              <a:gd name="connsiteX47" fmla="*/ 571500 w 1852612"/>
              <a:gd name="connsiteY47" fmla="*/ 338137 h 566738"/>
              <a:gd name="connsiteX48" fmla="*/ 585787 w 1852612"/>
              <a:gd name="connsiteY48" fmla="*/ 345281 h 566738"/>
              <a:gd name="connsiteX49" fmla="*/ 621506 w 1852612"/>
              <a:gd name="connsiteY49" fmla="*/ 347662 h 566738"/>
              <a:gd name="connsiteX50" fmla="*/ 635793 w 1852612"/>
              <a:gd name="connsiteY50" fmla="*/ 357187 h 566738"/>
              <a:gd name="connsiteX51" fmla="*/ 657225 w 1852612"/>
              <a:gd name="connsiteY51" fmla="*/ 366712 h 566738"/>
              <a:gd name="connsiteX52" fmla="*/ 681037 w 1852612"/>
              <a:gd name="connsiteY52" fmla="*/ 369094 h 566738"/>
              <a:gd name="connsiteX53" fmla="*/ 707231 w 1852612"/>
              <a:gd name="connsiteY53" fmla="*/ 376237 h 566738"/>
              <a:gd name="connsiteX54" fmla="*/ 716756 w 1852612"/>
              <a:gd name="connsiteY54" fmla="*/ 378619 h 566738"/>
              <a:gd name="connsiteX55" fmla="*/ 735806 w 1852612"/>
              <a:gd name="connsiteY55" fmla="*/ 381000 h 566738"/>
              <a:gd name="connsiteX56" fmla="*/ 759618 w 1852612"/>
              <a:gd name="connsiteY56" fmla="*/ 388144 h 566738"/>
              <a:gd name="connsiteX57" fmla="*/ 773906 w 1852612"/>
              <a:gd name="connsiteY57" fmla="*/ 397669 h 566738"/>
              <a:gd name="connsiteX58" fmla="*/ 792956 w 1852612"/>
              <a:gd name="connsiteY58" fmla="*/ 402431 h 566738"/>
              <a:gd name="connsiteX59" fmla="*/ 814387 w 1852612"/>
              <a:gd name="connsiteY59" fmla="*/ 414337 h 566738"/>
              <a:gd name="connsiteX60" fmla="*/ 821531 w 1852612"/>
              <a:gd name="connsiteY60" fmla="*/ 419100 h 566738"/>
              <a:gd name="connsiteX61" fmla="*/ 873918 w 1852612"/>
              <a:gd name="connsiteY61" fmla="*/ 419100 h 566738"/>
              <a:gd name="connsiteX62" fmla="*/ 888206 w 1852612"/>
              <a:gd name="connsiteY62" fmla="*/ 426244 h 566738"/>
              <a:gd name="connsiteX63" fmla="*/ 904875 w 1852612"/>
              <a:gd name="connsiteY63" fmla="*/ 440531 h 566738"/>
              <a:gd name="connsiteX64" fmla="*/ 928687 w 1852612"/>
              <a:gd name="connsiteY64" fmla="*/ 445294 h 566738"/>
              <a:gd name="connsiteX65" fmla="*/ 942975 w 1852612"/>
              <a:gd name="connsiteY65" fmla="*/ 450056 h 566738"/>
              <a:gd name="connsiteX66" fmla="*/ 950118 w 1852612"/>
              <a:gd name="connsiteY66" fmla="*/ 452437 h 566738"/>
              <a:gd name="connsiteX67" fmla="*/ 959643 w 1852612"/>
              <a:gd name="connsiteY67" fmla="*/ 454819 h 566738"/>
              <a:gd name="connsiteX68" fmla="*/ 966787 w 1852612"/>
              <a:gd name="connsiteY68" fmla="*/ 459581 h 566738"/>
              <a:gd name="connsiteX69" fmla="*/ 973931 w 1852612"/>
              <a:gd name="connsiteY69" fmla="*/ 461962 h 566738"/>
              <a:gd name="connsiteX70" fmla="*/ 1033462 w 1852612"/>
              <a:gd name="connsiteY70" fmla="*/ 464344 h 566738"/>
              <a:gd name="connsiteX71" fmla="*/ 1054893 w 1852612"/>
              <a:gd name="connsiteY71" fmla="*/ 466725 h 566738"/>
              <a:gd name="connsiteX72" fmla="*/ 1059656 w 1852612"/>
              <a:gd name="connsiteY72" fmla="*/ 473869 h 566738"/>
              <a:gd name="connsiteX73" fmla="*/ 1131093 w 1852612"/>
              <a:gd name="connsiteY73" fmla="*/ 476250 h 566738"/>
              <a:gd name="connsiteX74" fmla="*/ 1147762 w 1852612"/>
              <a:gd name="connsiteY74" fmla="*/ 492919 h 566738"/>
              <a:gd name="connsiteX75" fmla="*/ 1157287 w 1852612"/>
              <a:gd name="connsiteY75" fmla="*/ 502444 h 566738"/>
              <a:gd name="connsiteX76" fmla="*/ 1166812 w 1852612"/>
              <a:gd name="connsiteY76" fmla="*/ 504825 h 566738"/>
              <a:gd name="connsiteX77" fmla="*/ 1214437 w 1852612"/>
              <a:gd name="connsiteY77" fmla="*/ 507206 h 566738"/>
              <a:gd name="connsiteX78" fmla="*/ 1219200 w 1852612"/>
              <a:gd name="connsiteY78" fmla="*/ 514350 h 566738"/>
              <a:gd name="connsiteX79" fmla="*/ 1231106 w 1852612"/>
              <a:gd name="connsiteY79" fmla="*/ 516731 h 566738"/>
              <a:gd name="connsiteX80" fmla="*/ 1238250 w 1852612"/>
              <a:gd name="connsiteY80" fmla="*/ 519112 h 566738"/>
              <a:gd name="connsiteX81" fmla="*/ 1250156 w 1852612"/>
              <a:gd name="connsiteY81" fmla="*/ 526256 h 566738"/>
              <a:gd name="connsiteX82" fmla="*/ 1259681 w 1852612"/>
              <a:gd name="connsiteY82" fmla="*/ 528637 h 566738"/>
              <a:gd name="connsiteX83" fmla="*/ 1481136 w 1852612"/>
              <a:gd name="connsiteY83" fmla="*/ 528637 h 566738"/>
              <a:gd name="connsiteX84" fmla="*/ 1481136 w 1852612"/>
              <a:gd name="connsiteY84" fmla="*/ 540544 h 566738"/>
              <a:gd name="connsiteX85" fmla="*/ 1614486 w 1852612"/>
              <a:gd name="connsiteY85" fmla="*/ 540544 h 566738"/>
              <a:gd name="connsiteX86" fmla="*/ 1633536 w 1852612"/>
              <a:gd name="connsiteY86" fmla="*/ 564356 h 566738"/>
              <a:gd name="connsiteX87" fmla="*/ 1852612 w 1852612"/>
              <a:gd name="connsiteY87" fmla="*/ 566738 h 566738"/>
              <a:gd name="connsiteX0" fmla="*/ 0 w 1852612"/>
              <a:gd name="connsiteY0" fmla="*/ 0 h 566738"/>
              <a:gd name="connsiteX1" fmla="*/ 9525 w 1852612"/>
              <a:gd name="connsiteY1" fmla="*/ 11906 h 566738"/>
              <a:gd name="connsiteX2" fmla="*/ 23812 w 1852612"/>
              <a:gd name="connsiteY2" fmla="*/ 16669 h 566738"/>
              <a:gd name="connsiteX3" fmla="*/ 38100 w 1852612"/>
              <a:gd name="connsiteY3" fmla="*/ 23812 h 566738"/>
              <a:gd name="connsiteX4" fmla="*/ 42862 w 1852612"/>
              <a:gd name="connsiteY4" fmla="*/ 30956 h 566738"/>
              <a:gd name="connsiteX5" fmla="*/ 45243 w 1852612"/>
              <a:gd name="connsiteY5" fmla="*/ 38100 h 566738"/>
              <a:gd name="connsiteX6" fmla="*/ 57150 w 1852612"/>
              <a:gd name="connsiteY6" fmla="*/ 50006 h 566738"/>
              <a:gd name="connsiteX7" fmla="*/ 88106 w 1852612"/>
              <a:gd name="connsiteY7" fmla="*/ 52387 h 566738"/>
              <a:gd name="connsiteX8" fmla="*/ 92868 w 1852612"/>
              <a:gd name="connsiteY8" fmla="*/ 59531 h 566738"/>
              <a:gd name="connsiteX9" fmla="*/ 116681 w 1852612"/>
              <a:gd name="connsiteY9" fmla="*/ 64294 h 566738"/>
              <a:gd name="connsiteX10" fmla="*/ 150018 w 1852612"/>
              <a:gd name="connsiteY10" fmla="*/ 73819 h 566738"/>
              <a:gd name="connsiteX11" fmla="*/ 154781 w 1852612"/>
              <a:gd name="connsiteY11" fmla="*/ 80962 h 566738"/>
              <a:gd name="connsiteX12" fmla="*/ 164306 w 1852612"/>
              <a:gd name="connsiteY12" fmla="*/ 88106 h 566738"/>
              <a:gd name="connsiteX13" fmla="*/ 166687 w 1852612"/>
              <a:gd name="connsiteY13" fmla="*/ 95250 h 566738"/>
              <a:gd name="connsiteX14" fmla="*/ 176212 w 1852612"/>
              <a:gd name="connsiteY14" fmla="*/ 97631 h 566738"/>
              <a:gd name="connsiteX15" fmla="*/ 204787 w 1852612"/>
              <a:gd name="connsiteY15" fmla="*/ 102394 h 566738"/>
              <a:gd name="connsiteX16" fmla="*/ 211931 w 1852612"/>
              <a:gd name="connsiteY16" fmla="*/ 104775 h 566738"/>
              <a:gd name="connsiteX17" fmla="*/ 219075 w 1852612"/>
              <a:gd name="connsiteY17" fmla="*/ 109537 h 566738"/>
              <a:gd name="connsiteX18" fmla="*/ 233362 w 1852612"/>
              <a:gd name="connsiteY18" fmla="*/ 114300 h 566738"/>
              <a:gd name="connsiteX19" fmla="*/ 238125 w 1852612"/>
              <a:gd name="connsiteY19" fmla="*/ 121444 h 566738"/>
              <a:gd name="connsiteX20" fmla="*/ 245268 w 1852612"/>
              <a:gd name="connsiteY20" fmla="*/ 135731 h 566738"/>
              <a:gd name="connsiteX21" fmla="*/ 252412 w 1852612"/>
              <a:gd name="connsiteY21" fmla="*/ 138112 h 566738"/>
              <a:gd name="connsiteX22" fmla="*/ 264318 w 1852612"/>
              <a:gd name="connsiteY22" fmla="*/ 147637 h 566738"/>
              <a:gd name="connsiteX23" fmla="*/ 276225 w 1852612"/>
              <a:gd name="connsiteY23" fmla="*/ 161925 h 566738"/>
              <a:gd name="connsiteX24" fmla="*/ 283368 w 1852612"/>
              <a:gd name="connsiteY24" fmla="*/ 166687 h 566738"/>
              <a:gd name="connsiteX25" fmla="*/ 295275 w 1852612"/>
              <a:gd name="connsiteY25" fmla="*/ 176212 h 566738"/>
              <a:gd name="connsiteX26" fmla="*/ 300037 w 1852612"/>
              <a:gd name="connsiteY26" fmla="*/ 183356 h 566738"/>
              <a:gd name="connsiteX27" fmla="*/ 314325 w 1852612"/>
              <a:gd name="connsiteY27" fmla="*/ 197644 h 566738"/>
              <a:gd name="connsiteX28" fmla="*/ 319087 w 1852612"/>
              <a:gd name="connsiteY28" fmla="*/ 204787 h 566738"/>
              <a:gd name="connsiteX29" fmla="*/ 326231 w 1852612"/>
              <a:gd name="connsiteY29" fmla="*/ 209550 h 566738"/>
              <a:gd name="connsiteX30" fmla="*/ 333375 w 1852612"/>
              <a:gd name="connsiteY30" fmla="*/ 216694 h 566738"/>
              <a:gd name="connsiteX31" fmla="*/ 347662 w 1852612"/>
              <a:gd name="connsiteY31" fmla="*/ 226219 h 566738"/>
              <a:gd name="connsiteX32" fmla="*/ 352425 w 1852612"/>
              <a:gd name="connsiteY32" fmla="*/ 233362 h 566738"/>
              <a:gd name="connsiteX33" fmla="*/ 366712 w 1852612"/>
              <a:gd name="connsiteY33" fmla="*/ 240506 h 566738"/>
              <a:gd name="connsiteX34" fmla="*/ 371475 w 1852612"/>
              <a:gd name="connsiteY34" fmla="*/ 247650 h 566738"/>
              <a:gd name="connsiteX35" fmla="*/ 404812 w 1852612"/>
              <a:gd name="connsiteY35" fmla="*/ 259556 h 566738"/>
              <a:gd name="connsiteX36" fmla="*/ 409575 w 1852612"/>
              <a:gd name="connsiteY36" fmla="*/ 266700 h 566738"/>
              <a:gd name="connsiteX37" fmla="*/ 416718 w 1852612"/>
              <a:gd name="connsiteY37" fmla="*/ 269081 h 566738"/>
              <a:gd name="connsiteX38" fmla="*/ 419100 w 1852612"/>
              <a:gd name="connsiteY38" fmla="*/ 276225 h 566738"/>
              <a:gd name="connsiteX39" fmla="*/ 447675 w 1852612"/>
              <a:gd name="connsiteY39" fmla="*/ 283369 h 566738"/>
              <a:gd name="connsiteX40" fmla="*/ 452437 w 1852612"/>
              <a:gd name="connsiteY40" fmla="*/ 290512 h 566738"/>
              <a:gd name="connsiteX41" fmla="*/ 459581 w 1852612"/>
              <a:gd name="connsiteY41" fmla="*/ 292894 h 566738"/>
              <a:gd name="connsiteX42" fmla="*/ 497681 w 1852612"/>
              <a:gd name="connsiteY42" fmla="*/ 295275 h 566738"/>
              <a:gd name="connsiteX43" fmla="*/ 504825 w 1852612"/>
              <a:gd name="connsiteY43" fmla="*/ 309562 h 566738"/>
              <a:gd name="connsiteX44" fmla="*/ 514350 w 1852612"/>
              <a:gd name="connsiteY44" fmla="*/ 311944 h 566738"/>
              <a:gd name="connsiteX45" fmla="*/ 545306 w 1852612"/>
              <a:gd name="connsiteY45" fmla="*/ 316706 h 566738"/>
              <a:gd name="connsiteX46" fmla="*/ 564356 w 1852612"/>
              <a:gd name="connsiteY46" fmla="*/ 333375 h 566738"/>
              <a:gd name="connsiteX47" fmla="*/ 571500 w 1852612"/>
              <a:gd name="connsiteY47" fmla="*/ 338137 h 566738"/>
              <a:gd name="connsiteX48" fmla="*/ 585787 w 1852612"/>
              <a:gd name="connsiteY48" fmla="*/ 345281 h 566738"/>
              <a:gd name="connsiteX49" fmla="*/ 621506 w 1852612"/>
              <a:gd name="connsiteY49" fmla="*/ 347662 h 566738"/>
              <a:gd name="connsiteX50" fmla="*/ 635793 w 1852612"/>
              <a:gd name="connsiteY50" fmla="*/ 357187 h 566738"/>
              <a:gd name="connsiteX51" fmla="*/ 657225 w 1852612"/>
              <a:gd name="connsiteY51" fmla="*/ 366712 h 566738"/>
              <a:gd name="connsiteX52" fmla="*/ 681037 w 1852612"/>
              <a:gd name="connsiteY52" fmla="*/ 369094 h 566738"/>
              <a:gd name="connsiteX53" fmla="*/ 707231 w 1852612"/>
              <a:gd name="connsiteY53" fmla="*/ 376237 h 566738"/>
              <a:gd name="connsiteX54" fmla="*/ 716756 w 1852612"/>
              <a:gd name="connsiteY54" fmla="*/ 378619 h 566738"/>
              <a:gd name="connsiteX55" fmla="*/ 735806 w 1852612"/>
              <a:gd name="connsiteY55" fmla="*/ 381000 h 566738"/>
              <a:gd name="connsiteX56" fmla="*/ 759618 w 1852612"/>
              <a:gd name="connsiteY56" fmla="*/ 388144 h 566738"/>
              <a:gd name="connsiteX57" fmla="*/ 773906 w 1852612"/>
              <a:gd name="connsiteY57" fmla="*/ 397669 h 566738"/>
              <a:gd name="connsiteX58" fmla="*/ 792956 w 1852612"/>
              <a:gd name="connsiteY58" fmla="*/ 402431 h 566738"/>
              <a:gd name="connsiteX59" fmla="*/ 814387 w 1852612"/>
              <a:gd name="connsiteY59" fmla="*/ 414337 h 566738"/>
              <a:gd name="connsiteX60" fmla="*/ 821531 w 1852612"/>
              <a:gd name="connsiteY60" fmla="*/ 419100 h 566738"/>
              <a:gd name="connsiteX61" fmla="*/ 873918 w 1852612"/>
              <a:gd name="connsiteY61" fmla="*/ 419100 h 566738"/>
              <a:gd name="connsiteX62" fmla="*/ 888206 w 1852612"/>
              <a:gd name="connsiteY62" fmla="*/ 426244 h 566738"/>
              <a:gd name="connsiteX63" fmla="*/ 904875 w 1852612"/>
              <a:gd name="connsiteY63" fmla="*/ 440531 h 566738"/>
              <a:gd name="connsiteX64" fmla="*/ 928687 w 1852612"/>
              <a:gd name="connsiteY64" fmla="*/ 445294 h 566738"/>
              <a:gd name="connsiteX65" fmla="*/ 942975 w 1852612"/>
              <a:gd name="connsiteY65" fmla="*/ 450056 h 566738"/>
              <a:gd name="connsiteX66" fmla="*/ 950118 w 1852612"/>
              <a:gd name="connsiteY66" fmla="*/ 452437 h 566738"/>
              <a:gd name="connsiteX67" fmla="*/ 959643 w 1852612"/>
              <a:gd name="connsiteY67" fmla="*/ 454819 h 566738"/>
              <a:gd name="connsiteX68" fmla="*/ 966787 w 1852612"/>
              <a:gd name="connsiteY68" fmla="*/ 459581 h 566738"/>
              <a:gd name="connsiteX69" fmla="*/ 973931 w 1852612"/>
              <a:gd name="connsiteY69" fmla="*/ 461962 h 566738"/>
              <a:gd name="connsiteX70" fmla="*/ 1033462 w 1852612"/>
              <a:gd name="connsiteY70" fmla="*/ 464344 h 566738"/>
              <a:gd name="connsiteX71" fmla="*/ 1054893 w 1852612"/>
              <a:gd name="connsiteY71" fmla="*/ 466725 h 566738"/>
              <a:gd name="connsiteX72" fmla="*/ 1059656 w 1852612"/>
              <a:gd name="connsiteY72" fmla="*/ 473869 h 566738"/>
              <a:gd name="connsiteX73" fmla="*/ 1131093 w 1852612"/>
              <a:gd name="connsiteY73" fmla="*/ 476250 h 566738"/>
              <a:gd name="connsiteX74" fmla="*/ 1147762 w 1852612"/>
              <a:gd name="connsiteY74" fmla="*/ 492919 h 566738"/>
              <a:gd name="connsiteX75" fmla="*/ 1157287 w 1852612"/>
              <a:gd name="connsiteY75" fmla="*/ 502444 h 566738"/>
              <a:gd name="connsiteX76" fmla="*/ 1166812 w 1852612"/>
              <a:gd name="connsiteY76" fmla="*/ 504825 h 566738"/>
              <a:gd name="connsiteX77" fmla="*/ 1214437 w 1852612"/>
              <a:gd name="connsiteY77" fmla="*/ 507206 h 566738"/>
              <a:gd name="connsiteX78" fmla="*/ 1219200 w 1852612"/>
              <a:gd name="connsiteY78" fmla="*/ 514350 h 566738"/>
              <a:gd name="connsiteX79" fmla="*/ 1231106 w 1852612"/>
              <a:gd name="connsiteY79" fmla="*/ 516731 h 566738"/>
              <a:gd name="connsiteX80" fmla="*/ 1238250 w 1852612"/>
              <a:gd name="connsiteY80" fmla="*/ 519112 h 566738"/>
              <a:gd name="connsiteX81" fmla="*/ 1250156 w 1852612"/>
              <a:gd name="connsiteY81" fmla="*/ 526256 h 566738"/>
              <a:gd name="connsiteX82" fmla="*/ 1259681 w 1852612"/>
              <a:gd name="connsiteY82" fmla="*/ 528637 h 566738"/>
              <a:gd name="connsiteX83" fmla="*/ 1481136 w 1852612"/>
              <a:gd name="connsiteY83" fmla="*/ 528637 h 566738"/>
              <a:gd name="connsiteX84" fmla="*/ 1481136 w 1852612"/>
              <a:gd name="connsiteY84" fmla="*/ 540544 h 566738"/>
              <a:gd name="connsiteX85" fmla="*/ 1614486 w 1852612"/>
              <a:gd name="connsiteY85" fmla="*/ 540544 h 566738"/>
              <a:gd name="connsiteX86" fmla="*/ 1633536 w 1852612"/>
              <a:gd name="connsiteY86" fmla="*/ 564356 h 566738"/>
              <a:gd name="connsiteX87" fmla="*/ 1852612 w 1852612"/>
              <a:gd name="connsiteY87" fmla="*/ 566738 h 566738"/>
              <a:gd name="connsiteX0" fmla="*/ 0 w 1852612"/>
              <a:gd name="connsiteY0" fmla="*/ 0 h 566738"/>
              <a:gd name="connsiteX1" fmla="*/ 9525 w 1852612"/>
              <a:gd name="connsiteY1" fmla="*/ 11906 h 566738"/>
              <a:gd name="connsiteX2" fmla="*/ 23812 w 1852612"/>
              <a:gd name="connsiteY2" fmla="*/ 16669 h 566738"/>
              <a:gd name="connsiteX3" fmla="*/ 38100 w 1852612"/>
              <a:gd name="connsiteY3" fmla="*/ 23812 h 566738"/>
              <a:gd name="connsiteX4" fmla="*/ 42862 w 1852612"/>
              <a:gd name="connsiteY4" fmla="*/ 30956 h 566738"/>
              <a:gd name="connsiteX5" fmla="*/ 45243 w 1852612"/>
              <a:gd name="connsiteY5" fmla="*/ 38100 h 566738"/>
              <a:gd name="connsiteX6" fmla="*/ 57150 w 1852612"/>
              <a:gd name="connsiteY6" fmla="*/ 50006 h 566738"/>
              <a:gd name="connsiteX7" fmla="*/ 88106 w 1852612"/>
              <a:gd name="connsiteY7" fmla="*/ 52387 h 566738"/>
              <a:gd name="connsiteX8" fmla="*/ 92868 w 1852612"/>
              <a:gd name="connsiteY8" fmla="*/ 59531 h 566738"/>
              <a:gd name="connsiteX9" fmla="*/ 116681 w 1852612"/>
              <a:gd name="connsiteY9" fmla="*/ 64294 h 566738"/>
              <a:gd name="connsiteX10" fmla="*/ 150018 w 1852612"/>
              <a:gd name="connsiteY10" fmla="*/ 73819 h 566738"/>
              <a:gd name="connsiteX11" fmla="*/ 154781 w 1852612"/>
              <a:gd name="connsiteY11" fmla="*/ 80962 h 566738"/>
              <a:gd name="connsiteX12" fmla="*/ 164306 w 1852612"/>
              <a:gd name="connsiteY12" fmla="*/ 88106 h 566738"/>
              <a:gd name="connsiteX13" fmla="*/ 166687 w 1852612"/>
              <a:gd name="connsiteY13" fmla="*/ 95250 h 566738"/>
              <a:gd name="connsiteX14" fmla="*/ 176212 w 1852612"/>
              <a:gd name="connsiteY14" fmla="*/ 97631 h 566738"/>
              <a:gd name="connsiteX15" fmla="*/ 204787 w 1852612"/>
              <a:gd name="connsiteY15" fmla="*/ 102394 h 566738"/>
              <a:gd name="connsiteX16" fmla="*/ 211931 w 1852612"/>
              <a:gd name="connsiteY16" fmla="*/ 104775 h 566738"/>
              <a:gd name="connsiteX17" fmla="*/ 219075 w 1852612"/>
              <a:gd name="connsiteY17" fmla="*/ 109537 h 566738"/>
              <a:gd name="connsiteX18" fmla="*/ 233362 w 1852612"/>
              <a:gd name="connsiteY18" fmla="*/ 114300 h 566738"/>
              <a:gd name="connsiteX19" fmla="*/ 238125 w 1852612"/>
              <a:gd name="connsiteY19" fmla="*/ 121444 h 566738"/>
              <a:gd name="connsiteX20" fmla="*/ 245268 w 1852612"/>
              <a:gd name="connsiteY20" fmla="*/ 135731 h 566738"/>
              <a:gd name="connsiteX21" fmla="*/ 252412 w 1852612"/>
              <a:gd name="connsiteY21" fmla="*/ 138112 h 566738"/>
              <a:gd name="connsiteX22" fmla="*/ 264318 w 1852612"/>
              <a:gd name="connsiteY22" fmla="*/ 147637 h 566738"/>
              <a:gd name="connsiteX23" fmla="*/ 276225 w 1852612"/>
              <a:gd name="connsiteY23" fmla="*/ 161925 h 566738"/>
              <a:gd name="connsiteX24" fmla="*/ 283368 w 1852612"/>
              <a:gd name="connsiteY24" fmla="*/ 166687 h 566738"/>
              <a:gd name="connsiteX25" fmla="*/ 295275 w 1852612"/>
              <a:gd name="connsiteY25" fmla="*/ 176212 h 566738"/>
              <a:gd name="connsiteX26" fmla="*/ 300037 w 1852612"/>
              <a:gd name="connsiteY26" fmla="*/ 183356 h 566738"/>
              <a:gd name="connsiteX27" fmla="*/ 314325 w 1852612"/>
              <a:gd name="connsiteY27" fmla="*/ 197644 h 566738"/>
              <a:gd name="connsiteX28" fmla="*/ 319087 w 1852612"/>
              <a:gd name="connsiteY28" fmla="*/ 204787 h 566738"/>
              <a:gd name="connsiteX29" fmla="*/ 326231 w 1852612"/>
              <a:gd name="connsiteY29" fmla="*/ 209550 h 566738"/>
              <a:gd name="connsiteX30" fmla="*/ 333375 w 1852612"/>
              <a:gd name="connsiteY30" fmla="*/ 216694 h 566738"/>
              <a:gd name="connsiteX31" fmla="*/ 347662 w 1852612"/>
              <a:gd name="connsiteY31" fmla="*/ 226219 h 566738"/>
              <a:gd name="connsiteX32" fmla="*/ 352425 w 1852612"/>
              <a:gd name="connsiteY32" fmla="*/ 233362 h 566738"/>
              <a:gd name="connsiteX33" fmla="*/ 366712 w 1852612"/>
              <a:gd name="connsiteY33" fmla="*/ 240506 h 566738"/>
              <a:gd name="connsiteX34" fmla="*/ 371475 w 1852612"/>
              <a:gd name="connsiteY34" fmla="*/ 247650 h 566738"/>
              <a:gd name="connsiteX35" fmla="*/ 404812 w 1852612"/>
              <a:gd name="connsiteY35" fmla="*/ 259556 h 566738"/>
              <a:gd name="connsiteX36" fmla="*/ 409575 w 1852612"/>
              <a:gd name="connsiteY36" fmla="*/ 266700 h 566738"/>
              <a:gd name="connsiteX37" fmla="*/ 416718 w 1852612"/>
              <a:gd name="connsiteY37" fmla="*/ 269081 h 566738"/>
              <a:gd name="connsiteX38" fmla="*/ 419100 w 1852612"/>
              <a:gd name="connsiteY38" fmla="*/ 276225 h 566738"/>
              <a:gd name="connsiteX39" fmla="*/ 447675 w 1852612"/>
              <a:gd name="connsiteY39" fmla="*/ 283369 h 566738"/>
              <a:gd name="connsiteX40" fmla="*/ 452437 w 1852612"/>
              <a:gd name="connsiteY40" fmla="*/ 290512 h 566738"/>
              <a:gd name="connsiteX41" fmla="*/ 459581 w 1852612"/>
              <a:gd name="connsiteY41" fmla="*/ 292894 h 566738"/>
              <a:gd name="connsiteX42" fmla="*/ 497681 w 1852612"/>
              <a:gd name="connsiteY42" fmla="*/ 295275 h 566738"/>
              <a:gd name="connsiteX43" fmla="*/ 504825 w 1852612"/>
              <a:gd name="connsiteY43" fmla="*/ 309562 h 566738"/>
              <a:gd name="connsiteX44" fmla="*/ 514350 w 1852612"/>
              <a:gd name="connsiteY44" fmla="*/ 311944 h 566738"/>
              <a:gd name="connsiteX45" fmla="*/ 545306 w 1852612"/>
              <a:gd name="connsiteY45" fmla="*/ 316706 h 566738"/>
              <a:gd name="connsiteX46" fmla="*/ 564356 w 1852612"/>
              <a:gd name="connsiteY46" fmla="*/ 333375 h 566738"/>
              <a:gd name="connsiteX47" fmla="*/ 571500 w 1852612"/>
              <a:gd name="connsiteY47" fmla="*/ 338137 h 566738"/>
              <a:gd name="connsiteX48" fmla="*/ 585787 w 1852612"/>
              <a:gd name="connsiteY48" fmla="*/ 345281 h 566738"/>
              <a:gd name="connsiteX49" fmla="*/ 621506 w 1852612"/>
              <a:gd name="connsiteY49" fmla="*/ 347662 h 566738"/>
              <a:gd name="connsiteX50" fmla="*/ 635793 w 1852612"/>
              <a:gd name="connsiteY50" fmla="*/ 357187 h 566738"/>
              <a:gd name="connsiteX51" fmla="*/ 657225 w 1852612"/>
              <a:gd name="connsiteY51" fmla="*/ 366712 h 566738"/>
              <a:gd name="connsiteX52" fmla="*/ 681037 w 1852612"/>
              <a:gd name="connsiteY52" fmla="*/ 369094 h 566738"/>
              <a:gd name="connsiteX53" fmla="*/ 707231 w 1852612"/>
              <a:gd name="connsiteY53" fmla="*/ 376237 h 566738"/>
              <a:gd name="connsiteX54" fmla="*/ 716756 w 1852612"/>
              <a:gd name="connsiteY54" fmla="*/ 378619 h 566738"/>
              <a:gd name="connsiteX55" fmla="*/ 735806 w 1852612"/>
              <a:gd name="connsiteY55" fmla="*/ 381000 h 566738"/>
              <a:gd name="connsiteX56" fmla="*/ 759618 w 1852612"/>
              <a:gd name="connsiteY56" fmla="*/ 388144 h 566738"/>
              <a:gd name="connsiteX57" fmla="*/ 773906 w 1852612"/>
              <a:gd name="connsiteY57" fmla="*/ 397669 h 566738"/>
              <a:gd name="connsiteX58" fmla="*/ 792956 w 1852612"/>
              <a:gd name="connsiteY58" fmla="*/ 402431 h 566738"/>
              <a:gd name="connsiteX59" fmla="*/ 814387 w 1852612"/>
              <a:gd name="connsiteY59" fmla="*/ 414337 h 566738"/>
              <a:gd name="connsiteX60" fmla="*/ 821531 w 1852612"/>
              <a:gd name="connsiteY60" fmla="*/ 419100 h 566738"/>
              <a:gd name="connsiteX61" fmla="*/ 873918 w 1852612"/>
              <a:gd name="connsiteY61" fmla="*/ 419100 h 566738"/>
              <a:gd name="connsiteX62" fmla="*/ 888206 w 1852612"/>
              <a:gd name="connsiteY62" fmla="*/ 426244 h 566738"/>
              <a:gd name="connsiteX63" fmla="*/ 904875 w 1852612"/>
              <a:gd name="connsiteY63" fmla="*/ 440531 h 566738"/>
              <a:gd name="connsiteX64" fmla="*/ 928687 w 1852612"/>
              <a:gd name="connsiteY64" fmla="*/ 445294 h 566738"/>
              <a:gd name="connsiteX65" fmla="*/ 942975 w 1852612"/>
              <a:gd name="connsiteY65" fmla="*/ 450056 h 566738"/>
              <a:gd name="connsiteX66" fmla="*/ 950118 w 1852612"/>
              <a:gd name="connsiteY66" fmla="*/ 452437 h 566738"/>
              <a:gd name="connsiteX67" fmla="*/ 959643 w 1852612"/>
              <a:gd name="connsiteY67" fmla="*/ 454819 h 566738"/>
              <a:gd name="connsiteX68" fmla="*/ 966787 w 1852612"/>
              <a:gd name="connsiteY68" fmla="*/ 459581 h 566738"/>
              <a:gd name="connsiteX69" fmla="*/ 973931 w 1852612"/>
              <a:gd name="connsiteY69" fmla="*/ 461962 h 566738"/>
              <a:gd name="connsiteX70" fmla="*/ 1033462 w 1852612"/>
              <a:gd name="connsiteY70" fmla="*/ 464344 h 566738"/>
              <a:gd name="connsiteX71" fmla="*/ 1054893 w 1852612"/>
              <a:gd name="connsiteY71" fmla="*/ 466725 h 566738"/>
              <a:gd name="connsiteX72" fmla="*/ 1059656 w 1852612"/>
              <a:gd name="connsiteY72" fmla="*/ 473869 h 566738"/>
              <a:gd name="connsiteX73" fmla="*/ 1131093 w 1852612"/>
              <a:gd name="connsiteY73" fmla="*/ 476250 h 566738"/>
              <a:gd name="connsiteX74" fmla="*/ 1147762 w 1852612"/>
              <a:gd name="connsiteY74" fmla="*/ 492919 h 566738"/>
              <a:gd name="connsiteX75" fmla="*/ 1157287 w 1852612"/>
              <a:gd name="connsiteY75" fmla="*/ 502444 h 566738"/>
              <a:gd name="connsiteX76" fmla="*/ 1166812 w 1852612"/>
              <a:gd name="connsiteY76" fmla="*/ 504825 h 566738"/>
              <a:gd name="connsiteX77" fmla="*/ 1214437 w 1852612"/>
              <a:gd name="connsiteY77" fmla="*/ 507206 h 566738"/>
              <a:gd name="connsiteX78" fmla="*/ 1219200 w 1852612"/>
              <a:gd name="connsiteY78" fmla="*/ 514350 h 566738"/>
              <a:gd name="connsiteX79" fmla="*/ 1231106 w 1852612"/>
              <a:gd name="connsiteY79" fmla="*/ 516731 h 566738"/>
              <a:gd name="connsiteX80" fmla="*/ 1238250 w 1852612"/>
              <a:gd name="connsiteY80" fmla="*/ 519112 h 566738"/>
              <a:gd name="connsiteX81" fmla="*/ 1250156 w 1852612"/>
              <a:gd name="connsiteY81" fmla="*/ 526256 h 566738"/>
              <a:gd name="connsiteX82" fmla="*/ 1259681 w 1852612"/>
              <a:gd name="connsiteY82" fmla="*/ 528637 h 566738"/>
              <a:gd name="connsiteX83" fmla="*/ 1481136 w 1852612"/>
              <a:gd name="connsiteY83" fmla="*/ 528637 h 566738"/>
              <a:gd name="connsiteX84" fmla="*/ 1481136 w 1852612"/>
              <a:gd name="connsiteY84" fmla="*/ 540544 h 566738"/>
              <a:gd name="connsiteX85" fmla="*/ 1614486 w 1852612"/>
              <a:gd name="connsiteY85" fmla="*/ 540544 h 566738"/>
              <a:gd name="connsiteX86" fmla="*/ 1633536 w 1852612"/>
              <a:gd name="connsiteY86" fmla="*/ 564356 h 566738"/>
              <a:gd name="connsiteX87" fmla="*/ 1852612 w 1852612"/>
              <a:gd name="connsiteY87" fmla="*/ 566738 h 566738"/>
              <a:gd name="connsiteX0" fmla="*/ 0 w 1852612"/>
              <a:gd name="connsiteY0" fmla="*/ 0 h 566738"/>
              <a:gd name="connsiteX1" fmla="*/ 9525 w 1852612"/>
              <a:gd name="connsiteY1" fmla="*/ 11906 h 566738"/>
              <a:gd name="connsiteX2" fmla="*/ 23812 w 1852612"/>
              <a:gd name="connsiteY2" fmla="*/ 16669 h 566738"/>
              <a:gd name="connsiteX3" fmla="*/ 38100 w 1852612"/>
              <a:gd name="connsiteY3" fmla="*/ 23812 h 566738"/>
              <a:gd name="connsiteX4" fmla="*/ 42862 w 1852612"/>
              <a:gd name="connsiteY4" fmla="*/ 30956 h 566738"/>
              <a:gd name="connsiteX5" fmla="*/ 45243 w 1852612"/>
              <a:gd name="connsiteY5" fmla="*/ 38100 h 566738"/>
              <a:gd name="connsiteX6" fmla="*/ 57150 w 1852612"/>
              <a:gd name="connsiteY6" fmla="*/ 50006 h 566738"/>
              <a:gd name="connsiteX7" fmla="*/ 88106 w 1852612"/>
              <a:gd name="connsiteY7" fmla="*/ 52387 h 566738"/>
              <a:gd name="connsiteX8" fmla="*/ 92868 w 1852612"/>
              <a:gd name="connsiteY8" fmla="*/ 59531 h 566738"/>
              <a:gd name="connsiteX9" fmla="*/ 116681 w 1852612"/>
              <a:gd name="connsiteY9" fmla="*/ 64294 h 566738"/>
              <a:gd name="connsiteX10" fmla="*/ 150018 w 1852612"/>
              <a:gd name="connsiteY10" fmla="*/ 73819 h 566738"/>
              <a:gd name="connsiteX11" fmla="*/ 154781 w 1852612"/>
              <a:gd name="connsiteY11" fmla="*/ 80962 h 566738"/>
              <a:gd name="connsiteX12" fmla="*/ 164306 w 1852612"/>
              <a:gd name="connsiteY12" fmla="*/ 88106 h 566738"/>
              <a:gd name="connsiteX13" fmla="*/ 166687 w 1852612"/>
              <a:gd name="connsiteY13" fmla="*/ 95250 h 566738"/>
              <a:gd name="connsiteX14" fmla="*/ 176212 w 1852612"/>
              <a:gd name="connsiteY14" fmla="*/ 97631 h 566738"/>
              <a:gd name="connsiteX15" fmla="*/ 204787 w 1852612"/>
              <a:gd name="connsiteY15" fmla="*/ 102394 h 566738"/>
              <a:gd name="connsiteX16" fmla="*/ 211931 w 1852612"/>
              <a:gd name="connsiteY16" fmla="*/ 104775 h 566738"/>
              <a:gd name="connsiteX17" fmla="*/ 219075 w 1852612"/>
              <a:gd name="connsiteY17" fmla="*/ 109537 h 566738"/>
              <a:gd name="connsiteX18" fmla="*/ 233362 w 1852612"/>
              <a:gd name="connsiteY18" fmla="*/ 114300 h 566738"/>
              <a:gd name="connsiteX19" fmla="*/ 238125 w 1852612"/>
              <a:gd name="connsiteY19" fmla="*/ 121444 h 566738"/>
              <a:gd name="connsiteX20" fmla="*/ 245268 w 1852612"/>
              <a:gd name="connsiteY20" fmla="*/ 135731 h 566738"/>
              <a:gd name="connsiteX21" fmla="*/ 252412 w 1852612"/>
              <a:gd name="connsiteY21" fmla="*/ 138112 h 566738"/>
              <a:gd name="connsiteX22" fmla="*/ 264318 w 1852612"/>
              <a:gd name="connsiteY22" fmla="*/ 147637 h 566738"/>
              <a:gd name="connsiteX23" fmla="*/ 276225 w 1852612"/>
              <a:gd name="connsiteY23" fmla="*/ 161925 h 566738"/>
              <a:gd name="connsiteX24" fmla="*/ 283368 w 1852612"/>
              <a:gd name="connsiteY24" fmla="*/ 166687 h 566738"/>
              <a:gd name="connsiteX25" fmla="*/ 295275 w 1852612"/>
              <a:gd name="connsiteY25" fmla="*/ 176212 h 566738"/>
              <a:gd name="connsiteX26" fmla="*/ 300037 w 1852612"/>
              <a:gd name="connsiteY26" fmla="*/ 183356 h 566738"/>
              <a:gd name="connsiteX27" fmla="*/ 314325 w 1852612"/>
              <a:gd name="connsiteY27" fmla="*/ 197644 h 566738"/>
              <a:gd name="connsiteX28" fmla="*/ 319087 w 1852612"/>
              <a:gd name="connsiteY28" fmla="*/ 204787 h 566738"/>
              <a:gd name="connsiteX29" fmla="*/ 326231 w 1852612"/>
              <a:gd name="connsiteY29" fmla="*/ 209550 h 566738"/>
              <a:gd name="connsiteX30" fmla="*/ 333375 w 1852612"/>
              <a:gd name="connsiteY30" fmla="*/ 216694 h 566738"/>
              <a:gd name="connsiteX31" fmla="*/ 347662 w 1852612"/>
              <a:gd name="connsiteY31" fmla="*/ 226219 h 566738"/>
              <a:gd name="connsiteX32" fmla="*/ 352425 w 1852612"/>
              <a:gd name="connsiteY32" fmla="*/ 233362 h 566738"/>
              <a:gd name="connsiteX33" fmla="*/ 366712 w 1852612"/>
              <a:gd name="connsiteY33" fmla="*/ 240506 h 566738"/>
              <a:gd name="connsiteX34" fmla="*/ 371475 w 1852612"/>
              <a:gd name="connsiteY34" fmla="*/ 247650 h 566738"/>
              <a:gd name="connsiteX35" fmla="*/ 404812 w 1852612"/>
              <a:gd name="connsiteY35" fmla="*/ 259556 h 566738"/>
              <a:gd name="connsiteX36" fmla="*/ 409575 w 1852612"/>
              <a:gd name="connsiteY36" fmla="*/ 266700 h 566738"/>
              <a:gd name="connsiteX37" fmla="*/ 416718 w 1852612"/>
              <a:gd name="connsiteY37" fmla="*/ 269081 h 566738"/>
              <a:gd name="connsiteX38" fmla="*/ 419100 w 1852612"/>
              <a:gd name="connsiteY38" fmla="*/ 276225 h 566738"/>
              <a:gd name="connsiteX39" fmla="*/ 447675 w 1852612"/>
              <a:gd name="connsiteY39" fmla="*/ 283369 h 566738"/>
              <a:gd name="connsiteX40" fmla="*/ 452437 w 1852612"/>
              <a:gd name="connsiteY40" fmla="*/ 290512 h 566738"/>
              <a:gd name="connsiteX41" fmla="*/ 459581 w 1852612"/>
              <a:gd name="connsiteY41" fmla="*/ 292894 h 566738"/>
              <a:gd name="connsiteX42" fmla="*/ 497681 w 1852612"/>
              <a:gd name="connsiteY42" fmla="*/ 295275 h 566738"/>
              <a:gd name="connsiteX43" fmla="*/ 504825 w 1852612"/>
              <a:gd name="connsiteY43" fmla="*/ 309562 h 566738"/>
              <a:gd name="connsiteX44" fmla="*/ 514350 w 1852612"/>
              <a:gd name="connsiteY44" fmla="*/ 311944 h 566738"/>
              <a:gd name="connsiteX45" fmla="*/ 545306 w 1852612"/>
              <a:gd name="connsiteY45" fmla="*/ 316706 h 566738"/>
              <a:gd name="connsiteX46" fmla="*/ 564356 w 1852612"/>
              <a:gd name="connsiteY46" fmla="*/ 333375 h 566738"/>
              <a:gd name="connsiteX47" fmla="*/ 571500 w 1852612"/>
              <a:gd name="connsiteY47" fmla="*/ 338137 h 566738"/>
              <a:gd name="connsiteX48" fmla="*/ 585787 w 1852612"/>
              <a:gd name="connsiteY48" fmla="*/ 345281 h 566738"/>
              <a:gd name="connsiteX49" fmla="*/ 621506 w 1852612"/>
              <a:gd name="connsiteY49" fmla="*/ 347662 h 566738"/>
              <a:gd name="connsiteX50" fmla="*/ 635793 w 1852612"/>
              <a:gd name="connsiteY50" fmla="*/ 357187 h 566738"/>
              <a:gd name="connsiteX51" fmla="*/ 657225 w 1852612"/>
              <a:gd name="connsiteY51" fmla="*/ 366712 h 566738"/>
              <a:gd name="connsiteX52" fmla="*/ 681037 w 1852612"/>
              <a:gd name="connsiteY52" fmla="*/ 369094 h 566738"/>
              <a:gd name="connsiteX53" fmla="*/ 707231 w 1852612"/>
              <a:gd name="connsiteY53" fmla="*/ 376237 h 566738"/>
              <a:gd name="connsiteX54" fmla="*/ 716756 w 1852612"/>
              <a:gd name="connsiteY54" fmla="*/ 378619 h 566738"/>
              <a:gd name="connsiteX55" fmla="*/ 735806 w 1852612"/>
              <a:gd name="connsiteY55" fmla="*/ 381000 h 566738"/>
              <a:gd name="connsiteX56" fmla="*/ 759618 w 1852612"/>
              <a:gd name="connsiteY56" fmla="*/ 388144 h 566738"/>
              <a:gd name="connsiteX57" fmla="*/ 773906 w 1852612"/>
              <a:gd name="connsiteY57" fmla="*/ 397669 h 566738"/>
              <a:gd name="connsiteX58" fmla="*/ 792956 w 1852612"/>
              <a:gd name="connsiteY58" fmla="*/ 402431 h 566738"/>
              <a:gd name="connsiteX59" fmla="*/ 814387 w 1852612"/>
              <a:gd name="connsiteY59" fmla="*/ 414337 h 566738"/>
              <a:gd name="connsiteX60" fmla="*/ 821531 w 1852612"/>
              <a:gd name="connsiteY60" fmla="*/ 419100 h 566738"/>
              <a:gd name="connsiteX61" fmla="*/ 873918 w 1852612"/>
              <a:gd name="connsiteY61" fmla="*/ 419100 h 566738"/>
              <a:gd name="connsiteX62" fmla="*/ 888206 w 1852612"/>
              <a:gd name="connsiteY62" fmla="*/ 426244 h 566738"/>
              <a:gd name="connsiteX63" fmla="*/ 904875 w 1852612"/>
              <a:gd name="connsiteY63" fmla="*/ 440531 h 566738"/>
              <a:gd name="connsiteX64" fmla="*/ 928687 w 1852612"/>
              <a:gd name="connsiteY64" fmla="*/ 445294 h 566738"/>
              <a:gd name="connsiteX65" fmla="*/ 942975 w 1852612"/>
              <a:gd name="connsiteY65" fmla="*/ 450056 h 566738"/>
              <a:gd name="connsiteX66" fmla="*/ 950118 w 1852612"/>
              <a:gd name="connsiteY66" fmla="*/ 452437 h 566738"/>
              <a:gd name="connsiteX67" fmla="*/ 959643 w 1852612"/>
              <a:gd name="connsiteY67" fmla="*/ 454819 h 566738"/>
              <a:gd name="connsiteX68" fmla="*/ 966787 w 1852612"/>
              <a:gd name="connsiteY68" fmla="*/ 459581 h 566738"/>
              <a:gd name="connsiteX69" fmla="*/ 973931 w 1852612"/>
              <a:gd name="connsiteY69" fmla="*/ 461962 h 566738"/>
              <a:gd name="connsiteX70" fmla="*/ 1033462 w 1852612"/>
              <a:gd name="connsiteY70" fmla="*/ 464344 h 566738"/>
              <a:gd name="connsiteX71" fmla="*/ 1054893 w 1852612"/>
              <a:gd name="connsiteY71" fmla="*/ 466725 h 566738"/>
              <a:gd name="connsiteX72" fmla="*/ 1059656 w 1852612"/>
              <a:gd name="connsiteY72" fmla="*/ 473869 h 566738"/>
              <a:gd name="connsiteX73" fmla="*/ 1131093 w 1852612"/>
              <a:gd name="connsiteY73" fmla="*/ 476250 h 566738"/>
              <a:gd name="connsiteX74" fmla="*/ 1147762 w 1852612"/>
              <a:gd name="connsiteY74" fmla="*/ 492919 h 566738"/>
              <a:gd name="connsiteX75" fmla="*/ 1157287 w 1852612"/>
              <a:gd name="connsiteY75" fmla="*/ 502444 h 566738"/>
              <a:gd name="connsiteX76" fmla="*/ 1166812 w 1852612"/>
              <a:gd name="connsiteY76" fmla="*/ 504825 h 566738"/>
              <a:gd name="connsiteX77" fmla="*/ 1214437 w 1852612"/>
              <a:gd name="connsiteY77" fmla="*/ 507206 h 566738"/>
              <a:gd name="connsiteX78" fmla="*/ 1219200 w 1852612"/>
              <a:gd name="connsiteY78" fmla="*/ 514350 h 566738"/>
              <a:gd name="connsiteX79" fmla="*/ 1231106 w 1852612"/>
              <a:gd name="connsiteY79" fmla="*/ 516731 h 566738"/>
              <a:gd name="connsiteX80" fmla="*/ 1238250 w 1852612"/>
              <a:gd name="connsiteY80" fmla="*/ 519112 h 566738"/>
              <a:gd name="connsiteX81" fmla="*/ 1250156 w 1852612"/>
              <a:gd name="connsiteY81" fmla="*/ 526256 h 566738"/>
              <a:gd name="connsiteX82" fmla="*/ 1259681 w 1852612"/>
              <a:gd name="connsiteY82" fmla="*/ 528637 h 566738"/>
              <a:gd name="connsiteX83" fmla="*/ 1481136 w 1852612"/>
              <a:gd name="connsiteY83" fmla="*/ 528637 h 566738"/>
              <a:gd name="connsiteX84" fmla="*/ 1481136 w 1852612"/>
              <a:gd name="connsiteY84" fmla="*/ 540544 h 566738"/>
              <a:gd name="connsiteX85" fmla="*/ 1614486 w 1852612"/>
              <a:gd name="connsiteY85" fmla="*/ 540544 h 566738"/>
              <a:gd name="connsiteX86" fmla="*/ 1633536 w 1852612"/>
              <a:gd name="connsiteY86" fmla="*/ 564356 h 566738"/>
              <a:gd name="connsiteX87" fmla="*/ 1852612 w 1852612"/>
              <a:gd name="connsiteY87" fmla="*/ 566738 h 56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852612" h="566738">
                <a:moveTo>
                  <a:pt x="0" y="0"/>
                </a:moveTo>
                <a:cubicBezTo>
                  <a:pt x="3175" y="3969"/>
                  <a:pt x="5361" y="8991"/>
                  <a:pt x="9525" y="11906"/>
                </a:cubicBezTo>
                <a:cubicBezTo>
                  <a:pt x="13638" y="14785"/>
                  <a:pt x="19050" y="15081"/>
                  <a:pt x="23812" y="16669"/>
                </a:cubicBezTo>
                <a:cubicBezTo>
                  <a:pt x="33673" y="19956"/>
                  <a:pt x="28865" y="17656"/>
                  <a:pt x="38100" y="23812"/>
                </a:cubicBezTo>
                <a:cubicBezTo>
                  <a:pt x="39687" y="26193"/>
                  <a:pt x="41582" y="28396"/>
                  <a:pt x="42862" y="30956"/>
                </a:cubicBezTo>
                <a:cubicBezTo>
                  <a:pt x="43984" y="33201"/>
                  <a:pt x="44120" y="35855"/>
                  <a:pt x="45243" y="38100"/>
                </a:cubicBezTo>
                <a:cubicBezTo>
                  <a:pt x="47323" y="42261"/>
                  <a:pt x="51894" y="49021"/>
                  <a:pt x="57150" y="50006"/>
                </a:cubicBezTo>
                <a:cubicBezTo>
                  <a:pt x="67322" y="51913"/>
                  <a:pt x="77787" y="51593"/>
                  <a:pt x="88106" y="52387"/>
                </a:cubicBezTo>
                <a:cubicBezTo>
                  <a:pt x="89693" y="54768"/>
                  <a:pt x="90487" y="57943"/>
                  <a:pt x="92868" y="59531"/>
                </a:cubicBezTo>
                <a:cubicBezTo>
                  <a:pt x="95234" y="61109"/>
                  <a:pt x="116638" y="64287"/>
                  <a:pt x="116681" y="64294"/>
                </a:cubicBezTo>
                <a:lnTo>
                  <a:pt x="150018" y="73819"/>
                </a:lnTo>
                <a:cubicBezTo>
                  <a:pt x="152770" y="74605"/>
                  <a:pt x="152757" y="78938"/>
                  <a:pt x="154781" y="80962"/>
                </a:cubicBezTo>
                <a:cubicBezTo>
                  <a:pt x="157587" y="83768"/>
                  <a:pt x="161131" y="85725"/>
                  <a:pt x="164306" y="88106"/>
                </a:cubicBezTo>
                <a:cubicBezTo>
                  <a:pt x="165100" y="90487"/>
                  <a:pt x="164727" y="93682"/>
                  <a:pt x="166687" y="95250"/>
                </a:cubicBezTo>
                <a:cubicBezTo>
                  <a:pt x="169243" y="97294"/>
                  <a:pt x="173065" y="96732"/>
                  <a:pt x="176212" y="97631"/>
                </a:cubicBezTo>
                <a:cubicBezTo>
                  <a:pt x="193984" y="102708"/>
                  <a:pt x="169955" y="98523"/>
                  <a:pt x="204787" y="102394"/>
                </a:cubicBezTo>
                <a:cubicBezTo>
                  <a:pt x="207168" y="103188"/>
                  <a:pt x="209686" y="103653"/>
                  <a:pt x="211931" y="104775"/>
                </a:cubicBezTo>
                <a:cubicBezTo>
                  <a:pt x="214491" y="106055"/>
                  <a:pt x="216460" y="108375"/>
                  <a:pt x="219075" y="109537"/>
                </a:cubicBezTo>
                <a:cubicBezTo>
                  <a:pt x="223662" y="111576"/>
                  <a:pt x="233362" y="114300"/>
                  <a:pt x="233362" y="114300"/>
                </a:cubicBezTo>
                <a:cubicBezTo>
                  <a:pt x="234950" y="116681"/>
                  <a:pt x="236845" y="118884"/>
                  <a:pt x="238125" y="121444"/>
                </a:cubicBezTo>
                <a:cubicBezTo>
                  <a:pt x="241001" y="127195"/>
                  <a:pt x="239582" y="131182"/>
                  <a:pt x="245268" y="135731"/>
                </a:cubicBezTo>
                <a:cubicBezTo>
                  <a:pt x="247228" y="137299"/>
                  <a:pt x="250031" y="137318"/>
                  <a:pt x="252412" y="138112"/>
                </a:cubicBezTo>
                <a:cubicBezTo>
                  <a:pt x="263065" y="154090"/>
                  <a:pt x="250516" y="138435"/>
                  <a:pt x="264318" y="147637"/>
                </a:cubicBezTo>
                <a:cubicBezTo>
                  <a:pt x="276020" y="155439"/>
                  <a:pt x="267440" y="153140"/>
                  <a:pt x="276225" y="161925"/>
                </a:cubicBezTo>
                <a:cubicBezTo>
                  <a:pt x="278248" y="163948"/>
                  <a:pt x="280987" y="165100"/>
                  <a:pt x="283368" y="166687"/>
                </a:cubicBezTo>
                <a:cubicBezTo>
                  <a:pt x="297020" y="187164"/>
                  <a:pt x="278841" y="163064"/>
                  <a:pt x="295275" y="176212"/>
                </a:cubicBezTo>
                <a:cubicBezTo>
                  <a:pt x="297510" y="178000"/>
                  <a:pt x="298136" y="181217"/>
                  <a:pt x="300037" y="183356"/>
                </a:cubicBezTo>
                <a:cubicBezTo>
                  <a:pt x="304512" y="188390"/>
                  <a:pt x="310589" y="192040"/>
                  <a:pt x="314325" y="197644"/>
                </a:cubicBezTo>
                <a:cubicBezTo>
                  <a:pt x="315912" y="200025"/>
                  <a:pt x="317064" y="202764"/>
                  <a:pt x="319087" y="204787"/>
                </a:cubicBezTo>
                <a:cubicBezTo>
                  <a:pt x="321111" y="206811"/>
                  <a:pt x="324032" y="207718"/>
                  <a:pt x="326231" y="209550"/>
                </a:cubicBezTo>
                <a:cubicBezTo>
                  <a:pt x="328818" y="211706"/>
                  <a:pt x="330717" y="214626"/>
                  <a:pt x="333375" y="216694"/>
                </a:cubicBezTo>
                <a:cubicBezTo>
                  <a:pt x="337893" y="220208"/>
                  <a:pt x="347662" y="226219"/>
                  <a:pt x="347662" y="226219"/>
                </a:cubicBezTo>
                <a:cubicBezTo>
                  <a:pt x="349250" y="228600"/>
                  <a:pt x="350401" y="231338"/>
                  <a:pt x="352425" y="233362"/>
                </a:cubicBezTo>
                <a:cubicBezTo>
                  <a:pt x="357043" y="237980"/>
                  <a:pt x="360900" y="238569"/>
                  <a:pt x="366712" y="240506"/>
                </a:cubicBezTo>
                <a:cubicBezTo>
                  <a:pt x="368300" y="242887"/>
                  <a:pt x="369321" y="245765"/>
                  <a:pt x="371475" y="247650"/>
                </a:cubicBezTo>
                <a:cubicBezTo>
                  <a:pt x="385639" y="260044"/>
                  <a:pt x="386173" y="257226"/>
                  <a:pt x="404812" y="259556"/>
                </a:cubicBezTo>
                <a:cubicBezTo>
                  <a:pt x="406400" y="261937"/>
                  <a:pt x="407340" y="264912"/>
                  <a:pt x="409575" y="266700"/>
                </a:cubicBezTo>
                <a:cubicBezTo>
                  <a:pt x="411535" y="268268"/>
                  <a:pt x="414943" y="267306"/>
                  <a:pt x="416718" y="269081"/>
                </a:cubicBezTo>
                <a:cubicBezTo>
                  <a:pt x="418493" y="270856"/>
                  <a:pt x="417532" y="274265"/>
                  <a:pt x="419100" y="276225"/>
                </a:cubicBezTo>
                <a:cubicBezTo>
                  <a:pt x="425502" y="284227"/>
                  <a:pt x="440284" y="282548"/>
                  <a:pt x="447675" y="283369"/>
                </a:cubicBezTo>
                <a:cubicBezTo>
                  <a:pt x="449262" y="285750"/>
                  <a:pt x="450202" y="288724"/>
                  <a:pt x="452437" y="290512"/>
                </a:cubicBezTo>
                <a:cubicBezTo>
                  <a:pt x="454397" y="292080"/>
                  <a:pt x="457085" y="292631"/>
                  <a:pt x="459581" y="292894"/>
                </a:cubicBezTo>
                <a:cubicBezTo>
                  <a:pt x="472236" y="294226"/>
                  <a:pt x="484981" y="294481"/>
                  <a:pt x="497681" y="295275"/>
                </a:cubicBezTo>
                <a:cubicBezTo>
                  <a:pt x="499040" y="299352"/>
                  <a:pt x="500867" y="306923"/>
                  <a:pt x="504825" y="309562"/>
                </a:cubicBezTo>
                <a:cubicBezTo>
                  <a:pt x="507548" y="311377"/>
                  <a:pt x="511203" y="311045"/>
                  <a:pt x="514350" y="311944"/>
                </a:cubicBezTo>
                <a:cubicBezTo>
                  <a:pt x="532828" y="317224"/>
                  <a:pt x="507021" y="312878"/>
                  <a:pt x="545306" y="316706"/>
                </a:cubicBezTo>
                <a:cubicBezTo>
                  <a:pt x="553243" y="328612"/>
                  <a:pt x="547687" y="322263"/>
                  <a:pt x="564356" y="333375"/>
                </a:cubicBezTo>
                <a:lnTo>
                  <a:pt x="571500" y="338137"/>
                </a:lnTo>
                <a:cubicBezTo>
                  <a:pt x="576238" y="341296"/>
                  <a:pt x="579869" y="344624"/>
                  <a:pt x="585787" y="345281"/>
                </a:cubicBezTo>
                <a:cubicBezTo>
                  <a:pt x="597647" y="346599"/>
                  <a:pt x="609600" y="346868"/>
                  <a:pt x="621506" y="347662"/>
                </a:cubicBezTo>
                <a:lnTo>
                  <a:pt x="635793" y="357187"/>
                </a:lnTo>
                <a:cubicBezTo>
                  <a:pt x="643124" y="362075"/>
                  <a:pt x="647220" y="365711"/>
                  <a:pt x="657225" y="366712"/>
                </a:cubicBezTo>
                <a:lnTo>
                  <a:pt x="681037" y="369094"/>
                </a:lnTo>
                <a:cubicBezTo>
                  <a:pt x="703350" y="376531"/>
                  <a:pt x="687028" y="371747"/>
                  <a:pt x="707231" y="376237"/>
                </a:cubicBezTo>
                <a:cubicBezTo>
                  <a:pt x="710426" y="376947"/>
                  <a:pt x="713528" y="378081"/>
                  <a:pt x="716756" y="378619"/>
                </a:cubicBezTo>
                <a:cubicBezTo>
                  <a:pt x="723068" y="379671"/>
                  <a:pt x="729456" y="380206"/>
                  <a:pt x="735806" y="381000"/>
                </a:cubicBezTo>
                <a:cubicBezTo>
                  <a:pt x="753198" y="386797"/>
                  <a:pt x="745223" y="384544"/>
                  <a:pt x="759618" y="388144"/>
                </a:cubicBezTo>
                <a:cubicBezTo>
                  <a:pt x="764381" y="391319"/>
                  <a:pt x="768293" y="396547"/>
                  <a:pt x="773906" y="397669"/>
                </a:cubicBezTo>
                <a:cubicBezTo>
                  <a:pt x="788273" y="400542"/>
                  <a:pt x="781972" y="398770"/>
                  <a:pt x="792956" y="402431"/>
                </a:cubicBezTo>
                <a:cubicBezTo>
                  <a:pt x="809332" y="413348"/>
                  <a:pt x="801813" y="410146"/>
                  <a:pt x="814387" y="414337"/>
                </a:cubicBezTo>
                <a:cubicBezTo>
                  <a:pt x="816768" y="415925"/>
                  <a:pt x="818971" y="417820"/>
                  <a:pt x="821531" y="419100"/>
                </a:cubicBezTo>
                <a:lnTo>
                  <a:pt x="873918" y="419100"/>
                </a:lnTo>
                <a:cubicBezTo>
                  <a:pt x="891874" y="425085"/>
                  <a:pt x="883047" y="422672"/>
                  <a:pt x="888206" y="426244"/>
                </a:cubicBezTo>
                <a:cubicBezTo>
                  <a:pt x="893366" y="429816"/>
                  <a:pt x="898128" y="437356"/>
                  <a:pt x="904875" y="440531"/>
                </a:cubicBezTo>
                <a:cubicBezTo>
                  <a:pt x="911622" y="443706"/>
                  <a:pt x="922337" y="443707"/>
                  <a:pt x="928687" y="445294"/>
                </a:cubicBezTo>
                <a:cubicBezTo>
                  <a:pt x="935037" y="446882"/>
                  <a:pt x="938212" y="448469"/>
                  <a:pt x="942975" y="450056"/>
                </a:cubicBezTo>
                <a:cubicBezTo>
                  <a:pt x="945356" y="450850"/>
                  <a:pt x="947683" y="451828"/>
                  <a:pt x="950118" y="452437"/>
                </a:cubicBezTo>
                <a:lnTo>
                  <a:pt x="959643" y="454819"/>
                </a:lnTo>
                <a:cubicBezTo>
                  <a:pt x="962024" y="456406"/>
                  <a:pt x="964227" y="458301"/>
                  <a:pt x="966787" y="459581"/>
                </a:cubicBezTo>
                <a:cubicBezTo>
                  <a:pt x="969032" y="460703"/>
                  <a:pt x="971427" y="461783"/>
                  <a:pt x="973931" y="461962"/>
                </a:cubicBezTo>
                <a:cubicBezTo>
                  <a:pt x="993740" y="463377"/>
                  <a:pt x="1013618" y="463550"/>
                  <a:pt x="1033462" y="464344"/>
                </a:cubicBezTo>
                <a:cubicBezTo>
                  <a:pt x="1040606" y="465138"/>
                  <a:pt x="1048138" y="464269"/>
                  <a:pt x="1054893" y="466725"/>
                </a:cubicBezTo>
                <a:cubicBezTo>
                  <a:pt x="1057583" y="467703"/>
                  <a:pt x="1056816" y="473514"/>
                  <a:pt x="1059656" y="473869"/>
                </a:cubicBezTo>
                <a:cubicBezTo>
                  <a:pt x="1083298" y="476824"/>
                  <a:pt x="1107281" y="475456"/>
                  <a:pt x="1131093" y="476250"/>
                </a:cubicBezTo>
                <a:cubicBezTo>
                  <a:pt x="1142010" y="492626"/>
                  <a:pt x="1135188" y="488727"/>
                  <a:pt x="1147762" y="492919"/>
                </a:cubicBezTo>
                <a:cubicBezTo>
                  <a:pt x="1150937" y="496094"/>
                  <a:pt x="1153479" y="500064"/>
                  <a:pt x="1157287" y="502444"/>
                </a:cubicBezTo>
                <a:cubicBezTo>
                  <a:pt x="1160062" y="504178"/>
                  <a:pt x="1163551" y="504553"/>
                  <a:pt x="1166812" y="504825"/>
                </a:cubicBezTo>
                <a:cubicBezTo>
                  <a:pt x="1182652" y="506145"/>
                  <a:pt x="1198562" y="506412"/>
                  <a:pt x="1214437" y="507206"/>
                </a:cubicBezTo>
                <a:cubicBezTo>
                  <a:pt x="1216025" y="509587"/>
                  <a:pt x="1216715" y="512930"/>
                  <a:pt x="1219200" y="514350"/>
                </a:cubicBezTo>
                <a:cubicBezTo>
                  <a:pt x="1222714" y="516358"/>
                  <a:pt x="1227180" y="515749"/>
                  <a:pt x="1231106" y="516731"/>
                </a:cubicBezTo>
                <a:cubicBezTo>
                  <a:pt x="1233541" y="517340"/>
                  <a:pt x="1236005" y="517989"/>
                  <a:pt x="1238250" y="519112"/>
                </a:cubicBezTo>
                <a:cubicBezTo>
                  <a:pt x="1242390" y="521182"/>
                  <a:pt x="1245927" y="524376"/>
                  <a:pt x="1250156" y="526256"/>
                </a:cubicBezTo>
                <a:cubicBezTo>
                  <a:pt x="1253331" y="527050"/>
                  <a:pt x="1221184" y="528240"/>
                  <a:pt x="1259681" y="528637"/>
                </a:cubicBezTo>
                <a:cubicBezTo>
                  <a:pt x="1298178" y="529034"/>
                  <a:pt x="1441052" y="528637"/>
                  <a:pt x="1481136" y="528637"/>
                </a:cubicBezTo>
                <a:cubicBezTo>
                  <a:pt x="1487486" y="528637"/>
                  <a:pt x="1474786" y="540544"/>
                  <a:pt x="1481136" y="540544"/>
                </a:cubicBezTo>
                <a:cubicBezTo>
                  <a:pt x="1489074" y="542131"/>
                  <a:pt x="1606548" y="538957"/>
                  <a:pt x="1614486" y="540544"/>
                </a:cubicBezTo>
                <a:lnTo>
                  <a:pt x="1633536" y="564356"/>
                </a:lnTo>
                <a:lnTo>
                  <a:pt x="1852612" y="566738"/>
                </a:ln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389563" y="2287588"/>
            <a:ext cx="2878137" cy="1609725"/>
          </a:xfrm>
          <a:custGeom>
            <a:avLst/>
            <a:gdLst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128712 w 2102644"/>
              <a:gd name="connsiteY95" fmla="*/ 866775 h 1409700"/>
              <a:gd name="connsiteX96" fmla="*/ 1166812 w 2102644"/>
              <a:gd name="connsiteY96" fmla="*/ 871538 h 1409700"/>
              <a:gd name="connsiteX97" fmla="*/ 1240631 w 2102644"/>
              <a:gd name="connsiteY97" fmla="*/ 878682 h 1409700"/>
              <a:gd name="connsiteX98" fmla="*/ 1252537 w 2102644"/>
              <a:gd name="connsiteY98" fmla="*/ 912019 h 1409700"/>
              <a:gd name="connsiteX99" fmla="*/ 1259681 w 2102644"/>
              <a:gd name="connsiteY99" fmla="*/ 914400 h 1409700"/>
              <a:gd name="connsiteX100" fmla="*/ 1266825 w 2102644"/>
              <a:gd name="connsiteY100" fmla="*/ 919163 h 1409700"/>
              <a:gd name="connsiteX101" fmla="*/ 1276350 w 2102644"/>
              <a:gd name="connsiteY101" fmla="*/ 926307 h 1409700"/>
              <a:gd name="connsiteX102" fmla="*/ 1300162 w 2102644"/>
              <a:gd name="connsiteY102" fmla="*/ 931069 h 1409700"/>
              <a:gd name="connsiteX103" fmla="*/ 1302544 w 2102644"/>
              <a:gd name="connsiteY103" fmla="*/ 938213 h 1409700"/>
              <a:gd name="connsiteX104" fmla="*/ 1328737 w 2102644"/>
              <a:gd name="connsiteY104" fmla="*/ 945357 h 1409700"/>
              <a:gd name="connsiteX105" fmla="*/ 1338262 w 2102644"/>
              <a:gd name="connsiteY105" fmla="*/ 959644 h 1409700"/>
              <a:gd name="connsiteX106" fmla="*/ 1343025 w 2102644"/>
              <a:gd name="connsiteY106" fmla="*/ 966788 h 1409700"/>
              <a:gd name="connsiteX107" fmla="*/ 1350169 w 2102644"/>
              <a:gd name="connsiteY107" fmla="*/ 971550 h 1409700"/>
              <a:gd name="connsiteX108" fmla="*/ 1364456 w 2102644"/>
              <a:gd name="connsiteY108" fmla="*/ 983457 h 1409700"/>
              <a:gd name="connsiteX109" fmla="*/ 1366837 w 2102644"/>
              <a:gd name="connsiteY109" fmla="*/ 990600 h 1409700"/>
              <a:gd name="connsiteX110" fmla="*/ 1371600 w 2102644"/>
              <a:gd name="connsiteY110" fmla="*/ 997744 h 1409700"/>
              <a:gd name="connsiteX111" fmla="*/ 1373981 w 2102644"/>
              <a:gd name="connsiteY111" fmla="*/ 1004888 h 1409700"/>
              <a:gd name="connsiteX112" fmla="*/ 1393031 w 2102644"/>
              <a:gd name="connsiteY112" fmla="*/ 1012032 h 1409700"/>
              <a:gd name="connsiteX113" fmla="*/ 1423987 w 2102644"/>
              <a:gd name="connsiteY113" fmla="*/ 1016794 h 1409700"/>
              <a:gd name="connsiteX114" fmla="*/ 1447800 w 2102644"/>
              <a:gd name="connsiteY114" fmla="*/ 1033463 h 1409700"/>
              <a:gd name="connsiteX115" fmla="*/ 1452562 w 2102644"/>
              <a:gd name="connsiteY115" fmla="*/ 1040607 h 1409700"/>
              <a:gd name="connsiteX116" fmla="*/ 1469231 w 2102644"/>
              <a:gd name="connsiteY116" fmla="*/ 1047750 h 1409700"/>
              <a:gd name="connsiteX117" fmla="*/ 1493044 w 2102644"/>
              <a:gd name="connsiteY117" fmla="*/ 1052513 h 1409700"/>
              <a:gd name="connsiteX118" fmla="*/ 1509712 w 2102644"/>
              <a:gd name="connsiteY118" fmla="*/ 1071563 h 1409700"/>
              <a:gd name="connsiteX119" fmla="*/ 1516856 w 2102644"/>
              <a:gd name="connsiteY119" fmla="*/ 1073944 h 1409700"/>
              <a:gd name="connsiteX120" fmla="*/ 1526381 w 2102644"/>
              <a:gd name="connsiteY120" fmla="*/ 1081088 h 1409700"/>
              <a:gd name="connsiteX121" fmla="*/ 1533525 w 2102644"/>
              <a:gd name="connsiteY121" fmla="*/ 1083469 h 1409700"/>
              <a:gd name="connsiteX122" fmla="*/ 1540669 w 2102644"/>
              <a:gd name="connsiteY122" fmla="*/ 1088232 h 1409700"/>
              <a:gd name="connsiteX123" fmla="*/ 1545431 w 2102644"/>
              <a:gd name="connsiteY123" fmla="*/ 1102519 h 1409700"/>
              <a:gd name="connsiteX124" fmla="*/ 1554956 w 2102644"/>
              <a:gd name="connsiteY124" fmla="*/ 1116807 h 1409700"/>
              <a:gd name="connsiteX125" fmla="*/ 1559719 w 2102644"/>
              <a:gd name="connsiteY125" fmla="*/ 1131094 h 1409700"/>
              <a:gd name="connsiteX126" fmla="*/ 1569244 w 2102644"/>
              <a:gd name="connsiteY126" fmla="*/ 1135857 h 1409700"/>
              <a:gd name="connsiteX127" fmla="*/ 1612106 w 2102644"/>
              <a:gd name="connsiteY127" fmla="*/ 1140619 h 1409700"/>
              <a:gd name="connsiteX128" fmla="*/ 1616869 w 2102644"/>
              <a:gd name="connsiteY128" fmla="*/ 1157288 h 1409700"/>
              <a:gd name="connsiteX129" fmla="*/ 1619250 w 2102644"/>
              <a:gd name="connsiteY129" fmla="*/ 1164432 h 1409700"/>
              <a:gd name="connsiteX130" fmla="*/ 1626394 w 2102644"/>
              <a:gd name="connsiteY130" fmla="*/ 1169194 h 1409700"/>
              <a:gd name="connsiteX131" fmla="*/ 1643062 w 2102644"/>
              <a:gd name="connsiteY131" fmla="*/ 1190625 h 1409700"/>
              <a:gd name="connsiteX132" fmla="*/ 1657350 w 2102644"/>
              <a:gd name="connsiteY132" fmla="*/ 1204913 h 1409700"/>
              <a:gd name="connsiteX133" fmla="*/ 1662112 w 2102644"/>
              <a:gd name="connsiteY133" fmla="*/ 1219200 h 1409700"/>
              <a:gd name="connsiteX134" fmla="*/ 1664494 w 2102644"/>
              <a:gd name="connsiteY134" fmla="*/ 1226344 h 1409700"/>
              <a:gd name="connsiteX135" fmla="*/ 1671637 w 2102644"/>
              <a:gd name="connsiteY135" fmla="*/ 1228725 h 1409700"/>
              <a:gd name="connsiteX136" fmla="*/ 1681162 w 2102644"/>
              <a:gd name="connsiteY136" fmla="*/ 1233488 h 1409700"/>
              <a:gd name="connsiteX137" fmla="*/ 1700212 w 2102644"/>
              <a:gd name="connsiteY137" fmla="*/ 1235869 h 1409700"/>
              <a:gd name="connsiteX138" fmla="*/ 1707356 w 2102644"/>
              <a:gd name="connsiteY138" fmla="*/ 1238250 h 1409700"/>
              <a:gd name="connsiteX139" fmla="*/ 1712119 w 2102644"/>
              <a:gd name="connsiteY139" fmla="*/ 1247775 h 1409700"/>
              <a:gd name="connsiteX140" fmla="*/ 1716881 w 2102644"/>
              <a:gd name="connsiteY140" fmla="*/ 1254919 h 1409700"/>
              <a:gd name="connsiteX141" fmla="*/ 1724025 w 2102644"/>
              <a:gd name="connsiteY141" fmla="*/ 1269207 h 1409700"/>
              <a:gd name="connsiteX142" fmla="*/ 1738312 w 2102644"/>
              <a:gd name="connsiteY142" fmla="*/ 1283494 h 1409700"/>
              <a:gd name="connsiteX143" fmla="*/ 1762125 w 2102644"/>
              <a:gd name="connsiteY143" fmla="*/ 1285875 h 1409700"/>
              <a:gd name="connsiteX144" fmla="*/ 1766887 w 2102644"/>
              <a:gd name="connsiteY144" fmla="*/ 1293019 h 1409700"/>
              <a:gd name="connsiteX145" fmla="*/ 1769269 w 2102644"/>
              <a:gd name="connsiteY145" fmla="*/ 1300163 h 1409700"/>
              <a:gd name="connsiteX146" fmla="*/ 1797844 w 2102644"/>
              <a:gd name="connsiteY146" fmla="*/ 1304925 h 1409700"/>
              <a:gd name="connsiteX147" fmla="*/ 1809750 w 2102644"/>
              <a:gd name="connsiteY147" fmla="*/ 1307307 h 1409700"/>
              <a:gd name="connsiteX148" fmla="*/ 1824037 w 2102644"/>
              <a:gd name="connsiteY148" fmla="*/ 1309688 h 1409700"/>
              <a:gd name="connsiteX149" fmla="*/ 1831181 w 2102644"/>
              <a:gd name="connsiteY149" fmla="*/ 1312069 h 1409700"/>
              <a:gd name="connsiteX150" fmla="*/ 1845469 w 2102644"/>
              <a:gd name="connsiteY150" fmla="*/ 1314450 h 1409700"/>
              <a:gd name="connsiteX151" fmla="*/ 1854994 w 2102644"/>
              <a:gd name="connsiteY151" fmla="*/ 1319213 h 1409700"/>
              <a:gd name="connsiteX152" fmla="*/ 1866900 w 2102644"/>
              <a:gd name="connsiteY152" fmla="*/ 1321594 h 1409700"/>
              <a:gd name="connsiteX153" fmla="*/ 1876425 w 2102644"/>
              <a:gd name="connsiteY153" fmla="*/ 1323975 h 1409700"/>
              <a:gd name="connsiteX154" fmla="*/ 1883569 w 2102644"/>
              <a:gd name="connsiteY154" fmla="*/ 1328738 h 1409700"/>
              <a:gd name="connsiteX155" fmla="*/ 1890712 w 2102644"/>
              <a:gd name="connsiteY155" fmla="*/ 1331119 h 1409700"/>
              <a:gd name="connsiteX156" fmla="*/ 1914525 w 2102644"/>
              <a:gd name="connsiteY156" fmla="*/ 1335882 h 1409700"/>
              <a:gd name="connsiteX157" fmla="*/ 1921669 w 2102644"/>
              <a:gd name="connsiteY157" fmla="*/ 1338263 h 1409700"/>
              <a:gd name="connsiteX158" fmla="*/ 1924050 w 2102644"/>
              <a:gd name="connsiteY158" fmla="*/ 1352550 h 1409700"/>
              <a:gd name="connsiteX159" fmla="*/ 1931194 w 2102644"/>
              <a:gd name="connsiteY159" fmla="*/ 1357313 h 1409700"/>
              <a:gd name="connsiteX160" fmla="*/ 1959769 w 2102644"/>
              <a:gd name="connsiteY160" fmla="*/ 1362075 h 1409700"/>
              <a:gd name="connsiteX161" fmla="*/ 1966912 w 2102644"/>
              <a:gd name="connsiteY161" fmla="*/ 1376363 h 1409700"/>
              <a:gd name="connsiteX162" fmla="*/ 1976437 w 2102644"/>
              <a:gd name="connsiteY162" fmla="*/ 1393032 h 1409700"/>
              <a:gd name="connsiteX163" fmla="*/ 1983581 w 2102644"/>
              <a:gd name="connsiteY163" fmla="*/ 1395413 h 1409700"/>
              <a:gd name="connsiteX164" fmla="*/ 2024062 w 2102644"/>
              <a:gd name="connsiteY164" fmla="*/ 1400175 h 1409700"/>
              <a:gd name="connsiteX165" fmla="*/ 2043112 w 2102644"/>
              <a:gd name="connsiteY165" fmla="*/ 1407319 h 1409700"/>
              <a:gd name="connsiteX166" fmla="*/ 2102644 w 2102644"/>
              <a:gd name="connsiteY166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128712 w 2102644"/>
              <a:gd name="connsiteY95" fmla="*/ 866775 h 1409700"/>
              <a:gd name="connsiteX96" fmla="*/ 1166812 w 2102644"/>
              <a:gd name="connsiteY96" fmla="*/ 871538 h 1409700"/>
              <a:gd name="connsiteX97" fmla="*/ 1223962 w 2102644"/>
              <a:gd name="connsiteY97" fmla="*/ 862014 h 1409700"/>
              <a:gd name="connsiteX98" fmla="*/ 1252537 w 2102644"/>
              <a:gd name="connsiteY98" fmla="*/ 912019 h 1409700"/>
              <a:gd name="connsiteX99" fmla="*/ 1259681 w 2102644"/>
              <a:gd name="connsiteY99" fmla="*/ 914400 h 1409700"/>
              <a:gd name="connsiteX100" fmla="*/ 1266825 w 2102644"/>
              <a:gd name="connsiteY100" fmla="*/ 919163 h 1409700"/>
              <a:gd name="connsiteX101" fmla="*/ 1276350 w 2102644"/>
              <a:gd name="connsiteY101" fmla="*/ 926307 h 1409700"/>
              <a:gd name="connsiteX102" fmla="*/ 1300162 w 2102644"/>
              <a:gd name="connsiteY102" fmla="*/ 931069 h 1409700"/>
              <a:gd name="connsiteX103" fmla="*/ 1302544 w 2102644"/>
              <a:gd name="connsiteY103" fmla="*/ 938213 h 1409700"/>
              <a:gd name="connsiteX104" fmla="*/ 1328737 w 2102644"/>
              <a:gd name="connsiteY104" fmla="*/ 945357 h 1409700"/>
              <a:gd name="connsiteX105" fmla="*/ 1338262 w 2102644"/>
              <a:gd name="connsiteY105" fmla="*/ 959644 h 1409700"/>
              <a:gd name="connsiteX106" fmla="*/ 1343025 w 2102644"/>
              <a:gd name="connsiteY106" fmla="*/ 966788 h 1409700"/>
              <a:gd name="connsiteX107" fmla="*/ 1350169 w 2102644"/>
              <a:gd name="connsiteY107" fmla="*/ 971550 h 1409700"/>
              <a:gd name="connsiteX108" fmla="*/ 1364456 w 2102644"/>
              <a:gd name="connsiteY108" fmla="*/ 983457 h 1409700"/>
              <a:gd name="connsiteX109" fmla="*/ 1366837 w 2102644"/>
              <a:gd name="connsiteY109" fmla="*/ 990600 h 1409700"/>
              <a:gd name="connsiteX110" fmla="*/ 1371600 w 2102644"/>
              <a:gd name="connsiteY110" fmla="*/ 997744 h 1409700"/>
              <a:gd name="connsiteX111" fmla="*/ 1373981 w 2102644"/>
              <a:gd name="connsiteY111" fmla="*/ 1004888 h 1409700"/>
              <a:gd name="connsiteX112" fmla="*/ 1393031 w 2102644"/>
              <a:gd name="connsiteY112" fmla="*/ 1012032 h 1409700"/>
              <a:gd name="connsiteX113" fmla="*/ 1423987 w 2102644"/>
              <a:gd name="connsiteY113" fmla="*/ 1016794 h 1409700"/>
              <a:gd name="connsiteX114" fmla="*/ 1447800 w 2102644"/>
              <a:gd name="connsiteY114" fmla="*/ 1033463 h 1409700"/>
              <a:gd name="connsiteX115" fmla="*/ 1452562 w 2102644"/>
              <a:gd name="connsiteY115" fmla="*/ 1040607 h 1409700"/>
              <a:gd name="connsiteX116" fmla="*/ 1469231 w 2102644"/>
              <a:gd name="connsiteY116" fmla="*/ 1047750 h 1409700"/>
              <a:gd name="connsiteX117" fmla="*/ 1493044 w 2102644"/>
              <a:gd name="connsiteY117" fmla="*/ 1052513 h 1409700"/>
              <a:gd name="connsiteX118" fmla="*/ 1509712 w 2102644"/>
              <a:gd name="connsiteY118" fmla="*/ 1071563 h 1409700"/>
              <a:gd name="connsiteX119" fmla="*/ 1516856 w 2102644"/>
              <a:gd name="connsiteY119" fmla="*/ 1073944 h 1409700"/>
              <a:gd name="connsiteX120" fmla="*/ 1526381 w 2102644"/>
              <a:gd name="connsiteY120" fmla="*/ 1081088 h 1409700"/>
              <a:gd name="connsiteX121" fmla="*/ 1533525 w 2102644"/>
              <a:gd name="connsiteY121" fmla="*/ 1083469 h 1409700"/>
              <a:gd name="connsiteX122" fmla="*/ 1540669 w 2102644"/>
              <a:gd name="connsiteY122" fmla="*/ 1088232 h 1409700"/>
              <a:gd name="connsiteX123" fmla="*/ 1545431 w 2102644"/>
              <a:gd name="connsiteY123" fmla="*/ 1102519 h 1409700"/>
              <a:gd name="connsiteX124" fmla="*/ 1554956 w 2102644"/>
              <a:gd name="connsiteY124" fmla="*/ 1116807 h 1409700"/>
              <a:gd name="connsiteX125" fmla="*/ 1559719 w 2102644"/>
              <a:gd name="connsiteY125" fmla="*/ 1131094 h 1409700"/>
              <a:gd name="connsiteX126" fmla="*/ 1569244 w 2102644"/>
              <a:gd name="connsiteY126" fmla="*/ 1135857 h 1409700"/>
              <a:gd name="connsiteX127" fmla="*/ 1612106 w 2102644"/>
              <a:gd name="connsiteY127" fmla="*/ 1140619 h 1409700"/>
              <a:gd name="connsiteX128" fmla="*/ 1616869 w 2102644"/>
              <a:gd name="connsiteY128" fmla="*/ 1157288 h 1409700"/>
              <a:gd name="connsiteX129" fmla="*/ 1619250 w 2102644"/>
              <a:gd name="connsiteY129" fmla="*/ 1164432 h 1409700"/>
              <a:gd name="connsiteX130" fmla="*/ 1626394 w 2102644"/>
              <a:gd name="connsiteY130" fmla="*/ 1169194 h 1409700"/>
              <a:gd name="connsiteX131" fmla="*/ 1643062 w 2102644"/>
              <a:gd name="connsiteY131" fmla="*/ 1190625 h 1409700"/>
              <a:gd name="connsiteX132" fmla="*/ 1657350 w 2102644"/>
              <a:gd name="connsiteY132" fmla="*/ 1204913 h 1409700"/>
              <a:gd name="connsiteX133" fmla="*/ 1662112 w 2102644"/>
              <a:gd name="connsiteY133" fmla="*/ 1219200 h 1409700"/>
              <a:gd name="connsiteX134" fmla="*/ 1664494 w 2102644"/>
              <a:gd name="connsiteY134" fmla="*/ 1226344 h 1409700"/>
              <a:gd name="connsiteX135" fmla="*/ 1671637 w 2102644"/>
              <a:gd name="connsiteY135" fmla="*/ 1228725 h 1409700"/>
              <a:gd name="connsiteX136" fmla="*/ 1681162 w 2102644"/>
              <a:gd name="connsiteY136" fmla="*/ 1233488 h 1409700"/>
              <a:gd name="connsiteX137" fmla="*/ 1700212 w 2102644"/>
              <a:gd name="connsiteY137" fmla="*/ 1235869 h 1409700"/>
              <a:gd name="connsiteX138" fmla="*/ 1707356 w 2102644"/>
              <a:gd name="connsiteY138" fmla="*/ 1238250 h 1409700"/>
              <a:gd name="connsiteX139" fmla="*/ 1712119 w 2102644"/>
              <a:gd name="connsiteY139" fmla="*/ 1247775 h 1409700"/>
              <a:gd name="connsiteX140" fmla="*/ 1716881 w 2102644"/>
              <a:gd name="connsiteY140" fmla="*/ 1254919 h 1409700"/>
              <a:gd name="connsiteX141" fmla="*/ 1724025 w 2102644"/>
              <a:gd name="connsiteY141" fmla="*/ 1269207 h 1409700"/>
              <a:gd name="connsiteX142" fmla="*/ 1738312 w 2102644"/>
              <a:gd name="connsiteY142" fmla="*/ 1283494 h 1409700"/>
              <a:gd name="connsiteX143" fmla="*/ 1762125 w 2102644"/>
              <a:gd name="connsiteY143" fmla="*/ 1285875 h 1409700"/>
              <a:gd name="connsiteX144" fmla="*/ 1766887 w 2102644"/>
              <a:gd name="connsiteY144" fmla="*/ 1293019 h 1409700"/>
              <a:gd name="connsiteX145" fmla="*/ 1769269 w 2102644"/>
              <a:gd name="connsiteY145" fmla="*/ 1300163 h 1409700"/>
              <a:gd name="connsiteX146" fmla="*/ 1797844 w 2102644"/>
              <a:gd name="connsiteY146" fmla="*/ 1304925 h 1409700"/>
              <a:gd name="connsiteX147" fmla="*/ 1809750 w 2102644"/>
              <a:gd name="connsiteY147" fmla="*/ 1307307 h 1409700"/>
              <a:gd name="connsiteX148" fmla="*/ 1824037 w 2102644"/>
              <a:gd name="connsiteY148" fmla="*/ 1309688 h 1409700"/>
              <a:gd name="connsiteX149" fmla="*/ 1831181 w 2102644"/>
              <a:gd name="connsiteY149" fmla="*/ 1312069 h 1409700"/>
              <a:gd name="connsiteX150" fmla="*/ 1845469 w 2102644"/>
              <a:gd name="connsiteY150" fmla="*/ 1314450 h 1409700"/>
              <a:gd name="connsiteX151" fmla="*/ 1854994 w 2102644"/>
              <a:gd name="connsiteY151" fmla="*/ 1319213 h 1409700"/>
              <a:gd name="connsiteX152" fmla="*/ 1866900 w 2102644"/>
              <a:gd name="connsiteY152" fmla="*/ 1321594 h 1409700"/>
              <a:gd name="connsiteX153" fmla="*/ 1876425 w 2102644"/>
              <a:gd name="connsiteY153" fmla="*/ 1323975 h 1409700"/>
              <a:gd name="connsiteX154" fmla="*/ 1883569 w 2102644"/>
              <a:gd name="connsiteY154" fmla="*/ 1328738 h 1409700"/>
              <a:gd name="connsiteX155" fmla="*/ 1890712 w 2102644"/>
              <a:gd name="connsiteY155" fmla="*/ 1331119 h 1409700"/>
              <a:gd name="connsiteX156" fmla="*/ 1914525 w 2102644"/>
              <a:gd name="connsiteY156" fmla="*/ 1335882 h 1409700"/>
              <a:gd name="connsiteX157" fmla="*/ 1921669 w 2102644"/>
              <a:gd name="connsiteY157" fmla="*/ 1338263 h 1409700"/>
              <a:gd name="connsiteX158" fmla="*/ 1924050 w 2102644"/>
              <a:gd name="connsiteY158" fmla="*/ 1352550 h 1409700"/>
              <a:gd name="connsiteX159" fmla="*/ 1931194 w 2102644"/>
              <a:gd name="connsiteY159" fmla="*/ 1357313 h 1409700"/>
              <a:gd name="connsiteX160" fmla="*/ 1959769 w 2102644"/>
              <a:gd name="connsiteY160" fmla="*/ 1362075 h 1409700"/>
              <a:gd name="connsiteX161" fmla="*/ 1966912 w 2102644"/>
              <a:gd name="connsiteY161" fmla="*/ 1376363 h 1409700"/>
              <a:gd name="connsiteX162" fmla="*/ 1976437 w 2102644"/>
              <a:gd name="connsiteY162" fmla="*/ 1393032 h 1409700"/>
              <a:gd name="connsiteX163" fmla="*/ 1983581 w 2102644"/>
              <a:gd name="connsiteY163" fmla="*/ 1395413 h 1409700"/>
              <a:gd name="connsiteX164" fmla="*/ 2024062 w 2102644"/>
              <a:gd name="connsiteY164" fmla="*/ 1400175 h 1409700"/>
              <a:gd name="connsiteX165" fmla="*/ 2043112 w 2102644"/>
              <a:gd name="connsiteY165" fmla="*/ 1407319 h 1409700"/>
              <a:gd name="connsiteX166" fmla="*/ 2102644 w 2102644"/>
              <a:gd name="connsiteY166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128712 w 2102644"/>
              <a:gd name="connsiteY95" fmla="*/ 866775 h 1409700"/>
              <a:gd name="connsiteX96" fmla="*/ 1223962 w 2102644"/>
              <a:gd name="connsiteY96" fmla="*/ 862014 h 1409700"/>
              <a:gd name="connsiteX97" fmla="*/ 1252537 w 2102644"/>
              <a:gd name="connsiteY97" fmla="*/ 912019 h 1409700"/>
              <a:gd name="connsiteX98" fmla="*/ 1259681 w 2102644"/>
              <a:gd name="connsiteY98" fmla="*/ 914400 h 1409700"/>
              <a:gd name="connsiteX99" fmla="*/ 1266825 w 2102644"/>
              <a:gd name="connsiteY99" fmla="*/ 919163 h 1409700"/>
              <a:gd name="connsiteX100" fmla="*/ 1276350 w 2102644"/>
              <a:gd name="connsiteY100" fmla="*/ 926307 h 1409700"/>
              <a:gd name="connsiteX101" fmla="*/ 1300162 w 2102644"/>
              <a:gd name="connsiteY101" fmla="*/ 931069 h 1409700"/>
              <a:gd name="connsiteX102" fmla="*/ 1302544 w 2102644"/>
              <a:gd name="connsiteY102" fmla="*/ 938213 h 1409700"/>
              <a:gd name="connsiteX103" fmla="*/ 1328737 w 2102644"/>
              <a:gd name="connsiteY103" fmla="*/ 945357 h 1409700"/>
              <a:gd name="connsiteX104" fmla="*/ 1338262 w 2102644"/>
              <a:gd name="connsiteY104" fmla="*/ 959644 h 1409700"/>
              <a:gd name="connsiteX105" fmla="*/ 1343025 w 2102644"/>
              <a:gd name="connsiteY105" fmla="*/ 966788 h 1409700"/>
              <a:gd name="connsiteX106" fmla="*/ 1350169 w 2102644"/>
              <a:gd name="connsiteY106" fmla="*/ 971550 h 1409700"/>
              <a:gd name="connsiteX107" fmla="*/ 1364456 w 2102644"/>
              <a:gd name="connsiteY107" fmla="*/ 983457 h 1409700"/>
              <a:gd name="connsiteX108" fmla="*/ 1366837 w 2102644"/>
              <a:gd name="connsiteY108" fmla="*/ 990600 h 1409700"/>
              <a:gd name="connsiteX109" fmla="*/ 1371600 w 2102644"/>
              <a:gd name="connsiteY109" fmla="*/ 997744 h 1409700"/>
              <a:gd name="connsiteX110" fmla="*/ 1373981 w 2102644"/>
              <a:gd name="connsiteY110" fmla="*/ 1004888 h 1409700"/>
              <a:gd name="connsiteX111" fmla="*/ 1393031 w 2102644"/>
              <a:gd name="connsiteY111" fmla="*/ 1012032 h 1409700"/>
              <a:gd name="connsiteX112" fmla="*/ 1423987 w 2102644"/>
              <a:gd name="connsiteY112" fmla="*/ 1016794 h 1409700"/>
              <a:gd name="connsiteX113" fmla="*/ 1447800 w 2102644"/>
              <a:gd name="connsiteY113" fmla="*/ 1033463 h 1409700"/>
              <a:gd name="connsiteX114" fmla="*/ 1452562 w 2102644"/>
              <a:gd name="connsiteY114" fmla="*/ 1040607 h 1409700"/>
              <a:gd name="connsiteX115" fmla="*/ 1469231 w 2102644"/>
              <a:gd name="connsiteY115" fmla="*/ 1047750 h 1409700"/>
              <a:gd name="connsiteX116" fmla="*/ 1493044 w 2102644"/>
              <a:gd name="connsiteY116" fmla="*/ 1052513 h 1409700"/>
              <a:gd name="connsiteX117" fmla="*/ 1509712 w 2102644"/>
              <a:gd name="connsiteY117" fmla="*/ 1071563 h 1409700"/>
              <a:gd name="connsiteX118" fmla="*/ 1516856 w 2102644"/>
              <a:gd name="connsiteY118" fmla="*/ 1073944 h 1409700"/>
              <a:gd name="connsiteX119" fmla="*/ 1526381 w 2102644"/>
              <a:gd name="connsiteY119" fmla="*/ 1081088 h 1409700"/>
              <a:gd name="connsiteX120" fmla="*/ 1533525 w 2102644"/>
              <a:gd name="connsiteY120" fmla="*/ 1083469 h 1409700"/>
              <a:gd name="connsiteX121" fmla="*/ 1540669 w 2102644"/>
              <a:gd name="connsiteY121" fmla="*/ 1088232 h 1409700"/>
              <a:gd name="connsiteX122" fmla="*/ 1545431 w 2102644"/>
              <a:gd name="connsiteY122" fmla="*/ 1102519 h 1409700"/>
              <a:gd name="connsiteX123" fmla="*/ 1554956 w 2102644"/>
              <a:gd name="connsiteY123" fmla="*/ 1116807 h 1409700"/>
              <a:gd name="connsiteX124" fmla="*/ 1559719 w 2102644"/>
              <a:gd name="connsiteY124" fmla="*/ 1131094 h 1409700"/>
              <a:gd name="connsiteX125" fmla="*/ 1569244 w 2102644"/>
              <a:gd name="connsiteY125" fmla="*/ 1135857 h 1409700"/>
              <a:gd name="connsiteX126" fmla="*/ 1612106 w 2102644"/>
              <a:gd name="connsiteY126" fmla="*/ 1140619 h 1409700"/>
              <a:gd name="connsiteX127" fmla="*/ 1616869 w 2102644"/>
              <a:gd name="connsiteY127" fmla="*/ 1157288 h 1409700"/>
              <a:gd name="connsiteX128" fmla="*/ 1619250 w 2102644"/>
              <a:gd name="connsiteY128" fmla="*/ 1164432 h 1409700"/>
              <a:gd name="connsiteX129" fmla="*/ 1626394 w 2102644"/>
              <a:gd name="connsiteY129" fmla="*/ 1169194 h 1409700"/>
              <a:gd name="connsiteX130" fmla="*/ 1643062 w 2102644"/>
              <a:gd name="connsiteY130" fmla="*/ 1190625 h 1409700"/>
              <a:gd name="connsiteX131" fmla="*/ 1657350 w 2102644"/>
              <a:gd name="connsiteY131" fmla="*/ 1204913 h 1409700"/>
              <a:gd name="connsiteX132" fmla="*/ 1662112 w 2102644"/>
              <a:gd name="connsiteY132" fmla="*/ 1219200 h 1409700"/>
              <a:gd name="connsiteX133" fmla="*/ 1664494 w 2102644"/>
              <a:gd name="connsiteY133" fmla="*/ 1226344 h 1409700"/>
              <a:gd name="connsiteX134" fmla="*/ 1671637 w 2102644"/>
              <a:gd name="connsiteY134" fmla="*/ 1228725 h 1409700"/>
              <a:gd name="connsiteX135" fmla="*/ 1681162 w 2102644"/>
              <a:gd name="connsiteY135" fmla="*/ 1233488 h 1409700"/>
              <a:gd name="connsiteX136" fmla="*/ 1700212 w 2102644"/>
              <a:gd name="connsiteY136" fmla="*/ 1235869 h 1409700"/>
              <a:gd name="connsiteX137" fmla="*/ 1707356 w 2102644"/>
              <a:gd name="connsiteY137" fmla="*/ 1238250 h 1409700"/>
              <a:gd name="connsiteX138" fmla="*/ 1712119 w 2102644"/>
              <a:gd name="connsiteY138" fmla="*/ 1247775 h 1409700"/>
              <a:gd name="connsiteX139" fmla="*/ 1716881 w 2102644"/>
              <a:gd name="connsiteY139" fmla="*/ 1254919 h 1409700"/>
              <a:gd name="connsiteX140" fmla="*/ 1724025 w 2102644"/>
              <a:gd name="connsiteY140" fmla="*/ 1269207 h 1409700"/>
              <a:gd name="connsiteX141" fmla="*/ 1738312 w 2102644"/>
              <a:gd name="connsiteY141" fmla="*/ 1283494 h 1409700"/>
              <a:gd name="connsiteX142" fmla="*/ 1762125 w 2102644"/>
              <a:gd name="connsiteY142" fmla="*/ 1285875 h 1409700"/>
              <a:gd name="connsiteX143" fmla="*/ 1766887 w 2102644"/>
              <a:gd name="connsiteY143" fmla="*/ 1293019 h 1409700"/>
              <a:gd name="connsiteX144" fmla="*/ 1769269 w 2102644"/>
              <a:gd name="connsiteY144" fmla="*/ 1300163 h 1409700"/>
              <a:gd name="connsiteX145" fmla="*/ 1797844 w 2102644"/>
              <a:gd name="connsiteY145" fmla="*/ 1304925 h 1409700"/>
              <a:gd name="connsiteX146" fmla="*/ 1809750 w 2102644"/>
              <a:gd name="connsiteY146" fmla="*/ 1307307 h 1409700"/>
              <a:gd name="connsiteX147" fmla="*/ 1824037 w 2102644"/>
              <a:gd name="connsiteY147" fmla="*/ 1309688 h 1409700"/>
              <a:gd name="connsiteX148" fmla="*/ 1831181 w 2102644"/>
              <a:gd name="connsiteY148" fmla="*/ 1312069 h 1409700"/>
              <a:gd name="connsiteX149" fmla="*/ 1845469 w 2102644"/>
              <a:gd name="connsiteY149" fmla="*/ 1314450 h 1409700"/>
              <a:gd name="connsiteX150" fmla="*/ 1854994 w 2102644"/>
              <a:gd name="connsiteY150" fmla="*/ 1319213 h 1409700"/>
              <a:gd name="connsiteX151" fmla="*/ 1866900 w 2102644"/>
              <a:gd name="connsiteY151" fmla="*/ 1321594 h 1409700"/>
              <a:gd name="connsiteX152" fmla="*/ 1876425 w 2102644"/>
              <a:gd name="connsiteY152" fmla="*/ 1323975 h 1409700"/>
              <a:gd name="connsiteX153" fmla="*/ 1883569 w 2102644"/>
              <a:gd name="connsiteY153" fmla="*/ 1328738 h 1409700"/>
              <a:gd name="connsiteX154" fmla="*/ 1890712 w 2102644"/>
              <a:gd name="connsiteY154" fmla="*/ 1331119 h 1409700"/>
              <a:gd name="connsiteX155" fmla="*/ 1914525 w 2102644"/>
              <a:gd name="connsiteY155" fmla="*/ 1335882 h 1409700"/>
              <a:gd name="connsiteX156" fmla="*/ 1921669 w 2102644"/>
              <a:gd name="connsiteY156" fmla="*/ 1338263 h 1409700"/>
              <a:gd name="connsiteX157" fmla="*/ 1924050 w 2102644"/>
              <a:gd name="connsiteY157" fmla="*/ 1352550 h 1409700"/>
              <a:gd name="connsiteX158" fmla="*/ 1931194 w 2102644"/>
              <a:gd name="connsiteY158" fmla="*/ 1357313 h 1409700"/>
              <a:gd name="connsiteX159" fmla="*/ 1959769 w 2102644"/>
              <a:gd name="connsiteY159" fmla="*/ 1362075 h 1409700"/>
              <a:gd name="connsiteX160" fmla="*/ 1966912 w 2102644"/>
              <a:gd name="connsiteY160" fmla="*/ 1376363 h 1409700"/>
              <a:gd name="connsiteX161" fmla="*/ 1976437 w 2102644"/>
              <a:gd name="connsiteY161" fmla="*/ 1393032 h 1409700"/>
              <a:gd name="connsiteX162" fmla="*/ 1983581 w 2102644"/>
              <a:gd name="connsiteY162" fmla="*/ 1395413 h 1409700"/>
              <a:gd name="connsiteX163" fmla="*/ 2024062 w 2102644"/>
              <a:gd name="connsiteY163" fmla="*/ 1400175 h 1409700"/>
              <a:gd name="connsiteX164" fmla="*/ 2043112 w 2102644"/>
              <a:gd name="connsiteY164" fmla="*/ 1407319 h 1409700"/>
              <a:gd name="connsiteX165" fmla="*/ 2102644 w 2102644"/>
              <a:gd name="connsiteY165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52537 w 2102644"/>
              <a:gd name="connsiteY96" fmla="*/ 912019 h 1409700"/>
              <a:gd name="connsiteX97" fmla="*/ 1259681 w 2102644"/>
              <a:gd name="connsiteY97" fmla="*/ 914400 h 1409700"/>
              <a:gd name="connsiteX98" fmla="*/ 1266825 w 2102644"/>
              <a:gd name="connsiteY98" fmla="*/ 919163 h 1409700"/>
              <a:gd name="connsiteX99" fmla="*/ 1276350 w 2102644"/>
              <a:gd name="connsiteY99" fmla="*/ 926307 h 1409700"/>
              <a:gd name="connsiteX100" fmla="*/ 1300162 w 2102644"/>
              <a:gd name="connsiteY100" fmla="*/ 931069 h 1409700"/>
              <a:gd name="connsiteX101" fmla="*/ 1302544 w 2102644"/>
              <a:gd name="connsiteY101" fmla="*/ 938213 h 1409700"/>
              <a:gd name="connsiteX102" fmla="*/ 1328737 w 2102644"/>
              <a:gd name="connsiteY102" fmla="*/ 945357 h 1409700"/>
              <a:gd name="connsiteX103" fmla="*/ 1338262 w 2102644"/>
              <a:gd name="connsiteY103" fmla="*/ 959644 h 1409700"/>
              <a:gd name="connsiteX104" fmla="*/ 1343025 w 2102644"/>
              <a:gd name="connsiteY104" fmla="*/ 966788 h 1409700"/>
              <a:gd name="connsiteX105" fmla="*/ 1350169 w 2102644"/>
              <a:gd name="connsiteY105" fmla="*/ 971550 h 1409700"/>
              <a:gd name="connsiteX106" fmla="*/ 1364456 w 2102644"/>
              <a:gd name="connsiteY106" fmla="*/ 983457 h 1409700"/>
              <a:gd name="connsiteX107" fmla="*/ 1366837 w 2102644"/>
              <a:gd name="connsiteY107" fmla="*/ 990600 h 1409700"/>
              <a:gd name="connsiteX108" fmla="*/ 1371600 w 2102644"/>
              <a:gd name="connsiteY108" fmla="*/ 997744 h 1409700"/>
              <a:gd name="connsiteX109" fmla="*/ 1373981 w 2102644"/>
              <a:gd name="connsiteY109" fmla="*/ 1004888 h 1409700"/>
              <a:gd name="connsiteX110" fmla="*/ 1393031 w 2102644"/>
              <a:gd name="connsiteY110" fmla="*/ 1012032 h 1409700"/>
              <a:gd name="connsiteX111" fmla="*/ 1423987 w 2102644"/>
              <a:gd name="connsiteY111" fmla="*/ 1016794 h 1409700"/>
              <a:gd name="connsiteX112" fmla="*/ 1447800 w 2102644"/>
              <a:gd name="connsiteY112" fmla="*/ 1033463 h 1409700"/>
              <a:gd name="connsiteX113" fmla="*/ 1452562 w 2102644"/>
              <a:gd name="connsiteY113" fmla="*/ 1040607 h 1409700"/>
              <a:gd name="connsiteX114" fmla="*/ 1469231 w 2102644"/>
              <a:gd name="connsiteY114" fmla="*/ 1047750 h 1409700"/>
              <a:gd name="connsiteX115" fmla="*/ 1493044 w 2102644"/>
              <a:gd name="connsiteY115" fmla="*/ 1052513 h 1409700"/>
              <a:gd name="connsiteX116" fmla="*/ 1509712 w 2102644"/>
              <a:gd name="connsiteY116" fmla="*/ 1071563 h 1409700"/>
              <a:gd name="connsiteX117" fmla="*/ 1516856 w 2102644"/>
              <a:gd name="connsiteY117" fmla="*/ 1073944 h 1409700"/>
              <a:gd name="connsiteX118" fmla="*/ 1526381 w 2102644"/>
              <a:gd name="connsiteY118" fmla="*/ 1081088 h 1409700"/>
              <a:gd name="connsiteX119" fmla="*/ 1533525 w 2102644"/>
              <a:gd name="connsiteY119" fmla="*/ 1083469 h 1409700"/>
              <a:gd name="connsiteX120" fmla="*/ 1540669 w 2102644"/>
              <a:gd name="connsiteY120" fmla="*/ 1088232 h 1409700"/>
              <a:gd name="connsiteX121" fmla="*/ 1545431 w 2102644"/>
              <a:gd name="connsiteY121" fmla="*/ 1102519 h 1409700"/>
              <a:gd name="connsiteX122" fmla="*/ 1554956 w 2102644"/>
              <a:gd name="connsiteY122" fmla="*/ 1116807 h 1409700"/>
              <a:gd name="connsiteX123" fmla="*/ 1559719 w 2102644"/>
              <a:gd name="connsiteY123" fmla="*/ 1131094 h 1409700"/>
              <a:gd name="connsiteX124" fmla="*/ 1569244 w 2102644"/>
              <a:gd name="connsiteY124" fmla="*/ 1135857 h 1409700"/>
              <a:gd name="connsiteX125" fmla="*/ 1612106 w 2102644"/>
              <a:gd name="connsiteY125" fmla="*/ 1140619 h 1409700"/>
              <a:gd name="connsiteX126" fmla="*/ 1616869 w 2102644"/>
              <a:gd name="connsiteY126" fmla="*/ 1157288 h 1409700"/>
              <a:gd name="connsiteX127" fmla="*/ 1619250 w 2102644"/>
              <a:gd name="connsiteY127" fmla="*/ 1164432 h 1409700"/>
              <a:gd name="connsiteX128" fmla="*/ 1626394 w 2102644"/>
              <a:gd name="connsiteY128" fmla="*/ 1169194 h 1409700"/>
              <a:gd name="connsiteX129" fmla="*/ 1643062 w 2102644"/>
              <a:gd name="connsiteY129" fmla="*/ 1190625 h 1409700"/>
              <a:gd name="connsiteX130" fmla="*/ 1657350 w 2102644"/>
              <a:gd name="connsiteY130" fmla="*/ 1204913 h 1409700"/>
              <a:gd name="connsiteX131" fmla="*/ 1662112 w 2102644"/>
              <a:gd name="connsiteY131" fmla="*/ 1219200 h 1409700"/>
              <a:gd name="connsiteX132" fmla="*/ 1664494 w 2102644"/>
              <a:gd name="connsiteY132" fmla="*/ 1226344 h 1409700"/>
              <a:gd name="connsiteX133" fmla="*/ 1671637 w 2102644"/>
              <a:gd name="connsiteY133" fmla="*/ 1228725 h 1409700"/>
              <a:gd name="connsiteX134" fmla="*/ 1681162 w 2102644"/>
              <a:gd name="connsiteY134" fmla="*/ 1233488 h 1409700"/>
              <a:gd name="connsiteX135" fmla="*/ 1700212 w 2102644"/>
              <a:gd name="connsiteY135" fmla="*/ 1235869 h 1409700"/>
              <a:gd name="connsiteX136" fmla="*/ 1707356 w 2102644"/>
              <a:gd name="connsiteY136" fmla="*/ 1238250 h 1409700"/>
              <a:gd name="connsiteX137" fmla="*/ 1712119 w 2102644"/>
              <a:gd name="connsiteY137" fmla="*/ 1247775 h 1409700"/>
              <a:gd name="connsiteX138" fmla="*/ 1716881 w 2102644"/>
              <a:gd name="connsiteY138" fmla="*/ 1254919 h 1409700"/>
              <a:gd name="connsiteX139" fmla="*/ 1724025 w 2102644"/>
              <a:gd name="connsiteY139" fmla="*/ 1269207 h 1409700"/>
              <a:gd name="connsiteX140" fmla="*/ 1738312 w 2102644"/>
              <a:gd name="connsiteY140" fmla="*/ 1283494 h 1409700"/>
              <a:gd name="connsiteX141" fmla="*/ 1762125 w 2102644"/>
              <a:gd name="connsiteY141" fmla="*/ 1285875 h 1409700"/>
              <a:gd name="connsiteX142" fmla="*/ 1766887 w 2102644"/>
              <a:gd name="connsiteY142" fmla="*/ 1293019 h 1409700"/>
              <a:gd name="connsiteX143" fmla="*/ 1769269 w 2102644"/>
              <a:gd name="connsiteY143" fmla="*/ 1300163 h 1409700"/>
              <a:gd name="connsiteX144" fmla="*/ 1797844 w 2102644"/>
              <a:gd name="connsiteY144" fmla="*/ 1304925 h 1409700"/>
              <a:gd name="connsiteX145" fmla="*/ 1809750 w 2102644"/>
              <a:gd name="connsiteY145" fmla="*/ 1307307 h 1409700"/>
              <a:gd name="connsiteX146" fmla="*/ 1824037 w 2102644"/>
              <a:gd name="connsiteY146" fmla="*/ 1309688 h 1409700"/>
              <a:gd name="connsiteX147" fmla="*/ 1831181 w 2102644"/>
              <a:gd name="connsiteY147" fmla="*/ 1312069 h 1409700"/>
              <a:gd name="connsiteX148" fmla="*/ 1845469 w 2102644"/>
              <a:gd name="connsiteY148" fmla="*/ 1314450 h 1409700"/>
              <a:gd name="connsiteX149" fmla="*/ 1854994 w 2102644"/>
              <a:gd name="connsiteY149" fmla="*/ 1319213 h 1409700"/>
              <a:gd name="connsiteX150" fmla="*/ 1866900 w 2102644"/>
              <a:gd name="connsiteY150" fmla="*/ 1321594 h 1409700"/>
              <a:gd name="connsiteX151" fmla="*/ 1876425 w 2102644"/>
              <a:gd name="connsiteY151" fmla="*/ 1323975 h 1409700"/>
              <a:gd name="connsiteX152" fmla="*/ 1883569 w 2102644"/>
              <a:gd name="connsiteY152" fmla="*/ 1328738 h 1409700"/>
              <a:gd name="connsiteX153" fmla="*/ 1890712 w 2102644"/>
              <a:gd name="connsiteY153" fmla="*/ 1331119 h 1409700"/>
              <a:gd name="connsiteX154" fmla="*/ 1914525 w 2102644"/>
              <a:gd name="connsiteY154" fmla="*/ 1335882 h 1409700"/>
              <a:gd name="connsiteX155" fmla="*/ 1921669 w 2102644"/>
              <a:gd name="connsiteY155" fmla="*/ 1338263 h 1409700"/>
              <a:gd name="connsiteX156" fmla="*/ 1924050 w 2102644"/>
              <a:gd name="connsiteY156" fmla="*/ 1352550 h 1409700"/>
              <a:gd name="connsiteX157" fmla="*/ 1931194 w 2102644"/>
              <a:gd name="connsiteY157" fmla="*/ 1357313 h 1409700"/>
              <a:gd name="connsiteX158" fmla="*/ 1959769 w 2102644"/>
              <a:gd name="connsiteY158" fmla="*/ 1362075 h 1409700"/>
              <a:gd name="connsiteX159" fmla="*/ 1966912 w 2102644"/>
              <a:gd name="connsiteY159" fmla="*/ 1376363 h 1409700"/>
              <a:gd name="connsiteX160" fmla="*/ 1976437 w 2102644"/>
              <a:gd name="connsiteY160" fmla="*/ 1393032 h 1409700"/>
              <a:gd name="connsiteX161" fmla="*/ 1983581 w 2102644"/>
              <a:gd name="connsiteY161" fmla="*/ 1395413 h 1409700"/>
              <a:gd name="connsiteX162" fmla="*/ 2024062 w 2102644"/>
              <a:gd name="connsiteY162" fmla="*/ 1400175 h 1409700"/>
              <a:gd name="connsiteX163" fmla="*/ 2043112 w 2102644"/>
              <a:gd name="connsiteY163" fmla="*/ 1407319 h 1409700"/>
              <a:gd name="connsiteX164" fmla="*/ 2102644 w 2102644"/>
              <a:gd name="connsiteY164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52537 w 2102644"/>
              <a:gd name="connsiteY96" fmla="*/ 912019 h 1409700"/>
              <a:gd name="connsiteX97" fmla="*/ 1259681 w 2102644"/>
              <a:gd name="connsiteY97" fmla="*/ 914400 h 1409700"/>
              <a:gd name="connsiteX98" fmla="*/ 1266825 w 2102644"/>
              <a:gd name="connsiteY98" fmla="*/ 919163 h 1409700"/>
              <a:gd name="connsiteX99" fmla="*/ 1276350 w 2102644"/>
              <a:gd name="connsiteY99" fmla="*/ 926307 h 1409700"/>
              <a:gd name="connsiteX100" fmla="*/ 1300162 w 2102644"/>
              <a:gd name="connsiteY100" fmla="*/ 931069 h 1409700"/>
              <a:gd name="connsiteX101" fmla="*/ 1302544 w 2102644"/>
              <a:gd name="connsiteY101" fmla="*/ 938213 h 1409700"/>
              <a:gd name="connsiteX102" fmla="*/ 1328737 w 2102644"/>
              <a:gd name="connsiteY102" fmla="*/ 945357 h 1409700"/>
              <a:gd name="connsiteX103" fmla="*/ 1338262 w 2102644"/>
              <a:gd name="connsiteY103" fmla="*/ 959644 h 1409700"/>
              <a:gd name="connsiteX104" fmla="*/ 1343025 w 2102644"/>
              <a:gd name="connsiteY104" fmla="*/ 966788 h 1409700"/>
              <a:gd name="connsiteX105" fmla="*/ 1350169 w 2102644"/>
              <a:gd name="connsiteY105" fmla="*/ 971550 h 1409700"/>
              <a:gd name="connsiteX106" fmla="*/ 1364456 w 2102644"/>
              <a:gd name="connsiteY106" fmla="*/ 983457 h 1409700"/>
              <a:gd name="connsiteX107" fmla="*/ 1366837 w 2102644"/>
              <a:gd name="connsiteY107" fmla="*/ 990600 h 1409700"/>
              <a:gd name="connsiteX108" fmla="*/ 1371600 w 2102644"/>
              <a:gd name="connsiteY108" fmla="*/ 997744 h 1409700"/>
              <a:gd name="connsiteX109" fmla="*/ 1373981 w 2102644"/>
              <a:gd name="connsiteY109" fmla="*/ 1004888 h 1409700"/>
              <a:gd name="connsiteX110" fmla="*/ 1393031 w 2102644"/>
              <a:gd name="connsiteY110" fmla="*/ 1012032 h 1409700"/>
              <a:gd name="connsiteX111" fmla="*/ 1423987 w 2102644"/>
              <a:gd name="connsiteY111" fmla="*/ 1016794 h 1409700"/>
              <a:gd name="connsiteX112" fmla="*/ 1447800 w 2102644"/>
              <a:gd name="connsiteY112" fmla="*/ 1033463 h 1409700"/>
              <a:gd name="connsiteX113" fmla="*/ 1452562 w 2102644"/>
              <a:gd name="connsiteY113" fmla="*/ 1040607 h 1409700"/>
              <a:gd name="connsiteX114" fmla="*/ 1469231 w 2102644"/>
              <a:gd name="connsiteY114" fmla="*/ 1047750 h 1409700"/>
              <a:gd name="connsiteX115" fmla="*/ 1493044 w 2102644"/>
              <a:gd name="connsiteY115" fmla="*/ 1052513 h 1409700"/>
              <a:gd name="connsiteX116" fmla="*/ 1509712 w 2102644"/>
              <a:gd name="connsiteY116" fmla="*/ 1071563 h 1409700"/>
              <a:gd name="connsiteX117" fmla="*/ 1516856 w 2102644"/>
              <a:gd name="connsiteY117" fmla="*/ 1073944 h 1409700"/>
              <a:gd name="connsiteX118" fmla="*/ 1526381 w 2102644"/>
              <a:gd name="connsiteY118" fmla="*/ 1081088 h 1409700"/>
              <a:gd name="connsiteX119" fmla="*/ 1533525 w 2102644"/>
              <a:gd name="connsiteY119" fmla="*/ 1083469 h 1409700"/>
              <a:gd name="connsiteX120" fmla="*/ 1540669 w 2102644"/>
              <a:gd name="connsiteY120" fmla="*/ 1088232 h 1409700"/>
              <a:gd name="connsiteX121" fmla="*/ 1545431 w 2102644"/>
              <a:gd name="connsiteY121" fmla="*/ 1102519 h 1409700"/>
              <a:gd name="connsiteX122" fmla="*/ 1554956 w 2102644"/>
              <a:gd name="connsiteY122" fmla="*/ 1116807 h 1409700"/>
              <a:gd name="connsiteX123" fmla="*/ 1559719 w 2102644"/>
              <a:gd name="connsiteY123" fmla="*/ 1131094 h 1409700"/>
              <a:gd name="connsiteX124" fmla="*/ 1569244 w 2102644"/>
              <a:gd name="connsiteY124" fmla="*/ 1135857 h 1409700"/>
              <a:gd name="connsiteX125" fmla="*/ 1612106 w 2102644"/>
              <a:gd name="connsiteY125" fmla="*/ 1140619 h 1409700"/>
              <a:gd name="connsiteX126" fmla="*/ 1616869 w 2102644"/>
              <a:gd name="connsiteY126" fmla="*/ 1157288 h 1409700"/>
              <a:gd name="connsiteX127" fmla="*/ 1619250 w 2102644"/>
              <a:gd name="connsiteY127" fmla="*/ 1164432 h 1409700"/>
              <a:gd name="connsiteX128" fmla="*/ 1626394 w 2102644"/>
              <a:gd name="connsiteY128" fmla="*/ 1169194 h 1409700"/>
              <a:gd name="connsiteX129" fmla="*/ 1643062 w 2102644"/>
              <a:gd name="connsiteY129" fmla="*/ 1190625 h 1409700"/>
              <a:gd name="connsiteX130" fmla="*/ 1657350 w 2102644"/>
              <a:gd name="connsiteY130" fmla="*/ 1204913 h 1409700"/>
              <a:gd name="connsiteX131" fmla="*/ 1662112 w 2102644"/>
              <a:gd name="connsiteY131" fmla="*/ 1219200 h 1409700"/>
              <a:gd name="connsiteX132" fmla="*/ 1664494 w 2102644"/>
              <a:gd name="connsiteY132" fmla="*/ 1226344 h 1409700"/>
              <a:gd name="connsiteX133" fmla="*/ 1671637 w 2102644"/>
              <a:gd name="connsiteY133" fmla="*/ 1228725 h 1409700"/>
              <a:gd name="connsiteX134" fmla="*/ 1681162 w 2102644"/>
              <a:gd name="connsiteY134" fmla="*/ 1233488 h 1409700"/>
              <a:gd name="connsiteX135" fmla="*/ 1700212 w 2102644"/>
              <a:gd name="connsiteY135" fmla="*/ 1235869 h 1409700"/>
              <a:gd name="connsiteX136" fmla="*/ 1707356 w 2102644"/>
              <a:gd name="connsiteY136" fmla="*/ 1238250 h 1409700"/>
              <a:gd name="connsiteX137" fmla="*/ 1712119 w 2102644"/>
              <a:gd name="connsiteY137" fmla="*/ 1247775 h 1409700"/>
              <a:gd name="connsiteX138" fmla="*/ 1716881 w 2102644"/>
              <a:gd name="connsiteY138" fmla="*/ 1254919 h 1409700"/>
              <a:gd name="connsiteX139" fmla="*/ 1724025 w 2102644"/>
              <a:gd name="connsiteY139" fmla="*/ 1269207 h 1409700"/>
              <a:gd name="connsiteX140" fmla="*/ 1738312 w 2102644"/>
              <a:gd name="connsiteY140" fmla="*/ 1283494 h 1409700"/>
              <a:gd name="connsiteX141" fmla="*/ 1762125 w 2102644"/>
              <a:gd name="connsiteY141" fmla="*/ 1285875 h 1409700"/>
              <a:gd name="connsiteX142" fmla="*/ 1766887 w 2102644"/>
              <a:gd name="connsiteY142" fmla="*/ 1293019 h 1409700"/>
              <a:gd name="connsiteX143" fmla="*/ 1769269 w 2102644"/>
              <a:gd name="connsiteY143" fmla="*/ 1300163 h 1409700"/>
              <a:gd name="connsiteX144" fmla="*/ 1797844 w 2102644"/>
              <a:gd name="connsiteY144" fmla="*/ 1304925 h 1409700"/>
              <a:gd name="connsiteX145" fmla="*/ 1809750 w 2102644"/>
              <a:gd name="connsiteY145" fmla="*/ 1307307 h 1409700"/>
              <a:gd name="connsiteX146" fmla="*/ 1824037 w 2102644"/>
              <a:gd name="connsiteY146" fmla="*/ 1309688 h 1409700"/>
              <a:gd name="connsiteX147" fmla="*/ 1831181 w 2102644"/>
              <a:gd name="connsiteY147" fmla="*/ 1312069 h 1409700"/>
              <a:gd name="connsiteX148" fmla="*/ 1845469 w 2102644"/>
              <a:gd name="connsiteY148" fmla="*/ 1314450 h 1409700"/>
              <a:gd name="connsiteX149" fmla="*/ 1854994 w 2102644"/>
              <a:gd name="connsiteY149" fmla="*/ 1319213 h 1409700"/>
              <a:gd name="connsiteX150" fmla="*/ 1866900 w 2102644"/>
              <a:gd name="connsiteY150" fmla="*/ 1321594 h 1409700"/>
              <a:gd name="connsiteX151" fmla="*/ 1876425 w 2102644"/>
              <a:gd name="connsiteY151" fmla="*/ 1323975 h 1409700"/>
              <a:gd name="connsiteX152" fmla="*/ 1883569 w 2102644"/>
              <a:gd name="connsiteY152" fmla="*/ 1328738 h 1409700"/>
              <a:gd name="connsiteX153" fmla="*/ 1890712 w 2102644"/>
              <a:gd name="connsiteY153" fmla="*/ 1331119 h 1409700"/>
              <a:gd name="connsiteX154" fmla="*/ 1914525 w 2102644"/>
              <a:gd name="connsiteY154" fmla="*/ 1335882 h 1409700"/>
              <a:gd name="connsiteX155" fmla="*/ 1921669 w 2102644"/>
              <a:gd name="connsiteY155" fmla="*/ 1338263 h 1409700"/>
              <a:gd name="connsiteX156" fmla="*/ 1924050 w 2102644"/>
              <a:gd name="connsiteY156" fmla="*/ 1352550 h 1409700"/>
              <a:gd name="connsiteX157" fmla="*/ 1931194 w 2102644"/>
              <a:gd name="connsiteY157" fmla="*/ 1357313 h 1409700"/>
              <a:gd name="connsiteX158" fmla="*/ 1959769 w 2102644"/>
              <a:gd name="connsiteY158" fmla="*/ 1362075 h 1409700"/>
              <a:gd name="connsiteX159" fmla="*/ 1966912 w 2102644"/>
              <a:gd name="connsiteY159" fmla="*/ 1376363 h 1409700"/>
              <a:gd name="connsiteX160" fmla="*/ 1976437 w 2102644"/>
              <a:gd name="connsiteY160" fmla="*/ 1393032 h 1409700"/>
              <a:gd name="connsiteX161" fmla="*/ 1983581 w 2102644"/>
              <a:gd name="connsiteY161" fmla="*/ 1395413 h 1409700"/>
              <a:gd name="connsiteX162" fmla="*/ 2024062 w 2102644"/>
              <a:gd name="connsiteY162" fmla="*/ 1400175 h 1409700"/>
              <a:gd name="connsiteX163" fmla="*/ 2043112 w 2102644"/>
              <a:gd name="connsiteY163" fmla="*/ 1407319 h 1409700"/>
              <a:gd name="connsiteX164" fmla="*/ 2102644 w 2102644"/>
              <a:gd name="connsiteY164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59681 w 2102644"/>
              <a:gd name="connsiteY97" fmla="*/ 914400 h 1409700"/>
              <a:gd name="connsiteX98" fmla="*/ 1266825 w 2102644"/>
              <a:gd name="connsiteY98" fmla="*/ 919163 h 1409700"/>
              <a:gd name="connsiteX99" fmla="*/ 1276350 w 2102644"/>
              <a:gd name="connsiteY99" fmla="*/ 926307 h 1409700"/>
              <a:gd name="connsiteX100" fmla="*/ 1300162 w 2102644"/>
              <a:gd name="connsiteY100" fmla="*/ 931069 h 1409700"/>
              <a:gd name="connsiteX101" fmla="*/ 1302544 w 2102644"/>
              <a:gd name="connsiteY101" fmla="*/ 938213 h 1409700"/>
              <a:gd name="connsiteX102" fmla="*/ 1328737 w 2102644"/>
              <a:gd name="connsiteY102" fmla="*/ 945357 h 1409700"/>
              <a:gd name="connsiteX103" fmla="*/ 1338262 w 2102644"/>
              <a:gd name="connsiteY103" fmla="*/ 959644 h 1409700"/>
              <a:gd name="connsiteX104" fmla="*/ 1343025 w 2102644"/>
              <a:gd name="connsiteY104" fmla="*/ 966788 h 1409700"/>
              <a:gd name="connsiteX105" fmla="*/ 1350169 w 2102644"/>
              <a:gd name="connsiteY105" fmla="*/ 971550 h 1409700"/>
              <a:gd name="connsiteX106" fmla="*/ 1364456 w 2102644"/>
              <a:gd name="connsiteY106" fmla="*/ 983457 h 1409700"/>
              <a:gd name="connsiteX107" fmla="*/ 1366837 w 2102644"/>
              <a:gd name="connsiteY107" fmla="*/ 990600 h 1409700"/>
              <a:gd name="connsiteX108" fmla="*/ 1371600 w 2102644"/>
              <a:gd name="connsiteY108" fmla="*/ 997744 h 1409700"/>
              <a:gd name="connsiteX109" fmla="*/ 1373981 w 2102644"/>
              <a:gd name="connsiteY109" fmla="*/ 1004888 h 1409700"/>
              <a:gd name="connsiteX110" fmla="*/ 1393031 w 2102644"/>
              <a:gd name="connsiteY110" fmla="*/ 1012032 h 1409700"/>
              <a:gd name="connsiteX111" fmla="*/ 1423987 w 2102644"/>
              <a:gd name="connsiteY111" fmla="*/ 1016794 h 1409700"/>
              <a:gd name="connsiteX112" fmla="*/ 1447800 w 2102644"/>
              <a:gd name="connsiteY112" fmla="*/ 1033463 h 1409700"/>
              <a:gd name="connsiteX113" fmla="*/ 1452562 w 2102644"/>
              <a:gd name="connsiteY113" fmla="*/ 1040607 h 1409700"/>
              <a:gd name="connsiteX114" fmla="*/ 1469231 w 2102644"/>
              <a:gd name="connsiteY114" fmla="*/ 1047750 h 1409700"/>
              <a:gd name="connsiteX115" fmla="*/ 1493044 w 2102644"/>
              <a:gd name="connsiteY115" fmla="*/ 1052513 h 1409700"/>
              <a:gd name="connsiteX116" fmla="*/ 1509712 w 2102644"/>
              <a:gd name="connsiteY116" fmla="*/ 1071563 h 1409700"/>
              <a:gd name="connsiteX117" fmla="*/ 1516856 w 2102644"/>
              <a:gd name="connsiteY117" fmla="*/ 1073944 h 1409700"/>
              <a:gd name="connsiteX118" fmla="*/ 1526381 w 2102644"/>
              <a:gd name="connsiteY118" fmla="*/ 1081088 h 1409700"/>
              <a:gd name="connsiteX119" fmla="*/ 1533525 w 2102644"/>
              <a:gd name="connsiteY119" fmla="*/ 1083469 h 1409700"/>
              <a:gd name="connsiteX120" fmla="*/ 1540669 w 2102644"/>
              <a:gd name="connsiteY120" fmla="*/ 1088232 h 1409700"/>
              <a:gd name="connsiteX121" fmla="*/ 1545431 w 2102644"/>
              <a:gd name="connsiteY121" fmla="*/ 1102519 h 1409700"/>
              <a:gd name="connsiteX122" fmla="*/ 1554956 w 2102644"/>
              <a:gd name="connsiteY122" fmla="*/ 1116807 h 1409700"/>
              <a:gd name="connsiteX123" fmla="*/ 1559719 w 2102644"/>
              <a:gd name="connsiteY123" fmla="*/ 1131094 h 1409700"/>
              <a:gd name="connsiteX124" fmla="*/ 1569244 w 2102644"/>
              <a:gd name="connsiteY124" fmla="*/ 1135857 h 1409700"/>
              <a:gd name="connsiteX125" fmla="*/ 1612106 w 2102644"/>
              <a:gd name="connsiteY125" fmla="*/ 1140619 h 1409700"/>
              <a:gd name="connsiteX126" fmla="*/ 1616869 w 2102644"/>
              <a:gd name="connsiteY126" fmla="*/ 1157288 h 1409700"/>
              <a:gd name="connsiteX127" fmla="*/ 1619250 w 2102644"/>
              <a:gd name="connsiteY127" fmla="*/ 1164432 h 1409700"/>
              <a:gd name="connsiteX128" fmla="*/ 1626394 w 2102644"/>
              <a:gd name="connsiteY128" fmla="*/ 1169194 h 1409700"/>
              <a:gd name="connsiteX129" fmla="*/ 1643062 w 2102644"/>
              <a:gd name="connsiteY129" fmla="*/ 1190625 h 1409700"/>
              <a:gd name="connsiteX130" fmla="*/ 1657350 w 2102644"/>
              <a:gd name="connsiteY130" fmla="*/ 1204913 h 1409700"/>
              <a:gd name="connsiteX131" fmla="*/ 1662112 w 2102644"/>
              <a:gd name="connsiteY131" fmla="*/ 1219200 h 1409700"/>
              <a:gd name="connsiteX132" fmla="*/ 1664494 w 2102644"/>
              <a:gd name="connsiteY132" fmla="*/ 1226344 h 1409700"/>
              <a:gd name="connsiteX133" fmla="*/ 1671637 w 2102644"/>
              <a:gd name="connsiteY133" fmla="*/ 1228725 h 1409700"/>
              <a:gd name="connsiteX134" fmla="*/ 1681162 w 2102644"/>
              <a:gd name="connsiteY134" fmla="*/ 1233488 h 1409700"/>
              <a:gd name="connsiteX135" fmla="*/ 1700212 w 2102644"/>
              <a:gd name="connsiteY135" fmla="*/ 1235869 h 1409700"/>
              <a:gd name="connsiteX136" fmla="*/ 1707356 w 2102644"/>
              <a:gd name="connsiteY136" fmla="*/ 1238250 h 1409700"/>
              <a:gd name="connsiteX137" fmla="*/ 1712119 w 2102644"/>
              <a:gd name="connsiteY137" fmla="*/ 1247775 h 1409700"/>
              <a:gd name="connsiteX138" fmla="*/ 1716881 w 2102644"/>
              <a:gd name="connsiteY138" fmla="*/ 1254919 h 1409700"/>
              <a:gd name="connsiteX139" fmla="*/ 1724025 w 2102644"/>
              <a:gd name="connsiteY139" fmla="*/ 1269207 h 1409700"/>
              <a:gd name="connsiteX140" fmla="*/ 1738312 w 2102644"/>
              <a:gd name="connsiteY140" fmla="*/ 1283494 h 1409700"/>
              <a:gd name="connsiteX141" fmla="*/ 1762125 w 2102644"/>
              <a:gd name="connsiteY141" fmla="*/ 1285875 h 1409700"/>
              <a:gd name="connsiteX142" fmla="*/ 1766887 w 2102644"/>
              <a:gd name="connsiteY142" fmla="*/ 1293019 h 1409700"/>
              <a:gd name="connsiteX143" fmla="*/ 1769269 w 2102644"/>
              <a:gd name="connsiteY143" fmla="*/ 1300163 h 1409700"/>
              <a:gd name="connsiteX144" fmla="*/ 1797844 w 2102644"/>
              <a:gd name="connsiteY144" fmla="*/ 1304925 h 1409700"/>
              <a:gd name="connsiteX145" fmla="*/ 1809750 w 2102644"/>
              <a:gd name="connsiteY145" fmla="*/ 1307307 h 1409700"/>
              <a:gd name="connsiteX146" fmla="*/ 1824037 w 2102644"/>
              <a:gd name="connsiteY146" fmla="*/ 1309688 h 1409700"/>
              <a:gd name="connsiteX147" fmla="*/ 1831181 w 2102644"/>
              <a:gd name="connsiteY147" fmla="*/ 1312069 h 1409700"/>
              <a:gd name="connsiteX148" fmla="*/ 1845469 w 2102644"/>
              <a:gd name="connsiteY148" fmla="*/ 1314450 h 1409700"/>
              <a:gd name="connsiteX149" fmla="*/ 1854994 w 2102644"/>
              <a:gd name="connsiteY149" fmla="*/ 1319213 h 1409700"/>
              <a:gd name="connsiteX150" fmla="*/ 1866900 w 2102644"/>
              <a:gd name="connsiteY150" fmla="*/ 1321594 h 1409700"/>
              <a:gd name="connsiteX151" fmla="*/ 1876425 w 2102644"/>
              <a:gd name="connsiteY151" fmla="*/ 1323975 h 1409700"/>
              <a:gd name="connsiteX152" fmla="*/ 1883569 w 2102644"/>
              <a:gd name="connsiteY152" fmla="*/ 1328738 h 1409700"/>
              <a:gd name="connsiteX153" fmla="*/ 1890712 w 2102644"/>
              <a:gd name="connsiteY153" fmla="*/ 1331119 h 1409700"/>
              <a:gd name="connsiteX154" fmla="*/ 1914525 w 2102644"/>
              <a:gd name="connsiteY154" fmla="*/ 1335882 h 1409700"/>
              <a:gd name="connsiteX155" fmla="*/ 1921669 w 2102644"/>
              <a:gd name="connsiteY155" fmla="*/ 1338263 h 1409700"/>
              <a:gd name="connsiteX156" fmla="*/ 1924050 w 2102644"/>
              <a:gd name="connsiteY156" fmla="*/ 1352550 h 1409700"/>
              <a:gd name="connsiteX157" fmla="*/ 1931194 w 2102644"/>
              <a:gd name="connsiteY157" fmla="*/ 1357313 h 1409700"/>
              <a:gd name="connsiteX158" fmla="*/ 1959769 w 2102644"/>
              <a:gd name="connsiteY158" fmla="*/ 1362075 h 1409700"/>
              <a:gd name="connsiteX159" fmla="*/ 1966912 w 2102644"/>
              <a:gd name="connsiteY159" fmla="*/ 1376363 h 1409700"/>
              <a:gd name="connsiteX160" fmla="*/ 1976437 w 2102644"/>
              <a:gd name="connsiteY160" fmla="*/ 1393032 h 1409700"/>
              <a:gd name="connsiteX161" fmla="*/ 1983581 w 2102644"/>
              <a:gd name="connsiteY161" fmla="*/ 1395413 h 1409700"/>
              <a:gd name="connsiteX162" fmla="*/ 2024062 w 2102644"/>
              <a:gd name="connsiteY162" fmla="*/ 1400175 h 1409700"/>
              <a:gd name="connsiteX163" fmla="*/ 2043112 w 2102644"/>
              <a:gd name="connsiteY163" fmla="*/ 1407319 h 1409700"/>
              <a:gd name="connsiteX164" fmla="*/ 2102644 w 2102644"/>
              <a:gd name="connsiteY164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66825 w 2102644"/>
              <a:gd name="connsiteY97" fmla="*/ 919163 h 1409700"/>
              <a:gd name="connsiteX98" fmla="*/ 1276350 w 2102644"/>
              <a:gd name="connsiteY98" fmla="*/ 926307 h 1409700"/>
              <a:gd name="connsiteX99" fmla="*/ 1300162 w 2102644"/>
              <a:gd name="connsiteY99" fmla="*/ 931069 h 1409700"/>
              <a:gd name="connsiteX100" fmla="*/ 1302544 w 2102644"/>
              <a:gd name="connsiteY100" fmla="*/ 938213 h 1409700"/>
              <a:gd name="connsiteX101" fmla="*/ 1328737 w 2102644"/>
              <a:gd name="connsiteY101" fmla="*/ 945357 h 1409700"/>
              <a:gd name="connsiteX102" fmla="*/ 1338262 w 2102644"/>
              <a:gd name="connsiteY102" fmla="*/ 959644 h 1409700"/>
              <a:gd name="connsiteX103" fmla="*/ 1343025 w 2102644"/>
              <a:gd name="connsiteY103" fmla="*/ 966788 h 1409700"/>
              <a:gd name="connsiteX104" fmla="*/ 1350169 w 2102644"/>
              <a:gd name="connsiteY104" fmla="*/ 971550 h 1409700"/>
              <a:gd name="connsiteX105" fmla="*/ 1364456 w 2102644"/>
              <a:gd name="connsiteY105" fmla="*/ 983457 h 1409700"/>
              <a:gd name="connsiteX106" fmla="*/ 1366837 w 2102644"/>
              <a:gd name="connsiteY106" fmla="*/ 990600 h 1409700"/>
              <a:gd name="connsiteX107" fmla="*/ 1371600 w 2102644"/>
              <a:gd name="connsiteY107" fmla="*/ 997744 h 1409700"/>
              <a:gd name="connsiteX108" fmla="*/ 1373981 w 2102644"/>
              <a:gd name="connsiteY108" fmla="*/ 1004888 h 1409700"/>
              <a:gd name="connsiteX109" fmla="*/ 1393031 w 2102644"/>
              <a:gd name="connsiteY109" fmla="*/ 1012032 h 1409700"/>
              <a:gd name="connsiteX110" fmla="*/ 1423987 w 2102644"/>
              <a:gd name="connsiteY110" fmla="*/ 1016794 h 1409700"/>
              <a:gd name="connsiteX111" fmla="*/ 1447800 w 2102644"/>
              <a:gd name="connsiteY111" fmla="*/ 1033463 h 1409700"/>
              <a:gd name="connsiteX112" fmla="*/ 1452562 w 2102644"/>
              <a:gd name="connsiteY112" fmla="*/ 1040607 h 1409700"/>
              <a:gd name="connsiteX113" fmla="*/ 1469231 w 2102644"/>
              <a:gd name="connsiteY113" fmla="*/ 1047750 h 1409700"/>
              <a:gd name="connsiteX114" fmla="*/ 1493044 w 2102644"/>
              <a:gd name="connsiteY114" fmla="*/ 1052513 h 1409700"/>
              <a:gd name="connsiteX115" fmla="*/ 1509712 w 2102644"/>
              <a:gd name="connsiteY115" fmla="*/ 1071563 h 1409700"/>
              <a:gd name="connsiteX116" fmla="*/ 1516856 w 2102644"/>
              <a:gd name="connsiteY116" fmla="*/ 1073944 h 1409700"/>
              <a:gd name="connsiteX117" fmla="*/ 1526381 w 2102644"/>
              <a:gd name="connsiteY117" fmla="*/ 1081088 h 1409700"/>
              <a:gd name="connsiteX118" fmla="*/ 1533525 w 2102644"/>
              <a:gd name="connsiteY118" fmla="*/ 1083469 h 1409700"/>
              <a:gd name="connsiteX119" fmla="*/ 1540669 w 2102644"/>
              <a:gd name="connsiteY119" fmla="*/ 1088232 h 1409700"/>
              <a:gd name="connsiteX120" fmla="*/ 1545431 w 2102644"/>
              <a:gd name="connsiteY120" fmla="*/ 1102519 h 1409700"/>
              <a:gd name="connsiteX121" fmla="*/ 1554956 w 2102644"/>
              <a:gd name="connsiteY121" fmla="*/ 1116807 h 1409700"/>
              <a:gd name="connsiteX122" fmla="*/ 1559719 w 2102644"/>
              <a:gd name="connsiteY122" fmla="*/ 1131094 h 1409700"/>
              <a:gd name="connsiteX123" fmla="*/ 1569244 w 2102644"/>
              <a:gd name="connsiteY123" fmla="*/ 1135857 h 1409700"/>
              <a:gd name="connsiteX124" fmla="*/ 1612106 w 2102644"/>
              <a:gd name="connsiteY124" fmla="*/ 1140619 h 1409700"/>
              <a:gd name="connsiteX125" fmla="*/ 1616869 w 2102644"/>
              <a:gd name="connsiteY125" fmla="*/ 1157288 h 1409700"/>
              <a:gd name="connsiteX126" fmla="*/ 1619250 w 2102644"/>
              <a:gd name="connsiteY126" fmla="*/ 1164432 h 1409700"/>
              <a:gd name="connsiteX127" fmla="*/ 1626394 w 2102644"/>
              <a:gd name="connsiteY127" fmla="*/ 1169194 h 1409700"/>
              <a:gd name="connsiteX128" fmla="*/ 1643062 w 2102644"/>
              <a:gd name="connsiteY128" fmla="*/ 1190625 h 1409700"/>
              <a:gd name="connsiteX129" fmla="*/ 1657350 w 2102644"/>
              <a:gd name="connsiteY129" fmla="*/ 1204913 h 1409700"/>
              <a:gd name="connsiteX130" fmla="*/ 1662112 w 2102644"/>
              <a:gd name="connsiteY130" fmla="*/ 1219200 h 1409700"/>
              <a:gd name="connsiteX131" fmla="*/ 1664494 w 2102644"/>
              <a:gd name="connsiteY131" fmla="*/ 1226344 h 1409700"/>
              <a:gd name="connsiteX132" fmla="*/ 1671637 w 2102644"/>
              <a:gd name="connsiteY132" fmla="*/ 1228725 h 1409700"/>
              <a:gd name="connsiteX133" fmla="*/ 1681162 w 2102644"/>
              <a:gd name="connsiteY133" fmla="*/ 1233488 h 1409700"/>
              <a:gd name="connsiteX134" fmla="*/ 1700212 w 2102644"/>
              <a:gd name="connsiteY134" fmla="*/ 1235869 h 1409700"/>
              <a:gd name="connsiteX135" fmla="*/ 1707356 w 2102644"/>
              <a:gd name="connsiteY135" fmla="*/ 1238250 h 1409700"/>
              <a:gd name="connsiteX136" fmla="*/ 1712119 w 2102644"/>
              <a:gd name="connsiteY136" fmla="*/ 1247775 h 1409700"/>
              <a:gd name="connsiteX137" fmla="*/ 1716881 w 2102644"/>
              <a:gd name="connsiteY137" fmla="*/ 1254919 h 1409700"/>
              <a:gd name="connsiteX138" fmla="*/ 1724025 w 2102644"/>
              <a:gd name="connsiteY138" fmla="*/ 1269207 h 1409700"/>
              <a:gd name="connsiteX139" fmla="*/ 1738312 w 2102644"/>
              <a:gd name="connsiteY139" fmla="*/ 1283494 h 1409700"/>
              <a:gd name="connsiteX140" fmla="*/ 1762125 w 2102644"/>
              <a:gd name="connsiteY140" fmla="*/ 1285875 h 1409700"/>
              <a:gd name="connsiteX141" fmla="*/ 1766887 w 2102644"/>
              <a:gd name="connsiteY141" fmla="*/ 1293019 h 1409700"/>
              <a:gd name="connsiteX142" fmla="*/ 1769269 w 2102644"/>
              <a:gd name="connsiteY142" fmla="*/ 1300163 h 1409700"/>
              <a:gd name="connsiteX143" fmla="*/ 1797844 w 2102644"/>
              <a:gd name="connsiteY143" fmla="*/ 1304925 h 1409700"/>
              <a:gd name="connsiteX144" fmla="*/ 1809750 w 2102644"/>
              <a:gd name="connsiteY144" fmla="*/ 1307307 h 1409700"/>
              <a:gd name="connsiteX145" fmla="*/ 1824037 w 2102644"/>
              <a:gd name="connsiteY145" fmla="*/ 1309688 h 1409700"/>
              <a:gd name="connsiteX146" fmla="*/ 1831181 w 2102644"/>
              <a:gd name="connsiteY146" fmla="*/ 1312069 h 1409700"/>
              <a:gd name="connsiteX147" fmla="*/ 1845469 w 2102644"/>
              <a:gd name="connsiteY147" fmla="*/ 1314450 h 1409700"/>
              <a:gd name="connsiteX148" fmla="*/ 1854994 w 2102644"/>
              <a:gd name="connsiteY148" fmla="*/ 1319213 h 1409700"/>
              <a:gd name="connsiteX149" fmla="*/ 1866900 w 2102644"/>
              <a:gd name="connsiteY149" fmla="*/ 1321594 h 1409700"/>
              <a:gd name="connsiteX150" fmla="*/ 1876425 w 2102644"/>
              <a:gd name="connsiteY150" fmla="*/ 1323975 h 1409700"/>
              <a:gd name="connsiteX151" fmla="*/ 1883569 w 2102644"/>
              <a:gd name="connsiteY151" fmla="*/ 1328738 h 1409700"/>
              <a:gd name="connsiteX152" fmla="*/ 1890712 w 2102644"/>
              <a:gd name="connsiteY152" fmla="*/ 1331119 h 1409700"/>
              <a:gd name="connsiteX153" fmla="*/ 1914525 w 2102644"/>
              <a:gd name="connsiteY153" fmla="*/ 1335882 h 1409700"/>
              <a:gd name="connsiteX154" fmla="*/ 1921669 w 2102644"/>
              <a:gd name="connsiteY154" fmla="*/ 1338263 h 1409700"/>
              <a:gd name="connsiteX155" fmla="*/ 1924050 w 2102644"/>
              <a:gd name="connsiteY155" fmla="*/ 1352550 h 1409700"/>
              <a:gd name="connsiteX156" fmla="*/ 1931194 w 2102644"/>
              <a:gd name="connsiteY156" fmla="*/ 1357313 h 1409700"/>
              <a:gd name="connsiteX157" fmla="*/ 1959769 w 2102644"/>
              <a:gd name="connsiteY157" fmla="*/ 1362075 h 1409700"/>
              <a:gd name="connsiteX158" fmla="*/ 1966912 w 2102644"/>
              <a:gd name="connsiteY158" fmla="*/ 1376363 h 1409700"/>
              <a:gd name="connsiteX159" fmla="*/ 1976437 w 2102644"/>
              <a:gd name="connsiteY159" fmla="*/ 1393032 h 1409700"/>
              <a:gd name="connsiteX160" fmla="*/ 1983581 w 2102644"/>
              <a:gd name="connsiteY160" fmla="*/ 1395413 h 1409700"/>
              <a:gd name="connsiteX161" fmla="*/ 2024062 w 2102644"/>
              <a:gd name="connsiteY161" fmla="*/ 1400175 h 1409700"/>
              <a:gd name="connsiteX162" fmla="*/ 2043112 w 2102644"/>
              <a:gd name="connsiteY162" fmla="*/ 1407319 h 1409700"/>
              <a:gd name="connsiteX163" fmla="*/ 2102644 w 2102644"/>
              <a:gd name="connsiteY163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888206 w 2102644"/>
              <a:gd name="connsiteY78" fmla="*/ 716757 h 1409700"/>
              <a:gd name="connsiteX79" fmla="*/ 940594 w 2102644"/>
              <a:gd name="connsiteY79" fmla="*/ 728663 h 1409700"/>
              <a:gd name="connsiteX80" fmla="*/ 942975 w 2102644"/>
              <a:gd name="connsiteY80" fmla="*/ 735807 h 1409700"/>
              <a:gd name="connsiteX81" fmla="*/ 950119 w 2102644"/>
              <a:gd name="connsiteY81" fmla="*/ 738188 h 1409700"/>
              <a:gd name="connsiteX82" fmla="*/ 959644 w 2102644"/>
              <a:gd name="connsiteY82" fmla="*/ 754857 h 1409700"/>
              <a:gd name="connsiteX83" fmla="*/ 966787 w 2102644"/>
              <a:gd name="connsiteY83" fmla="*/ 757238 h 1409700"/>
              <a:gd name="connsiteX84" fmla="*/ 976312 w 2102644"/>
              <a:gd name="connsiteY84" fmla="*/ 769144 h 1409700"/>
              <a:gd name="connsiteX85" fmla="*/ 985837 w 2102644"/>
              <a:gd name="connsiteY85" fmla="*/ 778669 h 1409700"/>
              <a:gd name="connsiteX86" fmla="*/ 990600 w 2102644"/>
              <a:gd name="connsiteY86" fmla="*/ 785813 h 1409700"/>
              <a:gd name="connsiteX87" fmla="*/ 997744 w 2102644"/>
              <a:gd name="connsiteY87" fmla="*/ 795338 h 1409700"/>
              <a:gd name="connsiteX88" fmla="*/ 1000125 w 2102644"/>
              <a:gd name="connsiteY88" fmla="*/ 802482 h 1409700"/>
              <a:gd name="connsiteX89" fmla="*/ 1012031 w 2102644"/>
              <a:gd name="connsiteY89" fmla="*/ 814388 h 1409700"/>
              <a:gd name="connsiteX90" fmla="*/ 1021556 w 2102644"/>
              <a:gd name="connsiteY90" fmla="*/ 828675 h 1409700"/>
              <a:gd name="connsiteX91" fmla="*/ 1035844 w 2102644"/>
              <a:gd name="connsiteY91" fmla="*/ 835819 h 1409700"/>
              <a:gd name="connsiteX92" fmla="*/ 1040606 w 2102644"/>
              <a:gd name="connsiteY92" fmla="*/ 842963 h 1409700"/>
              <a:gd name="connsiteX93" fmla="*/ 1081087 w 2102644"/>
              <a:gd name="connsiteY93" fmla="*/ 850107 h 1409700"/>
              <a:gd name="connsiteX94" fmla="*/ 1085850 w 2102644"/>
              <a:gd name="connsiteY94" fmla="*/ 857250 h 1409700"/>
              <a:gd name="connsiteX95" fmla="*/ 1095375 w 2102644"/>
              <a:gd name="connsiteY95" fmla="*/ 862013 h 1409700"/>
              <a:gd name="connsiteX96" fmla="*/ 1223962 w 2102644"/>
              <a:gd name="connsiteY96" fmla="*/ 862014 h 1409700"/>
              <a:gd name="connsiteX97" fmla="*/ 1235869 w 2102644"/>
              <a:gd name="connsiteY97" fmla="*/ 907256 h 1409700"/>
              <a:gd name="connsiteX98" fmla="*/ 1276350 w 2102644"/>
              <a:gd name="connsiteY98" fmla="*/ 926307 h 1409700"/>
              <a:gd name="connsiteX99" fmla="*/ 1300162 w 2102644"/>
              <a:gd name="connsiteY99" fmla="*/ 931069 h 1409700"/>
              <a:gd name="connsiteX100" fmla="*/ 1302544 w 2102644"/>
              <a:gd name="connsiteY100" fmla="*/ 938213 h 1409700"/>
              <a:gd name="connsiteX101" fmla="*/ 1328737 w 2102644"/>
              <a:gd name="connsiteY101" fmla="*/ 945357 h 1409700"/>
              <a:gd name="connsiteX102" fmla="*/ 1338262 w 2102644"/>
              <a:gd name="connsiteY102" fmla="*/ 959644 h 1409700"/>
              <a:gd name="connsiteX103" fmla="*/ 1343025 w 2102644"/>
              <a:gd name="connsiteY103" fmla="*/ 966788 h 1409700"/>
              <a:gd name="connsiteX104" fmla="*/ 1350169 w 2102644"/>
              <a:gd name="connsiteY104" fmla="*/ 971550 h 1409700"/>
              <a:gd name="connsiteX105" fmla="*/ 1364456 w 2102644"/>
              <a:gd name="connsiteY105" fmla="*/ 983457 h 1409700"/>
              <a:gd name="connsiteX106" fmla="*/ 1366837 w 2102644"/>
              <a:gd name="connsiteY106" fmla="*/ 990600 h 1409700"/>
              <a:gd name="connsiteX107" fmla="*/ 1371600 w 2102644"/>
              <a:gd name="connsiteY107" fmla="*/ 997744 h 1409700"/>
              <a:gd name="connsiteX108" fmla="*/ 1373981 w 2102644"/>
              <a:gd name="connsiteY108" fmla="*/ 1004888 h 1409700"/>
              <a:gd name="connsiteX109" fmla="*/ 1393031 w 2102644"/>
              <a:gd name="connsiteY109" fmla="*/ 1012032 h 1409700"/>
              <a:gd name="connsiteX110" fmla="*/ 1423987 w 2102644"/>
              <a:gd name="connsiteY110" fmla="*/ 1016794 h 1409700"/>
              <a:gd name="connsiteX111" fmla="*/ 1447800 w 2102644"/>
              <a:gd name="connsiteY111" fmla="*/ 1033463 h 1409700"/>
              <a:gd name="connsiteX112" fmla="*/ 1452562 w 2102644"/>
              <a:gd name="connsiteY112" fmla="*/ 1040607 h 1409700"/>
              <a:gd name="connsiteX113" fmla="*/ 1469231 w 2102644"/>
              <a:gd name="connsiteY113" fmla="*/ 1047750 h 1409700"/>
              <a:gd name="connsiteX114" fmla="*/ 1493044 w 2102644"/>
              <a:gd name="connsiteY114" fmla="*/ 1052513 h 1409700"/>
              <a:gd name="connsiteX115" fmla="*/ 1509712 w 2102644"/>
              <a:gd name="connsiteY115" fmla="*/ 1071563 h 1409700"/>
              <a:gd name="connsiteX116" fmla="*/ 1516856 w 2102644"/>
              <a:gd name="connsiteY116" fmla="*/ 1073944 h 1409700"/>
              <a:gd name="connsiteX117" fmla="*/ 1526381 w 2102644"/>
              <a:gd name="connsiteY117" fmla="*/ 1081088 h 1409700"/>
              <a:gd name="connsiteX118" fmla="*/ 1533525 w 2102644"/>
              <a:gd name="connsiteY118" fmla="*/ 1083469 h 1409700"/>
              <a:gd name="connsiteX119" fmla="*/ 1540669 w 2102644"/>
              <a:gd name="connsiteY119" fmla="*/ 1088232 h 1409700"/>
              <a:gd name="connsiteX120" fmla="*/ 1545431 w 2102644"/>
              <a:gd name="connsiteY120" fmla="*/ 1102519 h 1409700"/>
              <a:gd name="connsiteX121" fmla="*/ 1554956 w 2102644"/>
              <a:gd name="connsiteY121" fmla="*/ 1116807 h 1409700"/>
              <a:gd name="connsiteX122" fmla="*/ 1559719 w 2102644"/>
              <a:gd name="connsiteY122" fmla="*/ 1131094 h 1409700"/>
              <a:gd name="connsiteX123" fmla="*/ 1569244 w 2102644"/>
              <a:gd name="connsiteY123" fmla="*/ 1135857 h 1409700"/>
              <a:gd name="connsiteX124" fmla="*/ 1612106 w 2102644"/>
              <a:gd name="connsiteY124" fmla="*/ 1140619 h 1409700"/>
              <a:gd name="connsiteX125" fmla="*/ 1616869 w 2102644"/>
              <a:gd name="connsiteY125" fmla="*/ 1157288 h 1409700"/>
              <a:gd name="connsiteX126" fmla="*/ 1619250 w 2102644"/>
              <a:gd name="connsiteY126" fmla="*/ 1164432 h 1409700"/>
              <a:gd name="connsiteX127" fmla="*/ 1626394 w 2102644"/>
              <a:gd name="connsiteY127" fmla="*/ 1169194 h 1409700"/>
              <a:gd name="connsiteX128" fmla="*/ 1643062 w 2102644"/>
              <a:gd name="connsiteY128" fmla="*/ 1190625 h 1409700"/>
              <a:gd name="connsiteX129" fmla="*/ 1657350 w 2102644"/>
              <a:gd name="connsiteY129" fmla="*/ 1204913 h 1409700"/>
              <a:gd name="connsiteX130" fmla="*/ 1662112 w 2102644"/>
              <a:gd name="connsiteY130" fmla="*/ 1219200 h 1409700"/>
              <a:gd name="connsiteX131" fmla="*/ 1664494 w 2102644"/>
              <a:gd name="connsiteY131" fmla="*/ 1226344 h 1409700"/>
              <a:gd name="connsiteX132" fmla="*/ 1671637 w 2102644"/>
              <a:gd name="connsiteY132" fmla="*/ 1228725 h 1409700"/>
              <a:gd name="connsiteX133" fmla="*/ 1681162 w 2102644"/>
              <a:gd name="connsiteY133" fmla="*/ 1233488 h 1409700"/>
              <a:gd name="connsiteX134" fmla="*/ 1700212 w 2102644"/>
              <a:gd name="connsiteY134" fmla="*/ 1235869 h 1409700"/>
              <a:gd name="connsiteX135" fmla="*/ 1707356 w 2102644"/>
              <a:gd name="connsiteY135" fmla="*/ 1238250 h 1409700"/>
              <a:gd name="connsiteX136" fmla="*/ 1712119 w 2102644"/>
              <a:gd name="connsiteY136" fmla="*/ 1247775 h 1409700"/>
              <a:gd name="connsiteX137" fmla="*/ 1716881 w 2102644"/>
              <a:gd name="connsiteY137" fmla="*/ 1254919 h 1409700"/>
              <a:gd name="connsiteX138" fmla="*/ 1724025 w 2102644"/>
              <a:gd name="connsiteY138" fmla="*/ 1269207 h 1409700"/>
              <a:gd name="connsiteX139" fmla="*/ 1738312 w 2102644"/>
              <a:gd name="connsiteY139" fmla="*/ 1283494 h 1409700"/>
              <a:gd name="connsiteX140" fmla="*/ 1762125 w 2102644"/>
              <a:gd name="connsiteY140" fmla="*/ 1285875 h 1409700"/>
              <a:gd name="connsiteX141" fmla="*/ 1766887 w 2102644"/>
              <a:gd name="connsiteY141" fmla="*/ 1293019 h 1409700"/>
              <a:gd name="connsiteX142" fmla="*/ 1769269 w 2102644"/>
              <a:gd name="connsiteY142" fmla="*/ 1300163 h 1409700"/>
              <a:gd name="connsiteX143" fmla="*/ 1797844 w 2102644"/>
              <a:gd name="connsiteY143" fmla="*/ 1304925 h 1409700"/>
              <a:gd name="connsiteX144" fmla="*/ 1809750 w 2102644"/>
              <a:gd name="connsiteY144" fmla="*/ 1307307 h 1409700"/>
              <a:gd name="connsiteX145" fmla="*/ 1824037 w 2102644"/>
              <a:gd name="connsiteY145" fmla="*/ 1309688 h 1409700"/>
              <a:gd name="connsiteX146" fmla="*/ 1831181 w 2102644"/>
              <a:gd name="connsiteY146" fmla="*/ 1312069 h 1409700"/>
              <a:gd name="connsiteX147" fmla="*/ 1845469 w 2102644"/>
              <a:gd name="connsiteY147" fmla="*/ 1314450 h 1409700"/>
              <a:gd name="connsiteX148" fmla="*/ 1854994 w 2102644"/>
              <a:gd name="connsiteY148" fmla="*/ 1319213 h 1409700"/>
              <a:gd name="connsiteX149" fmla="*/ 1866900 w 2102644"/>
              <a:gd name="connsiteY149" fmla="*/ 1321594 h 1409700"/>
              <a:gd name="connsiteX150" fmla="*/ 1876425 w 2102644"/>
              <a:gd name="connsiteY150" fmla="*/ 1323975 h 1409700"/>
              <a:gd name="connsiteX151" fmla="*/ 1883569 w 2102644"/>
              <a:gd name="connsiteY151" fmla="*/ 1328738 h 1409700"/>
              <a:gd name="connsiteX152" fmla="*/ 1890712 w 2102644"/>
              <a:gd name="connsiteY152" fmla="*/ 1331119 h 1409700"/>
              <a:gd name="connsiteX153" fmla="*/ 1914525 w 2102644"/>
              <a:gd name="connsiteY153" fmla="*/ 1335882 h 1409700"/>
              <a:gd name="connsiteX154" fmla="*/ 1921669 w 2102644"/>
              <a:gd name="connsiteY154" fmla="*/ 1338263 h 1409700"/>
              <a:gd name="connsiteX155" fmla="*/ 1924050 w 2102644"/>
              <a:gd name="connsiteY155" fmla="*/ 1352550 h 1409700"/>
              <a:gd name="connsiteX156" fmla="*/ 1931194 w 2102644"/>
              <a:gd name="connsiteY156" fmla="*/ 1357313 h 1409700"/>
              <a:gd name="connsiteX157" fmla="*/ 1959769 w 2102644"/>
              <a:gd name="connsiteY157" fmla="*/ 1362075 h 1409700"/>
              <a:gd name="connsiteX158" fmla="*/ 1966912 w 2102644"/>
              <a:gd name="connsiteY158" fmla="*/ 1376363 h 1409700"/>
              <a:gd name="connsiteX159" fmla="*/ 1976437 w 2102644"/>
              <a:gd name="connsiteY159" fmla="*/ 1393032 h 1409700"/>
              <a:gd name="connsiteX160" fmla="*/ 1983581 w 2102644"/>
              <a:gd name="connsiteY160" fmla="*/ 1395413 h 1409700"/>
              <a:gd name="connsiteX161" fmla="*/ 2024062 w 2102644"/>
              <a:gd name="connsiteY161" fmla="*/ 1400175 h 1409700"/>
              <a:gd name="connsiteX162" fmla="*/ 2043112 w 2102644"/>
              <a:gd name="connsiteY162" fmla="*/ 1407319 h 1409700"/>
              <a:gd name="connsiteX163" fmla="*/ 2102644 w 2102644"/>
              <a:gd name="connsiteY163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888206 w 2102644"/>
              <a:gd name="connsiteY78" fmla="*/ 716757 h 1409700"/>
              <a:gd name="connsiteX79" fmla="*/ 940594 w 2102644"/>
              <a:gd name="connsiteY79" fmla="*/ 728663 h 1409700"/>
              <a:gd name="connsiteX80" fmla="*/ 942975 w 2102644"/>
              <a:gd name="connsiteY80" fmla="*/ 735807 h 1409700"/>
              <a:gd name="connsiteX81" fmla="*/ 950119 w 2102644"/>
              <a:gd name="connsiteY81" fmla="*/ 738188 h 1409700"/>
              <a:gd name="connsiteX82" fmla="*/ 959644 w 2102644"/>
              <a:gd name="connsiteY82" fmla="*/ 754857 h 1409700"/>
              <a:gd name="connsiteX83" fmla="*/ 966787 w 2102644"/>
              <a:gd name="connsiteY83" fmla="*/ 757238 h 1409700"/>
              <a:gd name="connsiteX84" fmla="*/ 976312 w 2102644"/>
              <a:gd name="connsiteY84" fmla="*/ 769144 h 1409700"/>
              <a:gd name="connsiteX85" fmla="*/ 985837 w 2102644"/>
              <a:gd name="connsiteY85" fmla="*/ 778669 h 1409700"/>
              <a:gd name="connsiteX86" fmla="*/ 990600 w 2102644"/>
              <a:gd name="connsiteY86" fmla="*/ 785813 h 1409700"/>
              <a:gd name="connsiteX87" fmla="*/ 997744 w 2102644"/>
              <a:gd name="connsiteY87" fmla="*/ 795338 h 1409700"/>
              <a:gd name="connsiteX88" fmla="*/ 1000125 w 2102644"/>
              <a:gd name="connsiteY88" fmla="*/ 802482 h 1409700"/>
              <a:gd name="connsiteX89" fmla="*/ 1012031 w 2102644"/>
              <a:gd name="connsiteY89" fmla="*/ 814388 h 1409700"/>
              <a:gd name="connsiteX90" fmla="*/ 1021556 w 2102644"/>
              <a:gd name="connsiteY90" fmla="*/ 828675 h 1409700"/>
              <a:gd name="connsiteX91" fmla="*/ 1035844 w 2102644"/>
              <a:gd name="connsiteY91" fmla="*/ 835819 h 1409700"/>
              <a:gd name="connsiteX92" fmla="*/ 1040606 w 2102644"/>
              <a:gd name="connsiteY92" fmla="*/ 842963 h 1409700"/>
              <a:gd name="connsiteX93" fmla="*/ 1081087 w 2102644"/>
              <a:gd name="connsiteY93" fmla="*/ 850107 h 1409700"/>
              <a:gd name="connsiteX94" fmla="*/ 1085850 w 2102644"/>
              <a:gd name="connsiteY94" fmla="*/ 857250 h 1409700"/>
              <a:gd name="connsiteX95" fmla="*/ 1095375 w 2102644"/>
              <a:gd name="connsiteY95" fmla="*/ 862013 h 1409700"/>
              <a:gd name="connsiteX96" fmla="*/ 1223962 w 2102644"/>
              <a:gd name="connsiteY96" fmla="*/ 862014 h 1409700"/>
              <a:gd name="connsiteX97" fmla="*/ 1235869 w 2102644"/>
              <a:gd name="connsiteY97" fmla="*/ 907256 h 1409700"/>
              <a:gd name="connsiteX98" fmla="*/ 1276350 w 2102644"/>
              <a:gd name="connsiteY98" fmla="*/ 926307 h 1409700"/>
              <a:gd name="connsiteX99" fmla="*/ 1300162 w 2102644"/>
              <a:gd name="connsiteY99" fmla="*/ 931069 h 1409700"/>
              <a:gd name="connsiteX100" fmla="*/ 1302544 w 2102644"/>
              <a:gd name="connsiteY100" fmla="*/ 938213 h 1409700"/>
              <a:gd name="connsiteX101" fmla="*/ 1328737 w 2102644"/>
              <a:gd name="connsiteY101" fmla="*/ 945357 h 1409700"/>
              <a:gd name="connsiteX102" fmla="*/ 1338262 w 2102644"/>
              <a:gd name="connsiteY102" fmla="*/ 959644 h 1409700"/>
              <a:gd name="connsiteX103" fmla="*/ 1343025 w 2102644"/>
              <a:gd name="connsiteY103" fmla="*/ 966788 h 1409700"/>
              <a:gd name="connsiteX104" fmla="*/ 1350169 w 2102644"/>
              <a:gd name="connsiteY104" fmla="*/ 971550 h 1409700"/>
              <a:gd name="connsiteX105" fmla="*/ 1364456 w 2102644"/>
              <a:gd name="connsiteY105" fmla="*/ 983457 h 1409700"/>
              <a:gd name="connsiteX106" fmla="*/ 1366837 w 2102644"/>
              <a:gd name="connsiteY106" fmla="*/ 990600 h 1409700"/>
              <a:gd name="connsiteX107" fmla="*/ 1371600 w 2102644"/>
              <a:gd name="connsiteY107" fmla="*/ 997744 h 1409700"/>
              <a:gd name="connsiteX108" fmla="*/ 1373981 w 2102644"/>
              <a:gd name="connsiteY108" fmla="*/ 1004888 h 1409700"/>
              <a:gd name="connsiteX109" fmla="*/ 1393031 w 2102644"/>
              <a:gd name="connsiteY109" fmla="*/ 1012032 h 1409700"/>
              <a:gd name="connsiteX110" fmla="*/ 1423987 w 2102644"/>
              <a:gd name="connsiteY110" fmla="*/ 1016794 h 1409700"/>
              <a:gd name="connsiteX111" fmla="*/ 1447800 w 2102644"/>
              <a:gd name="connsiteY111" fmla="*/ 1033463 h 1409700"/>
              <a:gd name="connsiteX112" fmla="*/ 1452562 w 2102644"/>
              <a:gd name="connsiteY112" fmla="*/ 1040607 h 1409700"/>
              <a:gd name="connsiteX113" fmla="*/ 1469231 w 2102644"/>
              <a:gd name="connsiteY113" fmla="*/ 1047750 h 1409700"/>
              <a:gd name="connsiteX114" fmla="*/ 1493044 w 2102644"/>
              <a:gd name="connsiteY114" fmla="*/ 1052513 h 1409700"/>
              <a:gd name="connsiteX115" fmla="*/ 1509712 w 2102644"/>
              <a:gd name="connsiteY115" fmla="*/ 1071563 h 1409700"/>
              <a:gd name="connsiteX116" fmla="*/ 1516856 w 2102644"/>
              <a:gd name="connsiteY116" fmla="*/ 1073944 h 1409700"/>
              <a:gd name="connsiteX117" fmla="*/ 1526381 w 2102644"/>
              <a:gd name="connsiteY117" fmla="*/ 1081088 h 1409700"/>
              <a:gd name="connsiteX118" fmla="*/ 1533525 w 2102644"/>
              <a:gd name="connsiteY118" fmla="*/ 1083469 h 1409700"/>
              <a:gd name="connsiteX119" fmla="*/ 1540669 w 2102644"/>
              <a:gd name="connsiteY119" fmla="*/ 1088232 h 1409700"/>
              <a:gd name="connsiteX120" fmla="*/ 1545431 w 2102644"/>
              <a:gd name="connsiteY120" fmla="*/ 1102519 h 1409700"/>
              <a:gd name="connsiteX121" fmla="*/ 1554956 w 2102644"/>
              <a:gd name="connsiteY121" fmla="*/ 1116807 h 1409700"/>
              <a:gd name="connsiteX122" fmla="*/ 1559719 w 2102644"/>
              <a:gd name="connsiteY122" fmla="*/ 1131094 h 1409700"/>
              <a:gd name="connsiteX123" fmla="*/ 1569244 w 2102644"/>
              <a:gd name="connsiteY123" fmla="*/ 1135857 h 1409700"/>
              <a:gd name="connsiteX124" fmla="*/ 1612106 w 2102644"/>
              <a:gd name="connsiteY124" fmla="*/ 1140619 h 1409700"/>
              <a:gd name="connsiteX125" fmla="*/ 1616869 w 2102644"/>
              <a:gd name="connsiteY125" fmla="*/ 1157288 h 1409700"/>
              <a:gd name="connsiteX126" fmla="*/ 1619250 w 2102644"/>
              <a:gd name="connsiteY126" fmla="*/ 1164432 h 1409700"/>
              <a:gd name="connsiteX127" fmla="*/ 1626394 w 2102644"/>
              <a:gd name="connsiteY127" fmla="*/ 1169194 h 1409700"/>
              <a:gd name="connsiteX128" fmla="*/ 1643062 w 2102644"/>
              <a:gd name="connsiteY128" fmla="*/ 1190625 h 1409700"/>
              <a:gd name="connsiteX129" fmla="*/ 1657350 w 2102644"/>
              <a:gd name="connsiteY129" fmla="*/ 1204913 h 1409700"/>
              <a:gd name="connsiteX130" fmla="*/ 1662112 w 2102644"/>
              <a:gd name="connsiteY130" fmla="*/ 1219200 h 1409700"/>
              <a:gd name="connsiteX131" fmla="*/ 1664494 w 2102644"/>
              <a:gd name="connsiteY131" fmla="*/ 1226344 h 1409700"/>
              <a:gd name="connsiteX132" fmla="*/ 1671637 w 2102644"/>
              <a:gd name="connsiteY132" fmla="*/ 1228725 h 1409700"/>
              <a:gd name="connsiteX133" fmla="*/ 1681162 w 2102644"/>
              <a:gd name="connsiteY133" fmla="*/ 1233488 h 1409700"/>
              <a:gd name="connsiteX134" fmla="*/ 1700212 w 2102644"/>
              <a:gd name="connsiteY134" fmla="*/ 1235869 h 1409700"/>
              <a:gd name="connsiteX135" fmla="*/ 1707356 w 2102644"/>
              <a:gd name="connsiteY135" fmla="*/ 1238250 h 1409700"/>
              <a:gd name="connsiteX136" fmla="*/ 1712119 w 2102644"/>
              <a:gd name="connsiteY136" fmla="*/ 1247775 h 1409700"/>
              <a:gd name="connsiteX137" fmla="*/ 1716881 w 2102644"/>
              <a:gd name="connsiteY137" fmla="*/ 1254919 h 1409700"/>
              <a:gd name="connsiteX138" fmla="*/ 1724025 w 2102644"/>
              <a:gd name="connsiteY138" fmla="*/ 1269207 h 1409700"/>
              <a:gd name="connsiteX139" fmla="*/ 1738312 w 2102644"/>
              <a:gd name="connsiteY139" fmla="*/ 1283494 h 1409700"/>
              <a:gd name="connsiteX140" fmla="*/ 1762125 w 2102644"/>
              <a:gd name="connsiteY140" fmla="*/ 1285875 h 1409700"/>
              <a:gd name="connsiteX141" fmla="*/ 1766887 w 2102644"/>
              <a:gd name="connsiteY141" fmla="*/ 1293019 h 1409700"/>
              <a:gd name="connsiteX142" fmla="*/ 1769269 w 2102644"/>
              <a:gd name="connsiteY142" fmla="*/ 1300163 h 1409700"/>
              <a:gd name="connsiteX143" fmla="*/ 1797844 w 2102644"/>
              <a:gd name="connsiteY143" fmla="*/ 1304925 h 1409700"/>
              <a:gd name="connsiteX144" fmla="*/ 1809750 w 2102644"/>
              <a:gd name="connsiteY144" fmla="*/ 1307307 h 1409700"/>
              <a:gd name="connsiteX145" fmla="*/ 1824037 w 2102644"/>
              <a:gd name="connsiteY145" fmla="*/ 1309688 h 1409700"/>
              <a:gd name="connsiteX146" fmla="*/ 1831181 w 2102644"/>
              <a:gd name="connsiteY146" fmla="*/ 1312069 h 1409700"/>
              <a:gd name="connsiteX147" fmla="*/ 1845469 w 2102644"/>
              <a:gd name="connsiteY147" fmla="*/ 1314450 h 1409700"/>
              <a:gd name="connsiteX148" fmla="*/ 1854994 w 2102644"/>
              <a:gd name="connsiteY148" fmla="*/ 1319213 h 1409700"/>
              <a:gd name="connsiteX149" fmla="*/ 1866900 w 2102644"/>
              <a:gd name="connsiteY149" fmla="*/ 1321594 h 1409700"/>
              <a:gd name="connsiteX150" fmla="*/ 1876425 w 2102644"/>
              <a:gd name="connsiteY150" fmla="*/ 1323975 h 1409700"/>
              <a:gd name="connsiteX151" fmla="*/ 1883569 w 2102644"/>
              <a:gd name="connsiteY151" fmla="*/ 1328738 h 1409700"/>
              <a:gd name="connsiteX152" fmla="*/ 1890712 w 2102644"/>
              <a:gd name="connsiteY152" fmla="*/ 1331119 h 1409700"/>
              <a:gd name="connsiteX153" fmla="*/ 1914525 w 2102644"/>
              <a:gd name="connsiteY153" fmla="*/ 1335882 h 1409700"/>
              <a:gd name="connsiteX154" fmla="*/ 1921669 w 2102644"/>
              <a:gd name="connsiteY154" fmla="*/ 1338263 h 1409700"/>
              <a:gd name="connsiteX155" fmla="*/ 1924050 w 2102644"/>
              <a:gd name="connsiteY155" fmla="*/ 1352550 h 1409700"/>
              <a:gd name="connsiteX156" fmla="*/ 1931194 w 2102644"/>
              <a:gd name="connsiteY156" fmla="*/ 1357313 h 1409700"/>
              <a:gd name="connsiteX157" fmla="*/ 1959769 w 2102644"/>
              <a:gd name="connsiteY157" fmla="*/ 1362075 h 1409700"/>
              <a:gd name="connsiteX158" fmla="*/ 1966912 w 2102644"/>
              <a:gd name="connsiteY158" fmla="*/ 1376363 h 1409700"/>
              <a:gd name="connsiteX159" fmla="*/ 1976437 w 2102644"/>
              <a:gd name="connsiteY159" fmla="*/ 1393032 h 1409700"/>
              <a:gd name="connsiteX160" fmla="*/ 1983581 w 2102644"/>
              <a:gd name="connsiteY160" fmla="*/ 1395413 h 1409700"/>
              <a:gd name="connsiteX161" fmla="*/ 2024062 w 2102644"/>
              <a:gd name="connsiteY161" fmla="*/ 1400175 h 1409700"/>
              <a:gd name="connsiteX162" fmla="*/ 2043112 w 2102644"/>
              <a:gd name="connsiteY162" fmla="*/ 1407319 h 1409700"/>
              <a:gd name="connsiteX163" fmla="*/ 2102644 w 2102644"/>
              <a:gd name="connsiteY163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688182 h 1409700"/>
              <a:gd name="connsiteX78" fmla="*/ 888206 w 2102644"/>
              <a:gd name="connsiteY78" fmla="*/ 716757 h 1409700"/>
              <a:gd name="connsiteX79" fmla="*/ 940594 w 2102644"/>
              <a:gd name="connsiteY79" fmla="*/ 728663 h 1409700"/>
              <a:gd name="connsiteX80" fmla="*/ 942975 w 2102644"/>
              <a:gd name="connsiteY80" fmla="*/ 735807 h 1409700"/>
              <a:gd name="connsiteX81" fmla="*/ 950119 w 2102644"/>
              <a:gd name="connsiteY81" fmla="*/ 738188 h 1409700"/>
              <a:gd name="connsiteX82" fmla="*/ 959644 w 2102644"/>
              <a:gd name="connsiteY82" fmla="*/ 754857 h 1409700"/>
              <a:gd name="connsiteX83" fmla="*/ 966787 w 2102644"/>
              <a:gd name="connsiteY83" fmla="*/ 757238 h 1409700"/>
              <a:gd name="connsiteX84" fmla="*/ 976312 w 2102644"/>
              <a:gd name="connsiteY84" fmla="*/ 769144 h 1409700"/>
              <a:gd name="connsiteX85" fmla="*/ 985837 w 2102644"/>
              <a:gd name="connsiteY85" fmla="*/ 778669 h 1409700"/>
              <a:gd name="connsiteX86" fmla="*/ 990600 w 2102644"/>
              <a:gd name="connsiteY86" fmla="*/ 785813 h 1409700"/>
              <a:gd name="connsiteX87" fmla="*/ 997744 w 2102644"/>
              <a:gd name="connsiteY87" fmla="*/ 795338 h 1409700"/>
              <a:gd name="connsiteX88" fmla="*/ 1000125 w 2102644"/>
              <a:gd name="connsiteY88" fmla="*/ 802482 h 1409700"/>
              <a:gd name="connsiteX89" fmla="*/ 1012031 w 2102644"/>
              <a:gd name="connsiteY89" fmla="*/ 814388 h 1409700"/>
              <a:gd name="connsiteX90" fmla="*/ 1021556 w 2102644"/>
              <a:gd name="connsiteY90" fmla="*/ 828675 h 1409700"/>
              <a:gd name="connsiteX91" fmla="*/ 1035844 w 2102644"/>
              <a:gd name="connsiteY91" fmla="*/ 835819 h 1409700"/>
              <a:gd name="connsiteX92" fmla="*/ 1040606 w 2102644"/>
              <a:gd name="connsiteY92" fmla="*/ 842963 h 1409700"/>
              <a:gd name="connsiteX93" fmla="*/ 1081087 w 2102644"/>
              <a:gd name="connsiteY93" fmla="*/ 850107 h 1409700"/>
              <a:gd name="connsiteX94" fmla="*/ 1085850 w 2102644"/>
              <a:gd name="connsiteY94" fmla="*/ 857250 h 1409700"/>
              <a:gd name="connsiteX95" fmla="*/ 1095375 w 2102644"/>
              <a:gd name="connsiteY95" fmla="*/ 862013 h 1409700"/>
              <a:gd name="connsiteX96" fmla="*/ 1223962 w 2102644"/>
              <a:gd name="connsiteY96" fmla="*/ 862014 h 1409700"/>
              <a:gd name="connsiteX97" fmla="*/ 1235869 w 2102644"/>
              <a:gd name="connsiteY97" fmla="*/ 907256 h 1409700"/>
              <a:gd name="connsiteX98" fmla="*/ 1276350 w 2102644"/>
              <a:gd name="connsiteY98" fmla="*/ 926307 h 1409700"/>
              <a:gd name="connsiteX99" fmla="*/ 1300162 w 2102644"/>
              <a:gd name="connsiteY99" fmla="*/ 931069 h 1409700"/>
              <a:gd name="connsiteX100" fmla="*/ 1302544 w 2102644"/>
              <a:gd name="connsiteY100" fmla="*/ 938213 h 1409700"/>
              <a:gd name="connsiteX101" fmla="*/ 1328737 w 2102644"/>
              <a:gd name="connsiteY101" fmla="*/ 945357 h 1409700"/>
              <a:gd name="connsiteX102" fmla="*/ 1338262 w 2102644"/>
              <a:gd name="connsiteY102" fmla="*/ 959644 h 1409700"/>
              <a:gd name="connsiteX103" fmla="*/ 1343025 w 2102644"/>
              <a:gd name="connsiteY103" fmla="*/ 966788 h 1409700"/>
              <a:gd name="connsiteX104" fmla="*/ 1350169 w 2102644"/>
              <a:gd name="connsiteY104" fmla="*/ 971550 h 1409700"/>
              <a:gd name="connsiteX105" fmla="*/ 1364456 w 2102644"/>
              <a:gd name="connsiteY105" fmla="*/ 983457 h 1409700"/>
              <a:gd name="connsiteX106" fmla="*/ 1366837 w 2102644"/>
              <a:gd name="connsiteY106" fmla="*/ 990600 h 1409700"/>
              <a:gd name="connsiteX107" fmla="*/ 1371600 w 2102644"/>
              <a:gd name="connsiteY107" fmla="*/ 997744 h 1409700"/>
              <a:gd name="connsiteX108" fmla="*/ 1373981 w 2102644"/>
              <a:gd name="connsiteY108" fmla="*/ 1004888 h 1409700"/>
              <a:gd name="connsiteX109" fmla="*/ 1393031 w 2102644"/>
              <a:gd name="connsiteY109" fmla="*/ 1012032 h 1409700"/>
              <a:gd name="connsiteX110" fmla="*/ 1423987 w 2102644"/>
              <a:gd name="connsiteY110" fmla="*/ 1016794 h 1409700"/>
              <a:gd name="connsiteX111" fmla="*/ 1447800 w 2102644"/>
              <a:gd name="connsiteY111" fmla="*/ 1033463 h 1409700"/>
              <a:gd name="connsiteX112" fmla="*/ 1452562 w 2102644"/>
              <a:gd name="connsiteY112" fmla="*/ 1040607 h 1409700"/>
              <a:gd name="connsiteX113" fmla="*/ 1469231 w 2102644"/>
              <a:gd name="connsiteY113" fmla="*/ 1047750 h 1409700"/>
              <a:gd name="connsiteX114" fmla="*/ 1493044 w 2102644"/>
              <a:gd name="connsiteY114" fmla="*/ 1052513 h 1409700"/>
              <a:gd name="connsiteX115" fmla="*/ 1509712 w 2102644"/>
              <a:gd name="connsiteY115" fmla="*/ 1071563 h 1409700"/>
              <a:gd name="connsiteX116" fmla="*/ 1516856 w 2102644"/>
              <a:gd name="connsiteY116" fmla="*/ 1073944 h 1409700"/>
              <a:gd name="connsiteX117" fmla="*/ 1526381 w 2102644"/>
              <a:gd name="connsiteY117" fmla="*/ 1081088 h 1409700"/>
              <a:gd name="connsiteX118" fmla="*/ 1533525 w 2102644"/>
              <a:gd name="connsiteY118" fmla="*/ 1083469 h 1409700"/>
              <a:gd name="connsiteX119" fmla="*/ 1540669 w 2102644"/>
              <a:gd name="connsiteY119" fmla="*/ 1088232 h 1409700"/>
              <a:gd name="connsiteX120" fmla="*/ 1545431 w 2102644"/>
              <a:gd name="connsiteY120" fmla="*/ 1102519 h 1409700"/>
              <a:gd name="connsiteX121" fmla="*/ 1554956 w 2102644"/>
              <a:gd name="connsiteY121" fmla="*/ 1116807 h 1409700"/>
              <a:gd name="connsiteX122" fmla="*/ 1559719 w 2102644"/>
              <a:gd name="connsiteY122" fmla="*/ 1131094 h 1409700"/>
              <a:gd name="connsiteX123" fmla="*/ 1569244 w 2102644"/>
              <a:gd name="connsiteY123" fmla="*/ 1135857 h 1409700"/>
              <a:gd name="connsiteX124" fmla="*/ 1612106 w 2102644"/>
              <a:gd name="connsiteY124" fmla="*/ 1140619 h 1409700"/>
              <a:gd name="connsiteX125" fmla="*/ 1616869 w 2102644"/>
              <a:gd name="connsiteY125" fmla="*/ 1157288 h 1409700"/>
              <a:gd name="connsiteX126" fmla="*/ 1619250 w 2102644"/>
              <a:gd name="connsiteY126" fmla="*/ 1164432 h 1409700"/>
              <a:gd name="connsiteX127" fmla="*/ 1626394 w 2102644"/>
              <a:gd name="connsiteY127" fmla="*/ 1169194 h 1409700"/>
              <a:gd name="connsiteX128" fmla="*/ 1643062 w 2102644"/>
              <a:gd name="connsiteY128" fmla="*/ 1190625 h 1409700"/>
              <a:gd name="connsiteX129" fmla="*/ 1657350 w 2102644"/>
              <a:gd name="connsiteY129" fmla="*/ 1204913 h 1409700"/>
              <a:gd name="connsiteX130" fmla="*/ 1662112 w 2102644"/>
              <a:gd name="connsiteY130" fmla="*/ 1219200 h 1409700"/>
              <a:gd name="connsiteX131" fmla="*/ 1664494 w 2102644"/>
              <a:gd name="connsiteY131" fmla="*/ 1226344 h 1409700"/>
              <a:gd name="connsiteX132" fmla="*/ 1671637 w 2102644"/>
              <a:gd name="connsiteY132" fmla="*/ 1228725 h 1409700"/>
              <a:gd name="connsiteX133" fmla="*/ 1681162 w 2102644"/>
              <a:gd name="connsiteY133" fmla="*/ 1233488 h 1409700"/>
              <a:gd name="connsiteX134" fmla="*/ 1700212 w 2102644"/>
              <a:gd name="connsiteY134" fmla="*/ 1235869 h 1409700"/>
              <a:gd name="connsiteX135" fmla="*/ 1707356 w 2102644"/>
              <a:gd name="connsiteY135" fmla="*/ 1238250 h 1409700"/>
              <a:gd name="connsiteX136" fmla="*/ 1712119 w 2102644"/>
              <a:gd name="connsiteY136" fmla="*/ 1247775 h 1409700"/>
              <a:gd name="connsiteX137" fmla="*/ 1716881 w 2102644"/>
              <a:gd name="connsiteY137" fmla="*/ 1254919 h 1409700"/>
              <a:gd name="connsiteX138" fmla="*/ 1724025 w 2102644"/>
              <a:gd name="connsiteY138" fmla="*/ 1269207 h 1409700"/>
              <a:gd name="connsiteX139" fmla="*/ 1738312 w 2102644"/>
              <a:gd name="connsiteY139" fmla="*/ 1283494 h 1409700"/>
              <a:gd name="connsiteX140" fmla="*/ 1762125 w 2102644"/>
              <a:gd name="connsiteY140" fmla="*/ 1285875 h 1409700"/>
              <a:gd name="connsiteX141" fmla="*/ 1766887 w 2102644"/>
              <a:gd name="connsiteY141" fmla="*/ 1293019 h 1409700"/>
              <a:gd name="connsiteX142" fmla="*/ 1769269 w 2102644"/>
              <a:gd name="connsiteY142" fmla="*/ 1300163 h 1409700"/>
              <a:gd name="connsiteX143" fmla="*/ 1797844 w 2102644"/>
              <a:gd name="connsiteY143" fmla="*/ 1304925 h 1409700"/>
              <a:gd name="connsiteX144" fmla="*/ 1809750 w 2102644"/>
              <a:gd name="connsiteY144" fmla="*/ 1307307 h 1409700"/>
              <a:gd name="connsiteX145" fmla="*/ 1824037 w 2102644"/>
              <a:gd name="connsiteY145" fmla="*/ 1309688 h 1409700"/>
              <a:gd name="connsiteX146" fmla="*/ 1831181 w 2102644"/>
              <a:gd name="connsiteY146" fmla="*/ 1312069 h 1409700"/>
              <a:gd name="connsiteX147" fmla="*/ 1845469 w 2102644"/>
              <a:gd name="connsiteY147" fmla="*/ 1314450 h 1409700"/>
              <a:gd name="connsiteX148" fmla="*/ 1854994 w 2102644"/>
              <a:gd name="connsiteY148" fmla="*/ 1319213 h 1409700"/>
              <a:gd name="connsiteX149" fmla="*/ 1866900 w 2102644"/>
              <a:gd name="connsiteY149" fmla="*/ 1321594 h 1409700"/>
              <a:gd name="connsiteX150" fmla="*/ 1876425 w 2102644"/>
              <a:gd name="connsiteY150" fmla="*/ 1323975 h 1409700"/>
              <a:gd name="connsiteX151" fmla="*/ 1883569 w 2102644"/>
              <a:gd name="connsiteY151" fmla="*/ 1328738 h 1409700"/>
              <a:gd name="connsiteX152" fmla="*/ 1890712 w 2102644"/>
              <a:gd name="connsiteY152" fmla="*/ 1331119 h 1409700"/>
              <a:gd name="connsiteX153" fmla="*/ 1914525 w 2102644"/>
              <a:gd name="connsiteY153" fmla="*/ 1335882 h 1409700"/>
              <a:gd name="connsiteX154" fmla="*/ 1921669 w 2102644"/>
              <a:gd name="connsiteY154" fmla="*/ 1338263 h 1409700"/>
              <a:gd name="connsiteX155" fmla="*/ 1924050 w 2102644"/>
              <a:gd name="connsiteY155" fmla="*/ 1352550 h 1409700"/>
              <a:gd name="connsiteX156" fmla="*/ 1931194 w 2102644"/>
              <a:gd name="connsiteY156" fmla="*/ 1357313 h 1409700"/>
              <a:gd name="connsiteX157" fmla="*/ 1959769 w 2102644"/>
              <a:gd name="connsiteY157" fmla="*/ 1362075 h 1409700"/>
              <a:gd name="connsiteX158" fmla="*/ 1966912 w 2102644"/>
              <a:gd name="connsiteY158" fmla="*/ 1376363 h 1409700"/>
              <a:gd name="connsiteX159" fmla="*/ 1976437 w 2102644"/>
              <a:gd name="connsiteY159" fmla="*/ 1393032 h 1409700"/>
              <a:gd name="connsiteX160" fmla="*/ 1983581 w 2102644"/>
              <a:gd name="connsiteY160" fmla="*/ 1395413 h 1409700"/>
              <a:gd name="connsiteX161" fmla="*/ 2024062 w 2102644"/>
              <a:gd name="connsiteY161" fmla="*/ 1400175 h 1409700"/>
              <a:gd name="connsiteX162" fmla="*/ 2043112 w 2102644"/>
              <a:gd name="connsiteY162" fmla="*/ 1407319 h 1409700"/>
              <a:gd name="connsiteX163" fmla="*/ 2102644 w 2102644"/>
              <a:gd name="connsiteY163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88206 w 2102644"/>
              <a:gd name="connsiteY76" fmla="*/ 688182 h 1409700"/>
              <a:gd name="connsiteX77" fmla="*/ 888206 w 2102644"/>
              <a:gd name="connsiteY77" fmla="*/ 716757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888206 w 2102644"/>
              <a:gd name="connsiteY77" fmla="*/ 716757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895350 w 2102644"/>
              <a:gd name="connsiteY77" fmla="*/ 714375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895350 w 2102644"/>
              <a:gd name="connsiteY77" fmla="*/ 714375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904875 w 2102644"/>
              <a:gd name="connsiteY77" fmla="*/ 723900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904875 w 2102644"/>
              <a:gd name="connsiteY77" fmla="*/ 723900 h 1409700"/>
              <a:gd name="connsiteX78" fmla="*/ 940594 w 2102644"/>
              <a:gd name="connsiteY78" fmla="*/ 728663 h 1409700"/>
              <a:gd name="connsiteX79" fmla="*/ 938212 w 2102644"/>
              <a:gd name="connsiteY79" fmla="*/ 728663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904875 w 2102644"/>
              <a:gd name="connsiteY77" fmla="*/ 723900 h 1409700"/>
              <a:gd name="connsiteX78" fmla="*/ 940594 w 2102644"/>
              <a:gd name="connsiteY78" fmla="*/ 728663 h 1409700"/>
              <a:gd name="connsiteX79" fmla="*/ 938212 w 2102644"/>
              <a:gd name="connsiteY79" fmla="*/ 728663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904875 w 2102644"/>
              <a:gd name="connsiteY77" fmla="*/ 723900 h 1409700"/>
              <a:gd name="connsiteX78" fmla="*/ 940594 w 2102644"/>
              <a:gd name="connsiteY78" fmla="*/ 728663 h 1409700"/>
              <a:gd name="connsiteX79" fmla="*/ 938212 w 2102644"/>
              <a:gd name="connsiteY79" fmla="*/ 728663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904875 w 2102644"/>
              <a:gd name="connsiteY77" fmla="*/ 723900 h 1409700"/>
              <a:gd name="connsiteX78" fmla="*/ 940594 w 2102644"/>
              <a:gd name="connsiteY78" fmla="*/ 728663 h 1409700"/>
              <a:gd name="connsiteX79" fmla="*/ 938212 w 2102644"/>
              <a:gd name="connsiteY79" fmla="*/ 728663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16818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890838 w 2890838"/>
              <a:gd name="connsiteY162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890838 w 2890838"/>
              <a:gd name="connsiteY163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890838 w 2890838"/>
              <a:gd name="connsiteY164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890838 w 2890838"/>
              <a:gd name="connsiteY165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890838 w 2890838"/>
              <a:gd name="connsiteY166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890838 w 2890838"/>
              <a:gd name="connsiteY167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890838 w 2890838"/>
              <a:gd name="connsiteY168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890838 w 2890838"/>
              <a:gd name="connsiteY169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509837 w 2890838"/>
              <a:gd name="connsiteY169" fmla="*/ 1538288 h 1607344"/>
              <a:gd name="connsiteX170" fmla="*/ 2890838 w 2890838"/>
              <a:gd name="connsiteY170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509837 w 2890838"/>
              <a:gd name="connsiteY169" fmla="*/ 1538288 h 1607344"/>
              <a:gd name="connsiteX170" fmla="*/ 2609850 w 2890838"/>
              <a:gd name="connsiteY170" fmla="*/ 1540669 h 1607344"/>
              <a:gd name="connsiteX171" fmla="*/ 2890838 w 2890838"/>
              <a:gd name="connsiteY171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509837 w 2890838"/>
              <a:gd name="connsiteY169" fmla="*/ 1538288 h 1607344"/>
              <a:gd name="connsiteX170" fmla="*/ 2609850 w 2890838"/>
              <a:gd name="connsiteY170" fmla="*/ 1540669 h 1607344"/>
              <a:gd name="connsiteX171" fmla="*/ 2626519 w 2890838"/>
              <a:gd name="connsiteY171" fmla="*/ 1569244 h 1607344"/>
              <a:gd name="connsiteX172" fmla="*/ 2890838 w 2890838"/>
              <a:gd name="connsiteY172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509837 w 2890838"/>
              <a:gd name="connsiteY169" fmla="*/ 1538288 h 1607344"/>
              <a:gd name="connsiteX170" fmla="*/ 2609850 w 2890838"/>
              <a:gd name="connsiteY170" fmla="*/ 1540669 h 1607344"/>
              <a:gd name="connsiteX171" fmla="*/ 2619375 w 2890838"/>
              <a:gd name="connsiteY171" fmla="*/ 1569244 h 1607344"/>
              <a:gd name="connsiteX172" fmla="*/ 2890838 w 2890838"/>
              <a:gd name="connsiteY172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509837 w 2890838"/>
              <a:gd name="connsiteY169" fmla="*/ 1538288 h 1607344"/>
              <a:gd name="connsiteX170" fmla="*/ 2609850 w 2890838"/>
              <a:gd name="connsiteY170" fmla="*/ 1540669 h 1607344"/>
              <a:gd name="connsiteX171" fmla="*/ 2619375 w 2890838"/>
              <a:gd name="connsiteY171" fmla="*/ 1569244 h 1607344"/>
              <a:gd name="connsiteX172" fmla="*/ 2776537 w 2890838"/>
              <a:gd name="connsiteY172" fmla="*/ 1576388 h 1607344"/>
              <a:gd name="connsiteX173" fmla="*/ 2890838 w 2890838"/>
              <a:gd name="connsiteY173" fmla="*/ 1607344 h 1607344"/>
              <a:gd name="connsiteX0" fmla="*/ 0 w 2890838"/>
              <a:gd name="connsiteY0" fmla="*/ 0 h 1609725"/>
              <a:gd name="connsiteX1" fmla="*/ 23812 w 2890838"/>
              <a:gd name="connsiteY1" fmla="*/ 2382 h 1609725"/>
              <a:gd name="connsiteX2" fmla="*/ 40481 w 2890838"/>
              <a:gd name="connsiteY2" fmla="*/ 4763 h 1609725"/>
              <a:gd name="connsiteX3" fmla="*/ 45244 w 2890838"/>
              <a:gd name="connsiteY3" fmla="*/ 11907 h 1609725"/>
              <a:gd name="connsiteX4" fmla="*/ 50006 w 2890838"/>
              <a:gd name="connsiteY4" fmla="*/ 26194 h 1609725"/>
              <a:gd name="connsiteX5" fmla="*/ 121444 w 2890838"/>
              <a:gd name="connsiteY5" fmla="*/ 33338 h 1609725"/>
              <a:gd name="connsiteX6" fmla="*/ 128587 w 2890838"/>
              <a:gd name="connsiteY6" fmla="*/ 47625 h 1609725"/>
              <a:gd name="connsiteX7" fmla="*/ 145256 w 2890838"/>
              <a:gd name="connsiteY7" fmla="*/ 54769 h 1609725"/>
              <a:gd name="connsiteX8" fmla="*/ 166687 w 2890838"/>
              <a:gd name="connsiteY8" fmla="*/ 57150 h 1609725"/>
              <a:gd name="connsiteX9" fmla="*/ 173831 w 2890838"/>
              <a:gd name="connsiteY9" fmla="*/ 71438 h 1609725"/>
              <a:gd name="connsiteX10" fmla="*/ 178594 w 2890838"/>
              <a:gd name="connsiteY10" fmla="*/ 78582 h 1609725"/>
              <a:gd name="connsiteX11" fmla="*/ 188119 w 2890838"/>
              <a:gd name="connsiteY11" fmla="*/ 90488 h 1609725"/>
              <a:gd name="connsiteX12" fmla="*/ 190500 w 2890838"/>
              <a:gd name="connsiteY12" fmla="*/ 97632 h 1609725"/>
              <a:gd name="connsiteX13" fmla="*/ 195262 w 2890838"/>
              <a:gd name="connsiteY13" fmla="*/ 104775 h 1609725"/>
              <a:gd name="connsiteX14" fmla="*/ 200025 w 2890838"/>
              <a:gd name="connsiteY14" fmla="*/ 119063 h 1609725"/>
              <a:gd name="connsiteX15" fmla="*/ 211931 w 2890838"/>
              <a:gd name="connsiteY15" fmla="*/ 154782 h 1609725"/>
              <a:gd name="connsiteX16" fmla="*/ 216694 w 2890838"/>
              <a:gd name="connsiteY16" fmla="*/ 169069 h 1609725"/>
              <a:gd name="connsiteX17" fmla="*/ 221456 w 2890838"/>
              <a:gd name="connsiteY17" fmla="*/ 176213 h 1609725"/>
              <a:gd name="connsiteX18" fmla="*/ 240506 w 2890838"/>
              <a:gd name="connsiteY18" fmla="*/ 180975 h 1609725"/>
              <a:gd name="connsiteX19" fmla="*/ 261937 w 2890838"/>
              <a:gd name="connsiteY19" fmla="*/ 190500 h 1609725"/>
              <a:gd name="connsiteX20" fmla="*/ 269081 w 2890838"/>
              <a:gd name="connsiteY20" fmla="*/ 192882 h 1609725"/>
              <a:gd name="connsiteX21" fmla="*/ 285750 w 2890838"/>
              <a:gd name="connsiteY21" fmla="*/ 211932 h 1609725"/>
              <a:gd name="connsiteX22" fmla="*/ 292894 w 2890838"/>
              <a:gd name="connsiteY22" fmla="*/ 214313 h 1609725"/>
              <a:gd name="connsiteX23" fmla="*/ 314325 w 2890838"/>
              <a:gd name="connsiteY23" fmla="*/ 216694 h 1609725"/>
              <a:gd name="connsiteX24" fmla="*/ 321469 w 2890838"/>
              <a:gd name="connsiteY24" fmla="*/ 223838 h 1609725"/>
              <a:gd name="connsiteX25" fmla="*/ 323850 w 2890838"/>
              <a:gd name="connsiteY25" fmla="*/ 230982 h 1609725"/>
              <a:gd name="connsiteX26" fmla="*/ 333375 w 2890838"/>
              <a:gd name="connsiteY26" fmla="*/ 245269 h 1609725"/>
              <a:gd name="connsiteX27" fmla="*/ 333375 w 2890838"/>
              <a:gd name="connsiteY27" fmla="*/ 245269 h 1609725"/>
              <a:gd name="connsiteX28" fmla="*/ 340519 w 2890838"/>
              <a:gd name="connsiteY28" fmla="*/ 252413 h 1609725"/>
              <a:gd name="connsiteX29" fmla="*/ 354806 w 2890838"/>
              <a:gd name="connsiteY29" fmla="*/ 261938 h 1609725"/>
              <a:gd name="connsiteX30" fmla="*/ 364331 w 2890838"/>
              <a:gd name="connsiteY30" fmla="*/ 273844 h 1609725"/>
              <a:gd name="connsiteX31" fmla="*/ 369094 w 2890838"/>
              <a:gd name="connsiteY31" fmla="*/ 280988 h 1609725"/>
              <a:gd name="connsiteX32" fmla="*/ 383381 w 2890838"/>
              <a:gd name="connsiteY32" fmla="*/ 290513 h 1609725"/>
              <a:gd name="connsiteX33" fmla="*/ 392906 w 2890838"/>
              <a:gd name="connsiteY33" fmla="*/ 304800 h 1609725"/>
              <a:gd name="connsiteX34" fmla="*/ 404812 w 2890838"/>
              <a:gd name="connsiteY34" fmla="*/ 316707 h 1609725"/>
              <a:gd name="connsiteX35" fmla="*/ 411956 w 2890838"/>
              <a:gd name="connsiteY35" fmla="*/ 319088 h 1609725"/>
              <a:gd name="connsiteX36" fmla="*/ 426244 w 2890838"/>
              <a:gd name="connsiteY36" fmla="*/ 338138 h 1609725"/>
              <a:gd name="connsiteX37" fmla="*/ 428625 w 2890838"/>
              <a:gd name="connsiteY37" fmla="*/ 345282 h 1609725"/>
              <a:gd name="connsiteX38" fmla="*/ 435769 w 2890838"/>
              <a:gd name="connsiteY38" fmla="*/ 369094 h 1609725"/>
              <a:gd name="connsiteX39" fmla="*/ 440531 w 2890838"/>
              <a:gd name="connsiteY39" fmla="*/ 378619 h 1609725"/>
              <a:gd name="connsiteX40" fmla="*/ 454819 w 2890838"/>
              <a:gd name="connsiteY40" fmla="*/ 383382 h 1609725"/>
              <a:gd name="connsiteX41" fmla="*/ 461962 w 2890838"/>
              <a:gd name="connsiteY41" fmla="*/ 385763 h 1609725"/>
              <a:gd name="connsiteX42" fmla="*/ 476250 w 2890838"/>
              <a:gd name="connsiteY42" fmla="*/ 392907 h 1609725"/>
              <a:gd name="connsiteX43" fmla="*/ 488156 w 2890838"/>
              <a:gd name="connsiteY43" fmla="*/ 402432 h 1609725"/>
              <a:gd name="connsiteX44" fmla="*/ 495300 w 2890838"/>
              <a:gd name="connsiteY44" fmla="*/ 409575 h 1609725"/>
              <a:gd name="connsiteX45" fmla="*/ 531019 w 2890838"/>
              <a:gd name="connsiteY45" fmla="*/ 411957 h 1609725"/>
              <a:gd name="connsiteX46" fmla="*/ 540544 w 2890838"/>
              <a:gd name="connsiteY46" fmla="*/ 416719 h 1609725"/>
              <a:gd name="connsiteX47" fmla="*/ 554831 w 2890838"/>
              <a:gd name="connsiteY47" fmla="*/ 419100 h 1609725"/>
              <a:gd name="connsiteX48" fmla="*/ 561975 w 2890838"/>
              <a:gd name="connsiteY48" fmla="*/ 421482 h 1609725"/>
              <a:gd name="connsiteX49" fmla="*/ 600075 w 2890838"/>
              <a:gd name="connsiteY49" fmla="*/ 423863 h 1609725"/>
              <a:gd name="connsiteX50" fmla="*/ 616744 w 2890838"/>
              <a:gd name="connsiteY50" fmla="*/ 426244 h 1609725"/>
              <a:gd name="connsiteX51" fmla="*/ 628650 w 2890838"/>
              <a:gd name="connsiteY51" fmla="*/ 428625 h 1609725"/>
              <a:gd name="connsiteX52" fmla="*/ 657225 w 2890838"/>
              <a:gd name="connsiteY52" fmla="*/ 431007 h 1609725"/>
              <a:gd name="connsiteX53" fmla="*/ 666750 w 2890838"/>
              <a:gd name="connsiteY53" fmla="*/ 442913 h 1609725"/>
              <a:gd name="connsiteX54" fmla="*/ 681037 w 2890838"/>
              <a:gd name="connsiteY54" fmla="*/ 454819 h 1609725"/>
              <a:gd name="connsiteX55" fmla="*/ 685800 w 2890838"/>
              <a:gd name="connsiteY55" fmla="*/ 461963 h 1609725"/>
              <a:gd name="connsiteX56" fmla="*/ 697706 w 2890838"/>
              <a:gd name="connsiteY56" fmla="*/ 476250 h 1609725"/>
              <a:gd name="connsiteX57" fmla="*/ 702469 w 2890838"/>
              <a:gd name="connsiteY57" fmla="*/ 490538 h 1609725"/>
              <a:gd name="connsiteX58" fmla="*/ 704850 w 2890838"/>
              <a:gd name="connsiteY58" fmla="*/ 497682 h 1609725"/>
              <a:gd name="connsiteX59" fmla="*/ 711994 w 2890838"/>
              <a:gd name="connsiteY59" fmla="*/ 502444 h 1609725"/>
              <a:gd name="connsiteX60" fmla="*/ 721519 w 2890838"/>
              <a:gd name="connsiteY60" fmla="*/ 509588 h 1609725"/>
              <a:gd name="connsiteX61" fmla="*/ 733425 w 2890838"/>
              <a:gd name="connsiteY61" fmla="*/ 511969 h 1609725"/>
              <a:gd name="connsiteX62" fmla="*/ 747712 w 2890838"/>
              <a:gd name="connsiteY62" fmla="*/ 516732 h 1609725"/>
              <a:gd name="connsiteX63" fmla="*/ 754856 w 2890838"/>
              <a:gd name="connsiteY63" fmla="*/ 519113 h 1609725"/>
              <a:gd name="connsiteX64" fmla="*/ 762000 w 2890838"/>
              <a:gd name="connsiteY64" fmla="*/ 557213 h 1609725"/>
              <a:gd name="connsiteX65" fmla="*/ 769144 w 2890838"/>
              <a:gd name="connsiteY65" fmla="*/ 561975 h 1609725"/>
              <a:gd name="connsiteX66" fmla="*/ 773906 w 2890838"/>
              <a:gd name="connsiteY66" fmla="*/ 569119 h 1609725"/>
              <a:gd name="connsiteX67" fmla="*/ 788194 w 2890838"/>
              <a:gd name="connsiteY67" fmla="*/ 578644 h 1609725"/>
              <a:gd name="connsiteX68" fmla="*/ 800100 w 2890838"/>
              <a:gd name="connsiteY68" fmla="*/ 592932 h 1609725"/>
              <a:gd name="connsiteX69" fmla="*/ 816769 w 2890838"/>
              <a:gd name="connsiteY69" fmla="*/ 611982 h 1609725"/>
              <a:gd name="connsiteX70" fmla="*/ 823912 w 2890838"/>
              <a:gd name="connsiteY70" fmla="*/ 614363 h 1609725"/>
              <a:gd name="connsiteX71" fmla="*/ 828675 w 2890838"/>
              <a:gd name="connsiteY71" fmla="*/ 621507 h 1609725"/>
              <a:gd name="connsiteX72" fmla="*/ 833437 w 2890838"/>
              <a:gd name="connsiteY72" fmla="*/ 638175 h 1609725"/>
              <a:gd name="connsiteX73" fmla="*/ 835819 w 2890838"/>
              <a:gd name="connsiteY73" fmla="*/ 645319 h 1609725"/>
              <a:gd name="connsiteX74" fmla="*/ 840581 w 2890838"/>
              <a:gd name="connsiteY74" fmla="*/ 664369 h 1609725"/>
              <a:gd name="connsiteX75" fmla="*/ 850107 w 2890838"/>
              <a:gd name="connsiteY75" fmla="*/ 688182 h 1609725"/>
              <a:gd name="connsiteX76" fmla="*/ 888206 w 2890838"/>
              <a:gd name="connsiteY76" fmla="*/ 688182 h 1609725"/>
              <a:gd name="connsiteX77" fmla="*/ 904875 w 2890838"/>
              <a:gd name="connsiteY77" fmla="*/ 723900 h 1609725"/>
              <a:gd name="connsiteX78" fmla="*/ 940594 w 2890838"/>
              <a:gd name="connsiteY78" fmla="*/ 728663 h 1609725"/>
              <a:gd name="connsiteX79" fmla="*/ 938212 w 2890838"/>
              <a:gd name="connsiteY79" fmla="*/ 728663 h 1609725"/>
              <a:gd name="connsiteX80" fmla="*/ 950119 w 2890838"/>
              <a:gd name="connsiteY80" fmla="*/ 738188 h 1609725"/>
              <a:gd name="connsiteX81" fmla="*/ 959644 w 2890838"/>
              <a:gd name="connsiteY81" fmla="*/ 754857 h 1609725"/>
              <a:gd name="connsiteX82" fmla="*/ 966787 w 2890838"/>
              <a:gd name="connsiteY82" fmla="*/ 757238 h 1609725"/>
              <a:gd name="connsiteX83" fmla="*/ 976312 w 2890838"/>
              <a:gd name="connsiteY83" fmla="*/ 769144 h 1609725"/>
              <a:gd name="connsiteX84" fmla="*/ 985837 w 2890838"/>
              <a:gd name="connsiteY84" fmla="*/ 778669 h 1609725"/>
              <a:gd name="connsiteX85" fmla="*/ 990600 w 2890838"/>
              <a:gd name="connsiteY85" fmla="*/ 785813 h 1609725"/>
              <a:gd name="connsiteX86" fmla="*/ 997744 w 2890838"/>
              <a:gd name="connsiteY86" fmla="*/ 795338 h 1609725"/>
              <a:gd name="connsiteX87" fmla="*/ 1000125 w 2890838"/>
              <a:gd name="connsiteY87" fmla="*/ 802482 h 1609725"/>
              <a:gd name="connsiteX88" fmla="*/ 1012031 w 2890838"/>
              <a:gd name="connsiteY88" fmla="*/ 814388 h 1609725"/>
              <a:gd name="connsiteX89" fmla="*/ 1021556 w 2890838"/>
              <a:gd name="connsiteY89" fmla="*/ 828675 h 1609725"/>
              <a:gd name="connsiteX90" fmla="*/ 1035844 w 2890838"/>
              <a:gd name="connsiteY90" fmla="*/ 835819 h 1609725"/>
              <a:gd name="connsiteX91" fmla="*/ 1040606 w 2890838"/>
              <a:gd name="connsiteY91" fmla="*/ 842963 h 1609725"/>
              <a:gd name="connsiteX92" fmla="*/ 1081087 w 2890838"/>
              <a:gd name="connsiteY92" fmla="*/ 850107 h 1609725"/>
              <a:gd name="connsiteX93" fmla="*/ 1085850 w 2890838"/>
              <a:gd name="connsiteY93" fmla="*/ 857250 h 1609725"/>
              <a:gd name="connsiteX94" fmla="*/ 1095375 w 2890838"/>
              <a:gd name="connsiteY94" fmla="*/ 862013 h 1609725"/>
              <a:gd name="connsiteX95" fmla="*/ 1216818 w 2890838"/>
              <a:gd name="connsiteY95" fmla="*/ 862014 h 1609725"/>
              <a:gd name="connsiteX96" fmla="*/ 1235869 w 2890838"/>
              <a:gd name="connsiteY96" fmla="*/ 907256 h 1609725"/>
              <a:gd name="connsiteX97" fmla="*/ 1276350 w 2890838"/>
              <a:gd name="connsiteY97" fmla="*/ 926307 h 1609725"/>
              <a:gd name="connsiteX98" fmla="*/ 1300162 w 2890838"/>
              <a:gd name="connsiteY98" fmla="*/ 931069 h 1609725"/>
              <a:gd name="connsiteX99" fmla="*/ 1302544 w 2890838"/>
              <a:gd name="connsiteY99" fmla="*/ 938213 h 1609725"/>
              <a:gd name="connsiteX100" fmla="*/ 1328737 w 2890838"/>
              <a:gd name="connsiteY100" fmla="*/ 945357 h 1609725"/>
              <a:gd name="connsiteX101" fmla="*/ 1338262 w 2890838"/>
              <a:gd name="connsiteY101" fmla="*/ 959644 h 1609725"/>
              <a:gd name="connsiteX102" fmla="*/ 1343025 w 2890838"/>
              <a:gd name="connsiteY102" fmla="*/ 966788 h 1609725"/>
              <a:gd name="connsiteX103" fmla="*/ 1350169 w 2890838"/>
              <a:gd name="connsiteY103" fmla="*/ 971550 h 1609725"/>
              <a:gd name="connsiteX104" fmla="*/ 1364456 w 2890838"/>
              <a:gd name="connsiteY104" fmla="*/ 983457 h 1609725"/>
              <a:gd name="connsiteX105" fmla="*/ 1366837 w 2890838"/>
              <a:gd name="connsiteY105" fmla="*/ 990600 h 1609725"/>
              <a:gd name="connsiteX106" fmla="*/ 1371600 w 2890838"/>
              <a:gd name="connsiteY106" fmla="*/ 997744 h 1609725"/>
              <a:gd name="connsiteX107" fmla="*/ 1373981 w 2890838"/>
              <a:gd name="connsiteY107" fmla="*/ 1004888 h 1609725"/>
              <a:gd name="connsiteX108" fmla="*/ 1393031 w 2890838"/>
              <a:gd name="connsiteY108" fmla="*/ 1012032 h 1609725"/>
              <a:gd name="connsiteX109" fmla="*/ 1423987 w 2890838"/>
              <a:gd name="connsiteY109" fmla="*/ 1016794 h 1609725"/>
              <a:gd name="connsiteX110" fmla="*/ 1447800 w 2890838"/>
              <a:gd name="connsiteY110" fmla="*/ 1033463 h 1609725"/>
              <a:gd name="connsiteX111" fmla="*/ 1452562 w 2890838"/>
              <a:gd name="connsiteY111" fmla="*/ 1040607 h 1609725"/>
              <a:gd name="connsiteX112" fmla="*/ 1469231 w 2890838"/>
              <a:gd name="connsiteY112" fmla="*/ 1047750 h 1609725"/>
              <a:gd name="connsiteX113" fmla="*/ 1493044 w 2890838"/>
              <a:gd name="connsiteY113" fmla="*/ 1052513 h 1609725"/>
              <a:gd name="connsiteX114" fmla="*/ 1509712 w 2890838"/>
              <a:gd name="connsiteY114" fmla="*/ 1071563 h 1609725"/>
              <a:gd name="connsiteX115" fmla="*/ 1516856 w 2890838"/>
              <a:gd name="connsiteY115" fmla="*/ 1073944 h 1609725"/>
              <a:gd name="connsiteX116" fmla="*/ 1526381 w 2890838"/>
              <a:gd name="connsiteY116" fmla="*/ 1081088 h 1609725"/>
              <a:gd name="connsiteX117" fmla="*/ 1533525 w 2890838"/>
              <a:gd name="connsiteY117" fmla="*/ 1083469 h 1609725"/>
              <a:gd name="connsiteX118" fmla="*/ 1540669 w 2890838"/>
              <a:gd name="connsiteY118" fmla="*/ 1088232 h 1609725"/>
              <a:gd name="connsiteX119" fmla="*/ 1545431 w 2890838"/>
              <a:gd name="connsiteY119" fmla="*/ 1102519 h 1609725"/>
              <a:gd name="connsiteX120" fmla="*/ 1554956 w 2890838"/>
              <a:gd name="connsiteY120" fmla="*/ 1116807 h 1609725"/>
              <a:gd name="connsiteX121" fmla="*/ 1559719 w 2890838"/>
              <a:gd name="connsiteY121" fmla="*/ 1131094 h 1609725"/>
              <a:gd name="connsiteX122" fmla="*/ 1569244 w 2890838"/>
              <a:gd name="connsiteY122" fmla="*/ 1135857 h 1609725"/>
              <a:gd name="connsiteX123" fmla="*/ 1612106 w 2890838"/>
              <a:gd name="connsiteY123" fmla="*/ 1140619 h 1609725"/>
              <a:gd name="connsiteX124" fmla="*/ 1616869 w 2890838"/>
              <a:gd name="connsiteY124" fmla="*/ 1157288 h 1609725"/>
              <a:gd name="connsiteX125" fmla="*/ 1619250 w 2890838"/>
              <a:gd name="connsiteY125" fmla="*/ 1164432 h 1609725"/>
              <a:gd name="connsiteX126" fmla="*/ 1626394 w 2890838"/>
              <a:gd name="connsiteY126" fmla="*/ 1169194 h 1609725"/>
              <a:gd name="connsiteX127" fmla="*/ 1643062 w 2890838"/>
              <a:gd name="connsiteY127" fmla="*/ 1190625 h 1609725"/>
              <a:gd name="connsiteX128" fmla="*/ 1657350 w 2890838"/>
              <a:gd name="connsiteY128" fmla="*/ 1204913 h 1609725"/>
              <a:gd name="connsiteX129" fmla="*/ 1662112 w 2890838"/>
              <a:gd name="connsiteY129" fmla="*/ 1219200 h 1609725"/>
              <a:gd name="connsiteX130" fmla="*/ 1664494 w 2890838"/>
              <a:gd name="connsiteY130" fmla="*/ 1226344 h 1609725"/>
              <a:gd name="connsiteX131" fmla="*/ 1671637 w 2890838"/>
              <a:gd name="connsiteY131" fmla="*/ 1228725 h 1609725"/>
              <a:gd name="connsiteX132" fmla="*/ 1681162 w 2890838"/>
              <a:gd name="connsiteY132" fmla="*/ 1233488 h 1609725"/>
              <a:gd name="connsiteX133" fmla="*/ 1700212 w 2890838"/>
              <a:gd name="connsiteY133" fmla="*/ 1235869 h 1609725"/>
              <a:gd name="connsiteX134" fmla="*/ 1707356 w 2890838"/>
              <a:gd name="connsiteY134" fmla="*/ 1238250 h 1609725"/>
              <a:gd name="connsiteX135" fmla="*/ 1712119 w 2890838"/>
              <a:gd name="connsiteY135" fmla="*/ 1247775 h 1609725"/>
              <a:gd name="connsiteX136" fmla="*/ 1716881 w 2890838"/>
              <a:gd name="connsiteY136" fmla="*/ 1254919 h 1609725"/>
              <a:gd name="connsiteX137" fmla="*/ 1724025 w 2890838"/>
              <a:gd name="connsiteY137" fmla="*/ 1269207 h 1609725"/>
              <a:gd name="connsiteX138" fmla="*/ 1738312 w 2890838"/>
              <a:gd name="connsiteY138" fmla="*/ 1283494 h 1609725"/>
              <a:gd name="connsiteX139" fmla="*/ 1762125 w 2890838"/>
              <a:gd name="connsiteY139" fmla="*/ 1285875 h 1609725"/>
              <a:gd name="connsiteX140" fmla="*/ 1766887 w 2890838"/>
              <a:gd name="connsiteY140" fmla="*/ 1293019 h 1609725"/>
              <a:gd name="connsiteX141" fmla="*/ 1769269 w 2890838"/>
              <a:gd name="connsiteY141" fmla="*/ 1300163 h 1609725"/>
              <a:gd name="connsiteX142" fmla="*/ 1797844 w 2890838"/>
              <a:gd name="connsiteY142" fmla="*/ 1304925 h 1609725"/>
              <a:gd name="connsiteX143" fmla="*/ 1809750 w 2890838"/>
              <a:gd name="connsiteY143" fmla="*/ 1307307 h 1609725"/>
              <a:gd name="connsiteX144" fmla="*/ 1824037 w 2890838"/>
              <a:gd name="connsiteY144" fmla="*/ 1309688 h 1609725"/>
              <a:gd name="connsiteX145" fmla="*/ 1831181 w 2890838"/>
              <a:gd name="connsiteY145" fmla="*/ 1312069 h 1609725"/>
              <a:gd name="connsiteX146" fmla="*/ 1845469 w 2890838"/>
              <a:gd name="connsiteY146" fmla="*/ 1314450 h 1609725"/>
              <a:gd name="connsiteX147" fmla="*/ 1854994 w 2890838"/>
              <a:gd name="connsiteY147" fmla="*/ 1319213 h 1609725"/>
              <a:gd name="connsiteX148" fmla="*/ 1866900 w 2890838"/>
              <a:gd name="connsiteY148" fmla="*/ 1321594 h 1609725"/>
              <a:gd name="connsiteX149" fmla="*/ 1876425 w 2890838"/>
              <a:gd name="connsiteY149" fmla="*/ 1323975 h 1609725"/>
              <a:gd name="connsiteX150" fmla="*/ 1883569 w 2890838"/>
              <a:gd name="connsiteY150" fmla="*/ 1328738 h 1609725"/>
              <a:gd name="connsiteX151" fmla="*/ 1890712 w 2890838"/>
              <a:gd name="connsiteY151" fmla="*/ 1331119 h 1609725"/>
              <a:gd name="connsiteX152" fmla="*/ 1914525 w 2890838"/>
              <a:gd name="connsiteY152" fmla="*/ 1335882 h 1609725"/>
              <a:gd name="connsiteX153" fmla="*/ 1921669 w 2890838"/>
              <a:gd name="connsiteY153" fmla="*/ 1338263 h 1609725"/>
              <a:gd name="connsiteX154" fmla="*/ 1924050 w 2890838"/>
              <a:gd name="connsiteY154" fmla="*/ 1352550 h 1609725"/>
              <a:gd name="connsiteX155" fmla="*/ 1931194 w 2890838"/>
              <a:gd name="connsiteY155" fmla="*/ 1357313 h 1609725"/>
              <a:gd name="connsiteX156" fmla="*/ 1959769 w 2890838"/>
              <a:gd name="connsiteY156" fmla="*/ 1362075 h 1609725"/>
              <a:gd name="connsiteX157" fmla="*/ 1966912 w 2890838"/>
              <a:gd name="connsiteY157" fmla="*/ 1376363 h 1609725"/>
              <a:gd name="connsiteX158" fmla="*/ 1976437 w 2890838"/>
              <a:gd name="connsiteY158" fmla="*/ 1393032 h 1609725"/>
              <a:gd name="connsiteX159" fmla="*/ 1983581 w 2890838"/>
              <a:gd name="connsiteY159" fmla="*/ 1395413 h 1609725"/>
              <a:gd name="connsiteX160" fmla="*/ 2024062 w 2890838"/>
              <a:gd name="connsiteY160" fmla="*/ 1400175 h 1609725"/>
              <a:gd name="connsiteX161" fmla="*/ 2043112 w 2890838"/>
              <a:gd name="connsiteY161" fmla="*/ 1407319 h 1609725"/>
              <a:gd name="connsiteX162" fmla="*/ 2181225 w 2890838"/>
              <a:gd name="connsiteY162" fmla="*/ 1409700 h 1609725"/>
              <a:gd name="connsiteX163" fmla="*/ 2202656 w 2890838"/>
              <a:gd name="connsiteY163" fmla="*/ 1452563 h 1609725"/>
              <a:gd name="connsiteX164" fmla="*/ 2293144 w 2890838"/>
              <a:gd name="connsiteY164" fmla="*/ 1454944 h 1609725"/>
              <a:gd name="connsiteX165" fmla="*/ 2302669 w 2890838"/>
              <a:gd name="connsiteY165" fmla="*/ 1478757 h 1609725"/>
              <a:gd name="connsiteX166" fmla="*/ 2416969 w 2890838"/>
              <a:gd name="connsiteY166" fmla="*/ 1476375 h 1609725"/>
              <a:gd name="connsiteX167" fmla="*/ 2426494 w 2890838"/>
              <a:gd name="connsiteY167" fmla="*/ 1509713 h 1609725"/>
              <a:gd name="connsiteX168" fmla="*/ 2497931 w 2890838"/>
              <a:gd name="connsiteY168" fmla="*/ 1507332 h 1609725"/>
              <a:gd name="connsiteX169" fmla="*/ 2509837 w 2890838"/>
              <a:gd name="connsiteY169" fmla="*/ 1538288 h 1609725"/>
              <a:gd name="connsiteX170" fmla="*/ 2609850 w 2890838"/>
              <a:gd name="connsiteY170" fmla="*/ 1540669 h 1609725"/>
              <a:gd name="connsiteX171" fmla="*/ 2619375 w 2890838"/>
              <a:gd name="connsiteY171" fmla="*/ 1569244 h 1609725"/>
              <a:gd name="connsiteX172" fmla="*/ 2776537 w 2890838"/>
              <a:gd name="connsiteY172" fmla="*/ 1576388 h 1609725"/>
              <a:gd name="connsiteX173" fmla="*/ 2790825 w 2890838"/>
              <a:gd name="connsiteY173" fmla="*/ 1609725 h 1609725"/>
              <a:gd name="connsiteX174" fmla="*/ 2890838 w 289083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497931 w 2871788"/>
              <a:gd name="connsiteY168" fmla="*/ 1507332 h 1609725"/>
              <a:gd name="connsiteX169" fmla="*/ 2509837 w 2871788"/>
              <a:gd name="connsiteY169" fmla="*/ 1538288 h 1609725"/>
              <a:gd name="connsiteX170" fmla="*/ 2609850 w 2871788"/>
              <a:gd name="connsiteY170" fmla="*/ 1540669 h 1609725"/>
              <a:gd name="connsiteX171" fmla="*/ 2619375 w 2871788"/>
              <a:gd name="connsiteY171" fmla="*/ 1569244 h 1609725"/>
              <a:gd name="connsiteX172" fmla="*/ 2776537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497931 w 2871788"/>
              <a:gd name="connsiteY168" fmla="*/ 1507332 h 1609725"/>
              <a:gd name="connsiteX169" fmla="*/ 2509837 w 2871788"/>
              <a:gd name="connsiteY169" fmla="*/ 1538288 h 1609725"/>
              <a:gd name="connsiteX170" fmla="*/ 2609850 w 2871788"/>
              <a:gd name="connsiteY170" fmla="*/ 1540669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09850 w 2871788"/>
              <a:gd name="connsiteY170" fmla="*/ 1540669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09850 w 2871788"/>
              <a:gd name="connsiteY170" fmla="*/ 1540669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24137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24137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16993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90750 w 2871788"/>
              <a:gd name="connsiteY162" fmla="*/ 1414463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16993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90750 w 2871788"/>
              <a:gd name="connsiteY162" fmla="*/ 1414463 h 1609725"/>
              <a:gd name="connsiteX163" fmla="*/ 2195512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16993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90750 w 2871788"/>
              <a:gd name="connsiteY162" fmla="*/ 1414463 h 1609725"/>
              <a:gd name="connsiteX163" fmla="*/ 2195512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16993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90750 w 2871788"/>
              <a:gd name="connsiteY162" fmla="*/ 1414463 h 1609725"/>
              <a:gd name="connsiteX163" fmla="*/ 2195512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16993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8931"/>
              <a:gd name="connsiteY0" fmla="*/ 0 h 1609725"/>
              <a:gd name="connsiteX1" fmla="*/ 23812 w 2878931"/>
              <a:gd name="connsiteY1" fmla="*/ 2382 h 1609725"/>
              <a:gd name="connsiteX2" fmla="*/ 40481 w 2878931"/>
              <a:gd name="connsiteY2" fmla="*/ 4763 h 1609725"/>
              <a:gd name="connsiteX3" fmla="*/ 45244 w 2878931"/>
              <a:gd name="connsiteY3" fmla="*/ 11907 h 1609725"/>
              <a:gd name="connsiteX4" fmla="*/ 50006 w 2878931"/>
              <a:gd name="connsiteY4" fmla="*/ 26194 h 1609725"/>
              <a:gd name="connsiteX5" fmla="*/ 121444 w 2878931"/>
              <a:gd name="connsiteY5" fmla="*/ 33338 h 1609725"/>
              <a:gd name="connsiteX6" fmla="*/ 128587 w 2878931"/>
              <a:gd name="connsiteY6" fmla="*/ 47625 h 1609725"/>
              <a:gd name="connsiteX7" fmla="*/ 145256 w 2878931"/>
              <a:gd name="connsiteY7" fmla="*/ 54769 h 1609725"/>
              <a:gd name="connsiteX8" fmla="*/ 166687 w 2878931"/>
              <a:gd name="connsiteY8" fmla="*/ 57150 h 1609725"/>
              <a:gd name="connsiteX9" fmla="*/ 173831 w 2878931"/>
              <a:gd name="connsiteY9" fmla="*/ 71438 h 1609725"/>
              <a:gd name="connsiteX10" fmla="*/ 178594 w 2878931"/>
              <a:gd name="connsiteY10" fmla="*/ 78582 h 1609725"/>
              <a:gd name="connsiteX11" fmla="*/ 188119 w 2878931"/>
              <a:gd name="connsiteY11" fmla="*/ 90488 h 1609725"/>
              <a:gd name="connsiteX12" fmla="*/ 190500 w 2878931"/>
              <a:gd name="connsiteY12" fmla="*/ 97632 h 1609725"/>
              <a:gd name="connsiteX13" fmla="*/ 195262 w 2878931"/>
              <a:gd name="connsiteY13" fmla="*/ 104775 h 1609725"/>
              <a:gd name="connsiteX14" fmla="*/ 200025 w 2878931"/>
              <a:gd name="connsiteY14" fmla="*/ 119063 h 1609725"/>
              <a:gd name="connsiteX15" fmla="*/ 211931 w 2878931"/>
              <a:gd name="connsiteY15" fmla="*/ 154782 h 1609725"/>
              <a:gd name="connsiteX16" fmla="*/ 216694 w 2878931"/>
              <a:gd name="connsiteY16" fmla="*/ 169069 h 1609725"/>
              <a:gd name="connsiteX17" fmla="*/ 221456 w 2878931"/>
              <a:gd name="connsiteY17" fmla="*/ 176213 h 1609725"/>
              <a:gd name="connsiteX18" fmla="*/ 240506 w 2878931"/>
              <a:gd name="connsiteY18" fmla="*/ 180975 h 1609725"/>
              <a:gd name="connsiteX19" fmla="*/ 261937 w 2878931"/>
              <a:gd name="connsiteY19" fmla="*/ 190500 h 1609725"/>
              <a:gd name="connsiteX20" fmla="*/ 269081 w 2878931"/>
              <a:gd name="connsiteY20" fmla="*/ 192882 h 1609725"/>
              <a:gd name="connsiteX21" fmla="*/ 285750 w 2878931"/>
              <a:gd name="connsiteY21" fmla="*/ 211932 h 1609725"/>
              <a:gd name="connsiteX22" fmla="*/ 292894 w 2878931"/>
              <a:gd name="connsiteY22" fmla="*/ 214313 h 1609725"/>
              <a:gd name="connsiteX23" fmla="*/ 314325 w 2878931"/>
              <a:gd name="connsiteY23" fmla="*/ 216694 h 1609725"/>
              <a:gd name="connsiteX24" fmla="*/ 321469 w 2878931"/>
              <a:gd name="connsiteY24" fmla="*/ 223838 h 1609725"/>
              <a:gd name="connsiteX25" fmla="*/ 323850 w 2878931"/>
              <a:gd name="connsiteY25" fmla="*/ 230982 h 1609725"/>
              <a:gd name="connsiteX26" fmla="*/ 333375 w 2878931"/>
              <a:gd name="connsiteY26" fmla="*/ 245269 h 1609725"/>
              <a:gd name="connsiteX27" fmla="*/ 333375 w 2878931"/>
              <a:gd name="connsiteY27" fmla="*/ 245269 h 1609725"/>
              <a:gd name="connsiteX28" fmla="*/ 340519 w 2878931"/>
              <a:gd name="connsiteY28" fmla="*/ 252413 h 1609725"/>
              <a:gd name="connsiteX29" fmla="*/ 354806 w 2878931"/>
              <a:gd name="connsiteY29" fmla="*/ 261938 h 1609725"/>
              <a:gd name="connsiteX30" fmla="*/ 364331 w 2878931"/>
              <a:gd name="connsiteY30" fmla="*/ 273844 h 1609725"/>
              <a:gd name="connsiteX31" fmla="*/ 369094 w 2878931"/>
              <a:gd name="connsiteY31" fmla="*/ 280988 h 1609725"/>
              <a:gd name="connsiteX32" fmla="*/ 383381 w 2878931"/>
              <a:gd name="connsiteY32" fmla="*/ 290513 h 1609725"/>
              <a:gd name="connsiteX33" fmla="*/ 392906 w 2878931"/>
              <a:gd name="connsiteY33" fmla="*/ 304800 h 1609725"/>
              <a:gd name="connsiteX34" fmla="*/ 404812 w 2878931"/>
              <a:gd name="connsiteY34" fmla="*/ 316707 h 1609725"/>
              <a:gd name="connsiteX35" fmla="*/ 411956 w 2878931"/>
              <a:gd name="connsiteY35" fmla="*/ 319088 h 1609725"/>
              <a:gd name="connsiteX36" fmla="*/ 426244 w 2878931"/>
              <a:gd name="connsiteY36" fmla="*/ 338138 h 1609725"/>
              <a:gd name="connsiteX37" fmla="*/ 428625 w 2878931"/>
              <a:gd name="connsiteY37" fmla="*/ 345282 h 1609725"/>
              <a:gd name="connsiteX38" fmla="*/ 435769 w 2878931"/>
              <a:gd name="connsiteY38" fmla="*/ 369094 h 1609725"/>
              <a:gd name="connsiteX39" fmla="*/ 440531 w 2878931"/>
              <a:gd name="connsiteY39" fmla="*/ 378619 h 1609725"/>
              <a:gd name="connsiteX40" fmla="*/ 454819 w 2878931"/>
              <a:gd name="connsiteY40" fmla="*/ 383382 h 1609725"/>
              <a:gd name="connsiteX41" fmla="*/ 461962 w 2878931"/>
              <a:gd name="connsiteY41" fmla="*/ 385763 h 1609725"/>
              <a:gd name="connsiteX42" fmla="*/ 476250 w 2878931"/>
              <a:gd name="connsiteY42" fmla="*/ 392907 h 1609725"/>
              <a:gd name="connsiteX43" fmla="*/ 488156 w 2878931"/>
              <a:gd name="connsiteY43" fmla="*/ 402432 h 1609725"/>
              <a:gd name="connsiteX44" fmla="*/ 495300 w 2878931"/>
              <a:gd name="connsiteY44" fmla="*/ 409575 h 1609725"/>
              <a:gd name="connsiteX45" fmla="*/ 531019 w 2878931"/>
              <a:gd name="connsiteY45" fmla="*/ 411957 h 1609725"/>
              <a:gd name="connsiteX46" fmla="*/ 540544 w 2878931"/>
              <a:gd name="connsiteY46" fmla="*/ 416719 h 1609725"/>
              <a:gd name="connsiteX47" fmla="*/ 554831 w 2878931"/>
              <a:gd name="connsiteY47" fmla="*/ 419100 h 1609725"/>
              <a:gd name="connsiteX48" fmla="*/ 561975 w 2878931"/>
              <a:gd name="connsiteY48" fmla="*/ 421482 h 1609725"/>
              <a:gd name="connsiteX49" fmla="*/ 600075 w 2878931"/>
              <a:gd name="connsiteY49" fmla="*/ 423863 h 1609725"/>
              <a:gd name="connsiteX50" fmla="*/ 616744 w 2878931"/>
              <a:gd name="connsiteY50" fmla="*/ 426244 h 1609725"/>
              <a:gd name="connsiteX51" fmla="*/ 628650 w 2878931"/>
              <a:gd name="connsiteY51" fmla="*/ 428625 h 1609725"/>
              <a:gd name="connsiteX52" fmla="*/ 657225 w 2878931"/>
              <a:gd name="connsiteY52" fmla="*/ 431007 h 1609725"/>
              <a:gd name="connsiteX53" fmla="*/ 666750 w 2878931"/>
              <a:gd name="connsiteY53" fmla="*/ 442913 h 1609725"/>
              <a:gd name="connsiteX54" fmla="*/ 681037 w 2878931"/>
              <a:gd name="connsiteY54" fmla="*/ 454819 h 1609725"/>
              <a:gd name="connsiteX55" fmla="*/ 685800 w 2878931"/>
              <a:gd name="connsiteY55" fmla="*/ 461963 h 1609725"/>
              <a:gd name="connsiteX56" fmla="*/ 697706 w 2878931"/>
              <a:gd name="connsiteY56" fmla="*/ 476250 h 1609725"/>
              <a:gd name="connsiteX57" fmla="*/ 702469 w 2878931"/>
              <a:gd name="connsiteY57" fmla="*/ 490538 h 1609725"/>
              <a:gd name="connsiteX58" fmla="*/ 704850 w 2878931"/>
              <a:gd name="connsiteY58" fmla="*/ 497682 h 1609725"/>
              <a:gd name="connsiteX59" fmla="*/ 711994 w 2878931"/>
              <a:gd name="connsiteY59" fmla="*/ 502444 h 1609725"/>
              <a:gd name="connsiteX60" fmla="*/ 721519 w 2878931"/>
              <a:gd name="connsiteY60" fmla="*/ 509588 h 1609725"/>
              <a:gd name="connsiteX61" fmla="*/ 733425 w 2878931"/>
              <a:gd name="connsiteY61" fmla="*/ 511969 h 1609725"/>
              <a:gd name="connsiteX62" fmla="*/ 747712 w 2878931"/>
              <a:gd name="connsiteY62" fmla="*/ 516732 h 1609725"/>
              <a:gd name="connsiteX63" fmla="*/ 754856 w 2878931"/>
              <a:gd name="connsiteY63" fmla="*/ 519113 h 1609725"/>
              <a:gd name="connsiteX64" fmla="*/ 762000 w 2878931"/>
              <a:gd name="connsiteY64" fmla="*/ 557213 h 1609725"/>
              <a:gd name="connsiteX65" fmla="*/ 769144 w 2878931"/>
              <a:gd name="connsiteY65" fmla="*/ 561975 h 1609725"/>
              <a:gd name="connsiteX66" fmla="*/ 773906 w 2878931"/>
              <a:gd name="connsiteY66" fmla="*/ 569119 h 1609725"/>
              <a:gd name="connsiteX67" fmla="*/ 788194 w 2878931"/>
              <a:gd name="connsiteY67" fmla="*/ 578644 h 1609725"/>
              <a:gd name="connsiteX68" fmla="*/ 800100 w 2878931"/>
              <a:gd name="connsiteY68" fmla="*/ 592932 h 1609725"/>
              <a:gd name="connsiteX69" fmla="*/ 816769 w 2878931"/>
              <a:gd name="connsiteY69" fmla="*/ 611982 h 1609725"/>
              <a:gd name="connsiteX70" fmla="*/ 823912 w 2878931"/>
              <a:gd name="connsiteY70" fmla="*/ 614363 h 1609725"/>
              <a:gd name="connsiteX71" fmla="*/ 828675 w 2878931"/>
              <a:gd name="connsiteY71" fmla="*/ 621507 h 1609725"/>
              <a:gd name="connsiteX72" fmla="*/ 833437 w 2878931"/>
              <a:gd name="connsiteY72" fmla="*/ 638175 h 1609725"/>
              <a:gd name="connsiteX73" fmla="*/ 835819 w 2878931"/>
              <a:gd name="connsiteY73" fmla="*/ 645319 h 1609725"/>
              <a:gd name="connsiteX74" fmla="*/ 840581 w 2878931"/>
              <a:gd name="connsiteY74" fmla="*/ 664369 h 1609725"/>
              <a:gd name="connsiteX75" fmla="*/ 850107 w 2878931"/>
              <a:gd name="connsiteY75" fmla="*/ 688182 h 1609725"/>
              <a:gd name="connsiteX76" fmla="*/ 888206 w 2878931"/>
              <a:gd name="connsiteY76" fmla="*/ 688182 h 1609725"/>
              <a:gd name="connsiteX77" fmla="*/ 904875 w 2878931"/>
              <a:gd name="connsiteY77" fmla="*/ 723900 h 1609725"/>
              <a:gd name="connsiteX78" fmla="*/ 940594 w 2878931"/>
              <a:gd name="connsiteY78" fmla="*/ 728663 h 1609725"/>
              <a:gd name="connsiteX79" fmla="*/ 938212 w 2878931"/>
              <a:gd name="connsiteY79" fmla="*/ 728663 h 1609725"/>
              <a:gd name="connsiteX80" fmla="*/ 950119 w 2878931"/>
              <a:gd name="connsiteY80" fmla="*/ 738188 h 1609725"/>
              <a:gd name="connsiteX81" fmla="*/ 959644 w 2878931"/>
              <a:gd name="connsiteY81" fmla="*/ 754857 h 1609725"/>
              <a:gd name="connsiteX82" fmla="*/ 966787 w 2878931"/>
              <a:gd name="connsiteY82" fmla="*/ 757238 h 1609725"/>
              <a:gd name="connsiteX83" fmla="*/ 976312 w 2878931"/>
              <a:gd name="connsiteY83" fmla="*/ 769144 h 1609725"/>
              <a:gd name="connsiteX84" fmla="*/ 985837 w 2878931"/>
              <a:gd name="connsiteY84" fmla="*/ 778669 h 1609725"/>
              <a:gd name="connsiteX85" fmla="*/ 990600 w 2878931"/>
              <a:gd name="connsiteY85" fmla="*/ 785813 h 1609725"/>
              <a:gd name="connsiteX86" fmla="*/ 997744 w 2878931"/>
              <a:gd name="connsiteY86" fmla="*/ 795338 h 1609725"/>
              <a:gd name="connsiteX87" fmla="*/ 1000125 w 2878931"/>
              <a:gd name="connsiteY87" fmla="*/ 802482 h 1609725"/>
              <a:gd name="connsiteX88" fmla="*/ 1012031 w 2878931"/>
              <a:gd name="connsiteY88" fmla="*/ 814388 h 1609725"/>
              <a:gd name="connsiteX89" fmla="*/ 1021556 w 2878931"/>
              <a:gd name="connsiteY89" fmla="*/ 828675 h 1609725"/>
              <a:gd name="connsiteX90" fmla="*/ 1035844 w 2878931"/>
              <a:gd name="connsiteY90" fmla="*/ 835819 h 1609725"/>
              <a:gd name="connsiteX91" fmla="*/ 1040606 w 2878931"/>
              <a:gd name="connsiteY91" fmla="*/ 842963 h 1609725"/>
              <a:gd name="connsiteX92" fmla="*/ 1081087 w 2878931"/>
              <a:gd name="connsiteY92" fmla="*/ 850107 h 1609725"/>
              <a:gd name="connsiteX93" fmla="*/ 1085850 w 2878931"/>
              <a:gd name="connsiteY93" fmla="*/ 857250 h 1609725"/>
              <a:gd name="connsiteX94" fmla="*/ 1095375 w 2878931"/>
              <a:gd name="connsiteY94" fmla="*/ 862013 h 1609725"/>
              <a:gd name="connsiteX95" fmla="*/ 1216818 w 2878931"/>
              <a:gd name="connsiteY95" fmla="*/ 862014 h 1609725"/>
              <a:gd name="connsiteX96" fmla="*/ 1235869 w 2878931"/>
              <a:gd name="connsiteY96" fmla="*/ 907256 h 1609725"/>
              <a:gd name="connsiteX97" fmla="*/ 1276350 w 2878931"/>
              <a:gd name="connsiteY97" fmla="*/ 926307 h 1609725"/>
              <a:gd name="connsiteX98" fmla="*/ 1300162 w 2878931"/>
              <a:gd name="connsiteY98" fmla="*/ 931069 h 1609725"/>
              <a:gd name="connsiteX99" fmla="*/ 1302544 w 2878931"/>
              <a:gd name="connsiteY99" fmla="*/ 938213 h 1609725"/>
              <a:gd name="connsiteX100" fmla="*/ 1328737 w 2878931"/>
              <a:gd name="connsiteY100" fmla="*/ 945357 h 1609725"/>
              <a:gd name="connsiteX101" fmla="*/ 1338262 w 2878931"/>
              <a:gd name="connsiteY101" fmla="*/ 959644 h 1609725"/>
              <a:gd name="connsiteX102" fmla="*/ 1343025 w 2878931"/>
              <a:gd name="connsiteY102" fmla="*/ 966788 h 1609725"/>
              <a:gd name="connsiteX103" fmla="*/ 1350169 w 2878931"/>
              <a:gd name="connsiteY103" fmla="*/ 971550 h 1609725"/>
              <a:gd name="connsiteX104" fmla="*/ 1364456 w 2878931"/>
              <a:gd name="connsiteY104" fmla="*/ 983457 h 1609725"/>
              <a:gd name="connsiteX105" fmla="*/ 1366837 w 2878931"/>
              <a:gd name="connsiteY105" fmla="*/ 990600 h 1609725"/>
              <a:gd name="connsiteX106" fmla="*/ 1371600 w 2878931"/>
              <a:gd name="connsiteY106" fmla="*/ 997744 h 1609725"/>
              <a:gd name="connsiteX107" fmla="*/ 1373981 w 2878931"/>
              <a:gd name="connsiteY107" fmla="*/ 1004888 h 1609725"/>
              <a:gd name="connsiteX108" fmla="*/ 1393031 w 2878931"/>
              <a:gd name="connsiteY108" fmla="*/ 1012032 h 1609725"/>
              <a:gd name="connsiteX109" fmla="*/ 1423987 w 2878931"/>
              <a:gd name="connsiteY109" fmla="*/ 1016794 h 1609725"/>
              <a:gd name="connsiteX110" fmla="*/ 1447800 w 2878931"/>
              <a:gd name="connsiteY110" fmla="*/ 1033463 h 1609725"/>
              <a:gd name="connsiteX111" fmla="*/ 1452562 w 2878931"/>
              <a:gd name="connsiteY111" fmla="*/ 1040607 h 1609725"/>
              <a:gd name="connsiteX112" fmla="*/ 1469231 w 2878931"/>
              <a:gd name="connsiteY112" fmla="*/ 1047750 h 1609725"/>
              <a:gd name="connsiteX113" fmla="*/ 1493044 w 2878931"/>
              <a:gd name="connsiteY113" fmla="*/ 1052513 h 1609725"/>
              <a:gd name="connsiteX114" fmla="*/ 1509712 w 2878931"/>
              <a:gd name="connsiteY114" fmla="*/ 1071563 h 1609725"/>
              <a:gd name="connsiteX115" fmla="*/ 1516856 w 2878931"/>
              <a:gd name="connsiteY115" fmla="*/ 1073944 h 1609725"/>
              <a:gd name="connsiteX116" fmla="*/ 1526381 w 2878931"/>
              <a:gd name="connsiteY116" fmla="*/ 1081088 h 1609725"/>
              <a:gd name="connsiteX117" fmla="*/ 1533525 w 2878931"/>
              <a:gd name="connsiteY117" fmla="*/ 1083469 h 1609725"/>
              <a:gd name="connsiteX118" fmla="*/ 1540669 w 2878931"/>
              <a:gd name="connsiteY118" fmla="*/ 1088232 h 1609725"/>
              <a:gd name="connsiteX119" fmla="*/ 1545431 w 2878931"/>
              <a:gd name="connsiteY119" fmla="*/ 1102519 h 1609725"/>
              <a:gd name="connsiteX120" fmla="*/ 1554956 w 2878931"/>
              <a:gd name="connsiteY120" fmla="*/ 1116807 h 1609725"/>
              <a:gd name="connsiteX121" fmla="*/ 1559719 w 2878931"/>
              <a:gd name="connsiteY121" fmla="*/ 1131094 h 1609725"/>
              <a:gd name="connsiteX122" fmla="*/ 1569244 w 2878931"/>
              <a:gd name="connsiteY122" fmla="*/ 1135857 h 1609725"/>
              <a:gd name="connsiteX123" fmla="*/ 1612106 w 2878931"/>
              <a:gd name="connsiteY123" fmla="*/ 1140619 h 1609725"/>
              <a:gd name="connsiteX124" fmla="*/ 1616869 w 2878931"/>
              <a:gd name="connsiteY124" fmla="*/ 1157288 h 1609725"/>
              <a:gd name="connsiteX125" fmla="*/ 1619250 w 2878931"/>
              <a:gd name="connsiteY125" fmla="*/ 1164432 h 1609725"/>
              <a:gd name="connsiteX126" fmla="*/ 1626394 w 2878931"/>
              <a:gd name="connsiteY126" fmla="*/ 1169194 h 1609725"/>
              <a:gd name="connsiteX127" fmla="*/ 1643062 w 2878931"/>
              <a:gd name="connsiteY127" fmla="*/ 1190625 h 1609725"/>
              <a:gd name="connsiteX128" fmla="*/ 1657350 w 2878931"/>
              <a:gd name="connsiteY128" fmla="*/ 1204913 h 1609725"/>
              <a:gd name="connsiteX129" fmla="*/ 1662112 w 2878931"/>
              <a:gd name="connsiteY129" fmla="*/ 1219200 h 1609725"/>
              <a:gd name="connsiteX130" fmla="*/ 1664494 w 2878931"/>
              <a:gd name="connsiteY130" fmla="*/ 1226344 h 1609725"/>
              <a:gd name="connsiteX131" fmla="*/ 1671637 w 2878931"/>
              <a:gd name="connsiteY131" fmla="*/ 1228725 h 1609725"/>
              <a:gd name="connsiteX132" fmla="*/ 1681162 w 2878931"/>
              <a:gd name="connsiteY132" fmla="*/ 1233488 h 1609725"/>
              <a:gd name="connsiteX133" fmla="*/ 1700212 w 2878931"/>
              <a:gd name="connsiteY133" fmla="*/ 1235869 h 1609725"/>
              <a:gd name="connsiteX134" fmla="*/ 1707356 w 2878931"/>
              <a:gd name="connsiteY134" fmla="*/ 1238250 h 1609725"/>
              <a:gd name="connsiteX135" fmla="*/ 1712119 w 2878931"/>
              <a:gd name="connsiteY135" fmla="*/ 1247775 h 1609725"/>
              <a:gd name="connsiteX136" fmla="*/ 1716881 w 2878931"/>
              <a:gd name="connsiteY136" fmla="*/ 1254919 h 1609725"/>
              <a:gd name="connsiteX137" fmla="*/ 1724025 w 2878931"/>
              <a:gd name="connsiteY137" fmla="*/ 1269207 h 1609725"/>
              <a:gd name="connsiteX138" fmla="*/ 1738312 w 2878931"/>
              <a:gd name="connsiteY138" fmla="*/ 1283494 h 1609725"/>
              <a:gd name="connsiteX139" fmla="*/ 1762125 w 2878931"/>
              <a:gd name="connsiteY139" fmla="*/ 1285875 h 1609725"/>
              <a:gd name="connsiteX140" fmla="*/ 1766887 w 2878931"/>
              <a:gd name="connsiteY140" fmla="*/ 1293019 h 1609725"/>
              <a:gd name="connsiteX141" fmla="*/ 1769269 w 2878931"/>
              <a:gd name="connsiteY141" fmla="*/ 1300163 h 1609725"/>
              <a:gd name="connsiteX142" fmla="*/ 1797844 w 2878931"/>
              <a:gd name="connsiteY142" fmla="*/ 1304925 h 1609725"/>
              <a:gd name="connsiteX143" fmla="*/ 1809750 w 2878931"/>
              <a:gd name="connsiteY143" fmla="*/ 1307307 h 1609725"/>
              <a:gd name="connsiteX144" fmla="*/ 1824037 w 2878931"/>
              <a:gd name="connsiteY144" fmla="*/ 1309688 h 1609725"/>
              <a:gd name="connsiteX145" fmla="*/ 1831181 w 2878931"/>
              <a:gd name="connsiteY145" fmla="*/ 1312069 h 1609725"/>
              <a:gd name="connsiteX146" fmla="*/ 1845469 w 2878931"/>
              <a:gd name="connsiteY146" fmla="*/ 1314450 h 1609725"/>
              <a:gd name="connsiteX147" fmla="*/ 1854994 w 2878931"/>
              <a:gd name="connsiteY147" fmla="*/ 1319213 h 1609725"/>
              <a:gd name="connsiteX148" fmla="*/ 1866900 w 2878931"/>
              <a:gd name="connsiteY148" fmla="*/ 1321594 h 1609725"/>
              <a:gd name="connsiteX149" fmla="*/ 1876425 w 2878931"/>
              <a:gd name="connsiteY149" fmla="*/ 1323975 h 1609725"/>
              <a:gd name="connsiteX150" fmla="*/ 1883569 w 2878931"/>
              <a:gd name="connsiteY150" fmla="*/ 1328738 h 1609725"/>
              <a:gd name="connsiteX151" fmla="*/ 1890712 w 2878931"/>
              <a:gd name="connsiteY151" fmla="*/ 1331119 h 1609725"/>
              <a:gd name="connsiteX152" fmla="*/ 1914525 w 2878931"/>
              <a:gd name="connsiteY152" fmla="*/ 1335882 h 1609725"/>
              <a:gd name="connsiteX153" fmla="*/ 1921669 w 2878931"/>
              <a:gd name="connsiteY153" fmla="*/ 1338263 h 1609725"/>
              <a:gd name="connsiteX154" fmla="*/ 1924050 w 2878931"/>
              <a:gd name="connsiteY154" fmla="*/ 1352550 h 1609725"/>
              <a:gd name="connsiteX155" fmla="*/ 1931194 w 2878931"/>
              <a:gd name="connsiteY155" fmla="*/ 1357313 h 1609725"/>
              <a:gd name="connsiteX156" fmla="*/ 1959769 w 2878931"/>
              <a:gd name="connsiteY156" fmla="*/ 1362075 h 1609725"/>
              <a:gd name="connsiteX157" fmla="*/ 1966912 w 2878931"/>
              <a:gd name="connsiteY157" fmla="*/ 1376363 h 1609725"/>
              <a:gd name="connsiteX158" fmla="*/ 1976437 w 2878931"/>
              <a:gd name="connsiteY158" fmla="*/ 1393032 h 1609725"/>
              <a:gd name="connsiteX159" fmla="*/ 1983581 w 2878931"/>
              <a:gd name="connsiteY159" fmla="*/ 1395413 h 1609725"/>
              <a:gd name="connsiteX160" fmla="*/ 2024062 w 2878931"/>
              <a:gd name="connsiteY160" fmla="*/ 1400175 h 1609725"/>
              <a:gd name="connsiteX161" fmla="*/ 2043112 w 2878931"/>
              <a:gd name="connsiteY161" fmla="*/ 1407319 h 1609725"/>
              <a:gd name="connsiteX162" fmla="*/ 2190750 w 2878931"/>
              <a:gd name="connsiteY162" fmla="*/ 1414463 h 1609725"/>
              <a:gd name="connsiteX163" fmla="*/ 2195512 w 2878931"/>
              <a:gd name="connsiteY163" fmla="*/ 1452563 h 1609725"/>
              <a:gd name="connsiteX164" fmla="*/ 2293144 w 2878931"/>
              <a:gd name="connsiteY164" fmla="*/ 1454944 h 1609725"/>
              <a:gd name="connsiteX165" fmla="*/ 2302669 w 2878931"/>
              <a:gd name="connsiteY165" fmla="*/ 1478757 h 1609725"/>
              <a:gd name="connsiteX166" fmla="*/ 2416969 w 2878931"/>
              <a:gd name="connsiteY166" fmla="*/ 1476375 h 1609725"/>
              <a:gd name="connsiteX167" fmla="*/ 2426494 w 2878931"/>
              <a:gd name="connsiteY167" fmla="*/ 1509713 h 1609725"/>
              <a:gd name="connsiteX168" fmla="*/ 2512218 w 2878931"/>
              <a:gd name="connsiteY168" fmla="*/ 1509714 h 1609725"/>
              <a:gd name="connsiteX169" fmla="*/ 2509837 w 2878931"/>
              <a:gd name="connsiteY169" fmla="*/ 1538288 h 1609725"/>
              <a:gd name="connsiteX170" fmla="*/ 2616993 w 2878931"/>
              <a:gd name="connsiteY170" fmla="*/ 1543050 h 1609725"/>
              <a:gd name="connsiteX171" fmla="*/ 2619375 w 2878931"/>
              <a:gd name="connsiteY171" fmla="*/ 1569244 h 1609725"/>
              <a:gd name="connsiteX172" fmla="*/ 2788444 w 2878931"/>
              <a:gd name="connsiteY172" fmla="*/ 1576388 h 1609725"/>
              <a:gd name="connsiteX173" fmla="*/ 2790825 w 2878931"/>
              <a:gd name="connsiteY173" fmla="*/ 1609725 h 1609725"/>
              <a:gd name="connsiteX174" fmla="*/ 2878931 w 2878931"/>
              <a:gd name="connsiteY174" fmla="*/ 1607344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2878931" h="1609725">
                <a:moveTo>
                  <a:pt x="0" y="0"/>
                </a:moveTo>
                <a:lnTo>
                  <a:pt x="23812" y="2382"/>
                </a:lnTo>
                <a:cubicBezTo>
                  <a:pt x="29386" y="3038"/>
                  <a:pt x="35352" y="2484"/>
                  <a:pt x="40481" y="4763"/>
                </a:cubicBezTo>
                <a:cubicBezTo>
                  <a:pt x="43096" y="5925"/>
                  <a:pt x="43656" y="9526"/>
                  <a:pt x="45244" y="11907"/>
                </a:cubicBezTo>
                <a:cubicBezTo>
                  <a:pt x="46831" y="16669"/>
                  <a:pt x="45829" y="23409"/>
                  <a:pt x="50006" y="26194"/>
                </a:cubicBezTo>
                <a:lnTo>
                  <a:pt x="121444" y="33338"/>
                </a:lnTo>
                <a:cubicBezTo>
                  <a:pt x="123380" y="39148"/>
                  <a:pt x="123971" y="43009"/>
                  <a:pt x="128587" y="47625"/>
                </a:cubicBezTo>
                <a:cubicBezTo>
                  <a:pt x="133345" y="52383"/>
                  <a:pt x="138796" y="53775"/>
                  <a:pt x="145256" y="54769"/>
                </a:cubicBezTo>
                <a:cubicBezTo>
                  <a:pt x="152360" y="55862"/>
                  <a:pt x="159543" y="56356"/>
                  <a:pt x="166687" y="57150"/>
                </a:cubicBezTo>
                <a:cubicBezTo>
                  <a:pt x="180337" y="77624"/>
                  <a:pt x="163972" y="51720"/>
                  <a:pt x="173831" y="71438"/>
                </a:cubicBezTo>
                <a:cubicBezTo>
                  <a:pt x="175111" y="73998"/>
                  <a:pt x="177006" y="76201"/>
                  <a:pt x="178594" y="78582"/>
                </a:cubicBezTo>
                <a:cubicBezTo>
                  <a:pt x="184579" y="96537"/>
                  <a:pt x="175809" y="75100"/>
                  <a:pt x="188119" y="90488"/>
                </a:cubicBezTo>
                <a:cubicBezTo>
                  <a:pt x="189687" y="92448"/>
                  <a:pt x="189378" y="95387"/>
                  <a:pt x="190500" y="97632"/>
                </a:cubicBezTo>
                <a:cubicBezTo>
                  <a:pt x="191780" y="100192"/>
                  <a:pt x="194100" y="102160"/>
                  <a:pt x="195262" y="104775"/>
                </a:cubicBezTo>
                <a:cubicBezTo>
                  <a:pt x="197301" y="109363"/>
                  <a:pt x="198437" y="114300"/>
                  <a:pt x="200025" y="119063"/>
                </a:cubicBezTo>
                <a:lnTo>
                  <a:pt x="211931" y="154782"/>
                </a:lnTo>
                <a:cubicBezTo>
                  <a:pt x="211932" y="154786"/>
                  <a:pt x="216692" y="169066"/>
                  <a:pt x="216694" y="169069"/>
                </a:cubicBezTo>
                <a:cubicBezTo>
                  <a:pt x="218281" y="171450"/>
                  <a:pt x="218896" y="174933"/>
                  <a:pt x="221456" y="176213"/>
                </a:cubicBezTo>
                <a:cubicBezTo>
                  <a:pt x="227310" y="179140"/>
                  <a:pt x="240506" y="180975"/>
                  <a:pt x="240506" y="180975"/>
                </a:cubicBezTo>
                <a:cubicBezTo>
                  <a:pt x="251828" y="188523"/>
                  <a:pt x="244933" y="184832"/>
                  <a:pt x="261937" y="190500"/>
                </a:cubicBezTo>
                <a:lnTo>
                  <a:pt x="269081" y="192882"/>
                </a:lnTo>
                <a:cubicBezTo>
                  <a:pt x="276224" y="203596"/>
                  <a:pt x="275829" y="206971"/>
                  <a:pt x="285750" y="211932"/>
                </a:cubicBezTo>
                <a:cubicBezTo>
                  <a:pt x="287995" y="213055"/>
                  <a:pt x="290418" y="213900"/>
                  <a:pt x="292894" y="214313"/>
                </a:cubicBezTo>
                <a:cubicBezTo>
                  <a:pt x="299984" y="215495"/>
                  <a:pt x="307181" y="215900"/>
                  <a:pt x="314325" y="216694"/>
                </a:cubicBezTo>
                <a:cubicBezTo>
                  <a:pt x="316706" y="219075"/>
                  <a:pt x="319601" y="221036"/>
                  <a:pt x="321469" y="223838"/>
                </a:cubicBezTo>
                <a:cubicBezTo>
                  <a:pt x="322861" y="225927"/>
                  <a:pt x="322631" y="228788"/>
                  <a:pt x="323850" y="230982"/>
                </a:cubicBezTo>
                <a:cubicBezTo>
                  <a:pt x="326630" y="235985"/>
                  <a:pt x="330200" y="240507"/>
                  <a:pt x="333375" y="245269"/>
                </a:cubicBezTo>
                <a:lnTo>
                  <a:pt x="333375" y="245269"/>
                </a:lnTo>
                <a:cubicBezTo>
                  <a:pt x="335756" y="247650"/>
                  <a:pt x="337861" y="250345"/>
                  <a:pt x="340519" y="252413"/>
                </a:cubicBezTo>
                <a:cubicBezTo>
                  <a:pt x="345037" y="255927"/>
                  <a:pt x="354806" y="261938"/>
                  <a:pt x="354806" y="261938"/>
                </a:cubicBezTo>
                <a:cubicBezTo>
                  <a:pt x="359441" y="275846"/>
                  <a:pt x="353560" y="263074"/>
                  <a:pt x="364331" y="273844"/>
                </a:cubicBezTo>
                <a:cubicBezTo>
                  <a:pt x="366355" y="275868"/>
                  <a:pt x="366940" y="279103"/>
                  <a:pt x="369094" y="280988"/>
                </a:cubicBezTo>
                <a:cubicBezTo>
                  <a:pt x="373401" y="284757"/>
                  <a:pt x="383381" y="290513"/>
                  <a:pt x="383381" y="290513"/>
                </a:cubicBezTo>
                <a:lnTo>
                  <a:pt x="392906" y="304800"/>
                </a:lnTo>
                <a:cubicBezTo>
                  <a:pt x="397668" y="311942"/>
                  <a:pt x="396877" y="312739"/>
                  <a:pt x="404812" y="316707"/>
                </a:cubicBezTo>
                <a:cubicBezTo>
                  <a:pt x="407057" y="317830"/>
                  <a:pt x="409575" y="318294"/>
                  <a:pt x="411956" y="319088"/>
                </a:cubicBezTo>
                <a:cubicBezTo>
                  <a:pt x="414291" y="322007"/>
                  <a:pt x="423717" y="333085"/>
                  <a:pt x="426244" y="338138"/>
                </a:cubicBezTo>
                <a:cubicBezTo>
                  <a:pt x="427367" y="340383"/>
                  <a:pt x="427935" y="342868"/>
                  <a:pt x="428625" y="345282"/>
                </a:cubicBezTo>
                <a:cubicBezTo>
                  <a:pt x="430905" y="353262"/>
                  <a:pt x="431994" y="361543"/>
                  <a:pt x="435769" y="369094"/>
                </a:cubicBezTo>
                <a:cubicBezTo>
                  <a:pt x="437356" y="372269"/>
                  <a:pt x="437691" y="376489"/>
                  <a:pt x="440531" y="378619"/>
                </a:cubicBezTo>
                <a:cubicBezTo>
                  <a:pt x="444547" y="381631"/>
                  <a:pt x="450056" y="381794"/>
                  <a:pt x="454819" y="383382"/>
                </a:cubicBezTo>
                <a:cubicBezTo>
                  <a:pt x="457200" y="384176"/>
                  <a:pt x="459874" y="384371"/>
                  <a:pt x="461962" y="385763"/>
                </a:cubicBezTo>
                <a:cubicBezTo>
                  <a:pt x="471195" y="391917"/>
                  <a:pt x="466391" y="389620"/>
                  <a:pt x="476250" y="392907"/>
                </a:cubicBezTo>
                <a:cubicBezTo>
                  <a:pt x="486898" y="408879"/>
                  <a:pt x="474355" y="393232"/>
                  <a:pt x="488156" y="402432"/>
                </a:cubicBezTo>
                <a:cubicBezTo>
                  <a:pt x="490958" y="404300"/>
                  <a:pt x="492013" y="408844"/>
                  <a:pt x="495300" y="409575"/>
                </a:cubicBezTo>
                <a:cubicBezTo>
                  <a:pt x="506949" y="412164"/>
                  <a:pt x="519113" y="411163"/>
                  <a:pt x="531019" y="411957"/>
                </a:cubicBezTo>
                <a:cubicBezTo>
                  <a:pt x="534194" y="413544"/>
                  <a:pt x="537144" y="415699"/>
                  <a:pt x="540544" y="416719"/>
                </a:cubicBezTo>
                <a:cubicBezTo>
                  <a:pt x="545168" y="418106"/>
                  <a:pt x="550118" y="418053"/>
                  <a:pt x="554831" y="419100"/>
                </a:cubicBezTo>
                <a:cubicBezTo>
                  <a:pt x="557281" y="419645"/>
                  <a:pt x="559479" y="421219"/>
                  <a:pt x="561975" y="421482"/>
                </a:cubicBezTo>
                <a:cubicBezTo>
                  <a:pt x="574630" y="422814"/>
                  <a:pt x="587375" y="423069"/>
                  <a:pt x="600075" y="423863"/>
                </a:cubicBezTo>
                <a:cubicBezTo>
                  <a:pt x="605631" y="424657"/>
                  <a:pt x="611208" y="425321"/>
                  <a:pt x="616744" y="426244"/>
                </a:cubicBezTo>
                <a:cubicBezTo>
                  <a:pt x="620736" y="426909"/>
                  <a:pt x="624630" y="428152"/>
                  <a:pt x="628650" y="428625"/>
                </a:cubicBezTo>
                <a:cubicBezTo>
                  <a:pt x="638143" y="429742"/>
                  <a:pt x="647700" y="430213"/>
                  <a:pt x="657225" y="431007"/>
                </a:cubicBezTo>
                <a:cubicBezTo>
                  <a:pt x="673202" y="441657"/>
                  <a:pt x="657549" y="429111"/>
                  <a:pt x="666750" y="442913"/>
                </a:cubicBezTo>
                <a:cubicBezTo>
                  <a:pt x="670417" y="448413"/>
                  <a:pt x="675766" y="451305"/>
                  <a:pt x="681037" y="454819"/>
                </a:cubicBezTo>
                <a:cubicBezTo>
                  <a:pt x="682625" y="457200"/>
                  <a:pt x="683968" y="459764"/>
                  <a:pt x="685800" y="461963"/>
                </a:cubicBezTo>
                <a:cubicBezTo>
                  <a:pt x="701077" y="480295"/>
                  <a:pt x="685884" y="458517"/>
                  <a:pt x="697706" y="476250"/>
                </a:cubicBezTo>
                <a:lnTo>
                  <a:pt x="702469" y="490538"/>
                </a:lnTo>
                <a:cubicBezTo>
                  <a:pt x="703263" y="492919"/>
                  <a:pt x="702761" y="496290"/>
                  <a:pt x="704850" y="497682"/>
                </a:cubicBezTo>
                <a:cubicBezTo>
                  <a:pt x="707231" y="499269"/>
                  <a:pt x="709665" y="500781"/>
                  <a:pt x="711994" y="502444"/>
                </a:cubicBezTo>
                <a:cubicBezTo>
                  <a:pt x="715224" y="504751"/>
                  <a:pt x="717892" y="507976"/>
                  <a:pt x="721519" y="509588"/>
                </a:cubicBezTo>
                <a:cubicBezTo>
                  <a:pt x="725217" y="511232"/>
                  <a:pt x="729520" y="510904"/>
                  <a:pt x="733425" y="511969"/>
                </a:cubicBezTo>
                <a:cubicBezTo>
                  <a:pt x="738268" y="513290"/>
                  <a:pt x="742950" y="515144"/>
                  <a:pt x="747712" y="516732"/>
                </a:cubicBezTo>
                <a:lnTo>
                  <a:pt x="754856" y="519113"/>
                </a:lnTo>
                <a:cubicBezTo>
                  <a:pt x="768317" y="539303"/>
                  <a:pt x="748707" y="507366"/>
                  <a:pt x="762000" y="557213"/>
                </a:cubicBezTo>
                <a:cubicBezTo>
                  <a:pt x="762737" y="559978"/>
                  <a:pt x="766763" y="560388"/>
                  <a:pt x="769144" y="561975"/>
                </a:cubicBezTo>
                <a:cubicBezTo>
                  <a:pt x="770731" y="564356"/>
                  <a:pt x="771752" y="567234"/>
                  <a:pt x="773906" y="569119"/>
                </a:cubicBezTo>
                <a:cubicBezTo>
                  <a:pt x="778214" y="572888"/>
                  <a:pt x="788194" y="578644"/>
                  <a:pt x="788194" y="578644"/>
                </a:cubicBezTo>
                <a:cubicBezTo>
                  <a:pt x="805198" y="604154"/>
                  <a:pt x="778724" y="565450"/>
                  <a:pt x="800100" y="592932"/>
                </a:cubicBezTo>
                <a:cubicBezTo>
                  <a:pt x="809192" y="604621"/>
                  <a:pt x="805873" y="606534"/>
                  <a:pt x="816769" y="611982"/>
                </a:cubicBezTo>
                <a:cubicBezTo>
                  <a:pt x="819014" y="613104"/>
                  <a:pt x="821531" y="613569"/>
                  <a:pt x="823912" y="614363"/>
                </a:cubicBezTo>
                <a:cubicBezTo>
                  <a:pt x="825500" y="616744"/>
                  <a:pt x="827395" y="618947"/>
                  <a:pt x="828675" y="621507"/>
                </a:cubicBezTo>
                <a:cubicBezTo>
                  <a:pt x="830579" y="625314"/>
                  <a:pt x="832419" y="634614"/>
                  <a:pt x="833437" y="638175"/>
                </a:cubicBezTo>
                <a:cubicBezTo>
                  <a:pt x="834127" y="640589"/>
                  <a:pt x="835159" y="642897"/>
                  <a:pt x="835819" y="645319"/>
                </a:cubicBezTo>
                <a:cubicBezTo>
                  <a:pt x="837541" y="651634"/>
                  <a:pt x="838200" y="657225"/>
                  <a:pt x="840581" y="664369"/>
                </a:cubicBezTo>
                <a:cubicBezTo>
                  <a:pt x="842962" y="671513"/>
                  <a:pt x="842170" y="684213"/>
                  <a:pt x="850107" y="688182"/>
                </a:cubicBezTo>
                <a:cubicBezTo>
                  <a:pt x="858045" y="692151"/>
                  <a:pt x="881062" y="681832"/>
                  <a:pt x="888206" y="688182"/>
                </a:cubicBezTo>
                <a:lnTo>
                  <a:pt x="904875" y="723900"/>
                </a:lnTo>
                <a:lnTo>
                  <a:pt x="940594" y="728663"/>
                </a:lnTo>
                <a:cubicBezTo>
                  <a:pt x="946150" y="729457"/>
                  <a:pt x="936437" y="726888"/>
                  <a:pt x="938212" y="728663"/>
                </a:cubicBezTo>
                <a:cubicBezTo>
                  <a:pt x="939987" y="730438"/>
                  <a:pt x="947738" y="737394"/>
                  <a:pt x="950119" y="738188"/>
                </a:cubicBezTo>
                <a:cubicBezTo>
                  <a:pt x="951292" y="740534"/>
                  <a:pt x="956838" y="752612"/>
                  <a:pt x="959644" y="754857"/>
                </a:cubicBezTo>
                <a:cubicBezTo>
                  <a:pt x="961604" y="756425"/>
                  <a:pt x="964406" y="756444"/>
                  <a:pt x="966787" y="757238"/>
                </a:cubicBezTo>
                <a:cubicBezTo>
                  <a:pt x="972775" y="775196"/>
                  <a:pt x="964002" y="753757"/>
                  <a:pt x="976312" y="769144"/>
                </a:cubicBezTo>
                <a:cubicBezTo>
                  <a:pt x="985548" y="780689"/>
                  <a:pt x="970253" y="773474"/>
                  <a:pt x="985837" y="778669"/>
                </a:cubicBezTo>
                <a:cubicBezTo>
                  <a:pt x="987425" y="781050"/>
                  <a:pt x="988936" y="783484"/>
                  <a:pt x="990600" y="785813"/>
                </a:cubicBezTo>
                <a:cubicBezTo>
                  <a:pt x="992907" y="789042"/>
                  <a:pt x="995775" y="791892"/>
                  <a:pt x="997744" y="795338"/>
                </a:cubicBezTo>
                <a:cubicBezTo>
                  <a:pt x="998989" y="797517"/>
                  <a:pt x="999003" y="800237"/>
                  <a:pt x="1000125" y="802482"/>
                </a:cubicBezTo>
                <a:cubicBezTo>
                  <a:pt x="1004093" y="810419"/>
                  <a:pt x="1004888" y="809626"/>
                  <a:pt x="1012031" y="814388"/>
                </a:cubicBezTo>
                <a:cubicBezTo>
                  <a:pt x="1015206" y="819150"/>
                  <a:pt x="1016126" y="826865"/>
                  <a:pt x="1021556" y="828675"/>
                </a:cubicBezTo>
                <a:cubicBezTo>
                  <a:pt x="1031415" y="831962"/>
                  <a:pt x="1026611" y="829665"/>
                  <a:pt x="1035844" y="835819"/>
                </a:cubicBezTo>
                <a:cubicBezTo>
                  <a:pt x="1037431" y="838200"/>
                  <a:pt x="1038582" y="840939"/>
                  <a:pt x="1040606" y="842963"/>
                </a:cubicBezTo>
                <a:cubicBezTo>
                  <a:pt x="1051126" y="853483"/>
                  <a:pt x="1067839" y="849160"/>
                  <a:pt x="1081087" y="850107"/>
                </a:cubicBezTo>
                <a:cubicBezTo>
                  <a:pt x="1082675" y="852488"/>
                  <a:pt x="1083651" y="855418"/>
                  <a:pt x="1085850" y="857250"/>
                </a:cubicBezTo>
                <a:cubicBezTo>
                  <a:pt x="1088577" y="859522"/>
                  <a:pt x="1073547" y="861219"/>
                  <a:pt x="1095375" y="862013"/>
                </a:cubicBezTo>
                <a:lnTo>
                  <a:pt x="1216818" y="862014"/>
                </a:lnTo>
                <a:cubicBezTo>
                  <a:pt x="1220787" y="877095"/>
                  <a:pt x="1225947" y="896540"/>
                  <a:pt x="1235869" y="907256"/>
                </a:cubicBezTo>
                <a:cubicBezTo>
                  <a:pt x="1245791" y="917972"/>
                  <a:pt x="1265635" y="922338"/>
                  <a:pt x="1276350" y="926307"/>
                </a:cubicBezTo>
                <a:cubicBezTo>
                  <a:pt x="1287065" y="930276"/>
                  <a:pt x="1296500" y="930546"/>
                  <a:pt x="1300162" y="931069"/>
                </a:cubicBezTo>
                <a:cubicBezTo>
                  <a:pt x="1300956" y="933450"/>
                  <a:pt x="1300976" y="936253"/>
                  <a:pt x="1302544" y="938213"/>
                </a:cubicBezTo>
                <a:cubicBezTo>
                  <a:pt x="1308547" y="945716"/>
                  <a:pt x="1321305" y="944428"/>
                  <a:pt x="1328737" y="945357"/>
                </a:cubicBezTo>
                <a:lnTo>
                  <a:pt x="1338262" y="959644"/>
                </a:lnTo>
                <a:cubicBezTo>
                  <a:pt x="1339850" y="962025"/>
                  <a:pt x="1340644" y="965201"/>
                  <a:pt x="1343025" y="966788"/>
                </a:cubicBezTo>
                <a:lnTo>
                  <a:pt x="1350169" y="971550"/>
                </a:lnTo>
                <a:cubicBezTo>
                  <a:pt x="1366637" y="996256"/>
                  <a:pt x="1340293" y="959294"/>
                  <a:pt x="1364456" y="983457"/>
                </a:cubicBezTo>
                <a:cubicBezTo>
                  <a:pt x="1366231" y="985232"/>
                  <a:pt x="1365715" y="988355"/>
                  <a:pt x="1366837" y="990600"/>
                </a:cubicBezTo>
                <a:cubicBezTo>
                  <a:pt x="1368117" y="993160"/>
                  <a:pt x="1370012" y="995363"/>
                  <a:pt x="1371600" y="997744"/>
                </a:cubicBezTo>
                <a:cubicBezTo>
                  <a:pt x="1372394" y="1000125"/>
                  <a:pt x="1372413" y="1002928"/>
                  <a:pt x="1373981" y="1004888"/>
                </a:cubicBezTo>
                <a:cubicBezTo>
                  <a:pt x="1378750" y="1010849"/>
                  <a:pt x="1386440" y="1010567"/>
                  <a:pt x="1393031" y="1012032"/>
                </a:cubicBezTo>
                <a:cubicBezTo>
                  <a:pt x="1413644" y="1016613"/>
                  <a:pt x="1390265" y="1013047"/>
                  <a:pt x="1423987" y="1016794"/>
                </a:cubicBezTo>
                <a:cubicBezTo>
                  <a:pt x="1441577" y="1028520"/>
                  <a:pt x="1433696" y="1022885"/>
                  <a:pt x="1447800" y="1033463"/>
                </a:cubicBezTo>
                <a:cubicBezTo>
                  <a:pt x="1449387" y="1035844"/>
                  <a:pt x="1450538" y="1038583"/>
                  <a:pt x="1452562" y="1040607"/>
                </a:cubicBezTo>
                <a:cubicBezTo>
                  <a:pt x="1458362" y="1046407"/>
                  <a:pt x="1461581" y="1045564"/>
                  <a:pt x="1469231" y="1047750"/>
                </a:cubicBezTo>
                <a:cubicBezTo>
                  <a:pt x="1485860" y="1052502"/>
                  <a:pt x="1464587" y="1048448"/>
                  <a:pt x="1493044" y="1052513"/>
                </a:cubicBezTo>
                <a:cubicBezTo>
                  <a:pt x="1500185" y="1063224"/>
                  <a:pt x="1499793" y="1066603"/>
                  <a:pt x="1509712" y="1071563"/>
                </a:cubicBezTo>
                <a:cubicBezTo>
                  <a:pt x="1511957" y="1072686"/>
                  <a:pt x="1514475" y="1073150"/>
                  <a:pt x="1516856" y="1073944"/>
                </a:cubicBezTo>
                <a:cubicBezTo>
                  <a:pt x="1520031" y="1076325"/>
                  <a:pt x="1522935" y="1079119"/>
                  <a:pt x="1526381" y="1081088"/>
                </a:cubicBezTo>
                <a:cubicBezTo>
                  <a:pt x="1528560" y="1082333"/>
                  <a:pt x="1531280" y="1082346"/>
                  <a:pt x="1533525" y="1083469"/>
                </a:cubicBezTo>
                <a:cubicBezTo>
                  <a:pt x="1536085" y="1084749"/>
                  <a:pt x="1538288" y="1086644"/>
                  <a:pt x="1540669" y="1088232"/>
                </a:cubicBezTo>
                <a:cubicBezTo>
                  <a:pt x="1542256" y="1092994"/>
                  <a:pt x="1542647" y="1098342"/>
                  <a:pt x="1545431" y="1102519"/>
                </a:cubicBezTo>
                <a:cubicBezTo>
                  <a:pt x="1548606" y="1107282"/>
                  <a:pt x="1553146" y="1111377"/>
                  <a:pt x="1554956" y="1116807"/>
                </a:cubicBezTo>
                <a:cubicBezTo>
                  <a:pt x="1556544" y="1121569"/>
                  <a:pt x="1555229" y="1128849"/>
                  <a:pt x="1559719" y="1131094"/>
                </a:cubicBezTo>
                <a:cubicBezTo>
                  <a:pt x="1562894" y="1132682"/>
                  <a:pt x="1565920" y="1134611"/>
                  <a:pt x="1569244" y="1135857"/>
                </a:cubicBezTo>
                <a:cubicBezTo>
                  <a:pt x="1581203" y="1140342"/>
                  <a:pt x="1604013" y="1140041"/>
                  <a:pt x="1612106" y="1140619"/>
                </a:cubicBezTo>
                <a:cubicBezTo>
                  <a:pt x="1613694" y="1146175"/>
                  <a:pt x="1615208" y="1151753"/>
                  <a:pt x="1616869" y="1157288"/>
                </a:cubicBezTo>
                <a:cubicBezTo>
                  <a:pt x="1617590" y="1159692"/>
                  <a:pt x="1617682" y="1162472"/>
                  <a:pt x="1619250" y="1164432"/>
                </a:cubicBezTo>
                <a:cubicBezTo>
                  <a:pt x="1621038" y="1166667"/>
                  <a:pt x="1624013" y="1167607"/>
                  <a:pt x="1626394" y="1169194"/>
                </a:cubicBezTo>
                <a:cubicBezTo>
                  <a:pt x="1647296" y="1200547"/>
                  <a:pt x="1626278" y="1171044"/>
                  <a:pt x="1643062" y="1190625"/>
                </a:cubicBezTo>
                <a:cubicBezTo>
                  <a:pt x="1654877" y="1204409"/>
                  <a:pt x="1644774" y="1196528"/>
                  <a:pt x="1657350" y="1204913"/>
                </a:cubicBezTo>
                <a:lnTo>
                  <a:pt x="1662112" y="1219200"/>
                </a:lnTo>
                <a:cubicBezTo>
                  <a:pt x="1662906" y="1221581"/>
                  <a:pt x="1662113" y="1225550"/>
                  <a:pt x="1664494" y="1226344"/>
                </a:cubicBezTo>
                <a:cubicBezTo>
                  <a:pt x="1666875" y="1227138"/>
                  <a:pt x="1669330" y="1227736"/>
                  <a:pt x="1671637" y="1228725"/>
                </a:cubicBezTo>
                <a:cubicBezTo>
                  <a:pt x="1674900" y="1230123"/>
                  <a:pt x="1677718" y="1232627"/>
                  <a:pt x="1681162" y="1233488"/>
                </a:cubicBezTo>
                <a:cubicBezTo>
                  <a:pt x="1687370" y="1235040"/>
                  <a:pt x="1693862" y="1235075"/>
                  <a:pt x="1700212" y="1235869"/>
                </a:cubicBezTo>
                <a:cubicBezTo>
                  <a:pt x="1702593" y="1236663"/>
                  <a:pt x="1705581" y="1236475"/>
                  <a:pt x="1707356" y="1238250"/>
                </a:cubicBezTo>
                <a:cubicBezTo>
                  <a:pt x="1709866" y="1240760"/>
                  <a:pt x="1710358" y="1244693"/>
                  <a:pt x="1712119" y="1247775"/>
                </a:cubicBezTo>
                <a:cubicBezTo>
                  <a:pt x="1713539" y="1250260"/>
                  <a:pt x="1715601" y="1252359"/>
                  <a:pt x="1716881" y="1254919"/>
                </a:cubicBezTo>
                <a:cubicBezTo>
                  <a:pt x="1721609" y="1264377"/>
                  <a:pt x="1716225" y="1260432"/>
                  <a:pt x="1724025" y="1269207"/>
                </a:cubicBezTo>
                <a:cubicBezTo>
                  <a:pt x="1728499" y="1274241"/>
                  <a:pt x="1731610" y="1282824"/>
                  <a:pt x="1738312" y="1283494"/>
                </a:cubicBezTo>
                <a:lnTo>
                  <a:pt x="1762125" y="1285875"/>
                </a:lnTo>
                <a:cubicBezTo>
                  <a:pt x="1763712" y="1288256"/>
                  <a:pt x="1765607" y="1290459"/>
                  <a:pt x="1766887" y="1293019"/>
                </a:cubicBezTo>
                <a:cubicBezTo>
                  <a:pt x="1768010" y="1295264"/>
                  <a:pt x="1766926" y="1299262"/>
                  <a:pt x="1769269" y="1300163"/>
                </a:cubicBezTo>
                <a:cubicBezTo>
                  <a:pt x="1778282" y="1303629"/>
                  <a:pt x="1788375" y="1303031"/>
                  <a:pt x="1797844" y="1304925"/>
                </a:cubicBezTo>
                <a:lnTo>
                  <a:pt x="1809750" y="1307307"/>
                </a:lnTo>
                <a:cubicBezTo>
                  <a:pt x="1814500" y="1308171"/>
                  <a:pt x="1819324" y="1308641"/>
                  <a:pt x="1824037" y="1309688"/>
                </a:cubicBezTo>
                <a:cubicBezTo>
                  <a:pt x="1826487" y="1310232"/>
                  <a:pt x="1828731" y="1311525"/>
                  <a:pt x="1831181" y="1312069"/>
                </a:cubicBezTo>
                <a:cubicBezTo>
                  <a:pt x="1835894" y="1313116"/>
                  <a:pt x="1840706" y="1313656"/>
                  <a:pt x="1845469" y="1314450"/>
                </a:cubicBezTo>
                <a:cubicBezTo>
                  <a:pt x="1848644" y="1316038"/>
                  <a:pt x="1851626" y="1318090"/>
                  <a:pt x="1854994" y="1319213"/>
                </a:cubicBezTo>
                <a:cubicBezTo>
                  <a:pt x="1858834" y="1320493"/>
                  <a:pt x="1862949" y="1320716"/>
                  <a:pt x="1866900" y="1321594"/>
                </a:cubicBezTo>
                <a:cubicBezTo>
                  <a:pt x="1870095" y="1322304"/>
                  <a:pt x="1873250" y="1323181"/>
                  <a:pt x="1876425" y="1323975"/>
                </a:cubicBezTo>
                <a:cubicBezTo>
                  <a:pt x="1878806" y="1325563"/>
                  <a:pt x="1881009" y="1327458"/>
                  <a:pt x="1883569" y="1328738"/>
                </a:cubicBezTo>
                <a:cubicBezTo>
                  <a:pt x="1885814" y="1329860"/>
                  <a:pt x="1888266" y="1330555"/>
                  <a:pt x="1890712" y="1331119"/>
                </a:cubicBezTo>
                <a:cubicBezTo>
                  <a:pt x="1898600" y="1332939"/>
                  <a:pt x="1906637" y="1334062"/>
                  <a:pt x="1914525" y="1335882"/>
                </a:cubicBezTo>
                <a:cubicBezTo>
                  <a:pt x="1916971" y="1336446"/>
                  <a:pt x="1919288" y="1337469"/>
                  <a:pt x="1921669" y="1338263"/>
                </a:cubicBezTo>
                <a:cubicBezTo>
                  <a:pt x="1922463" y="1343025"/>
                  <a:pt x="1921891" y="1348232"/>
                  <a:pt x="1924050" y="1352550"/>
                </a:cubicBezTo>
                <a:cubicBezTo>
                  <a:pt x="1925330" y="1355110"/>
                  <a:pt x="1928634" y="1356033"/>
                  <a:pt x="1931194" y="1357313"/>
                </a:cubicBezTo>
                <a:cubicBezTo>
                  <a:pt x="1939172" y="1361302"/>
                  <a:pt x="1952981" y="1361321"/>
                  <a:pt x="1959769" y="1362075"/>
                </a:cubicBezTo>
                <a:cubicBezTo>
                  <a:pt x="1964133" y="1375170"/>
                  <a:pt x="1959528" y="1363441"/>
                  <a:pt x="1966912" y="1376363"/>
                </a:cubicBezTo>
                <a:cubicBezTo>
                  <a:pt x="1968390" y="1378950"/>
                  <a:pt x="1973386" y="1390591"/>
                  <a:pt x="1976437" y="1393032"/>
                </a:cubicBezTo>
                <a:cubicBezTo>
                  <a:pt x="1978397" y="1394600"/>
                  <a:pt x="1981120" y="1394921"/>
                  <a:pt x="1983581" y="1395413"/>
                </a:cubicBezTo>
                <a:cubicBezTo>
                  <a:pt x="1994109" y="1397518"/>
                  <a:pt x="2014616" y="1399230"/>
                  <a:pt x="2024062" y="1400175"/>
                </a:cubicBezTo>
                <a:cubicBezTo>
                  <a:pt x="2030412" y="1402556"/>
                  <a:pt x="2015331" y="1404938"/>
                  <a:pt x="2043112" y="1407319"/>
                </a:cubicBezTo>
                <a:cubicBezTo>
                  <a:pt x="2070893" y="1409700"/>
                  <a:pt x="2165350" y="1412876"/>
                  <a:pt x="2190750" y="1414463"/>
                </a:cubicBezTo>
                <a:cubicBezTo>
                  <a:pt x="2195512" y="1416844"/>
                  <a:pt x="2190750" y="1450182"/>
                  <a:pt x="2195512" y="1452563"/>
                </a:cubicBezTo>
                <a:cubicBezTo>
                  <a:pt x="2208212" y="1454944"/>
                  <a:pt x="2280444" y="1452563"/>
                  <a:pt x="2293144" y="1454944"/>
                </a:cubicBezTo>
                <a:cubicBezTo>
                  <a:pt x="2302669" y="1456532"/>
                  <a:pt x="2293144" y="1477169"/>
                  <a:pt x="2302669" y="1478757"/>
                </a:cubicBezTo>
                <a:cubicBezTo>
                  <a:pt x="2315369" y="1480344"/>
                  <a:pt x="2404269" y="1474788"/>
                  <a:pt x="2416969" y="1476375"/>
                </a:cubicBezTo>
                <a:cubicBezTo>
                  <a:pt x="2424113" y="1478756"/>
                  <a:pt x="2419350" y="1507332"/>
                  <a:pt x="2426494" y="1509713"/>
                </a:cubicBezTo>
                <a:cubicBezTo>
                  <a:pt x="2440781" y="1510507"/>
                  <a:pt x="2497931" y="1508920"/>
                  <a:pt x="2512218" y="1509714"/>
                </a:cubicBezTo>
                <a:lnTo>
                  <a:pt x="2509837" y="1538288"/>
                </a:lnTo>
                <a:cubicBezTo>
                  <a:pt x="2523331" y="1539875"/>
                  <a:pt x="2603499" y="1541463"/>
                  <a:pt x="2616993" y="1543050"/>
                </a:cubicBezTo>
                <a:lnTo>
                  <a:pt x="2619375" y="1569244"/>
                </a:lnTo>
                <a:cubicBezTo>
                  <a:pt x="2626519" y="1569244"/>
                  <a:pt x="2781300" y="1576388"/>
                  <a:pt x="2788444" y="1576388"/>
                </a:cubicBezTo>
                <a:cubicBezTo>
                  <a:pt x="2794794" y="1577975"/>
                  <a:pt x="2784475" y="1608138"/>
                  <a:pt x="2790825" y="1609725"/>
                </a:cubicBezTo>
                <a:lnTo>
                  <a:pt x="2878931" y="1607344"/>
                </a:lnTo>
              </a:path>
            </a:pathLst>
          </a:custGeom>
          <a:noFill/>
          <a:ln w="1905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6329" name="Text Box 2"/>
          <p:cNvSpPr txBox="1">
            <a:spLocks noChangeArrowheads="1"/>
          </p:cNvSpPr>
          <p:nvPr/>
        </p:nvSpPr>
        <p:spPr bwMode="auto">
          <a:xfrm>
            <a:off x="0" y="1447800"/>
            <a:ext cx="91440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Outcomes by MGMT </a:t>
            </a: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status</a:t>
            </a:r>
            <a:r>
              <a:rPr lang="en-US" altLang="en-US" sz="2400" dirty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: Both arms pooled</a:t>
            </a:r>
          </a:p>
        </p:txBody>
      </p:sp>
      <p:sp>
        <p:nvSpPr>
          <p:cNvPr id="56330" name="TextBox 17"/>
          <p:cNvSpPr txBox="1">
            <a:spLocks noChangeArrowheads="1"/>
          </p:cNvSpPr>
          <p:nvPr/>
        </p:nvSpPr>
        <p:spPr bwMode="auto">
          <a:xfrm>
            <a:off x="315913" y="4425950"/>
            <a:ext cx="2057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Patients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methylated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unmethylated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250950" y="2220913"/>
            <a:ext cx="0" cy="203041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241425" y="4252913"/>
            <a:ext cx="29464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3" name="TextBox 20"/>
          <p:cNvSpPr txBox="1">
            <a:spLocks noChangeArrowheads="1"/>
          </p:cNvSpPr>
          <p:nvPr/>
        </p:nvSpPr>
        <p:spPr bwMode="auto">
          <a:xfrm>
            <a:off x="1128713" y="4125913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56334" name="TextBox 21"/>
          <p:cNvSpPr txBox="1">
            <a:spLocks noChangeArrowheads="1"/>
          </p:cNvSpPr>
          <p:nvPr/>
        </p:nvSpPr>
        <p:spPr bwMode="auto">
          <a:xfrm>
            <a:off x="1020763" y="3627438"/>
            <a:ext cx="35718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56335" name="TextBox 22"/>
          <p:cNvSpPr txBox="1">
            <a:spLocks noChangeArrowheads="1"/>
          </p:cNvSpPr>
          <p:nvPr/>
        </p:nvSpPr>
        <p:spPr bwMode="auto">
          <a:xfrm>
            <a:off x="1020763" y="3128963"/>
            <a:ext cx="35718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</p:txBody>
      </p:sp>
      <p:sp>
        <p:nvSpPr>
          <p:cNvPr id="56336" name="TextBox 23"/>
          <p:cNvSpPr txBox="1">
            <a:spLocks noChangeArrowheads="1"/>
          </p:cNvSpPr>
          <p:nvPr/>
        </p:nvSpPr>
        <p:spPr bwMode="auto">
          <a:xfrm>
            <a:off x="1020763" y="2622550"/>
            <a:ext cx="3571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75</a:t>
            </a:r>
          </a:p>
        </p:txBody>
      </p:sp>
      <p:sp>
        <p:nvSpPr>
          <p:cNvPr id="56337" name="TextBox 24"/>
          <p:cNvSpPr txBox="1">
            <a:spLocks noChangeArrowheads="1"/>
          </p:cNvSpPr>
          <p:nvPr/>
        </p:nvSpPr>
        <p:spPr bwMode="auto">
          <a:xfrm>
            <a:off x="962025" y="2179638"/>
            <a:ext cx="35718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56338" name="TextBox 25"/>
          <p:cNvSpPr txBox="1">
            <a:spLocks noChangeArrowheads="1"/>
          </p:cNvSpPr>
          <p:nvPr/>
        </p:nvSpPr>
        <p:spPr bwMode="auto">
          <a:xfrm>
            <a:off x="1190625" y="4251325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56339" name="TextBox 26"/>
          <p:cNvSpPr txBox="1">
            <a:spLocks noChangeArrowheads="1"/>
          </p:cNvSpPr>
          <p:nvPr/>
        </p:nvSpPr>
        <p:spPr bwMode="auto">
          <a:xfrm>
            <a:off x="1719263" y="4251325"/>
            <a:ext cx="3571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</a:p>
        </p:txBody>
      </p:sp>
      <p:sp>
        <p:nvSpPr>
          <p:cNvPr id="56340" name="TextBox 27"/>
          <p:cNvSpPr txBox="1">
            <a:spLocks noChangeArrowheads="1"/>
          </p:cNvSpPr>
          <p:nvPr/>
        </p:nvSpPr>
        <p:spPr bwMode="auto">
          <a:xfrm>
            <a:off x="2297113" y="4251325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56341" name="TextBox 28"/>
          <p:cNvSpPr txBox="1">
            <a:spLocks noChangeArrowheads="1"/>
          </p:cNvSpPr>
          <p:nvPr/>
        </p:nvSpPr>
        <p:spPr bwMode="auto">
          <a:xfrm>
            <a:off x="2854325" y="4251325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18</a:t>
            </a:r>
          </a:p>
        </p:txBody>
      </p:sp>
      <p:sp>
        <p:nvSpPr>
          <p:cNvPr id="56342" name="TextBox 29"/>
          <p:cNvSpPr txBox="1">
            <a:spLocks noChangeArrowheads="1"/>
          </p:cNvSpPr>
          <p:nvPr/>
        </p:nvSpPr>
        <p:spPr bwMode="auto">
          <a:xfrm>
            <a:off x="3440113" y="4251325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24</a:t>
            </a:r>
          </a:p>
        </p:txBody>
      </p:sp>
      <p:sp>
        <p:nvSpPr>
          <p:cNvPr id="56343" name="TextBox 30"/>
          <p:cNvSpPr txBox="1">
            <a:spLocks noChangeArrowheads="1"/>
          </p:cNvSpPr>
          <p:nvPr/>
        </p:nvSpPr>
        <p:spPr bwMode="auto">
          <a:xfrm>
            <a:off x="3971925" y="4251325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6977" y="2614042"/>
            <a:ext cx="307777" cy="1219200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dirty="0">
                <a:solidFill>
                  <a:srgbClr val="FFFFFF"/>
                </a:solidFill>
                <a:latin typeface="Calibri" panose="020F0502020204030204" pitchFamily="34" charset="0"/>
              </a:rPr>
              <a:t>Overall Survival, %</a:t>
            </a:r>
          </a:p>
        </p:txBody>
      </p:sp>
      <p:sp>
        <p:nvSpPr>
          <p:cNvPr id="56345" name="TextBox 32"/>
          <p:cNvSpPr txBox="1">
            <a:spLocks noChangeArrowheads="1"/>
          </p:cNvSpPr>
          <p:nvPr/>
        </p:nvSpPr>
        <p:spPr bwMode="auto">
          <a:xfrm>
            <a:off x="1084263" y="4549775"/>
            <a:ext cx="35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175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429</a:t>
            </a:r>
          </a:p>
        </p:txBody>
      </p:sp>
      <p:sp>
        <p:nvSpPr>
          <p:cNvPr id="56346" name="TextBox 33"/>
          <p:cNvSpPr txBox="1">
            <a:spLocks noChangeArrowheads="1"/>
          </p:cNvSpPr>
          <p:nvPr/>
        </p:nvSpPr>
        <p:spPr bwMode="auto">
          <a:xfrm>
            <a:off x="1652588" y="4549775"/>
            <a:ext cx="35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149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357</a:t>
            </a:r>
          </a:p>
        </p:txBody>
      </p:sp>
      <p:sp>
        <p:nvSpPr>
          <p:cNvPr id="56347" name="TextBox 34"/>
          <p:cNvSpPr txBox="1">
            <a:spLocks noChangeArrowheads="1"/>
          </p:cNvSpPr>
          <p:nvPr/>
        </p:nvSpPr>
        <p:spPr bwMode="auto">
          <a:xfrm>
            <a:off x="2286000" y="4549775"/>
            <a:ext cx="357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131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253</a:t>
            </a:r>
          </a:p>
        </p:txBody>
      </p:sp>
      <p:sp>
        <p:nvSpPr>
          <p:cNvPr id="56348" name="TextBox 35"/>
          <p:cNvSpPr txBox="1">
            <a:spLocks noChangeArrowheads="1"/>
          </p:cNvSpPr>
          <p:nvPr/>
        </p:nvSpPr>
        <p:spPr bwMode="auto">
          <a:xfrm>
            <a:off x="2830513" y="4549775"/>
            <a:ext cx="35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85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121</a:t>
            </a:r>
          </a:p>
        </p:txBody>
      </p:sp>
      <p:sp>
        <p:nvSpPr>
          <p:cNvPr id="56349" name="TextBox 36"/>
          <p:cNvSpPr txBox="1">
            <a:spLocks noChangeArrowheads="1"/>
          </p:cNvSpPr>
          <p:nvPr/>
        </p:nvSpPr>
        <p:spPr bwMode="auto">
          <a:xfrm>
            <a:off x="3435350" y="4549775"/>
            <a:ext cx="357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37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57</a:t>
            </a:r>
          </a:p>
        </p:txBody>
      </p:sp>
      <p:sp>
        <p:nvSpPr>
          <p:cNvPr id="56350" name="TextBox 37"/>
          <p:cNvSpPr txBox="1">
            <a:spLocks noChangeArrowheads="1"/>
          </p:cNvSpPr>
          <p:nvPr/>
        </p:nvSpPr>
        <p:spPr bwMode="auto">
          <a:xfrm>
            <a:off x="4025900" y="4549775"/>
            <a:ext cx="357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17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22</a:t>
            </a:r>
          </a:p>
        </p:txBody>
      </p:sp>
      <p:sp>
        <p:nvSpPr>
          <p:cNvPr id="56351" name="TextBox 38"/>
          <p:cNvSpPr txBox="1">
            <a:spLocks noChangeArrowheads="1"/>
          </p:cNvSpPr>
          <p:nvPr/>
        </p:nvSpPr>
        <p:spPr bwMode="auto">
          <a:xfrm>
            <a:off x="1535113" y="4391025"/>
            <a:ext cx="249396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Months After Randomization</a:t>
            </a:r>
          </a:p>
        </p:txBody>
      </p:sp>
      <p:sp>
        <p:nvSpPr>
          <p:cNvPr id="56352" name="TextBox 39"/>
          <p:cNvSpPr txBox="1">
            <a:spLocks noChangeArrowheads="1"/>
          </p:cNvSpPr>
          <p:nvPr/>
        </p:nvSpPr>
        <p:spPr bwMode="auto">
          <a:xfrm>
            <a:off x="1274763" y="3992563"/>
            <a:ext cx="7096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unmethylated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methylated</a:t>
            </a:r>
          </a:p>
        </p:txBody>
      </p:sp>
      <p:sp>
        <p:nvSpPr>
          <p:cNvPr id="56353" name="TextBox 40"/>
          <p:cNvSpPr txBox="1">
            <a:spLocks noChangeArrowheads="1"/>
          </p:cNvSpPr>
          <p:nvPr/>
        </p:nvSpPr>
        <p:spPr bwMode="auto">
          <a:xfrm>
            <a:off x="2292350" y="3900488"/>
            <a:ext cx="427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Total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175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429</a:t>
            </a:r>
          </a:p>
        </p:txBody>
      </p:sp>
      <p:sp>
        <p:nvSpPr>
          <p:cNvPr id="56354" name="TextBox 41"/>
          <p:cNvSpPr txBox="1">
            <a:spLocks noChangeArrowheads="1"/>
          </p:cNvSpPr>
          <p:nvPr/>
        </p:nvSpPr>
        <p:spPr bwMode="auto">
          <a:xfrm>
            <a:off x="1971675" y="3900488"/>
            <a:ext cx="401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Dead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84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316</a:t>
            </a:r>
          </a:p>
        </p:txBody>
      </p:sp>
      <p:sp>
        <p:nvSpPr>
          <p:cNvPr id="56355" name="TextBox 42"/>
          <p:cNvSpPr txBox="1">
            <a:spLocks noChangeArrowheads="1"/>
          </p:cNvSpPr>
          <p:nvPr/>
        </p:nvSpPr>
        <p:spPr bwMode="auto">
          <a:xfrm>
            <a:off x="2613025" y="3992563"/>
            <a:ext cx="14652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i="1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 &lt; .001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HR (95% CI) = 2.10 (1.65, 2.68)</a:t>
            </a:r>
          </a:p>
        </p:txBody>
      </p:sp>
      <p:sp>
        <p:nvSpPr>
          <p:cNvPr id="56356" name="TextBox 43"/>
          <p:cNvSpPr txBox="1">
            <a:spLocks noChangeArrowheads="1"/>
          </p:cNvSpPr>
          <p:nvPr/>
        </p:nvSpPr>
        <p:spPr bwMode="auto">
          <a:xfrm>
            <a:off x="454025" y="5002213"/>
            <a:ext cx="43465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u="sng" dirty="0">
                <a:solidFill>
                  <a:srgbClr val="FFFFFF"/>
                </a:solidFill>
                <a:latin typeface="Calibri" panose="020F0502020204030204" pitchFamily="34" charset="0"/>
              </a:rPr>
              <a:t>Median overall survival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Methylated: 23.2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err="1">
                <a:solidFill>
                  <a:srgbClr val="FFFFFF"/>
                </a:solidFill>
                <a:latin typeface="Calibri" panose="020F0502020204030204" pitchFamily="34" charset="0"/>
              </a:rPr>
              <a:t>Unmethylated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: 14.3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HR (</a:t>
            </a:r>
            <a:r>
              <a:rPr lang="en-US" altLang="en-US" sz="1400" dirty="0" err="1">
                <a:solidFill>
                  <a:srgbClr val="FFFFFF"/>
                </a:solidFill>
                <a:latin typeface="Calibri" panose="020F0502020204030204" pitchFamily="34" charset="0"/>
              </a:rPr>
              <a:t>unmeth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/meth: 2.10 (95%CI: 1.65, 2.68)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&lt;.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001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1281113" y="4090988"/>
            <a:ext cx="73025" cy="0"/>
          </a:xfrm>
          <a:prstGeom prst="line">
            <a:avLst/>
          </a:prstGeom>
          <a:ln w="19050"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282700" y="4181475"/>
            <a:ext cx="73025" cy="0"/>
          </a:xfrm>
          <a:prstGeom prst="line">
            <a:avLst/>
          </a:prstGeom>
          <a:ln w="19050">
            <a:solidFill>
              <a:srgbClr val="F09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59" name="TextBox 47"/>
          <p:cNvSpPr txBox="1">
            <a:spLocks noChangeArrowheads="1"/>
          </p:cNvSpPr>
          <p:nvPr/>
        </p:nvSpPr>
        <p:spPr bwMode="auto">
          <a:xfrm>
            <a:off x="4454525" y="4433888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Patients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methylated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unmethylated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5391150" y="2228850"/>
            <a:ext cx="0" cy="20320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81625" y="4262438"/>
            <a:ext cx="29448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62" name="TextBox 50"/>
          <p:cNvSpPr txBox="1">
            <a:spLocks noChangeArrowheads="1"/>
          </p:cNvSpPr>
          <p:nvPr/>
        </p:nvSpPr>
        <p:spPr bwMode="auto">
          <a:xfrm>
            <a:off x="5268913" y="4133850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56363" name="TextBox 51"/>
          <p:cNvSpPr txBox="1">
            <a:spLocks noChangeArrowheads="1"/>
          </p:cNvSpPr>
          <p:nvPr/>
        </p:nvSpPr>
        <p:spPr bwMode="auto">
          <a:xfrm>
            <a:off x="5160963" y="3635375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56364" name="TextBox 52"/>
          <p:cNvSpPr txBox="1">
            <a:spLocks noChangeArrowheads="1"/>
          </p:cNvSpPr>
          <p:nvPr/>
        </p:nvSpPr>
        <p:spPr bwMode="auto">
          <a:xfrm>
            <a:off x="5160963" y="3136900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</p:txBody>
      </p:sp>
      <p:sp>
        <p:nvSpPr>
          <p:cNvPr id="56365" name="TextBox 53"/>
          <p:cNvSpPr txBox="1">
            <a:spLocks noChangeArrowheads="1"/>
          </p:cNvSpPr>
          <p:nvPr/>
        </p:nvSpPr>
        <p:spPr bwMode="auto">
          <a:xfrm>
            <a:off x="5160963" y="2630488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75</a:t>
            </a:r>
          </a:p>
        </p:txBody>
      </p:sp>
      <p:sp>
        <p:nvSpPr>
          <p:cNvPr id="56366" name="TextBox 54"/>
          <p:cNvSpPr txBox="1">
            <a:spLocks noChangeArrowheads="1"/>
          </p:cNvSpPr>
          <p:nvPr/>
        </p:nvSpPr>
        <p:spPr bwMode="auto">
          <a:xfrm>
            <a:off x="5100638" y="2143125"/>
            <a:ext cx="3571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56367" name="TextBox 55"/>
          <p:cNvSpPr txBox="1">
            <a:spLocks noChangeArrowheads="1"/>
          </p:cNvSpPr>
          <p:nvPr/>
        </p:nvSpPr>
        <p:spPr bwMode="auto">
          <a:xfrm>
            <a:off x="5329238" y="4260850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56368" name="TextBox 56"/>
          <p:cNvSpPr txBox="1">
            <a:spLocks noChangeArrowheads="1"/>
          </p:cNvSpPr>
          <p:nvPr/>
        </p:nvSpPr>
        <p:spPr bwMode="auto">
          <a:xfrm>
            <a:off x="5857875" y="4260850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</a:p>
        </p:txBody>
      </p:sp>
      <p:sp>
        <p:nvSpPr>
          <p:cNvPr id="56369" name="TextBox 57"/>
          <p:cNvSpPr txBox="1">
            <a:spLocks noChangeArrowheads="1"/>
          </p:cNvSpPr>
          <p:nvPr/>
        </p:nvSpPr>
        <p:spPr bwMode="auto">
          <a:xfrm>
            <a:off x="6435725" y="4260850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56370" name="TextBox 58"/>
          <p:cNvSpPr txBox="1">
            <a:spLocks noChangeArrowheads="1"/>
          </p:cNvSpPr>
          <p:nvPr/>
        </p:nvSpPr>
        <p:spPr bwMode="auto">
          <a:xfrm>
            <a:off x="6994525" y="4260850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18</a:t>
            </a:r>
          </a:p>
        </p:txBody>
      </p:sp>
      <p:sp>
        <p:nvSpPr>
          <p:cNvPr id="56371" name="TextBox 59"/>
          <p:cNvSpPr txBox="1">
            <a:spLocks noChangeArrowheads="1"/>
          </p:cNvSpPr>
          <p:nvPr/>
        </p:nvSpPr>
        <p:spPr bwMode="auto">
          <a:xfrm>
            <a:off x="7578725" y="4260850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946112" y="2189649"/>
            <a:ext cx="307777" cy="2074611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dirty="0">
                <a:solidFill>
                  <a:srgbClr val="FFFFFF"/>
                </a:solidFill>
                <a:latin typeface="Calibri" panose="020F0502020204030204" pitchFamily="34" charset="0"/>
              </a:rPr>
              <a:t>Progression-free  Survival, %</a:t>
            </a:r>
          </a:p>
        </p:txBody>
      </p:sp>
      <p:sp>
        <p:nvSpPr>
          <p:cNvPr id="56373" name="TextBox 62"/>
          <p:cNvSpPr txBox="1">
            <a:spLocks noChangeArrowheads="1"/>
          </p:cNvSpPr>
          <p:nvPr/>
        </p:nvSpPr>
        <p:spPr bwMode="auto">
          <a:xfrm>
            <a:off x="5222875" y="4557713"/>
            <a:ext cx="357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174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429</a:t>
            </a:r>
          </a:p>
        </p:txBody>
      </p:sp>
      <p:sp>
        <p:nvSpPr>
          <p:cNvPr id="56374" name="TextBox 63"/>
          <p:cNvSpPr txBox="1">
            <a:spLocks noChangeArrowheads="1"/>
          </p:cNvSpPr>
          <p:nvPr/>
        </p:nvSpPr>
        <p:spPr bwMode="auto">
          <a:xfrm>
            <a:off x="5791200" y="4557713"/>
            <a:ext cx="357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130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265</a:t>
            </a:r>
          </a:p>
        </p:txBody>
      </p:sp>
      <p:sp>
        <p:nvSpPr>
          <p:cNvPr id="56375" name="TextBox 64"/>
          <p:cNvSpPr txBox="1">
            <a:spLocks noChangeArrowheads="1"/>
          </p:cNvSpPr>
          <p:nvPr/>
        </p:nvSpPr>
        <p:spPr bwMode="auto">
          <a:xfrm>
            <a:off x="6400800" y="4557713"/>
            <a:ext cx="357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91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134</a:t>
            </a:r>
          </a:p>
        </p:txBody>
      </p:sp>
      <p:sp>
        <p:nvSpPr>
          <p:cNvPr id="56376" name="TextBox 65"/>
          <p:cNvSpPr txBox="1">
            <a:spLocks noChangeArrowheads="1"/>
          </p:cNvSpPr>
          <p:nvPr/>
        </p:nvSpPr>
        <p:spPr bwMode="auto">
          <a:xfrm>
            <a:off x="6969125" y="4557713"/>
            <a:ext cx="357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43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62</a:t>
            </a:r>
          </a:p>
        </p:txBody>
      </p:sp>
      <p:sp>
        <p:nvSpPr>
          <p:cNvPr id="56377" name="TextBox 66"/>
          <p:cNvSpPr txBox="1">
            <a:spLocks noChangeArrowheads="1"/>
          </p:cNvSpPr>
          <p:nvPr/>
        </p:nvSpPr>
        <p:spPr bwMode="auto">
          <a:xfrm>
            <a:off x="7575550" y="4557713"/>
            <a:ext cx="355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18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24</a:t>
            </a:r>
          </a:p>
        </p:txBody>
      </p:sp>
      <p:sp>
        <p:nvSpPr>
          <p:cNvPr id="56378" name="TextBox 67"/>
          <p:cNvSpPr txBox="1">
            <a:spLocks noChangeArrowheads="1"/>
          </p:cNvSpPr>
          <p:nvPr/>
        </p:nvSpPr>
        <p:spPr bwMode="auto">
          <a:xfrm>
            <a:off x="8166100" y="4557713"/>
            <a:ext cx="355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8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56379" name="TextBox 68"/>
          <p:cNvSpPr txBox="1">
            <a:spLocks noChangeArrowheads="1"/>
          </p:cNvSpPr>
          <p:nvPr/>
        </p:nvSpPr>
        <p:spPr bwMode="auto">
          <a:xfrm>
            <a:off x="5673725" y="4398963"/>
            <a:ext cx="24955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Months After Randomization</a:t>
            </a:r>
          </a:p>
        </p:txBody>
      </p:sp>
      <p:sp>
        <p:nvSpPr>
          <p:cNvPr id="56380" name="TextBox 69"/>
          <p:cNvSpPr txBox="1">
            <a:spLocks noChangeArrowheads="1"/>
          </p:cNvSpPr>
          <p:nvPr/>
        </p:nvSpPr>
        <p:spPr bwMode="auto">
          <a:xfrm>
            <a:off x="5414963" y="4002088"/>
            <a:ext cx="708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umethylated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methylated</a:t>
            </a:r>
          </a:p>
        </p:txBody>
      </p:sp>
      <p:sp>
        <p:nvSpPr>
          <p:cNvPr id="56381" name="TextBox 70"/>
          <p:cNvSpPr txBox="1">
            <a:spLocks noChangeArrowheads="1"/>
          </p:cNvSpPr>
          <p:nvPr/>
        </p:nvSpPr>
        <p:spPr bwMode="auto">
          <a:xfrm>
            <a:off x="6437313" y="3908425"/>
            <a:ext cx="427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Total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174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429</a:t>
            </a:r>
          </a:p>
        </p:txBody>
      </p:sp>
      <p:sp>
        <p:nvSpPr>
          <p:cNvPr id="56382" name="TextBox 71"/>
          <p:cNvSpPr txBox="1">
            <a:spLocks noChangeArrowheads="1"/>
          </p:cNvSpPr>
          <p:nvPr/>
        </p:nvSpPr>
        <p:spPr bwMode="auto">
          <a:xfrm>
            <a:off x="6107113" y="3908425"/>
            <a:ext cx="446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Failed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125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371</a:t>
            </a:r>
          </a:p>
        </p:txBody>
      </p:sp>
      <p:sp>
        <p:nvSpPr>
          <p:cNvPr id="56383" name="TextBox 72"/>
          <p:cNvSpPr txBox="1">
            <a:spLocks noChangeArrowheads="1"/>
          </p:cNvSpPr>
          <p:nvPr/>
        </p:nvSpPr>
        <p:spPr bwMode="auto">
          <a:xfrm>
            <a:off x="6781800" y="4002088"/>
            <a:ext cx="1465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i="1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 = .001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HR (95% CI) = 1.67 (1.36, 2.05)</a:t>
            </a:r>
          </a:p>
        </p:txBody>
      </p:sp>
      <p:sp>
        <p:nvSpPr>
          <p:cNvPr id="56384" name="TextBox 73"/>
          <p:cNvSpPr txBox="1">
            <a:spLocks noChangeArrowheads="1"/>
          </p:cNvSpPr>
          <p:nvPr/>
        </p:nvSpPr>
        <p:spPr bwMode="auto">
          <a:xfrm>
            <a:off x="4592638" y="5002213"/>
            <a:ext cx="4322762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u="sng" dirty="0">
                <a:solidFill>
                  <a:srgbClr val="FFFFFF"/>
                </a:solidFill>
                <a:latin typeface="Calibri" panose="020F0502020204030204" pitchFamily="34" charset="0"/>
              </a:rPr>
              <a:t>Median progression-free survival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Methylated: 14.1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err="1">
                <a:solidFill>
                  <a:srgbClr val="FFFFFF"/>
                </a:solidFill>
                <a:latin typeface="Calibri" panose="020F0502020204030204" pitchFamily="34" charset="0"/>
              </a:rPr>
              <a:t>Unmethylated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: 8.2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HR (</a:t>
            </a:r>
            <a:r>
              <a:rPr lang="en-US" altLang="en-US" sz="1400" dirty="0" err="1">
                <a:solidFill>
                  <a:srgbClr val="FFFFFF"/>
                </a:solidFill>
                <a:latin typeface="Calibri" panose="020F0502020204030204" pitchFamily="34" charset="0"/>
              </a:rPr>
              <a:t>unmeth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/meth: 1.67 (95%CI: 1.36, 2.05)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&lt;.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001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5419725" y="4098925"/>
            <a:ext cx="73025" cy="0"/>
          </a:xfrm>
          <a:prstGeom prst="line">
            <a:avLst/>
          </a:prstGeom>
          <a:ln w="19050"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421313" y="4191000"/>
            <a:ext cx="73025" cy="0"/>
          </a:xfrm>
          <a:prstGeom prst="line">
            <a:avLst/>
          </a:prstGeom>
          <a:ln w="19050">
            <a:solidFill>
              <a:srgbClr val="F09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87" name="TextBox 5"/>
          <p:cNvSpPr txBox="1">
            <a:spLocks noChangeArrowheads="1"/>
          </p:cNvSpPr>
          <p:nvPr/>
        </p:nvSpPr>
        <p:spPr bwMode="auto">
          <a:xfrm>
            <a:off x="256032" y="6429375"/>
            <a:ext cx="38327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Gilbert M, et al. 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 2013;31(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): Abstract 01.</a:t>
            </a:r>
          </a:p>
        </p:txBody>
      </p:sp>
    </p:spTree>
    <p:extLst>
      <p:ext uri="{BB962C8B-B14F-4D97-AF65-F5344CB8AC3E}">
        <p14:creationId xmlns:p14="http://schemas.microsoft.com/office/powerpoint/2010/main" val="25948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32338" y="1951038"/>
            <a:ext cx="747712" cy="34591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53000">
                <a:srgbClr val="FFFFCC"/>
              </a:gs>
              <a:gs pos="83000">
                <a:srgbClr val="FFFFFF"/>
              </a:gs>
              <a:gs pos="100000">
                <a:srgbClr val="FFFFFF"/>
              </a:gs>
            </a:gsLst>
            <a:lin ang="16200000" scaled="0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7347" name="TextBox 1"/>
          <p:cNvSpPr txBox="1">
            <a:spLocks noChangeArrowheads="1"/>
          </p:cNvSpPr>
          <p:nvPr/>
        </p:nvSpPr>
        <p:spPr bwMode="auto">
          <a:xfrm>
            <a:off x="272526" y="6434138"/>
            <a:ext cx="38550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t>Wick W, et al. </a:t>
            </a:r>
            <a:r>
              <a:rPr lang="en-US" altLang="en-US" sz="1200" i="1">
                <a:solidFill>
                  <a:srgbClr val="FFFFFF"/>
                </a:solidFill>
                <a:latin typeface="Calibri" panose="020F0502020204030204" pitchFamily="34" charset="0"/>
              </a:rPr>
              <a:t>J Clin Oncol. </a:t>
            </a:r>
            <a:r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t>2013;31(suppl): Abstract 2002.</a:t>
            </a:r>
          </a:p>
        </p:txBody>
      </p:sp>
      <p:sp>
        <p:nvSpPr>
          <p:cNvPr id="57348" name="Text Box 2"/>
          <p:cNvSpPr txBox="1">
            <a:spLocks noChangeArrowheads="1"/>
          </p:cNvSpPr>
          <p:nvPr/>
        </p:nvSpPr>
        <p:spPr bwMode="auto">
          <a:xfrm>
            <a:off x="0" y="431800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0" y="1422400"/>
            <a:ext cx="91440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 err="1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AVAglio</a:t>
            </a:r>
            <a:r>
              <a:rPr lang="en-US" altLang="en-US" sz="2400" dirty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 </a:t>
            </a: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study design</a:t>
            </a:r>
            <a:endParaRPr lang="en-US" altLang="en-US" sz="2400" dirty="0">
              <a:solidFill>
                <a:srgbClr val="FFFF00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708150" y="2709863"/>
            <a:ext cx="1143000" cy="1676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Randomization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N = 921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Stratification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  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∙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RPA </a:t>
            </a:r>
            <a:r>
              <a:rPr lang="en-US" sz="11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class</a:t>
            </a: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  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∙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Region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3216275"/>
            <a:ext cx="838200" cy="7620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 err="1">
                <a:solidFill>
                  <a:srgbClr val="FFFFFF"/>
                </a:solidFill>
                <a:latin typeface="Calibri" panose="020F0502020204030204" pitchFamily="34" charset="0"/>
              </a:rPr>
              <a:t>Debulking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 surgery or biopsy</a:t>
            </a:r>
            <a:endParaRPr lang="en-US" sz="11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5475" y="5502275"/>
            <a:ext cx="2743200" cy="533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Treatment start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4-7 weeks post surgery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92488" y="5502275"/>
            <a:ext cx="1279525" cy="533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Concurrent phase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6 weeks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94238" y="5502275"/>
            <a:ext cx="822325" cy="533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 x break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4 weeks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540375" y="5502275"/>
            <a:ext cx="1447800" cy="533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Maintenance phase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6 cycles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10400" y="5502275"/>
            <a:ext cx="1447800" cy="533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 err="1">
                <a:solidFill>
                  <a:srgbClr val="FFFFFF"/>
                </a:solidFill>
                <a:latin typeface="Calibri" panose="020F0502020204030204" pitchFamily="34" charset="0"/>
              </a:rPr>
              <a:t>Monotherapy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 phase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until PD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68675" y="1951038"/>
            <a:ext cx="1295400" cy="1493837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2Gy; 5 days/week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TMZ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75mg/m</a:t>
            </a:r>
            <a:r>
              <a:rPr lang="en-US" sz="1100" b="1" i="1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 </a:t>
            </a:r>
            <a:r>
              <a:rPr lang="en-US" sz="1100" b="1" i="1" dirty="0" err="1">
                <a:solidFill>
                  <a:srgbClr val="FFFFFF"/>
                </a:solidFill>
                <a:latin typeface="Calibri" panose="020F0502020204030204" pitchFamily="34" charset="0"/>
              </a:rPr>
              <a:t>qd</a:t>
            </a:r>
            <a:endParaRPr lang="en-US" sz="1100" b="1" i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Placebo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q2w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75025" y="3749675"/>
            <a:ext cx="1295400" cy="14478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2Gy; 5 days/week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TMZ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75mg/m</a:t>
            </a:r>
            <a:r>
              <a:rPr lang="en-US" sz="1100" b="1" i="1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 </a:t>
            </a:r>
            <a:r>
              <a:rPr lang="en-US" sz="1100" b="1" i="1" dirty="0" err="1">
                <a:solidFill>
                  <a:srgbClr val="FFFFFF"/>
                </a:solidFill>
                <a:latin typeface="Calibri" panose="020F0502020204030204" pitchFamily="34" charset="0"/>
              </a:rPr>
              <a:t>qd</a:t>
            </a:r>
            <a:endParaRPr lang="en-US" sz="1100" b="1" i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BEV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10 mg/kg q2w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62600" y="1946275"/>
            <a:ext cx="1447800" cy="1493838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TMZ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150-200 mg/m</a:t>
            </a:r>
            <a:r>
              <a:rPr lang="en-US" sz="1100" b="1" i="1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1100" b="1" i="1" dirty="0" err="1">
                <a:solidFill>
                  <a:srgbClr val="FFFFFF"/>
                </a:solidFill>
                <a:latin typeface="Calibri" panose="020F0502020204030204" pitchFamily="34" charset="0"/>
              </a:rPr>
              <a:t>qd</a:t>
            </a: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days 1-5 q28d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Placebo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q2w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551488" y="3749675"/>
            <a:ext cx="1458912" cy="14478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TMZ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150-200 mg/m</a:t>
            </a:r>
            <a:r>
              <a:rPr lang="en-US" sz="1100" b="1" i="1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1100" b="1" i="1" dirty="0" err="1">
                <a:solidFill>
                  <a:srgbClr val="FFFFFF"/>
                </a:solidFill>
                <a:latin typeface="Calibri" panose="020F0502020204030204" pitchFamily="34" charset="0"/>
              </a:rPr>
              <a:t>qd</a:t>
            </a: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days 1-5 q28d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BEV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10 mg/kg q2w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391400" y="1946275"/>
            <a:ext cx="838200" cy="1493838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Placebo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q3w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353300" y="3749675"/>
            <a:ext cx="876300" cy="14478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BEV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15 mg/kg q3w</a:t>
            </a:r>
          </a:p>
        </p:txBody>
      </p:sp>
      <p:sp>
        <p:nvSpPr>
          <p:cNvPr id="57363" name="TextBox 1"/>
          <p:cNvSpPr txBox="1">
            <a:spLocks noChangeArrowheads="1"/>
          </p:cNvSpPr>
          <p:nvPr/>
        </p:nvSpPr>
        <p:spPr bwMode="auto">
          <a:xfrm>
            <a:off x="2622550" y="2438400"/>
            <a:ext cx="74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Calibri" panose="020F0502020204030204" pitchFamily="34" charset="0"/>
              </a:rPr>
              <a:t>n = 463</a:t>
            </a:r>
          </a:p>
        </p:txBody>
      </p:sp>
      <p:sp>
        <p:nvSpPr>
          <p:cNvPr id="57364" name="TextBox 22"/>
          <p:cNvSpPr txBox="1">
            <a:spLocks noChangeArrowheads="1"/>
          </p:cNvSpPr>
          <p:nvPr/>
        </p:nvSpPr>
        <p:spPr bwMode="auto">
          <a:xfrm>
            <a:off x="2622550" y="4473575"/>
            <a:ext cx="74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Calibri" panose="020F0502020204030204" pitchFamily="34" charset="0"/>
              </a:rPr>
              <a:t>n = 458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040563" y="2667000"/>
            <a:ext cx="274637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040563" y="4400550"/>
            <a:ext cx="274637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876800" y="2667000"/>
            <a:ext cx="5334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76800" y="4400550"/>
            <a:ext cx="5334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401763" y="3557588"/>
            <a:ext cx="274637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862263" y="2895600"/>
            <a:ext cx="433387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62263" y="3657600"/>
            <a:ext cx="433387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0" y="612267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Incidence Rates of Primary </a:t>
            </a:r>
            <a:b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Brain Tumors </a:t>
            </a:r>
            <a:b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22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Central </a:t>
            </a:r>
            <a:r>
              <a:rPr lang="en-US" sz="2200" dirty="0">
                <a:solidFill>
                  <a:srgbClr val="FFFF00"/>
                </a:solidFill>
                <a:latin typeface="Calibri" panose="020F0502020204030204" pitchFamily="34" charset="0"/>
              </a:rPr>
              <a:t>Brain Tumor Registry of the United States, 1992-1997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altLang="en-US" sz="18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8676" name="Notched Right Arrow 6"/>
          <p:cNvSpPr>
            <a:spLocks noChangeArrowheads="1"/>
          </p:cNvSpPr>
          <p:nvPr/>
        </p:nvSpPr>
        <p:spPr bwMode="auto">
          <a:xfrm rot="10800000">
            <a:off x="5638800" y="2408856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28677" name="Notched Right Arrow 7"/>
          <p:cNvSpPr>
            <a:spLocks noChangeArrowheads="1"/>
          </p:cNvSpPr>
          <p:nvPr/>
        </p:nvSpPr>
        <p:spPr bwMode="auto">
          <a:xfrm rot="10800000">
            <a:off x="5638800" y="2757488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28678" name="Notched Right Arrow 8"/>
          <p:cNvSpPr>
            <a:spLocks noChangeArrowheads="1"/>
          </p:cNvSpPr>
          <p:nvPr/>
        </p:nvSpPr>
        <p:spPr bwMode="auto">
          <a:xfrm rot="10800000">
            <a:off x="5638800" y="3138488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28679" name="Notched Right Arrow 9"/>
          <p:cNvSpPr>
            <a:spLocks noChangeArrowheads="1"/>
          </p:cNvSpPr>
          <p:nvPr/>
        </p:nvSpPr>
        <p:spPr bwMode="auto">
          <a:xfrm rot="10800000">
            <a:off x="7107503" y="4907272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28680" name="Notched Right Arrow 10"/>
          <p:cNvSpPr>
            <a:spLocks noChangeArrowheads="1"/>
          </p:cNvSpPr>
          <p:nvPr/>
        </p:nvSpPr>
        <p:spPr bwMode="auto">
          <a:xfrm rot="10800000">
            <a:off x="7107503" y="3992872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28681" name="Notched Right Arrow 11"/>
          <p:cNvSpPr>
            <a:spLocks noChangeArrowheads="1"/>
          </p:cNvSpPr>
          <p:nvPr/>
        </p:nvSpPr>
        <p:spPr bwMode="auto">
          <a:xfrm rot="10800000">
            <a:off x="7107503" y="3429000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544" y="6433630"/>
            <a:ext cx="84582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nl-NL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Wrensch M</a:t>
            </a:r>
            <a:r>
              <a:rPr lang="nl-NL" sz="1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, et </a:t>
            </a:r>
            <a:r>
              <a:rPr lang="nl-NL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al. </a:t>
            </a:r>
            <a:r>
              <a:rPr lang="nl-NL" sz="1200" b="1" i="1" dirty="0">
                <a:solidFill>
                  <a:schemeClr val="bg1"/>
                </a:solidFill>
                <a:latin typeface="Calibri" panose="020F0502020204030204" pitchFamily="34" charset="0"/>
              </a:rPr>
              <a:t>Neuro Oncol</a:t>
            </a:r>
            <a:r>
              <a:rPr lang="nl-NL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. 2002;4(4):278-299.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8820" y="2051976"/>
            <a:ext cx="1135" cy="386791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756260" y="5872397"/>
            <a:ext cx="402306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12205" y="1918515"/>
            <a:ext cx="430881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100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1774547" y="2043946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43000" y="2438400"/>
            <a:ext cx="353943" cy="27972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Number of Cases per 100,000 Population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0277" y="2872115"/>
            <a:ext cx="390913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10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1774547" y="2997546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59716" y="3829378"/>
            <a:ext cx="280989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74547" y="3945285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48801" y="4784257"/>
            <a:ext cx="4122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0.1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1774547" y="4906983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743" y="573683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0.01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5195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0-19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40753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20-34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67010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35-44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6600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45-54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45705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55-64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62702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65-74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43448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75-84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84263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85+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297905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797971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4472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788600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285043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85402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275907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779324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52800" y="6092628"/>
            <a:ext cx="10516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Age Group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050256" y="2438400"/>
            <a:ext cx="3467097" cy="990598"/>
          </a:xfrm>
          <a:custGeom>
            <a:avLst/>
            <a:gdLst>
              <a:gd name="connsiteX0" fmla="*/ 0 w 3536156"/>
              <a:gd name="connsiteY0" fmla="*/ 909638 h 909638"/>
              <a:gd name="connsiteX1" fmla="*/ 3536156 w 3536156"/>
              <a:gd name="connsiteY1" fmla="*/ 0 h 909638"/>
              <a:gd name="connsiteX2" fmla="*/ 3536156 w 3536156"/>
              <a:gd name="connsiteY2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3536156 w 3536156"/>
              <a:gd name="connsiteY2" fmla="*/ 0 h 909638"/>
              <a:gd name="connsiteX3" fmla="*/ 3536156 w 3536156"/>
              <a:gd name="connsiteY3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3536156 w 3536156"/>
              <a:gd name="connsiteY3" fmla="*/ 0 h 909638"/>
              <a:gd name="connsiteX4" fmla="*/ 3536156 w 3536156"/>
              <a:gd name="connsiteY4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1508599 w 3536156"/>
              <a:gd name="connsiteY3" fmla="*/ 290413 h 909638"/>
              <a:gd name="connsiteX4" fmla="*/ 3536156 w 3536156"/>
              <a:gd name="connsiteY4" fmla="*/ 0 h 909638"/>
              <a:gd name="connsiteX5" fmla="*/ 3536156 w 3536156"/>
              <a:gd name="connsiteY5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1508599 w 3536156"/>
              <a:gd name="connsiteY3" fmla="*/ 290413 h 909638"/>
              <a:gd name="connsiteX4" fmla="*/ 1675149 w 3536156"/>
              <a:gd name="connsiteY4" fmla="*/ 230410 h 909638"/>
              <a:gd name="connsiteX5" fmla="*/ 3536156 w 3536156"/>
              <a:gd name="connsiteY5" fmla="*/ 0 h 909638"/>
              <a:gd name="connsiteX6" fmla="*/ 3536156 w 3536156"/>
              <a:gd name="connsiteY6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1508599 w 3536156"/>
              <a:gd name="connsiteY3" fmla="*/ 290413 h 909638"/>
              <a:gd name="connsiteX4" fmla="*/ 1675149 w 3536156"/>
              <a:gd name="connsiteY4" fmla="*/ 230410 h 909638"/>
              <a:gd name="connsiteX5" fmla="*/ 1882732 w 3536156"/>
              <a:gd name="connsiteY5" fmla="*/ 146407 h 909638"/>
              <a:gd name="connsiteX6" fmla="*/ 3536156 w 3536156"/>
              <a:gd name="connsiteY6" fmla="*/ 0 h 909638"/>
              <a:gd name="connsiteX7" fmla="*/ 3536156 w 3536156"/>
              <a:gd name="connsiteY7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1508599 w 3536156"/>
              <a:gd name="connsiteY3" fmla="*/ 290413 h 909638"/>
              <a:gd name="connsiteX4" fmla="*/ 1675149 w 3536156"/>
              <a:gd name="connsiteY4" fmla="*/ 230410 h 909638"/>
              <a:gd name="connsiteX5" fmla="*/ 1882732 w 3536156"/>
              <a:gd name="connsiteY5" fmla="*/ 146407 h 909638"/>
              <a:gd name="connsiteX6" fmla="*/ 2017903 w 3536156"/>
              <a:gd name="connsiteY6" fmla="*/ 96004 h 909638"/>
              <a:gd name="connsiteX7" fmla="*/ 3536156 w 3536156"/>
              <a:gd name="connsiteY7" fmla="*/ 0 h 909638"/>
              <a:gd name="connsiteX8" fmla="*/ 3536156 w 3536156"/>
              <a:gd name="connsiteY8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1508599 w 3536156"/>
              <a:gd name="connsiteY3" fmla="*/ 290413 h 909638"/>
              <a:gd name="connsiteX4" fmla="*/ 1675149 w 3536156"/>
              <a:gd name="connsiteY4" fmla="*/ 230410 h 909638"/>
              <a:gd name="connsiteX5" fmla="*/ 1882732 w 3536156"/>
              <a:gd name="connsiteY5" fmla="*/ 146407 h 909638"/>
              <a:gd name="connsiteX6" fmla="*/ 2017903 w 3536156"/>
              <a:gd name="connsiteY6" fmla="*/ 96004 h 909638"/>
              <a:gd name="connsiteX7" fmla="*/ 2206176 w 3536156"/>
              <a:gd name="connsiteY7" fmla="*/ 38402 h 909638"/>
              <a:gd name="connsiteX8" fmla="*/ 3536156 w 3536156"/>
              <a:gd name="connsiteY8" fmla="*/ 0 h 909638"/>
              <a:gd name="connsiteX9" fmla="*/ 3536156 w 3536156"/>
              <a:gd name="connsiteY9" fmla="*/ 0 h 909638"/>
              <a:gd name="connsiteX0" fmla="*/ 0 w 3536156"/>
              <a:gd name="connsiteY0" fmla="*/ 919238 h 919238"/>
              <a:gd name="connsiteX1" fmla="*/ 502062 w 3536156"/>
              <a:gd name="connsiteY1" fmla="*/ 734431 h 919238"/>
              <a:gd name="connsiteX2" fmla="*/ 1011365 w 3536156"/>
              <a:gd name="connsiteY2" fmla="*/ 513621 h 919238"/>
              <a:gd name="connsiteX3" fmla="*/ 1508599 w 3536156"/>
              <a:gd name="connsiteY3" fmla="*/ 300013 h 919238"/>
              <a:gd name="connsiteX4" fmla="*/ 1675149 w 3536156"/>
              <a:gd name="connsiteY4" fmla="*/ 240010 h 919238"/>
              <a:gd name="connsiteX5" fmla="*/ 1882732 w 3536156"/>
              <a:gd name="connsiteY5" fmla="*/ 156007 h 919238"/>
              <a:gd name="connsiteX6" fmla="*/ 2017903 w 3536156"/>
              <a:gd name="connsiteY6" fmla="*/ 105604 h 919238"/>
              <a:gd name="connsiteX7" fmla="*/ 2206176 w 3536156"/>
              <a:gd name="connsiteY7" fmla="*/ 48002 h 919238"/>
              <a:gd name="connsiteX8" fmla="*/ 2370312 w 3536156"/>
              <a:gd name="connsiteY8" fmla="*/ 0 h 919238"/>
              <a:gd name="connsiteX9" fmla="*/ 3536156 w 3536156"/>
              <a:gd name="connsiteY9" fmla="*/ 9600 h 919238"/>
              <a:gd name="connsiteX10" fmla="*/ 3536156 w 3536156"/>
              <a:gd name="connsiteY10" fmla="*/ 9600 h 919238"/>
              <a:gd name="connsiteX0" fmla="*/ 0 w 3536156"/>
              <a:gd name="connsiteY0" fmla="*/ 919238 h 919238"/>
              <a:gd name="connsiteX1" fmla="*/ 502062 w 3536156"/>
              <a:gd name="connsiteY1" fmla="*/ 734431 h 919238"/>
              <a:gd name="connsiteX2" fmla="*/ 692749 w 3536156"/>
              <a:gd name="connsiteY2" fmla="*/ 645628 h 919238"/>
              <a:gd name="connsiteX3" fmla="*/ 1011365 w 3536156"/>
              <a:gd name="connsiteY3" fmla="*/ 513621 h 919238"/>
              <a:gd name="connsiteX4" fmla="*/ 1508599 w 3536156"/>
              <a:gd name="connsiteY4" fmla="*/ 300013 h 919238"/>
              <a:gd name="connsiteX5" fmla="*/ 1675149 w 3536156"/>
              <a:gd name="connsiteY5" fmla="*/ 240010 h 919238"/>
              <a:gd name="connsiteX6" fmla="*/ 1882732 w 3536156"/>
              <a:gd name="connsiteY6" fmla="*/ 156007 h 919238"/>
              <a:gd name="connsiteX7" fmla="*/ 2017903 w 3536156"/>
              <a:gd name="connsiteY7" fmla="*/ 105604 h 919238"/>
              <a:gd name="connsiteX8" fmla="*/ 2206176 w 3536156"/>
              <a:gd name="connsiteY8" fmla="*/ 48002 h 919238"/>
              <a:gd name="connsiteX9" fmla="*/ 2370312 w 3536156"/>
              <a:gd name="connsiteY9" fmla="*/ 0 h 919238"/>
              <a:gd name="connsiteX10" fmla="*/ 3536156 w 3536156"/>
              <a:gd name="connsiteY10" fmla="*/ 9600 h 919238"/>
              <a:gd name="connsiteX11" fmla="*/ 3536156 w 3536156"/>
              <a:gd name="connsiteY11" fmla="*/ 9600 h 919238"/>
              <a:gd name="connsiteX0" fmla="*/ 0 w 3644775"/>
              <a:gd name="connsiteY0" fmla="*/ 955239 h 955239"/>
              <a:gd name="connsiteX1" fmla="*/ 610681 w 3644775"/>
              <a:gd name="connsiteY1" fmla="*/ 734431 h 955239"/>
              <a:gd name="connsiteX2" fmla="*/ 801368 w 3644775"/>
              <a:gd name="connsiteY2" fmla="*/ 645628 h 955239"/>
              <a:gd name="connsiteX3" fmla="*/ 1119984 w 3644775"/>
              <a:gd name="connsiteY3" fmla="*/ 513621 h 955239"/>
              <a:gd name="connsiteX4" fmla="*/ 1617218 w 3644775"/>
              <a:gd name="connsiteY4" fmla="*/ 300013 h 955239"/>
              <a:gd name="connsiteX5" fmla="*/ 1783768 w 3644775"/>
              <a:gd name="connsiteY5" fmla="*/ 240010 h 955239"/>
              <a:gd name="connsiteX6" fmla="*/ 1991351 w 3644775"/>
              <a:gd name="connsiteY6" fmla="*/ 156007 h 955239"/>
              <a:gd name="connsiteX7" fmla="*/ 2126522 w 3644775"/>
              <a:gd name="connsiteY7" fmla="*/ 105604 h 955239"/>
              <a:gd name="connsiteX8" fmla="*/ 2314795 w 3644775"/>
              <a:gd name="connsiteY8" fmla="*/ 48002 h 955239"/>
              <a:gd name="connsiteX9" fmla="*/ 2478931 w 3644775"/>
              <a:gd name="connsiteY9" fmla="*/ 0 h 955239"/>
              <a:gd name="connsiteX10" fmla="*/ 3644775 w 3644775"/>
              <a:gd name="connsiteY10" fmla="*/ 9600 h 955239"/>
              <a:gd name="connsiteX11" fmla="*/ 3644775 w 3644775"/>
              <a:gd name="connsiteY11" fmla="*/ 9600 h 955239"/>
              <a:gd name="connsiteX0" fmla="*/ 0 w 3644775"/>
              <a:gd name="connsiteY0" fmla="*/ 955239 h 955239"/>
              <a:gd name="connsiteX1" fmla="*/ 487579 w 3644775"/>
              <a:gd name="connsiteY1" fmla="*/ 777634 h 955239"/>
              <a:gd name="connsiteX2" fmla="*/ 610681 w 3644775"/>
              <a:gd name="connsiteY2" fmla="*/ 734431 h 955239"/>
              <a:gd name="connsiteX3" fmla="*/ 801368 w 3644775"/>
              <a:gd name="connsiteY3" fmla="*/ 645628 h 955239"/>
              <a:gd name="connsiteX4" fmla="*/ 1119984 w 3644775"/>
              <a:gd name="connsiteY4" fmla="*/ 513621 h 955239"/>
              <a:gd name="connsiteX5" fmla="*/ 1617218 w 3644775"/>
              <a:gd name="connsiteY5" fmla="*/ 300013 h 955239"/>
              <a:gd name="connsiteX6" fmla="*/ 1783768 w 3644775"/>
              <a:gd name="connsiteY6" fmla="*/ 240010 h 955239"/>
              <a:gd name="connsiteX7" fmla="*/ 1991351 w 3644775"/>
              <a:gd name="connsiteY7" fmla="*/ 156007 h 955239"/>
              <a:gd name="connsiteX8" fmla="*/ 2126522 w 3644775"/>
              <a:gd name="connsiteY8" fmla="*/ 105604 h 955239"/>
              <a:gd name="connsiteX9" fmla="*/ 2314795 w 3644775"/>
              <a:gd name="connsiteY9" fmla="*/ 48002 h 955239"/>
              <a:gd name="connsiteX10" fmla="*/ 2478931 w 3644775"/>
              <a:gd name="connsiteY10" fmla="*/ 0 h 955239"/>
              <a:gd name="connsiteX11" fmla="*/ 3644775 w 3644775"/>
              <a:gd name="connsiteY11" fmla="*/ 9600 h 955239"/>
              <a:gd name="connsiteX12" fmla="*/ 3644775 w 3644775"/>
              <a:gd name="connsiteY12" fmla="*/ 9600 h 955239"/>
              <a:gd name="connsiteX0" fmla="*/ 0 w 3644775"/>
              <a:gd name="connsiteY0" fmla="*/ 967355 h 967355"/>
              <a:gd name="connsiteX1" fmla="*/ 487579 w 3644775"/>
              <a:gd name="connsiteY1" fmla="*/ 789750 h 967355"/>
              <a:gd name="connsiteX2" fmla="*/ 610681 w 3644775"/>
              <a:gd name="connsiteY2" fmla="*/ 746547 h 967355"/>
              <a:gd name="connsiteX3" fmla="*/ 801368 w 3644775"/>
              <a:gd name="connsiteY3" fmla="*/ 657744 h 967355"/>
              <a:gd name="connsiteX4" fmla="*/ 1119984 w 3644775"/>
              <a:gd name="connsiteY4" fmla="*/ 525737 h 967355"/>
              <a:gd name="connsiteX5" fmla="*/ 1617218 w 3644775"/>
              <a:gd name="connsiteY5" fmla="*/ 312129 h 967355"/>
              <a:gd name="connsiteX6" fmla="*/ 1783768 w 3644775"/>
              <a:gd name="connsiteY6" fmla="*/ 252126 h 967355"/>
              <a:gd name="connsiteX7" fmla="*/ 1991351 w 3644775"/>
              <a:gd name="connsiteY7" fmla="*/ 168123 h 967355"/>
              <a:gd name="connsiteX8" fmla="*/ 2126522 w 3644775"/>
              <a:gd name="connsiteY8" fmla="*/ 117720 h 967355"/>
              <a:gd name="connsiteX9" fmla="*/ 2314795 w 3644775"/>
              <a:gd name="connsiteY9" fmla="*/ 60118 h 967355"/>
              <a:gd name="connsiteX10" fmla="*/ 2478931 w 3644775"/>
              <a:gd name="connsiteY10" fmla="*/ 12116 h 967355"/>
              <a:gd name="connsiteX11" fmla="*/ 2679272 w 3644775"/>
              <a:gd name="connsiteY11" fmla="*/ 118 h 967355"/>
              <a:gd name="connsiteX12" fmla="*/ 3644775 w 3644775"/>
              <a:gd name="connsiteY12" fmla="*/ 21716 h 967355"/>
              <a:gd name="connsiteX13" fmla="*/ 3644775 w 3644775"/>
              <a:gd name="connsiteY13" fmla="*/ 21716 h 967355"/>
              <a:gd name="connsiteX0" fmla="*/ 0 w 3644775"/>
              <a:gd name="connsiteY0" fmla="*/ 979238 h 979238"/>
              <a:gd name="connsiteX1" fmla="*/ 487579 w 3644775"/>
              <a:gd name="connsiteY1" fmla="*/ 801633 h 979238"/>
              <a:gd name="connsiteX2" fmla="*/ 610681 w 3644775"/>
              <a:gd name="connsiteY2" fmla="*/ 758430 h 979238"/>
              <a:gd name="connsiteX3" fmla="*/ 801368 w 3644775"/>
              <a:gd name="connsiteY3" fmla="*/ 669627 h 979238"/>
              <a:gd name="connsiteX4" fmla="*/ 1119984 w 3644775"/>
              <a:gd name="connsiteY4" fmla="*/ 537620 h 979238"/>
              <a:gd name="connsiteX5" fmla="*/ 1617218 w 3644775"/>
              <a:gd name="connsiteY5" fmla="*/ 324012 h 979238"/>
              <a:gd name="connsiteX6" fmla="*/ 1783768 w 3644775"/>
              <a:gd name="connsiteY6" fmla="*/ 264009 h 979238"/>
              <a:gd name="connsiteX7" fmla="*/ 1991351 w 3644775"/>
              <a:gd name="connsiteY7" fmla="*/ 180006 h 979238"/>
              <a:gd name="connsiteX8" fmla="*/ 2126522 w 3644775"/>
              <a:gd name="connsiteY8" fmla="*/ 129603 h 979238"/>
              <a:gd name="connsiteX9" fmla="*/ 2314795 w 3644775"/>
              <a:gd name="connsiteY9" fmla="*/ 72001 h 979238"/>
              <a:gd name="connsiteX10" fmla="*/ 2478931 w 3644775"/>
              <a:gd name="connsiteY10" fmla="*/ 23999 h 979238"/>
              <a:gd name="connsiteX11" fmla="*/ 2679272 w 3644775"/>
              <a:gd name="connsiteY11" fmla="*/ 12001 h 979238"/>
              <a:gd name="connsiteX12" fmla="*/ 2853063 w 3644775"/>
              <a:gd name="connsiteY12" fmla="*/ 0 h 979238"/>
              <a:gd name="connsiteX13" fmla="*/ 3644775 w 3644775"/>
              <a:gd name="connsiteY13" fmla="*/ 33599 h 979238"/>
              <a:gd name="connsiteX14" fmla="*/ 3644775 w 3644775"/>
              <a:gd name="connsiteY14" fmla="*/ 33599 h 979238"/>
              <a:gd name="connsiteX0" fmla="*/ 0 w 3644775"/>
              <a:gd name="connsiteY0" fmla="*/ 991238 h 991238"/>
              <a:gd name="connsiteX1" fmla="*/ 487579 w 3644775"/>
              <a:gd name="connsiteY1" fmla="*/ 813633 h 991238"/>
              <a:gd name="connsiteX2" fmla="*/ 610681 w 3644775"/>
              <a:gd name="connsiteY2" fmla="*/ 770430 h 991238"/>
              <a:gd name="connsiteX3" fmla="*/ 801368 w 3644775"/>
              <a:gd name="connsiteY3" fmla="*/ 681627 h 991238"/>
              <a:gd name="connsiteX4" fmla="*/ 1119984 w 3644775"/>
              <a:gd name="connsiteY4" fmla="*/ 549620 h 991238"/>
              <a:gd name="connsiteX5" fmla="*/ 1617218 w 3644775"/>
              <a:gd name="connsiteY5" fmla="*/ 336012 h 991238"/>
              <a:gd name="connsiteX6" fmla="*/ 1783768 w 3644775"/>
              <a:gd name="connsiteY6" fmla="*/ 276009 h 991238"/>
              <a:gd name="connsiteX7" fmla="*/ 1991351 w 3644775"/>
              <a:gd name="connsiteY7" fmla="*/ 192006 h 991238"/>
              <a:gd name="connsiteX8" fmla="*/ 2126522 w 3644775"/>
              <a:gd name="connsiteY8" fmla="*/ 141603 h 991238"/>
              <a:gd name="connsiteX9" fmla="*/ 2314795 w 3644775"/>
              <a:gd name="connsiteY9" fmla="*/ 84001 h 991238"/>
              <a:gd name="connsiteX10" fmla="*/ 2478931 w 3644775"/>
              <a:gd name="connsiteY10" fmla="*/ 35999 h 991238"/>
              <a:gd name="connsiteX11" fmla="*/ 2679272 w 3644775"/>
              <a:gd name="connsiteY11" fmla="*/ 24001 h 991238"/>
              <a:gd name="connsiteX12" fmla="*/ 2853063 w 3644775"/>
              <a:gd name="connsiteY12" fmla="*/ 12000 h 991238"/>
              <a:gd name="connsiteX13" fmla="*/ 3038923 w 3644775"/>
              <a:gd name="connsiteY13" fmla="*/ 0 h 991238"/>
              <a:gd name="connsiteX14" fmla="*/ 3644775 w 3644775"/>
              <a:gd name="connsiteY14" fmla="*/ 45599 h 991238"/>
              <a:gd name="connsiteX15" fmla="*/ 3644775 w 3644775"/>
              <a:gd name="connsiteY15" fmla="*/ 45599 h 991238"/>
              <a:gd name="connsiteX0" fmla="*/ 0 w 3644775"/>
              <a:gd name="connsiteY0" fmla="*/ 991238 h 991238"/>
              <a:gd name="connsiteX1" fmla="*/ 487579 w 3644775"/>
              <a:gd name="connsiteY1" fmla="*/ 813633 h 991238"/>
              <a:gd name="connsiteX2" fmla="*/ 610681 w 3644775"/>
              <a:gd name="connsiteY2" fmla="*/ 770430 h 991238"/>
              <a:gd name="connsiteX3" fmla="*/ 801368 w 3644775"/>
              <a:gd name="connsiteY3" fmla="*/ 681627 h 991238"/>
              <a:gd name="connsiteX4" fmla="*/ 1119984 w 3644775"/>
              <a:gd name="connsiteY4" fmla="*/ 549620 h 991238"/>
              <a:gd name="connsiteX5" fmla="*/ 1617218 w 3644775"/>
              <a:gd name="connsiteY5" fmla="*/ 336012 h 991238"/>
              <a:gd name="connsiteX6" fmla="*/ 1783768 w 3644775"/>
              <a:gd name="connsiteY6" fmla="*/ 276009 h 991238"/>
              <a:gd name="connsiteX7" fmla="*/ 1991351 w 3644775"/>
              <a:gd name="connsiteY7" fmla="*/ 192006 h 991238"/>
              <a:gd name="connsiteX8" fmla="*/ 2126522 w 3644775"/>
              <a:gd name="connsiteY8" fmla="*/ 141603 h 991238"/>
              <a:gd name="connsiteX9" fmla="*/ 2314795 w 3644775"/>
              <a:gd name="connsiteY9" fmla="*/ 84001 h 991238"/>
              <a:gd name="connsiteX10" fmla="*/ 2478931 w 3644775"/>
              <a:gd name="connsiteY10" fmla="*/ 35999 h 991238"/>
              <a:gd name="connsiteX11" fmla="*/ 2679272 w 3644775"/>
              <a:gd name="connsiteY11" fmla="*/ 24001 h 991238"/>
              <a:gd name="connsiteX12" fmla="*/ 2853063 w 3644775"/>
              <a:gd name="connsiteY12" fmla="*/ 12000 h 991238"/>
              <a:gd name="connsiteX13" fmla="*/ 3038923 w 3644775"/>
              <a:gd name="connsiteY13" fmla="*/ 0 h 991238"/>
              <a:gd name="connsiteX14" fmla="*/ 3135474 w 3644775"/>
              <a:gd name="connsiteY14" fmla="*/ 19201 h 991238"/>
              <a:gd name="connsiteX15" fmla="*/ 3644775 w 3644775"/>
              <a:gd name="connsiteY15" fmla="*/ 45599 h 991238"/>
              <a:gd name="connsiteX16" fmla="*/ 3644775 w 3644775"/>
              <a:gd name="connsiteY16" fmla="*/ 45599 h 991238"/>
              <a:gd name="connsiteX0" fmla="*/ 0 w 3644775"/>
              <a:gd name="connsiteY0" fmla="*/ 991238 h 991238"/>
              <a:gd name="connsiteX1" fmla="*/ 487579 w 3644775"/>
              <a:gd name="connsiteY1" fmla="*/ 813633 h 991238"/>
              <a:gd name="connsiteX2" fmla="*/ 610681 w 3644775"/>
              <a:gd name="connsiteY2" fmla="*/ 770430 h 991238"/>
              <a:gd name="connsiteX3" fmla="*/ 801368 w 3644775"/>
              <a:gd name="connsiteY3" fmla="*/ 681627 h 991238"/>
              <a:gd name="connsiteX4" fmla="*/ 1119984 w 3644775"/>
              <a:gd name="connsiteY4" fmla="*/ 549620 h 991238"/>
              <a:gd name="connsiteX5" fmla="*/ 1617218 w 3644775"/>
              <a:gd name="connsiteY5" fmla="*/ 336012 h 991238"/>
              <a:gd name="connsiteX6" fmla="*/ 1783768 w 3644775"/>
              <a:gd name="connsiteY6" fmla="*/ 276009 h 991238"/>
              <a:gd name="connsiteX7" fmla="*/ 1991351 w 3644775"/>
              <a:gd name="connsiteY7" fmla="*/ 192006 h 991238"/>
              <a:gd name="connsiteX8" fmla="*/ 2126522 w 3644775"/>
              <a:gd name="connsiteY8" fmla="*/ 141603 h 991238"/>
              <a:gd name="connsiteX9" fmla="*/ 2314795 w 3644775"/>
              <a:gd name="connsiteY9" fmla="*/ 84001 h 991238"/>
              <a:gd name="connsiteX10" fmla="*/ 2478931 w 3644775"/>
              <a:gd name="connsiteY10" fmla="*/ 35999 h 991238"/>
              <a:gd name="connsiteX11" fmla="*/ 2679272 w 3644775"/>
              <a:gd name="connsiteY11" fmla="*/ 24001 h 991238"/>
              <a:gd name="connsiteX12" fmla="*/ 2853063 w 3644775"/>
              <a:gd name="connsiteY12" fmla="*/ 12000 h 991238"/>
              <a:gd name="connsiteX13" fmla="*/ 3038923 w 3644775"/>
              <a:gd name="connsiteY13" fmla="*/ 0 h 991238"/>
              <a:gd name="connsiteX14" fmla="*/ 3135474 w 3644775"/>
              <a:gd name="connsiteY14" fmla="*/ 19201 h 991238"/>
              <a:gd name="connsiteX15" fmla="*/ 3275471 w 3644775"/>
              <a:gd name="connsiteY15" fmla="*/ 43202 h 991238"/>
              <a:gd name="connsiteX16" fmla="*/ 3644775 w 3644775"/>
              <a:gd name="connsiteY16" fmla="*/ 45599 h 991238"/>
              <a:gd name="connsiteX17" fmla="*/ 3644775 w 3644775"/>
              <a:gd name="connsiteY17" fmla="*/ 45599 h 991238"/>
              <a:gd name="connsiteX0" fmla="*/ 0 w 3652023"/>
              <a:gd name="connsiteY0" fmla="*/ 991238 h 991238"/>
              <a:gd name="connsiteX1" fmla="*/ 487579 w 3652023"/>
              <a:gd name="connsiteY1" fmla="*/ 813633 h 991238"/>
              <a:gd name="connsiteX2" fmla="*/ 610681 w 3652023"/>
              <a:gd name="connsiteY2" fmla="*/ 770430 h 991238"/>
              <a:gd name="connsiteX3" fmla="*/ 801368 w 3652023"/>
              <a:gd name="connsiteY3" fmla="*/ 681627 h 991238"/>
              <a:gd name="connsiteX4" fmla="*/ 1119984 w 3652023"/>
              <a:gd name="connsiteY4" fmla="*/ 549620 h 991238"/>
              <a:gd name="connsiteX5" fmla="*/ 1617218 w 3652023"/>
              <a:gd name="connsiteY5" fmla="*/ 336012 h 991238"/>
              <a:gd name="connsiteX6" fmla="*/ 1783768 w 3652023"/>
              <a:gd name="connsiteY6" fmla="*/ 276009 h 991238"/>
              <a:gd name="connsiteX7" fmla="*/ 1991351 w 3652023"/>
              <a:gd name="connsiteY7" fmla="*/ 192006 h 991238"/>
              <a:gd name="connsiteX8" fmla="*/ 2126522 w 3652023"/>
              <a:gd name="connsiteY8" fmla="*/ 141603 h 991238"/>
              <a:gd name="connsiteX9" fmla="*/ 2314795 w 3652023"/>
              <a:gd name="connsiteY9" fmla="*/ 84001 h 991238"/>
              <a:gd name="connsiteX10" fmla="*/ 2478931 w 3652023"/>
              <a:gd name="connsiteY10" fmla="*/ 35999 h 991238"/>
              <a:gd name="connsiteX11" fmla="*/ 2679272 w 3652023"/>
              <a:gd name="connsiteY11" fmla="*/ 24001 h 991238"/>
              <a:gd name="connsiteX12" fmla="*/ 2853063 w 3652023"/>
              <a:gd name="connsiteY12" fmla="*/ 12000 h 991238"/>
              <a:gd name="connsiteX13" fmla="*/ 3038923 w 3652023"/>
              <a:gd name="connsiteY13" fmla="*/ 0 h 991238"/>
              <a:gd name="connsiteX14" fmla="*/ 3135474 w 3652023"/>
              <a:gd name="connsiteY14" fmla="*/ 19201 h 991238"/>
              <a:gd name="connsiteX15" fmla="*/ 3275471 w 3652023"/>
              <a:gd name="connsiteY15" fmla="*/ 43202 h 991238"/>
              <a:gd name="connsiteX16" fmla="*/ 3644775 w 3652023"/>
              <a:gd name="connsiteY16" fmla="*/ 45599 h 991238"/>
              <a:gd name="connsiteX17" fmla="*/ 3509604 w 3652023"/>
              <a:gd name="connsiteY17" fmla="*/ 96001 h 991238"/>
              <a:gd name="connsiteX0" fmla="*/ 0 w 3520450"/>
              <a:gd name="connsiteY0" fmla="*/ 991238 h 991238"/>
              <a:gd name="connsiteX1" fmla="*/ 487579 w 3520450"/>
              <a:gd name="connsiteY1" fmla="*/ 813633 h 991238"/>
              <a:gd name="connsiteX2" fmla="*/ 610681 w 3520450"/>
              <a:gd name="connsiteY2" fmla="*/ 770430 h 991238"/>
              <a:gd name="connsiteX3" fmla="*/ 801368 w 3520450"/>
              <a:gd name="connsiteY3" fmla="*/ 681627 h 991238"/>
              <a:gd name="connsiteX4" fmla="*/ 1119984 w 3520450"/>
              <a:gd name="connsiteY4" fmla="*/ 549620 h 991238"/>
              <a:gd name="connsiteX5" fmla="*/ 1617218 w 3520450"/>
              <a:gd name="connsiteY5" fmla="*/ 336012 h 991238"/>
              <a:gd name="connsiteX6" fmla="*/ 1783768 w 3520450"/>
              <a:gd name="connsiteY6" fmla="*/ 276009 h 991238"/>
              <a:gd name="connsiteX7" fmla="*/ 1991351 w 3520450"/>
              <a:gd name="connsiteY7" fmla="*/ 192006 h 991238"/>
              <a:gd name="connsiteX8" fmla="*/ 2126522 w 3520450"/>
              <a:gd name="connsiteY8" fmla="*/ 141603 h 991238"/>
              <a:gd name="connsiteX9" fmla="*/ 2314795 w 3520450"/>
              <a:gd name="connsiteY9" fmla="*/ 84001 h 991238"/>
              <a:gd name="connsiteX10" fmla="*/ 2478931 w 3520450"/>
              <a:gd name="connsiteY10" fmla="*/ 35999 h 991238"/>
              <a:gd name="connsiteX11" fmla="*/ 2679272 w 3520450"/>
              <a:gd name="connsiteY11" fmla="*/ 24001 h 991238"/>
              <a:gd name="connsiteX12" fmla="*/ 2853063 w 3520450"/>
              <a:gd name="connsiteY12" fmla="*/ 12000 h 991238"/>
              <a:gd name="connsiteX13" fmla="*/ 3038923 w 3520450"/>
              <a:gd name="connsiteY13" fmla="*/ 0 h 991238"/>
              <a:gd name="connsiteX14" fmla="*/ 3135474 w 3520450"/>
              <a:gd name="connsiteY14" fmla="*/ 19201 h 991238"/>
              <a:gd name="connsiteX15" fmla="*/ 3275471 w 3520450"/>
              <a:gd name="connsiteY15" fmla="*/ 43202 h 991238"/>
              <a:gd name="connsiteX16" fmla="*/ 3408227 w 3520450"/>
              <a:gd name="connsiteY16" fmla="*/ 72000 h 991238"/>
              <a:gd name="connsiteX17" fmla="*/ 3509604 w 3520450"/>
              <a:gd name="connsiteY17" fmla="*/ 96001 h 991238"/>
              <a:gd name="connsiteX0" fmla="*/ 0 w 3520450"/>
              <a:gd name="connsiteY0" fmla="*/ 991238 h 991238"/>
              <a:gd name="connsiteX1" fmla="*/ 487579 w 3520450"/>
              <a:gd name="connsiteY1" fmla="*/ 813633 h 991238"/>
              <a:gd name="connsiteX2" fmla="*/ 610681 w 3520450"/>
              <a:gd name="connsiteY2" fmla="*/ 770430 h 991238"/>
              <a:gd name="connsiteX3" fmla="*/ 801368 w 3520450"/>
              <a:gd name="connsiteY3" fmla="*/ 681627 h 991238"/>
              <a:gd name="connsiteX4" fmla="*/ 1119984 w 3520450"/>
              <a:gd name="connsiteY4" fmla="*/ 549620 h 991238"/>
              <a:gd name="connsiteX5" fmla="*/ 1617218 w 3520450"/>
              <a:gd name="connsiteY5" fmla="*/ 336012 h 991238"/>
              <a:gd name="connsiteX6" fmla="*/ 1783768 w 3520450"/>
              <a:gd name="connsiteY6" fmla="*/ 276009 h 991238"/>
              <a:gd name="connsiteX7" fmla="*/ 1991351 w 3520450"/>
              <a:gd name="connsiteY7" fmla="*/ 192006 h 991238"/>
              <a:gd name="connsiteX8" fmla="*/ 2126522 w 3520450"/>
              <a:gd name="connsiteY8" fmla="*/ 141603 h 991238"/>
              <a:gd name="connsiteX9" fmla="*/ 2314795 w 3520450"/>
              <a:gd name="connsiteY9" fmla="*/ 84001 h 991238"/>
              <a:gd name="connsiteX10" fmla="*/ 2478931 w 3520450"/>
              <a:gd name="connsiteY10" fmla="*/ 35999 h 991238"/>
              <a:gd name="connsiteX11" fmla="*/ 2679272 w 3520450"/>
              <a:gd name="connsiteY11" fmla="*/ 24001 h 991238"/>
              <a:gd name="connsiteX12" fmla="*/ 2853063 w 3520450"/>
              <a:gd name="connsiteY12" fmla="*/ 12000 h 991238"/>
              <a:gd name="connsiteX13" fmla="*/ 3038923 w 3520450"/>
              <a:gd name="connsiteY13" fmla="*/ 0 h 991238"/>
              <a:gd name="connsiteX14" fmla="*/ 3135474 w 3520450"/>
              <a:gd name="connsiteY14" fmla="*/ 19201 h 991238"/>
              <a:gd name="connsiteX15" fmla="*/ 3275471 w 3520450"/>
              <a:gd name="connsiteY15" fmla="*/ 43202 h 991238"/>
              <a:gd name="connsiteX16" fmla="*/ 3408227 w 3520450"/>
              <a:gd name="connsiteY16" fmla="*/ 72000 h 991238"/>
              <a:gd name="connsiteX17" fmla="*/ 3509604 w 3520450"/>
              <a:gd name="connsiteY17" fmla="*/ 96001 h 991238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15508 w 3525277"/>
              <a:gd name="connsiteY2" fmla="*/ 770430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15508 w 3525277"/>
              <a:gd name="connsiteY2" fmla="*/ 770430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05483 w 3525277"/>
              <a:gd name="connsiteY10" fmla="*/ 141606 h 998439"/>
              <a:gd name="connsiteX11" fmla="*/ 2515137 w 3525277"/>
              <a:gd name="connsiteY11" fmla="*/ 33598 h 998439"/>
              <a:gd name="connsiteX12" fmla="*/ 2684099 w 3525277"/>
              <a:gd name="connsiteY12" fmla="*/ 24001 h 998439"/>
              <a:gd name="connsiteX13" fmla="*/ 2857890 w 3525277"/>
              <a:gd name="connsiteY13" fmla="*/ 12000 h 998439"/>
              <a:gd name="connsiteX14" fmla="*/ 3043750 w 3525277"/>
              <a:gd name="connsiteY14" fmla="*/ 0 h 998439"/>
              <a:gd name="connsiteX15" fmla="*/ 3140301 w 3525277"/>
              <a:gd name="connsiteY15" fmla="*/ 19201 h 998439"/>
              <a:gd name="connsiteX16" fmla="*/ 3280298 w 3525277"/>
              <a:gd name="connsiteY16" fmla="*/ 43202 h 998439"/>
              <a:gd name="connsiteX17" fmla="*/ 3413054 w 3525277"/>
              <a:gd name="connsiteY17" fmla="*/ 72000 h 998439"/>
              <a:gd name="connsiteX18" fmla="*/ 3514431 w 3525277"/>
              <a:gd name="connsiteY18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24441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24441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4505"/>
              <a:gd name="connsiteY0" fmla="*/ 998439 h 998439"/>
              <a:gd name="connsiteX1" fmla="*/ 492406 w 3524505"/>
              <a:gd name="connsiteY1" fmla="*/ 813633 h 998439"/>
              <a:gd name="connsiteX2" fmla="*/ 661370 w 3524505"/>
              <a:gd name="connsiteY2" fmla="*/ 744029 h 998439"/>
              <a:gd name="connsiteX3" fmla="*/ 806195 w 3524505"/>
              <a:gd name="connsiteY3" fmla="*/ 681627 h 998439"/>
              <a:gd name="connsiteX4" fmla="*/ 1124811 w 3524505"/>
              <a:gd name="connsiteY4" fmla="*/ 549620 h 998439"/>
              <a:gd name="connsiteX5" fmla="*/ 1622045 w 3524505"/>
              <a:gd name="connsiteY5" fmla="*/ 336012 h 998439"/>
              <a:gd name="connsiteX6" fmla="*/ 1788595 w 3524505"/>
              <a:gd name="connsiteY6" fmla="*/ 276009 h 998439"/>
              <a:gd name="connsiteX7" fmla="*/ 2013075 w 3524505"/>
              <a:gd name="connsiteY7" fmla="*/ 189605 h 998439"/>
              <a:gd name="connsiteX8" fmla="*/ 2131349 w 3524505"/>
              <a:gd name="connsiteY8" fmla="*/ 141603 h 998439"/>
              <a:gd name="connsiteX9" fmla="*/ 2336518 w 3524505"/>
              <a:gd name="connsiteY9" fmla="*/ 84001 h 998439"/>
              <a:gd name="connsiteX10" fmla="*/ 2515137 w 3524505"/>
              <a:gd name="connsiteY10" fmla="*/ 33598 h 998439"/>
              <a:gd name="connsiteX11" fmla="*/ 2684099 w 3524505"/>
              <a:gd name="connsiteY11" fmla="*/ 24001 h 998439"/>
              <a:gd name="connsiteX12" fmla="*/ 2857890 w 3524505"/>
              <a:gd name="connsiteY12" fmla="*/ 12000 h 998439"/>
              <a:gd name="connsiteX13" fmla="*/ 3024441 w 3524505"/>
              <a:gd name="connsiteY13" fmla="*/ 0 h 998439"/>
              <a:gd name="connsiteX14" fmla="*/ 3140301 w 3524505"/>
              <a:gd name="connsiteY14" fmla="*/ 19201 h 998439"/>
              <a:gd name="connsiteX15" fmla="*/ 3280298 w 3524505"/>
              <a:gd name="connsiteY15" fmla="*/ 43202 h 998439"/>
              <a:gd name="connsiteX16" fmla="*/ 3350298 w 3524505"/>
              <a:gd name="connsiteY16" fmla="*/ 50402 h 998439"/>
              <a:gd name="connsiteX17" fmla="*/ 3413054 w 3524505"/>
              <a:gd name="connsiteY17" fmla="*/ 72000 h 998439"/>
              <a:gd name="connsiteX18" fmla="*/ 3514431 w 3524505"/>
              <a:gd name="connsiteY18" fmla="*/ 96001 h 998439"/>
              <a:gd name="connsiteX0" fmla="*/ 0 w 3524505"/>
              <a:gd name="connsiteY0" fmla="*/ 998439 h 998439"/>
              <a:gd name="connsiteX1" fmla="*/ 492406 w 3524505"/>
              <a:gd name="connsiteY1" fmla="*/ 813633 h 998439"/>
              <a:gd name="connsiteX2" fmla="*/ 661370 w 3524505"/>
              <a:gd name="connsiteY2" fmla="*/ 744029 h 998439"/>
              <a:gd name="connsiteX3" fmla="*/ 806195 w 3524505"/>
              <a:gd name="connsiteY3" fmla="*/ 681627 h 998439"/>
              <a:gd name="connsiteX4" fmla="*/ 1124811 w 3524505"/>
              <a:gd name="connsiteY4" fmla="*/ 549620 h 998439"/>
              <a:gd name="connsiteX5" fmla="*/ 1622045 w 3524505"/>
              <a:gd name="connsiteY5" fmla="*/ 336012 h 998439"/>
              <a:gd name="connsiteX6" fmla="*/ 1788595 w 3524505"/>
              <a:gd name="connsiteY6" fmla="*/ 276009 h 998439"/>
              <a:gd name="connsiteX7" fmla="*/ 2013075 w 3524505"/>
              <a:gd name="connsiteY7" fmla="*/ 189605 h 998439"/>
              <a:gd name="connsiteX8" fmla="*/ 2131349 w 3524505"/>
              <a:gd name="connsiteY8" fmla="*/ 141603 h 998439"/>
              <a:gd name="connsiteX9" fmla="*/ 2336518 w 3524505"/>
              <a:gd name="connsiteY9" fmla="*/ 84001 h 998439"/>
              <a:gd name="connsiteX10" fmla="*/ 2515137 w 3524505"/>
              <a:gd name="connsiteY10" fmla="*/ 33598 h 998439"/>
              <a:gd name="connsiteX11" fmla="*/ 2684099 w 3524505"/>
              <a:gd name="connsiteY11" fmla="*/ 24001 h 998439"/>
              <a:gd name="connsiteX12" fmla="*/ 2857890 w 3524505"/>
              <a:gd name="connsiteY12" fmla="*/ 12000 h 998439"/>
              <a:gd name="connsiteX13" fmla="*/ 3024441 w 3524505"/>
              <a:gd name="connsiteY13" fmla="*/ 0 h 998439"/>
              <a:gd name="connsiteX14" fmla="*/ 3140301 w 3524505"/>
              <a:gd name="connsiteY14" fmla="*/ 19201 h 998439"/>
              <a:gd name="connsiteX15" fmla="*/ 3280298 w 3524505"/>
              <a:gd name="connsiteY15" fmla="*/ 43202 h 998439"/>
              <a:gd name="connsiteX16" fmla="*/ 3350298 w 3524505"/>
              <a:gd name="connsiteY16" fmla="*/ 50402 h 998439"/>
              <a:gd name="connsiteX17" fmla="*/ 3413054 w 3524505"/>
              <a:gd name="connsiteY17" fmla="*/ 72000 h 998439"/>
              <a:gd name="connsiteX18" fmla="*/ 3514431 w 3524505"/>
              <a:gd name="connsiteY18" fmla="*/ 96001 h 998439"/>
              <a:gd name="connsiteX0" fmla="*/ 0 w 3514431"/>
              <a:gd name="connsiteY0" fmla="*/ 998439 h 998439"/>
              <a:gd name="connsiteX1" fmla="*/ 492406 w 3514431"/>
              <a:gd name="connsiteY1" fmla="*/ 813633 h 998439"/>
              <a:gd name="connsiteX2" fmla="*/ 661370 w 3514431"/>
              <a:gd name="connsiteY2" fmla="*/ 744029 h 998439"/>
              <a:gd name="connsiteX3" fmla="*/ 806195 w 3514431"/>
              <a:gd name="connsiteY3" fmla="*/ 681627 h 998439"/>
              <a:gd name="connsiteX4" fmla="*/ 1124811 w 3514431"/>
              <a:gd name="connsiteY4" fmla="*/ 549620 h 998439"/>
              <a:gd name="connsiteX5" fmla="*/ 1622045 w 3514431"/>
              <a:gd name="connsiteY5" fmla="*/ 336012 h 998439"/>
              <a:gd name="connsiteX6" fmla="*/ 1788595 w 3514431"/>
              <a:gd name="connsiteY6" fmla="*/ 276009 h 998439"/>
              <a:gd name="connsiteX7" fmla="*/ 2013075 w 3514431"/>
              <a:gd name="connsiteY7" fmla="*/ 189605 h 998439"/>
              <a:gd name="connsiteX8" fmla="*/ 2131349 w 3514431"/>
              <a:gd name="connsiteY8" fmla="*/ 141603 h 998439"/>
              <a:gd name="connsiteX9" fmla="*/ 2336518 w 3514431"/>
              <a:gd name="connsiteY9" fmla="*/ 84001 h 998439"/>
              <a:gd name="connsiteX10" fmla="*/ 2515137 w 3514431"/>
              <a:gd name="connsiteY10" fmla="*/ 33598 h 998439"/>
              <a:gd name="connsiteX11" fmla="*/ 2684099 w 3514431"/>
              <a:gd name="connsiteY11" fmla="*/ 24001 h 998439"/>
              <a:gd name="connsiteX12" fmla="*/ 2857890 w 3514431"/>
              <a:gd name="connsiteY12" fmla="*/ 12000 h 998439"/>
              <a:gd name="connsiteX13" fmla="*/ 3024441 w 3514431"/>
              <a:gd name="connsiteY13" fmla="*/ 0 h 998439"/>
              <a:gd name="connsiteX14" fmla="*/ 3140301 w 3514431"/>
              <a:gd name="connsiteY14" fmla="*/ 19201 h 998439"/>
              <a:gd name="connsiteX15" fmla="*/ 3280298 w 3514431"/>
              <a:gd name="connsiteY15" fmla="*/ 43202 h 998439"/>
              <a:gd name="connsiteX16" fmla="*/ 3350298 w 3514431"/>
              <a:gd name="connsiteY16" fmla="*/ 50402 h 998439"/>
              <a:gd name="connsiteX17" fmla="*/ 3413054 w 3514431"/>
              <a:gd name="connsiteY17" fmla="*/ 72000 h 998439"/>
              <a:gd name="connsiteX18" fmla="*/ 3514431 w 3514431"/>
              <a:gd name="connsiteY18" fmla="*/ 96001 h 998439"/>
              <a:gd name="connsiteX0" fmla="*/ 0 w 3514431"/>
              <a:gd name="connsiteY0" fmla="*/ 998439 h 998439"/>
              <a:gd name="connsiteX1" fmla="*/ 492406 w 3514431"/>
              <a:gd name="connsiteY1" fmla="*/ 813633 h 998439"/>
              <a:gd name="connsiteX2" fmla="*/ 661370 w 3514431"/>
              <a:gd name="connsiteY2" fmla="*/ 744029 h 998439"/>
              <a:gd name="connsiteX3" fmla="*/ 806195 w 3514431"/>
              <a:gd name="connsiteY3" fmla="*/ 681627 h 998439"/>
              <a:gd name="connsiteX4" fmla="*/ 1124811 w 3514431"/>
              <a:gd name="connsiteY4" fmla="*/ 549620 h 998439"/>
              <a:gd name="connsiteX5" fmla="*/ 1622045 w 3514431"/>
              <a:gd name="connsiteY5" fmla="*/ 336012 h 998439"/>
              <a:gd name="connsiteX6" fmla="*/ 1788595 w 3514431"/>
              <a:gd name="connsiteY6" fmla="*/ 276009 h 998439"/>
              <a:gd name="connsiteX7" fmla="*/ 2013075 w 3514431"/>
              <a:gd name="connsiteY7" fmla="*/ 189605 h 998439"/>
              <a:gd name="connsiteX8" fmla="*/ 2131349 w 3514431"/>
              <a:gd name="connsiteY8" fmla="*/ 141603 h 998439"/>
              <a:gd name="connsiteX9" fmla="*/ 2336518 w 3514431"/>
              <a:gd name="connsiteY9" fmla="*/ 84001 h 998439"/>
              <a:gd name="connsiteX10" fmla="*/ 2515137 w 3514431"/>
              <a:gd name="connsiteY10" fmla="*/ 33598 h 998439"/>
              <a:gd name="connsiteX11" fmla="*/ 2684099 w 3514431"/>
              <a:gd name="connsiteY11" fmla="*/ 24001 h 998439"/>
              <a:gd name="connsiteX12" fmla="*/ 2857890 w 3514431"/>
              <a:gd name="connsiteY12" fmla="*/ 12000 h 998439"/>
              <a:gd name="connsiteX13" fmla="*/ 3024441 w 3514431"/>
              <a:gd name="connsiteY13" fmla="*/ 0 h 998439"/>
              <a:gd name="connsiteX14" fmla="*/ 3140301 w 3514431"/>
              <a:gd name="connsiteY14" fmla="*/ 19201 h 998439"/>
              <a:gd name="connsiteX15" fmla="*/ 3280298 w 3514431"/>
              <a:gd name="connsiteY15" fmla="*/ 43202 h 998439"/>
              <a:gd name="connsiteX16" fmla="*/ 3357540 w 3514431"/>
              <a:gd name="connsiteY16" fmla="*/ 60002 h 998439"/>
              <a:gd name="connsiteX17" fmla="*/ 3413054 w 3514431"/>
              <a:gd name="connsiteY17" fmla="*/ 72000 h 998439"/>
              <a:gd name="connsiteX18" fmla="*/ 3514431 w 3514431"/>
              <a:gd name="connsiteY18" fmla="*/ 96001 h 998439"/>
              <a:gd name="connsiteX0" fmla="*/ 0 w 3514431"/>
              <a:gd name="connsiteY0" fmla="*/ 998439 h 998439"/>
              <a:gd name="connsiteX1" fmla="*/ 492406 w 3514431"/>
              <a:gd name="connsiteY1" fmla="*/ 813633 h 998439"/>
              <a:gd name="connsiteX2" fmla="*/ 661370 w 3514431"/>
              <a:gd name="connsiteY2" fmla="*/ 744029 h 998439"/>
              <a:gd name="connsiteX3" fmla="*/ 806195 w 3514431"/>
              <a:gd name="connsiteY3" fmla="*/ 681627 h 998439"/>
              <a:gd name="connsiteX4" fmla="*/ 1124811 w 3514431"/>
              <a:gd name="connsiteY4" fmla="*/ 549620 h 998439"/>
              <a:gd name="connsiteX5" fmla="*/ 1622045 w 3514431"/>
              <a:gd name="connsiteY5" fmla="*/ 336012 h 998439"/>
              <a:gd name="connsiteX6" fmla="*/ 1788595 w 3514431"/>
              <a:gd name="connsiteY6" fmla="*/ 276009 h 998439"/>
              <a:gd name="connsiteX7" fmla="*/ 2013075 w 3514431"/>
              <a:gd name="connsiteY7" fmla="*/ 189605 h 998439"/>
              <a:gd name="connsiteX8" fmla="*/ 2131349 w 3514431"/>
              <a:gd name="connsiteY8" fmla="*/ 141603 h 998439"/>
              <a:gd name="connsiteX9" fmla="*/ 2336518 w 3514431"/>
              <a:gd name="connsiteY9" fmla="*/ 84001 h 998439"/>
              <a:gd name="connsiteX10" fmla="*/ 2515137 w 3514431"/>
              <a:gd name="connsiteY10" fmla="*/ 33598 h 998439"/>
              <a:gd name="connsiteX11" fmla="*/ 2684099 w 3514431"/>
              <a:gd name="connsiteY11" fmla="*/ 24001 h 998439"/>
              <a:gd name="connsiteX12" fmla="*/ 2857890 w 3514431"/>
              <a:gd name="connsiteY12" fmla="*/ 12000 h 998439"/>
              <a:gd name="connsiteX13" fmla="*/ 3024441 w 3514431"/>
              <a:gd name="connsiteY13" fmla="*/ 0 h 998439"/>
              <a:gd name="connsiteX14" fmla="*/ 3140301 w 3514431"/>
              <a:gd name="connsiteY14" fmla="*/ 19201 h 998439"/>
              <a:gd name="connsiteX15" fmla="*/ 3357540 w 3514431"/>
              <a:gd name="connsiteY15" fmla="*/ 60002 h 998439"/>
              <a:gd name="connsiteX16" fmla="*/ 3413054 w 3514431"/>
              <a:gd name="connsiteY16" fmla="*/ 72000 h 998439"/>
              <a:gd name="connsiteX17" fmla="*/ 3514431 w 3514431"/>
              <a:gd name="connsiteY17" fmla="*/ 96001 h 998439"/>
              <a:gd name="connsiteX0" fmla="*/ 0 w 3514431"/>
              <a:gd name="connsiteY0" fmla="*/ 998439 h 998439"/>
              <a:gd name="connsiteX1" fmla="*/ 492406 w 3514431"/>
              <a:gd name="connsiteY1" fmla="*/ 813633 h 998439"/>
              <a:gd name="connsiteX2" fmla="*/ 661370 w 3514431"/>
              <a:gd name="connsiteY2" fmla="*/ 744029 h 998439"/>
              <a:gd name="connsiteX3" fmla="*/ 806195 w 3514431"/>
              <a:gd name="connsiteY3" fmla="*/ 681627 h 998439"/>
              <a:gd name="connsiteX4" fmla="*/ 1124811 w 3514431"/>
              <a:gd name="connsiteY4" fmla="*/ 549620 h 998439"/>
              <a:gd name="connsiteX5" fmla="*/ 1622045 w 3514431"/>
              <a:gd name="connsiteY5" fmla="*/ 336012 h 998439"/>
              <a:gd name="connsiteX6" fmla="*/ 1788595 w 3514431"/>
              <a:gd name="connsiteY6" fmla="*/ 276009 h 998439"/>
              <a:gd name="connsiteX7" fmla="*/ 2013075 w 3514431"/>
              <a:gd name="connsiteY7" fmla="*/ 189605 h 998439"/>
              <a:gd name="connsiteX8" fmla="*/ 2145832 w 3514431"/>
              <a:gd name="connsiteY8" fmla="*/ 141603 h 998439"/>
              <a:gd name="connsiteX9" fmla="*/ 2336518 w 3514431"/>
              <a:gd name="connsiteY9" fmla="*/ 84001 h 998439"/>
              <a:gd name="connsiteX10" fmla="*/ 2515137 w 3514431"/>
              <a:gd name="connsiteY10" fmla="*/ 33598 h 998439"/>
              <a:gd name="connsiteX11" fmla="*/ 2684099 w 3514431"/>
              <a:gd name="connsiteY11" fmla="*/ 24001 h 998439"/>
              <a:gd name="connsiteX12" fmla="*/ 2857890 w 3514431"/>
              <a:gd name="connsiteY12" fmla="*/ 12000 h 998439"/>
              <a:gd name="connsiteX13" fmla="*/ 3024441 w 3514431"/>
              <a:gd name="connsiteY13" fmla="*/ 0 h 998439"/>
              <a:gd name="connsiteX14" fmla="*/ 3140301 w 3514431"/>
              <a:gd name="connsiteY14" fmla="*/ 19201 h 998439"/>
              <a:gd name="connsiteX15" fmla="*/ 3357540 w 3514431"/>
              <a:gd name="connsiteY15" fmla="*/ 60002 h 998439"/>
              <a:gd name="connsiteX16" fmla="*/ 3413054 w 3514431"/>
              <a:gd name="connsiteY16" fmla="*/ 72000 h 998439"/>
              <a:gd name="connsiteX17" fmla="*/ 3514431 w 3514431"/>
              <a:gd name="connsiteY17" fmla="*/ 96001 h 99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4431" h="998439">
                <a:moveTo>
                  <a:pt x="0" y="998439"/>
                </a:moveTo>
                <a:lnTo>
                  <a:pt x="492406" y="813633"/>
                </a:lnTo>
                <a:lnTo>
                  <a:pt x="661370" y="744029"/>
                </a:lnTo>
                <a:lnTo>
                  <a:pt x="806195" y="681627"/>
                </a:lnTo>
                <a:lnTo>
                  <a:pt x="1124811" y="549620"/>
                </a:lnTo>
                <a:lnTo>
                  <a:pt x="1622045" y="336012"/>
                </a:lnTo>
                <a:lnTo>
                  <a:pt x="1788595" y="276009"/>
                </a:lnTo>
                <a:lnTo>
                  <a:pt x="2013075" y="189605"/>
                </a:lnTo>
                <a:lnTo>
                  <a:pt x="2145832" y="141603"/>
                </a:lnTo>
                <a:lnTo>
                  <a:pt x="2336518" y="84001"/>
                </a:lnTo>
                <a:cubicBezTo>
                  <a:pt x="2400483" y="66000"/>
                  <a:pt x="2457207" y="43598"/>
                  <a:pt x="2515137" y="33598"/>
                </a:cubicBezTo>
                <a:lnTo>
                  <a:pt x="2684099" y="24001"/>
                </a:lnTo>
                <a:lnTo>
                  <a:pt x="2857890" y="12000"/>
                </a:lnTo>
                <a:cubicBezTo>
                  <a:pt x="2894097" y="11200"/>
                  <a:pt x="2988234" y="800"/>
                  <a:pt x="3024441" y="0"/>
                </a:cubicBezTo>
                <a:lnTo>
                  <a:pt x="3140301" y="19201"/>
                </a:lnTo>
                <a:lnTo>
                  <a:pt x="3357540" y="60002"/>
                </a:lnTo>
                <a:cubicBezTo>
                  <a:pt x="3376045" y="64001"/>
                  <a:pt x="3386906" y="66000"/>
                  <a:pt x="3413054" y="72000"/>
                </a:cubicBezTo>
                <a:lnTo>
                  <a:pt x="3514431" y="96001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lowchart: Decision 9"/>
          <p:cNvSpPr/>
          <p:nvPr/>
        </p:nvSpPr>
        <p:spPr>
          <a:xfrm>
            <a:off x="2005698" y="3386134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Flowchart: Decision 50"/>
          <p:cNvSpPr/>
          <p:nvPr/>
        </p:nvSpPr>
        <p:spPr>
          <a:xfrm>
            <a:off x="2505072" y="3204496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Flowchart: Decision 51"/>
          <p:cNvSpPr/>
          <p:nvPr/>
        </p:nvSpPr>
        <p:spPr>
          <a:xfrm>
            <a:off x="3004467" y="2988469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Flowchart: Decision 52"/>
          <p:cNvSpPr/>
          <p:nvPr/>
        </p:nvSpPr>
        <p:spPr>
          <a:xfrm>
            <a:off x="3501460" y="2780640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Flowchart: Decision 53"/>
          <p:cNvSpPr/>
          <p:nvPr/>
        </p:nvSpPr>
        <p:spPr>
          <a:xfrm>
            <a:off x="3993356" y="2588419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Flowchart: Decision 54"/>
          <p:cNvSpPr/>
          <p:nvPr/>
        </p:nvSpPr>
        <p:spPr>
          <a:xfrm>
            <a:off x="4492751" y="2432304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Flowchart: Decision 55"/>
          <p:cNvSpPr/>
          <p:nvPr/>
        </p:nvSpPr>
        <p:spPr>
          <a:xfrm>
            <a:off x="4989744" y="2396581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Flowchart: Decision 56"/>
          <p:cNvSpPr/>
          <p:nvPr/>
        </p:nvSpPr>
        <p:spPr>
          <a:xfrm>
            <a:off x="5485729" y="2488401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045495" y="3452813"/>
            <a:ext cx="3474242" cy="711993"/>
          </a:xfrm>
          <a:custGeom>
            <a:avLst/>
            <a:gdLst>
              <a:gd name="connsiteX0" fmla="*/ 0 w 3495675"/>
              <a:gd name="connsiteY0" fmla="*/ 390525 h 390525"/>
              <a:gd name="connsiteX1" fmla="*/ 3495675 w 3495675"/>
              <a:gd name="connsiteY1" fmla="*/ 0 h 390525"/>
              <a:gd name="connsiteX2" fmla="*/ 3495675 w 3495675"/>
              <a:gd name="connsiteY2" fmla="*/ 0 h 390525"/>
              <a:gd name="connsiteX0" fmla="*/ 0 w 3486150"/>
              <a:gd name="connsiteY0" fmla="*/ 390525 h 390525"/>
              <a:gd name="connsiteX1" fmla="*/ 3486150 w 3486150"/>
              <a:gd name="connsiteY1" fmla="*/ 0 h 390525"/>
              <a:gd name="connsiteX2" fmla="*/ 3486150 w 3486150"/>
              <a:gd name="connsiteY2" fmla="*/ 0 h 390525"/>
              <a:gd name="connsiteX0" fmla="*/ 0 w 3486150"/>
              <a:gd name="connsiteY0" fmla="*/ 390525 h 390525"/>
              <a:gd name="connsiteX1" fmla="*/ 511968 w 3486150"/>
              <a:gd name="connsiteY1" fmla="*/ 171450 h 390525"/>
              <a:gd name="connsiteX2" fmla="*/ 3486150 w 3486150"/>
              <a:gd name="connsiteY2" fmla="*/ 0 h 390525"/>
              <a:gd name="connsiteX3" fmla="*/ 3486150 w 3486150"/>
              <a:gd name="connsiteY3" fmla="*/ 0 h 390525"/>
              <a:gd name="connsiteX0" fmla="*/ 0 w 3486150"/>
              <a:gd name="connsiteY0" fmla="*/ 390525 h 390525"/>
              <a:gd name="connsiteX1" fmla="*/ 511968 w 3486150"/>
              <a:gd name="connsiteY1" fmla="*/ 171450 h 390525"/>
              <a:gd name="connsiteX2" fmla="*/ 1009649 w 3486150"/>
              <a:gd name="connsiteY2" fmla="*/ 66675 h 390525"/>
              <a:gd name="connsiteX3" fmla="*/ 3486150 w 3486150"/>
              <a:gd name="connsiteY3" fmla="*/ 0 h 390525"/>
              <a:gd name="connsiteX4" fmla="*/ 3486150 w 3486150"/>
              <a:gd name="connsiteY4" fmla="*/ 0 h 390525"/>
              <a:gd name="connsiteX0" fmla="*/ 0 w 3486150"/>
              <a:gd name="connsiteY0" fmla="*/ 409575 h 409575"/>
              <a:gd name="connsiteX1" fmla="*/ 511968 w 3486150"/>
              <a:gd name="connsiteY1" fmla="*/ 190500 h 409575"/>
              <a:gd name="connsiteX2" fmla="*/ 1009649 w 3486150"/>
              <a:gd name="connsiteY2" fmla="*/ 85725 h 409575"/>
              <a:gd name="connsiteX3" fmla="*/ 1500186 w 3486150"/>
              <a:gd name="connsiteY3" fmla="*/ 0 h 409575"/>
              <a:gd name="connsiteX4" fmla="*/ 3486150 w 3486150"/>
              <a:gd name="connsiteY4" fmla="*/ 19050 h 409575"/>
              <a:gd name="connsiteX5" fmla="*/ 3486150 w 3486150"/>
              <a:gd name="connsiteY5" fmla="*/ 19050 h 409575"/>
              <a:gd name="connsiteX0" fmla="*/ 0 w 3486150"/>
              <a:gd name="connsiteY0" fmla="*/ 561975 h 561975"/>
              <a:gd name="connsiteX1" fmla="*/ 511968 w 3486150"/>
              <a:gd name="connsiteY1" fmla="*/ 342900 h 561975"/>
              <a:gd name="connsiteX2" fmla="*/ 1009649 w 3486150"/>
              <a:gd name="connsiteY2" fmla="*/ 238125 h 561975"/>
              <a:gd name="connsiteX3" fmla="*/ 1500186 w 3486150"/>
              <a:gd name="connsiteY3" fmla="*/ 152400 h 561975"/>
              <a:gd name="connsiteX4" fmla="*/ 1997868 w 3486150"/>
              <a:gd name="connsiteY4" fmla="*/ 0 h 561975"/>
              <a:gd name="connsiteX5" fmla="*/ 3486150 w 3486150"/>
              <a:gd name="connsiteY5" fmla="*/ 171450 h 561975"/>
              <a:gd name="connsiteX6" fmla="*/ 3486150 w 3486150"/>
              <a:gd name="connsiteY6" fmla="*/ 171450 h 561975"/>
              <a:gd name="connsiteX0" fmla="*/ 0 w 3486150"/>
              <a:gd name="connsiteY0" fmla="*/ 712040 h 712040"/>
              <a:gd name="connsiteX1" fmla="*/ 511968 w 3486150"/>
              <a:gd name="connsiteY1" fmla="*/ 492965 h 712040"/>
              <a:gd name="connsiteX2" fmla="*/ 1009649 w 3486150"/>
              <a:gd name="connsiteY2" fmla="*/ 388190 h 712040"/>
              <a:gd name="connsiteX3" fmla="*/ 1500186 w 3486150"/>
              <a:gd name="connsiteY3" fmla="*/ 302465 h 712040"/>
              <a:gd name="connsiteX4" fmla="*/ 1997868 w 3486150"/>
              <a:gd name="connsiteY4" fmla="*/ 150065 h 712040"/>
              <a:gd name="connsiteX5" fmla="*/ 2493168 w 3486150"/>
              <a:gd name="connsiteY5" fmla="*/ 47 h 712040"/>
              <a:gd name="connsiteX6" fmla="*/ 3486150 w 3486150"/>
              <a:gd name="connsiteY6" fmla="*/ 321515 h 712040"/>
              <a:gd name="connsiteX7" fmla="*/ 3486150 w 3486150"/>
              <a:gd name="connsiteY7" fmla="*/ 321515 h 712040"/>
              <a:gd name="connsiteX0" fmla="*/ 0 w 3486150"/>
              <a:gd name="connsiteY0" fmla="*/ 712040 h 712040"/>
              <a:gd name="connsiteX1" fmla="*/ 511968 w 3486150"/>
              <a:gd name="connsiteY1" fmla="*/ 492965 h 712040"/>
              <a:gd name="connsiteX2" fmla="*/ 1009649 w 3486150"/>
              <a:gd name="connsiteY2" fmla="*/ 388190 h 712040"/>
              <a:gd name="connsiteX3" fmla="*/ 1500186 w 3486150"/>
              <a:gd name="connsiteY3" fmla="*/ 302465 h 712040"/>
              <a:gd name="connsiteX4" fmla="*/ 1997868 w 3486150"/>
              <a:gd name="connsiteY4" fmla="*/ 150065 h 712040"/>
              <a:gd name="connsiteX5" fmla="*/ 2493168 w 3486150"/>
              <a:gd name="connsiteY5" fmla="*/ 47 h 712040"/>
              <a:gd name="connsiteX6" fmla="*/ 2990849 w 3486150"/>
              <a:gd name="connsiteY6" fmla="*/ 7190 h 712040"/>
              <a:gd name="connsiteX7" fmla="*/ 3486150 w 3486150"/>
              <a:gd name="connsiteY7" fmla="*/ 321515 h 712040"/>
              <a:gd name="connsiteX8" fmla="*/ 3486150 w 3486150"/>
              <a:gd name="connsiteY8" fmla="*/ 321515 h 712040"/>
              <a:gd name="connsiteX0" fmla="*/ 0 w 3486150"/>
              <a:gd name="connsiteY0" fmla="*/ 712040 h 712040"/>
              <a:gd name="connsiteX1" fmla="*/ 511968 w 3486150"/>
              <a:gd name="connsiteY1" fmla="*/ 492965 h 712040"/>
              <a:gd name="connsiteX2" fmla="*/ 1009649 w 3486150"/>
              <a:gd name="connsiteY2" fmla="*/ 388190 h 712040"/>
              <a:gd name="connsiteX3" fmla="*/ 1500186 w 3486150"/>
              <a:gd name="connsiteY3" fmla="*/ 302465 h 712040"/>
              <a:gd name="connsiteX4" fmla="*/ 1997868 w 3486150"/>
              <a:gd name="connsiteY4" fmla="*/ 150065 h 712040"/>
              <a:gd name="connsiteX5" fmla="*/ 2493168 w 3486150"/>
              <a:gd name="connsiteY5" fmla="*/ 47 h 712040"/>
              <a:gd name="connsiteX6" fmla="*/ 2990849 w 3486150"/>
              <a:gd name="connsiteY6" fmla="*/ 7190 h 712040"/>
              <a:gd name="connsiteX7" fmla="*/ 3469480 w 3486150"/>
              <a:gd name="connsiteY7" fmla="*/ 331040 h 712040"/>
              <a:gd name="connsiteX8" fmla="*/ 3486150 w 3486150"/>
              <a:gd name="connsiteY8" fmla="*/ 321515 h 712040"/>
              <a:gd name="connsiteX9" fmla="*/ 3486150 w 3486150"/>
              <a:gd name="connsiteY9" fmla="*/ 321515 h 712040"/>
              <a:gd name="connsiteX0" fmla="*/ 0 w 3486150"/>
              <a:gd name="connsiteY0" fmla="*/ 712040 h 712040"/>
              <a:gd name="connsiteX1" fmla="*/ 511968 w 3486150"/>
              <a:gd name="connsiteY1" fmla="*/ 492965 h 712040"/>
              <a:gd name="connsiteX2" fmla="*/ 1009649 w 3486150"/>
              <a:gd name="connsiteY2" fmla="*/ 388190 h 712040"/>
              <a:gd name="connsiteX3" fmla="*/ 1500186 w 3486150"/>
              <a:gd name="connsiteY3" fmla="*/ 302465 h 712040"/>
              <a:gd name="connsiteX4" fmla="*/ 1997868 w 3486150"/>
              <a:gd name="connsiteY4" fmla="*/ 150065 h 712040"/>
              <a:gd name="connsiteX5" fmla="*/ 2493168 w 3486150"/>
              <a:gd name="connsiteY5" fmla="*/ 47 h 712040"/>
              <a:gd name="connsiteX6" fmla="*/ 2990849 w 3486150"/>
              <a:gd name="connsiteY6" fmla="*/ 7190 h 712040"/>
              <a:gd name="connsiteX7" fmla="*/ 3469480 w 3486150"/>
              <a:gd name="connsiteY7" fmla="*/ 331040 h 712040"/>
              <a:gd name="connsiteX8" fmla="*/ 3486150 w 3486150"/>
              <a:gd name="connsiteY8" fmla="*/ 321515 h 712040"/>
              <a:gd name="connsiteX9" fmla="*/ 3486150 w 3486150"/>
              <a:gd name="connsiteY9" fmla="*/ 321515 h 712040"/>
              <a:gd name="connsiteX0" fmla="*/ 0 w 3486150"/>
              <a:gd name="connsiteY0" fmla="*/ 712040 h 712040"/>
              <a:gd name="connsiteX1" fmla="*/ 495299 w 3486150"/>
              <a:gd name="connsiteY1" fmla="*/ 492965 h 712040"/>
              <a:gd name="connsiteX2" fmla="*/ 1009649 w 3486150"/>
              <a:gd name="connsiteY2" fmla="*/ 388190 h 712040"/>
              <a:gd name="connsiteX3" fmla="*/ 1500186 w 3486150"/>
              <a:gd name="connsiteY3" fmla="*/ 302465 h 712040"/>
              <a:gd name="connsiteX4" fmla="*/ 1997868 w 3486150"/>
              <a:gd name="connsiteY4" fmla="*/ 150065 h 712040"/>
              <a:gd name="connsiteX5" fmla="*/ 2493168 w 3486150"/>
              <a:gd name="connsiteY5" fmla="*/ 47 h 712040"/>
              <a:gd name="connsiteX6" fmla="*/ 2990849 w 3486150"/>
              <a:gd name="connsiteY6" fmla="*/ 7190 h 712040"/>
              <a:gd name="connsiteX7" fmla="*/ 3469480 w 3486150"/>
              <a:gd name="connsiteY7" fmla="*/ 331040 h 712040"/>
              <a:gd name="connsiteX8" fmla="*/ 3486150 w 3486150"/>
              <a:gd name="connsiteY8" fmla="*/ 321515 h 712040"/>
              <a:gd name="connsiteX9" fmla="*/ 3486150 w 3486150"/>
              <a:gd name="connsiteY9" fmla="*/ 321515 h 712040"/>
              <a:gd name="connsiteX0" fmla="*/ 0 w 3486150"/>
              <a:gd name="connsiteY0" fmla="*/ 712040 h 712040"/>
              <a:gd name="connsiteX1" fmla="*/ 495299 w 3486150"/>
              <a:gd name="connsiteY1" fmla="*/ 492965 h 712040"/>
              <a:gd name="connsiteX2" fmla="*/ 678655 w 3486150"/>
              <a:gd name="connsiteY2" fmla="*/ 447722 h 712040"/>
              <a:gd name="connsiteX3" fmla="*/ 1009649 w 3486150"/>
              <a:gd name="connsiteY3" fmla="*/ 388190 h 712040"/>
              <a:gd name="connsiteX4" fmla="*/ 1500186 w 3486150"/>
              <a:gd name="connsiteY4" fmla="*/ 302465 h 712040"/>
              <a:gd name="connsiteX5" fmla="*/ 1997868 w 3486150"/>
              <a:gd name="connsiteY5" fmla="*/ 150065 h 712040"/>
              <a:gd name="connsiteX6" fmla="*/ 2493168 w 3486150"/>
              <a:gd name="connsiteY6" fmla="*/ 47 h 712040"/>
              <a:gd name="connsiteX7" fmla="*/ 2990849 w 3486150"/>
              <a:gd name="connsiteY7" fmla="*/ 7190 h 712040"/>
              <a:gd name="connsiteX8" fmla="*/ 3469480 w 3486150"/>
              <a:gd name="connsiteY8" fmla="*/ 331040 h 712040"/>
              <a:gd name="connsiteX9" fmla="*/ 3486150 w 3486150"/>
              <a:gd name="connsiteY9" fmla="*/ 321515 h 712040"/>
              <a:gd name="connsiteX10" fmla="*/ 3486150 w 3486150"/>
              <a:gd name="connsiteY10" fmla="*/ 321515 h 712040"/>
              <a:gd name="connsiteX0" fmla="*/ 0 w 3486150"/>
              <a:gd name="connsiteY0" fmla="*/ 712040 h 712040"/>
              <a:gd name="connsiteX1" fmla="*/ 495299 w 3486150"/>
              <a:gd name="connsiteY1" fmla="*/ 492965 h 712040"/>
              <a:gd name="connsiteX2" fmla="*/ 678655 w 3486150"/>
              <a:gd name="connsiteY2" fmla="*/ 447722 h 712040"/>
              <a:gd name="connsiteX3" fmla="*/ 1009649 w 3486150"/>
              <a:gd name="connsiteY3" fmla="*/ 388190 h 712040"/>
              <a:gd name="connsiteX4" fmla="*/ 1500186 w 3486150"/>
              <a:gd name="connsiteY4" fmla="*/ 302465 h 712040"/>
              <a:gd name="connsiteX5" fmla="*/ 1997868 w 3486150"/>
              <a:gd name="connsiteY5" fmla="*/ 150065 h 712040"/>
              <a:gd name="connsiteX6" fmla="*/ 2493168 w 3486150"/>
              <a:gd name="connsiteY6" fmla="*/ 47 h 712040"/>
              <a:gd name="connsiteX7" fmla="*/ 2990849 w 3486150"/>
              <a:gd name="connsiteY7" fmla="*/ 7190 h 712040"/>
              <a:gd name="connsiteX8" fmla="*/ 3469480 w 3486150"/>
              <a:gd name="connsiteY8" fmla="*/ 331040 h 712040"/>
              <a:gd name="connsiteX9" fmla="*/ 3486150 w 3486150"/>
              <a:gd name="connsiteY9" fmla="*/ 321515 h 712040"/>
              <a:gd name="connsiteX10" fmla="*/ 3486150 w 3486150"/>
              <a:gd name="connsiteY10" fmla="*/ 321515 h 712040"/>
              <a:gd name="connsiteX0" fmla="*/ 0 w 3486150"/>
              <a:gd name="connsiteY0" fmla="*/ 712040 h 712040"/>
              <a:gd name="connsiteX1" fmla="*/ 495299 w 3486150"/>
              <a:gd name="connsiteY1" fmla="*/ 492965 h 712040"/>
              <a:gd name="connsiteX2" fmla="*/ 678655 w 3486150"/>
              <a:gd name="connsiteY2" fmla="*/ 447722 h 712040"/>
              <a:gd name="connsiteX3" fmla="*/ 1009649 w 3486150"/>
              <a:gd name="connsiteY3" fmla="*/ 388190 h 712040"/>
              <a:gd name="connsiteX4" fmla="*/ 1500186 w 3486150"/>
              <a:gd name="connsiteY4" fmla="*/ 302465 h 712040"/>
              <a:gd name="connsiteX5" fmla="*/ 1997868 w 3486150"/>
              <a:gd name="connsiteY5" fmla="*/ 150065 h 712040"/>
              <a:gd name="connsiteX6" fmla="*/ 2493168 w 3486150"/>
              <a:gd name="connsiteY6" fmla="*/ 47 h 712040"/>
              <a:gd name="connsiteX7" fmla="*/ 2990849 w 3486150"/>
              <a:gd name="connsiteY7" fmla="*/ 7190 h 712040"/>
              <a:gd name="connsiteX8" fmla="*/ 3469480 w 3486150"/>
              <a:gd name="connsiteY8" fmla="*/ 331040 h 712040"/>
              <a:gd name="connsiteX9" fmla="*/ 3486150 w 3486150"/>
              <a:gd name="connsiteY9" fmla="*/ 321515 h 712040"/>
              <a:gd name="connsiteX10" fmla="*/ 3486150 w 3486150"/>
              <a:gd name="connsiteY10" fmla="*/ 321515 h 712040"/>
              <a:gd name="connsiteX0" fmla="*/ 0 w 3486150"/>
              <a:gd name="connsiteY0" fmla="*/ 711993 h 711993"/>
              <a:gd name="connsiteX1" fmla="*/ 495299 w 3486150"/>
              <a:gd name="connsiteY1" fmla="*/ 492918 h 711993"/>
              <a:gd name="connsiteX2" fmla="*/ 678655 w 3486150"/>
              <a:gd name="connsiteY2" fmla="*/ 447675 h 711993"/>
              <a:gd name="connsiteX3" fmla="*/ 1009649 w 3486150"/>
              <a:gd name="connsiteY3" fmla="*/ 388143 h 711993"/>
              <a:gd name="connsiteX4" fmla="*/ 1500186 w 3486150"/>
              <a:gd name="connsiteY4" fmla="*/ 302418 h 711993"/>
              <a:gd name="connsiteX5" fmla="*/ 1997868 w 3486150"/>
              <a:gd name="connsiteY5" fmla="*/ 150018 h 711993"/>
              <a:gd name="connsiteX6" fmla="*/ 2493168 w 3486150"/>
              <a:gd name="connsiteY6" fmla="*/ 0 h 711993"/>
              <a:gd name="connsiteX7" fmla="*/ 2990849 w 3486150"/>
              <a:gd name="connsiteY7" fmla="*/ 7143 h 711993"/>
              <a:gd name="connsiteX8" fmla="*/ 3469480 w 3486150"/>
              <a:gd name="connsiteY8" fmla="*/ 330993 h 711993"/>
              <a:gd name="connsiteX9" fmla="*/ 3486150 w 3486150"/>
              <a:gd name="connsiteY9" fmla="*/ 321468 h 711993"/>
              <a:gd name="connsiteX10" fmla="*/ 3486150 w 3486150"/>
              <a:gd name="connsiteY10" fmla="*/ 321468 h 711993"/>
              <a:gd name="connsiteX0" fmla="*/ 0 w 3486150"/>
              <a:gd name="connsiteY0" fmla="*/ 711993 h 711993"/>
              <a:gd name="connsiteX1" fmla="*/ 495299 w 3486150"/>
              <a:gd name="connsiteY1" fmla="*/ 492918 h 711993"/>
              <a:gd name="connsiteX2" fmla="*/ 678655 w 3486150"/>
              <a:gd name="connsiteY2" fmla="*/ 447675 h 711993"/>
              <a:gd name="connsiteX3" fmla="*/ 1009649 w 3486150"/>
              <a:gd name="connsiteY3" fmla="*/ 388143 h 711993"/>
              <a:gd name="connsiteX4" fmla="*/ 1500186 w 3486150"/>
              <a:gd name="connsiteY4" fmla="*/ 302418 h 711993"/>
              <a:gd name="connsiteX5" fmla="*/ 1997868 w 3486150"/>
              <a:gd name="connsiteY5" fmla="*/ 150018 h 711993"/>
              <a:gd name="connsiteX6" fmla="*/ 2493168 w 3486150"/>
              <a:gd name="connsiteY6" fmla="*/ 0 h 711993"/>
              <a:gd name="connsiteX7" fmla="*/ 2993230 w 3486150"/>
              <a:gd name="connsiteY7" fmla="*/ 14287 h 711993"/>
              <a:gd name="connsiteX8" fmla="*/ 3469480 w 3486150"/>
              <a:gd name="connsiteY8" fmla="*/ 330993 h 711993"/>
              <a:gd name="connsiteX9" fmla="*/ 3486150 w 3486150"/>
              <a:gd name="connsiteY9" fmla="*/ 321468 h 711993"/>
              <a:gd name="connsiteX10" fmla="*/ 3486150 w 3486150"/>
              <a:gd name="connsiteY10" fmla="*/ 321468 h 711993"/>
              <a:gd name="connsiteX0" fmla="*/ 0 w 3486150"/>
              <a:gd name="connsiteY0" fmla="*/ 711993 h 711993"/>
              <a:gd name="connsiteX1" fmla="*/ 495299 w 3486150"/>
              <a:gd name="connsiteY1" fmla="*/ 492918 h 711993"/>
              <a:gd name="connsiteX2" fmla="*/ 678655 w 3486150"/>
              <a:gd name="connsiteY2" fmla="*/ 447675 h 711993"/>
              <a:gd name="connsiteX3" fmla="*/ 1009649 w 3486150"/>
              <a:gd name="connsiteY3" fmla="*/ 388143 h 711993"/>
              <a:gd name="connsiteX4" fmla="*/ 1500186 w 3486150"/>
              <a:gd name="connsiteY4" fmla="*/ 302418 h 711993"/>
              <a:gd name="connsiteX5" fmla="*/ 1997868 w 3486150"/>
              <a:gd name="connsiteY5" fmla="*/ 150018 h 711993"/>
              <a:gd name="connsiteX6" fmla="*/ 2493168 w 3486150"/>
              <a:gd name="connsiteY6" fmla="*/ 0 h 711993"/>
              <a:gd name="connsiteX7" fmla="*/ 2993230 w 3486150"/>
              <a:gd name="connsiteY7" fmla="*/ 14287 h 711993"/>
              <a:gd name="connsiteX8" fmla="*/ 3469480 w 3486150"/>
              <a:gd name="connsiteY8" fmla="*/ 330993 h 711993"/>
              <a:gd name="connsiteX9" fmla="*/ 3486150 w 3486150"/>
              <a:gd name="connsiteY9" fmla="*/ 321468 h 711993"/>
              <a:gd name="connsiteX10" fmla="*/ 3486150 w 3486150"/>
              <a:gd name="connsiteY10" fmla="*/ 321468 h 711993"/>
              <a:gd name="connsiteX0" fmla="*/ 0 w 3486150"/>
              <a:gd name="connsiteY0" fmla="*/ 711993 h 711993"/>
              <a:gd name="connsiteX1" fmla="*/ 495299 w 3486150"/>
              <a:gd name="connsiteY1" fmla="*/ 492918 h 711993"/>
              <a:gd name="connsiteX2" fmla="*/ 678655 w 3486150"/>
              <a:gd name="connsiteY2" fmla="*/ 447675 h 711993"/>
              <a:gd name="connsiteX3" fmla="*/ 1009649 w 3486150"/>
              <a:gd name="connsiteY3" fmla="*/ 388143 h 711993"/>
              <a:gd name="connsiteX4" fmla="*/ 1500186 w 3486150"/>
              <a:gd name="connsiteY4" fmla="*/ 302418 h 711993"/>
              <a:gd name="connsiteX5" fmla="*/ 1997868 w 3486150"/>
              <a:gd name="connsiteY5" fmla="*/ 150018 h 711993"/>
              <a:gd name="connsiteX6" fmla="*/ 2493168 w 3486150"/>
              <a:gd name="connsiteY6" fmla="*/ 0 h 711993"/>
              <a:gd name="connsiteX7" fmla="*/ 2993230 w 3486150"/>
              <a:gd name="connsiteY7" fmla="*/ 14287 h 711993"/>
              <a:gd name="connsiteX8" fmla="*/ 3469480 w 3486150"/>
              <a:gd name="connsiteY8" fmla="*/ 330993 h 711993"/>
              <a:gd name="connsiteX9" fmla="*/ 3486150 w 3486150"/>
              <a:gd name="connsiteY9" fmla="*/ 321468 h 711993"/>
              <a:gd name="connsiteX0" fmla="*/ 0 w 3469480"/>
              <a:gd name="connsiteY0" fmla="*/ 711993 h 711993"/>
              <a:gd name="connsiteX1" fmla="*/ 495299 w 3469480"/>
              <a:gd name="connsiteY1" fmla="*/ 492918 h 711993"/>
              <a:gd name="connsiteX2" fmla="*/ 678655 w 3469480"/>
              <a:gd name="connsiteY2" fmla="*/ 447675 h 711993"/>
              <a:gd name="connsiteX3" fmla="*/ 1009649 w 3469480"/>
              <a:gd name="connsiteY3" fmla="*/ 388143 h 711993"/>
              <a:gd name="connsiteX4" fmla="*/ 1500186 w 3469480"/>
              <a:gd name="connsiteY4" fmla="*/ 302418 h 711993"/>
              <a:gd name="connsiteX5" fmla="*/ 1997868 w 3469480"/>
              <a:gd name="connsiteY5" fmla="*/ 150018 h 711993"/>
              <a:gd name="connsiteX6" fmla="*/ 2493168 w 3469480"/>
              <a:gd name="connsiteY6" fmla="*/ 0 h 711993"/>
              <a:gd name="connsiteX7" fmla="*/ 2993230 w 3469480"/>
              <a:gd name="connsiteY7" fmla="*/ 14287 h 711993"/>
              <a:gd name="connsiteX8" fmla="*/ 3469480 w 3469480"/>
              <a:gd name="connsiteY8" fmla="*/ 330993 h 711993"/>
              <a:gd name="connsiteX0" fmla="*/ 0 w 3474242"/>
              <a:gd name="connsiteY0" fmla="*/ 711993 h 711993"/>
              <a:gd name="connsiteX1" fmla="*/ 495299 w 3474242"/>
              <a:gd name="connsiteY1" fmla="*/ 492918 h 711993"/>
              <a:gd name="connsiteX2" fmla="*/ 678655 w 3474242"/>
              <a:gd name="connsiteY2" fmla="*/ 447675 h 711993"/>
              <a:gd name="connsiteX3" fmla="*/ 1009649 w 3474242"/>
              <a:gd name="connsiteY3" fmla="*/ 388143 h 711993"/>
              <a:gd name="connsiteX4" fmla="*/ 1500186 w 3474242"/>
              <a:gd name="connsiteY4" fmla="*/ 302418 h 711993"/>
              <a:gd name="connsiteX5" fmla="*/ 1997868 w 3474242"/>
              <a:gd name="connsiteY5" fmla="*/ 150018 h 711993"/>
              <a:gd name="connsiteX6" fmla="*/ 2493168 w 3474242"/>
              <a:gd name="connsiteY6" fmla="*/ 0 h 711993"/>
              <a:gd name="connsiteX7" fmla="*/ 2993230 w 3474242"/>
              <a:gd name="connsiteY7" fmla="*/ 14287 h 711993"/>
              <a:gd name="connsiteX8" fmla="*/ 3474242 w 3474242"/>
              <a:gd name="connsiteY8" fmla="*/ 323850 h 71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4242" h="711993">
                <a:moveTo>
                  <a:pt x="0" y="711993"/>
                </a:moveTo>
                <a:lnTo>
                  <a:pt x="495299" y="492918"/>
                </a:lnTo>
                <a:lnTo>
                  <a:pt x="678655" y="447675"/>
                </a:lnTo>
                <a:cubicBezTo>
                  <a:pt x="764380" y="430213"/>
                  <a:pt x="852486" y="417512"/>
                  <a:pt x="1009649" y="388143"/>
                </a:cubicBezTo>
                <a:lnTo>
                  <a:pt x="1500186" y="302418"/>
                </a:lnTo>
                <a:cubicBezTo>
                  <a:pt x="1518442" y="302418"/>
                  <a:pt x="1979612" y="150018"/>
                  <a:pt x="1997868" y="150018"/>
                </a:cubicBezTo>
                <a:lnTo>
                  <a:pt x="2493168" y="0"/>
                </a:lnTo>
                <a:lnTo>
                  <a:pt x="2993230" y="14287"/>
                </a:lnTo>
                <a:cubicBezTo>
                  <a:pt x="3155949" y="115093"/>
                  <a:pt x="3311523" y="223044"/>
                  <a:pt x="3474242" y="32385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Flowchart: Decision 58"/>
          <p:cNvSpPr/>
          <p:nvPr/>
        </p:nvSpPr>
        <p:spPr>
          <a:xfrm>
            <a:off x="5484011" y="3738419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Flowchart: Decision 59"/>
          <p:cNvSpPr/>
          <p:nvPr/>
        </p:nvSpPr>
        <p:spPr>
          <a:xfrm>
            <a:off x="4990403" y="3427282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Flowchart: Decision 60"/>
          <p:cNvSpPr/>
          <p:nvPr/>
        </p:nvSpPr>
        <p:spPr>
          <a:xfrm>
            <a:off x="4492751" y="3411665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Flowchart: Decision 61"/>
          <p:cNvSpPr/>
          <p:nvPr/>
        </p:nvSpPr>
        <p:spPr>
          <a:xfrm>
            <a:off x="3993355" y="3561018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Flowchart: Decision 62"/>
          <p:cNvSpPr/>
          <p:nvPr/>
        </p:nvSpPr>
        <p:spPr>
          <a:xfrm>
            <a:off x="3499744" y="3719370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Flowchart: Decision 63"/>
          <p:cNvSpPr/>
          <p:nvPr/>
        </p:nvSpPr>
        <p:spPr>
          <a:xfrm>
            <a:off x="3002086" y="3801666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Flowchart: Decision 64"/>
          <p:cNvSpPr/>
          <p:nvPr/>
        </p:nvSpPr>
        <p:spPr>
          <a:xfrm>
            <a:off x="2502687" y="3895216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Flowchart: Decision 65"/>
          <p:cNvSpPr/>
          <p:nvPr/>
        </p:nvSpPr>
        <p:spPr>
          <a:xfrm>
            <a:off x="2004347" y="4125531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045494" y="2917031"/>
            <a:ext cx="3495675" cy="1785937"/>
          </a:xfrm>
          <a:custGeom>
            <a:avLst/>
            <a:gdLst>
              <a:gd name="connsiteX0" fmla="*/ 0 w 1604962"/>
              <a:gd name="connsiteY0" fmla="*/ 1333500 h 1333500"/>
              <a:gd name="connsiteX1" fmla="*/ 1604962 w 1604962"/>
              <a:gd name="connsiteY1" fmla="*/ 0 h 1333500"/>
              <a:gd name="connsiteX2" fmla="*/ 1604962 w 1604962"/>
              <a:gd name="connsiteY2" fmla="*/ 0 h 1333500"/>
              <a:gd name="connsiteX0" fmla="*/ 0 w 3505200"/>
              <a:gd name="connsiteY0" fmla="*/ 1457689 h 1457689"/>
              <a:gd name="connsiteX1" fmla="*/ 1604962 w 3505200"/>
              <a:gd name="connsiteY1" fmla="*/ 124189 h 1457689"/>
              <a:gd name="connsiteX2" fmla="*/ 3505200 w 3505200"/>
              <a:gd name="connsiteY2" fmla="*/ 38464 h 1457689"/>
              <a:gd name="connsiteX0" fmla="*/ 0 w 3505200"/>
              <a:gd name="connsiteY0" fmla="*/ 1432531 h 1432531"/>
              <a:gd name="connsiteX1" fmla="*/ 514350 w 3505200"/>
              <a:gd name="connsiteY1" fmla="*/ 1072964 h 1432531"/>
              <a:gd name="connsiteX2" fmla="*/ 1604962 w 3505200"/>
              <a:gd name="connsiteY2" fmla="*/ 99031 h 1432531"/>
              <a:gd name="connsiteX3" fmla="*/ 3505200 w 3505200"/>
              <a:gd name="connsiteY3" fmla="*/ 13306 h 1432531"/>
              <a:gd name="connsiteX0" fmla="*/ 0 w 3505200"/>
              <a:gd name="connsiteY0" fmla="*/ 1419225 h 1419225"/>
              <a:gd name="connsiteX1" fmla="*/ 514350 w 3505200"/>
              <a:gd name="connsiteY1" fmla="*/ 1059658 h 1419225"/>
              <a:gd name="connsiteX2" fmla="*/ 1009650 w 3505200"/>
              <a:gd name="connsiteY2" fmla="*/ 621508 h 1419225"/>
              <a:gd name="connsiteX3" fmla="*/ 1604962 w 3505200"/>
              <a:gd name="connsiteY3" fmla="*/ 85725 h 1419225"/>
              <a:gd name="connsiteX4" fmla="*/ 3505200 w 3505200"/>
              <a:gd name="connsiteY4" fmla="*/ 0 h 1419225"/>
              <a:gd name="connsiteX0" fmla="*/ 0 w 3505200"/>
              <a:gd name="connsiteY0" fmla="*/ 1419225 h 1419225"/>
              <a:gd name="connsiteX1" fmla="*/ 514350 w 3505200"/>
              <a:gd name="connsiteY1" fmla="*/ 1059658 h 1419225"/>
              <a:gd name="connsiteX2" fmla="*/ 1009650 w 3505200"/>
              <a:gd name="connsiteY2" fmla="*/ 621508 h 1419225"/>
              <a:gd name="connsiteX3" fmla="*/ 1512094 w 3505200"/>
              <a:gd name="connsiteY3" fmla="*/ 150020 h 1419225"/>
              <a:gd name="connsiteX4" fmla="*/ 1604962 w 3505200"/>
              <a:gd name="connsiteY4" fmla="*/ 85725 h 1419225"/>
              <a:gd name="connsiteX5" fmla="*/ 3505200 w 3505200"/>
              <a:gd name="connsiteY5" fmla="*/ 0 h 1419225"/>
              <a:gd name="connsiteX0" fmla="*/ 0 w 3505200"/>
              <a:gd name="connsiteY0" fmla="*/ 1597343 h 1597343"/>
              <a:gd name="connsiteX1" fmla="*/ 514350 w 3505200"/>
              <a:gd name="connsiteY1" fmla="*/ 1237776 h 1597343"/>
              <a:gd name="connsiteX2" fmla="*/ 1009650 w 3505200"/>
              <a:gd name="connsiteY2" fmla="*/ 799626 h 1597343"/>
              <a:gd name="connsiteX3" fmla="*/ 1512094 w 3505200"/>
              <a:gd name="connsiteY3" fmla="*/ 328138 h 1597343"/>
              <a:gd name="connsiteX4" fmla="*/ 2002631 w 3505200"/>
              <a:gd name="connsiteY4" fmla="*/ 1905 h 1597343"/>
              <a:gd name="connsiteX5" fmla="*/ 3505200 w 3505200"/>
              <a:gd name="connsiteY5" fmla="*/ 178118 h 1597343"/>
              <a:gd name="connsiteX0" fmla="*/ 0 w 3505200"/>
              <a:gd name="connsiteY0" fmla="*/ 1776118 h 1776118"/>
              <a:gd name="connsiteX1" fmla="*/ 514350 w 3505200"/>
              <a:gd name="connsiteY1" fmla="*/ 1416551 h 1776118"/>
              <a:gd name="connsiteX2" fmla="*/ 1009650 w 3505200"/>
              <a:gd name="connsiteY2" fmla="*/ 978401 h 1776118"/>
              <a:gd name="connsiteX3" fmla="*/ 1512094 w 3505200"/>
              <a:gd name="connsiteY3" fmla="*/ 506913 h 1776118"/>
              <a:gd name="connsiteX4" fmla="*/ 2002631 w 3505200"/>
              <a:gd name="connsiteY4" fmla="*/ 180680 h 1776118"/>
              <a:gd name="connsiteX5" fmla="*/ 2500312 w 3505200"/>
              <a:gd name="connsiteY5" fmla="*/ 4469 h 1776118"/>
              <a:gd name="connsiteX6" fmla="*/ 3505200 w 3505200"/>
              <a:gd name="connsiteY6" fmla="*/ 356893 h 1776118"/>
              <a:gd name="connsiteX0" fmla="*/ 0 w 3505200"/>
              <a:gd name="connsiteY0" fmla="*/ 1784794 h 1784794"/>
              <a:gd name="connsiteX1" fmla="*/ 514350 w 3505200"/>
              <a:gd name="connsiteY1" fmla="*/ 1425227 h 1784794"/>
              <a:gd name="connsiteX2" fmla="*/ 1009650 w 3505200"/>
              <a:gd name="connsiteY2" fmla="*/ 987077 h 1784794"/>
              <a:gd name="connsiteX3" fmla="*/ 1512094 w 3505200"/>
              <a:gd name="connsiteY3" fmla="*/ 515589 h 1784794"/>
              <a:gd name="connsiteX4" fmla="*/ 2002631 w 3505200"/>
              <a:gd name="connsiteY4" fmla="*/ 189356 h 1784794"/>
              <a:gd name="connsiteX5" fmla="*/ 2500312 w 3505200"/>
              <a:gd name="connsiteY5" fmla="*/ 13145 h 1784794"/>
              <a:gd name="connsiteX6" fmla="*/ 2995612 w 3505200"/>
              <a:gd name="connsiteY6" fmla="*/ 58389 h 1784794"/>
              <a:gd name="connsiteX7" fmla="*/ 3505200 w 3505200"/>
              <a:gd name="connsiteY7" fmla="*/ 365569 h 1784794"/>
              <a:gd name="connsiteX0" fmla="*/ 0 w 3505200"/>
              <a:gd name="connsiteY0" fmla="*/ 1784794 h 1784794"/>
              <a:gd name="connsiteX1" fmla="*/ 514350 w 3505200"/>
              <a:gd name="connsiteY1" fmla="*/ 1425227 h 1784794"/>
              <a:gd name="connsiteX2" fmla="*/ 1009650 w 3505200"/>
              <a:gd name="connsiteY2" fmla="*/ 987077 h 1784794"/>
              <a:gd name="connsiteX3" fmla="*/ 1512094 w 3505200"/>
              <a:gd name="connsiteY3" fmla="*/ 515589 h 1784794"/>
              <a:gd name="connsiteX4" fmla="*/ 2002631 w 3505200"/>
              <a:gd name="connsiteY4" fmla="*/ 189356 h 1784794"/>
              <a:gd name="connsiteX5" fmla="*/ 2500312 w 3505200"/>
              <a:gd name="connsiteY5" fmla="*/ 13145 h 1784794"/>
              <a:gd name="connsiteX6" fmla="*/ 2995612 w 3505200"/>
              <a:gd name="connsiteY6" fmla="*/ 58389 h 1784794"/>
              <a:gd name="connsiteX7" fmla="*/ 3505200 w 3505200"/>
              <a:gd name="connsiteY7" fmla="*/ 365569 h 1784794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12094 w 3505200"/>
              <a:gd name="connsiteY3" fmla="*/ 502444 h 1771649"/>
              <a:gd name="connsiteX4" fmla="*/ 2002631 w 3505200"/>
              <a:gd name="connsiteY4" fmla="*/ 176211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12094 w 3505200"/>
              <a:gd name="connsiteY3" fmla="*/ 502444 h 1771649"/>
              <a:gd name="connsiteX4" fmla="*/ 2002631 w 3505200"/>
              <a:gd name="connsiteY4" fmla="*/ 176211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12094 w 3505200"/>
              <a:gd name="connsiteY3" fmla="*/ 502444 h 1771649"/>
              <a:gd name="connsiteX4" fmla="*/ 2002631 w 3505200"/>
              <a:gd name="connsiteY4" fmla="*/ 176211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12094 w 3505200"/>
              <a:gd name="connsiteY3" fmla="*/ 502444 h 1771649"/>
              <a:gd name="connsiteX4" fmla="*/ 1988344 w 3505200"/>
              <a:gd name="connsiteY4" fmla="*/ 173830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04951 w 3505200"/>
              <a:gd name="connsiteY3" fmla="*/ 502444 h 1771649"/>
              <a:gd name="connsiteX4" fmla="*/ 1988344 w 3505200"/>
              <a:gd name="connsiteY4" fmla="*/ 173830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04951 w 3505200"/>
              <a:gd name="connsiteY3" fmla="*/ 502444 h 1771649"/>
              <a:gd name="connsiteX4" fmla="*/ 1988344 w 3505200"/>
              <a:gd name="connsiteY4" fmla="*/ 173830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495675"/>
              <a:gd name="connsiteY0" fmla="*/ 1785937 h 1785937"/>
              <a:gd name="connsiteX1" fmla="*/ 504825 w 3495675"/>
              <a:gd name="connsiteY1" fmla="*/ 1412082 h 1785937"/>
              <a:gd name="connsiteX2" fmla="*/ 1000125 w 3495675"/>
              <a:gd name="connsiteY2" fmla="*/ 973932 h 1785937"/>
              <a:gd name="connsiteX3" fmla="*/ 1495426 w 3495675"/>
              <a:gd name="connsiteY3" fmla="*/ 502444 h 1785937"/>
              <a:gd name="connsiteX4" fmla="*/ 1978819 w 3495675"/>
              <a:gd name="connsiteY4" fmla="*/ 173830 h 1785937"/>
              <a:gd name="connsiteX5" fmla="*/ 2490787 w 3495675"/>
              <a:gd name="connsiteY5" fmla="*/ 0 h 1785937"/>
              <a:gd name="connsiteX6" fmla="*/ 2986087 w 3495675"/>
              <a:gd name="connsiteY6" fmla="*/ 45244 h 1785937"/>
              <a:gd name="connsiteX7" fmla="*/ 3495675 w 3495675"/>
              <a:gd name="connsiteY7" fmla="*/ 352424 h 178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5675" h="1785937">
                <a:moveTo>
                  <a:pt x="0" y="1785937"/>
                </a:moveTo>
                <a:lnTo>
                  <a:pt x="504825" y="1412082"/>
                </a:lnTo>
                <a:lnTo>
                  <a:pt x="1000125" y="973932"/>
                </a:lnTo>
                <a:cubicBezTo>
                  <a:pt x="1158081" y="818754"/>
                  <a:pt x="1396208" y="591741"/>
                  <a:pt x="1495426" y="502444"/>
                </a:cubicBezTo>
                <a:cubicBezTo>
                  <a:pt x="1656557" y="392906"/>
                  <a:pt x="1812926" y="257571"/>
                  <a:pt x="1978819" y="173830"/>
                </a:cubicBezTo>
                <a:cubicBezTo>
                  <a:pt x="2144712" y="90089"/>
                  <a:pt x="2320131" y="57943"/>
                  <a:pt x="2490787" y="0"/>
                </a:cubicBezTo>
                <a:lnTo>
                  <a:pt x="2986087" y="45244"/>
                </a:lnTo>
                <a:lnTo>
                  <a:pt x="3495675" y="352424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009109" y="4662486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502687" y="4295772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004467" y="3849955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502152" y="3383753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993355" y="3050382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489704" y="2870739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990403" y="2925507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85732" y="3226592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72" name="Freeform 28671"/>
          <p:cNvSpPr/>
          <p:nvPr/>
        </p:nvSpPr>
        <p:spPr>
          <a:xfrm>
            <a:off x="2040731" y="2845594"/>
            <a:ext cx="3486150" cy="2074069"/>
          </a:xfrm>
          <a:custGeom>
            <a:avLst/>
            <a:gdLst>
              <a:gd name="connsiteX0" fmla="*/ 0 w 1454944"/>
              <a:gd name="connsiteY0" fmla="*/ 1566863 h 1566863"/>
              <a:gd name="connsiteX1" fmla="*/ 1454944 w 1454944"/>
              <a:gd name="connsiteY1" fmla="*/ 0 h 1566863"/>
              <a:gd name="connsiteX2" fmla="*/ 1454944 w 1454944"/>
              <a:gd name="connsiteY2" fmla="*/ 0 h 1566863"/>
              <a:gd name="connsiteX0" fmla="*/ 0 w 3479006"/>
              <a:gd name="connsiteY0" fmla="*/ 2064545 h 2064545"/>
              <a:gd name="connsiteX1" fmla="*/ 1454944 w 3479006"/>
              <a:gd name="connsiteY1" fmla="*/ 497682 h 2064545"/>
              <a:gd name="connsiteX2" fmla="*/ 3479006 w 3479006"/>
              <a:gd name="connsiteY2" fmla="*/ 0 h 2064545"/>
              <a:gd name="connsiteX0" fmla="*/ 0 w 3498056"/>
              <a:gd name="connsiteY0" fmla="*/ 2055020 h 2055020"/>
              <a:gd name="connsiteX1" fmla="*/ 1473994 w 3498056"/>
              <a:gd name="connsiteY1" fmla="*/ 497682 h 2055020"/>
              <a:gd name="connsiteX2" fmla="*/ 3498056 w 3498056"/>
              <a:gd name="connsiteY2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1473994 w 3498056"/>
              <a:gd name="connsiteY2" fmla="*/ 497682 h 2055020"/>
              <a:gd name="connsiteX3" fmla="*/ 3498056 w 3498056"/>
              <a:gd name="connsiteY3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1473994 w 3498056"/>
              <a:gd name="connsiteY2" fmla="*/ 497682 h 2055020"/>
              <a:gd name="connsiteX3" fmla="*/ 3498056 w 3498056"/>
              <a:gd name="connsiteY3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473994 w 3498056"/>
              <a:gd name="connsiteY3" fmla="*/ 497682 h 2055020"/>
              <a:gd name="connsiteX4" fmla="*/ 3498056 w 3498056"/>
              <a:gd name="connsiteY4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473994 w 3498056"/>
              <a:gd name="connsiteY3" fmla="*/ 497682 h 2055020"/>
              <a:gd name="connsiteX4" fmla="*/ 3498056 w 3498056"/>
              <a:gd name="connsiteY4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473994 w 3498056"/>
              <a:gd name="connsiteY3" fmla="*/ 497682 h 2055020"/>
              <a:gd name="connsiteX4" fmla="*/ 3498056 w 3498056"/>
              <a:gd name="connsiteY4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473994 w 3498056"/>
              <a:gd name="connsiteY4" fmla="*/ 497682 h 2055020"/>
              <a:gd name="connsiteX5" fmla="*/ 3498056 w 3498056"/>
              <a:gd name="connsiteY5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473994 w 3498056"/>
              <a:gd name="connsiteY4" fmla="*/ 497682 h 2055020"/>
              <a:gd name="connsiteX5" fmla="*/ 3498056 w 3498056"/>
              <a:gd name="connsiteY5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473994 w 3498056"/>
              <a:gd name="connsiteY4" fmla="*/ 497682 h 2055020"/>
              <a:gd name="connsiteX5" fmla="*/ 1997869 w 3498056"/>
              <a:gd name="connsiteY5" fmla="*/ 319088 h 2055020"/>
              <a:gd name="connsiteX6" fmla="*/ 3498056 w 3498056"/>
              <a:gd name="connsiteY6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473994 w 3498056"/>
              <a:gd name="connsiteY4" fmla="*/ 497682 h 2055020"/>
              <a:gd name="connsiteX5" fmla="*/ 1997869 w 3498056"/>
              <a:gd name="connsiteY5" fmla="*/ 319088 h 2055020"/>
              <a:gd name="connsiteX6" fmla="*/ 3498056 w 3498056"/>
              <a:gd name="connsiteY6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507207 h 2055020"/>
              <a:gd name="connsiteX5" fmla="*/ 1997869 w 3498056"/>
              <a:gd name="connsiteY5" fmla="*/ 319088 h 2055020"/>
              <a:gd name="connsiteX6" fmla="*/ 3498056 w 3498056"/>
              <a:gd name="connsiteY6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507207 h 2055020"/>
              <a:gd name="connsiteX5" fmla="*/ 1500188 w 3498056"/>
              <a:gd name="connsiteY5" fmla="*/ 478632 h 2055020"/>
              <a:gd name="connsiteX6" fmla="*/ 1997869 w 3498056"/>
              <a:gd name="connsiteY6" fmla="*/ 319088 h 2055020"/>
              <a:gd name="connsiteX7" fmla="*/ 3498056 w 3498056"/>
              <a:gd name="connsiteY7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478632 h 2055020"/>
              <a:gd name="connsiteX5" fmla="*/ 1997869 w 3498056"/>
              <a:gd name="connsiteY5" fmla="*/ 319088 h 2055020"/>
              <a:gd name="connsiteX6" fmla="*/ 3498056 w 3498056"/>
              <a:gd name="connsiteY6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478632 h 2055020"/>
              <a:gd name="connsiteX5" fmla="*/ 1997869 w 3498056"/>
              <a:gd name="connsiteY5" fmla="*/ 319088 h 2055020"/>
              <a:gd name="connsiteX6" fmla="*/ 3498056 w 3498056"/>
              <a:gd name="connsiteY6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478632 h 2055020"/>
              <a:gd name="connsiteX5" fmla="*/ 1997869 w 3498056"/>
              <a:gd name="connsiteY5" fmla="*/ 319088 h 2055020"/>
              <a:gd name="connsiteX6" fmla="*/ 2500313 w 3498056"/>
              <a:gd name="connsiteY6" fmla="*/ 100013 h 2055020"/>
              <a:gd name="connsiteX7" fmla="*/ 3498056 w 3498056"/>
              <a:gd name="connsiteY7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478632 h 2055020"/>
              <a:gd name="connsiteX5" fmla="*/ 1997869 w 3498056"/>
              <a:gd name="connsiteY5" fmla="*/ 319088 h 2055020"/>
              <a:gd name="connsiteX6" fmla="*/ 2500313 w 3498056"/>
              <a:gd name="connsiteY6" fmla="*/ 100013 h 2055020"/>
              <a:gd name="connsiteX7" fmla="*/ 3498056 w 3498056"/>
              <a:gd name="connsiteY7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478632 h 2055020"/>
              <a:gd name="connsiteX5" fmla="*/ 1997869 w 3498056"/>
              <a:gd name="connsiteY5" fmla="*/ 319088 h 2055020"/>
              <a:gd name="connsiteX6" fmla="*/ 2488407 w 3498056"/>
              <a:gd name="connsiteY6" fmla="*/ 88106 h 2055020"/>
              <a:gd name="connsiteX7" fmla="*/ 3498056 w 3498056"/>
              <a:gd name="connsiteY7" fmla="*/ 0 h 2055020"/>
              <a:gd name="connsiteX0" fmla="*/ 0 w 3498056"/>
              <a:gd name="connsiteY0" fmla="*/ 2077302 h 2077302"/>
              <a:gd name="connsiteX1" fmla="*/ 361950 w 3498056"/>
              <a:gd name="connsiteY1" fmla="*/ 1534377 h 2077302"/>
              <a:gd name="connsiteX2" fmla="*/ 507207 w 3498056"/>
              <a:gd name="connsiteY2" fmla="*/ 1320064 h 2077302"/>
              <a:gd name="connsiteX3" fmla="*/ 1004888 w 3498056"/>
              <a:gd name="connsiteY3" fmla="*/ 817620 h 2077302"/>
              <a:gd name="connsiteX4" fmla="*/ 1500188 w 3498056"/>
              <a:gd name="connsiteY4" fmla="*/ 500914 h 2077302"/>
              <a:gd name="connsiteX5" fmla="*/ 1997869 w 3498056"/>
              <a:gd name="connsiteY5" fmla="*/ 341370 h 2077302"/>
              <a:gd name="connsiteX6" fmla="*/ 2488407 w 3498056"/>
              <a:gd name="connsiteY6" fmla="*/ 110388 h 2077302"/>
              <a:gd name="connsiteX7" fmla="*/ 2997994 w 3498056"/>
              <a:gd name="connsiteY7" fmla="*/ 3233 h 2077302"/>
              <a:gd name="connsiteX8" fmla="*/ 3498056 w 3498056"/>
              <a:gd name="connsiteY8" fmla="*/ 22282 h 2077302"/>
              <a:gd name="connsiteX0" fmla="*/ 0 w 3498056"/>
              <a:gd name="connsiteY0" fmla="*/ 2077302 h 2077302"/>
              <a:gd name="connsiteX1" fmla="*/ 361950 w 3498056"/>
              <a:gd name="connsiteY1" fmla="*/ 1534377 h 2077302"/>
              <a:gd name="connsiteX2" fmla="*/ 507207 w 3498056"/>
              <a:gd name="connsiteY2" fmla="*/ 1320064 h 2077302"/>
              <a:gd name="connsiteX3" fmla="*/ 1004888 w 3498056"/>
              <a:gd name="connsiteY3" fmla="*/ 817620 h 2077302"/>
              <a:gd name="connsiteX4" fmla="*/ 1500188 w 3498056"/>
              <a:gd name="connsiteY4" fmla="*/ 500914 h 2077302"/>
              <a:gd name="connsiteX5" fmla="*/ 1997869 w 3498056"/>
              <a:gd name="connsiteY5" fmla="*/ 341370 h 2077302"/>
              <a:gd name="connsiteX6" fmla="*/ 2488407 w 3498056"/>
              <a:gd name="connsiteY6" fmla="*/ 110388 h 2077302"/>
              <a:gd name="connsiteX7" fmla="*/ 2997994 w 3498056"/>
              <a:gd name="connsiteY7" fmla="*/ 3233 h 2077302"/>
              <a:gd name="connsiteX8" fmla="*/ 3498056 w 3498056"/>
              <a:gd name="connsiteY8" fmla="*/ 22282 h 2077302"/>
              <a:gd name="connsiteX0" fmla="*/ 0 w 3498056"/>
              <a:gd name="connsiteY0" fmla="*/ 2074069 h 2074069"/>
              <a:gd name="connsiteX1" fmla="*/ 361950 w 3498056"/>
              <a:gd name="connsiteY1" fmla="*/ 1531144 h 2074069"/>
              <a:gd name="connsiteX2" fmla="*/ 507207 w 3498056"/>
              <a:gd name="connsiteY2" fmla="*/ 1316831 h 2074069"/>
              <a:gd name="connsiteX3" fmla="*/ 1004888 w 3498056"/>
              <a:gd name="connsiteY3" fmla="*/ 814387 h 2074069"/>
              <a:gd name="connsiteX4" fmla="*/ 1500188 w 3498056"/>
              <a:gd name="connsiteY4" fmla="*/ 497681 h 2074069"/>
              <a:gd name="connsiteX5" fmla="*/ 1997869 w 3498056"/>
              <a:gd name="connsiteY5" fmla="*/ 338137 h 2074069"/>
              <a:gd name="connsiteX6" fmla="*/ 2488407 w 3498056"/>
              <a:gd name="connsiteY6" fmla="*/ 107155 h 2074069"/>
              <a:gd name="connsiteX7" fmla="*/ 2997994 w 3498056"/>
              <a:gd name="connsiteY7" fmla="*/ 0 h 2074069"/>
              <a:gd name="connsiteX8" fmla="*/ 3498056 w 3498056"/>
              <a:gd name="connsiteY8" fmla="*/ 19049 h 2074069"/>
              <a:gd name="connsiteX0" fmla="*/ 0 w 3486150"/>
              <a:gd name="connsiteY0" fmla="*/ 2074069 h 2074069"/>
              <a:gd name="connsiteX1" fmla="*/ 361950 w 3486150"/>
              <a:gd name="connsiteY1" fmla="*/ 1531144 h 2074069"/>
              <a:gd name="connsiteX2" fmla="*/ 507207 w 3486150"/>
              <a:gd name="connsiteY2" fmla="*/ 1316831 h 2074069"/>
              <a:gd name="connsiteX3" fmla="*/ 1004888 w 3486150"/>
              <a:gd name="connsiteY3" fmla="*/ 814387 h 2074069"/>
              <a:gd name="connsiteX4" fmla="*/ 1500188 w 3486150"/>
              <a:gd name="connsiteY4" fmla="*/ 497681 h 2074069"/>
              <a:gd name="connsiteX5" fmla="*/ 1997869 w 3486150"/>
              <a:gd name="connsiteY5" fmla="*/ 338137 h 2074069"/>
              <a:gd name="connsiteX6" fmla="*/ 2488407 w 3486150"/>
              <a:gd name="connsiteY6" fmla="*/ 107155 h 2074069"/>
              <a:gd name="connsiteX7" fmla="*/ 2997994 w 3486150"/>
              <a:gd name="connsiteY7" fmla="*/ 0 h 2074069"/>
              <a:gd name="connsiteX8" fmla="*/ 3486150 w 3486150"/>
              <a:gd name="connsiteY8" fmla="*/ 16668 h 2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6150" h="2074069">
                <a:moveTo>
                  <a:pt x="0" y="2074069"/>
                </a:moveTo>
                <a:lnTo>
                  <a:pt x="361950" y="1531144"/>
                </a:lnTo>
                <a:lnTo>
                  <a:pt x="507207" y="1316831"/>
                </a:lnTo>
                <a:cubicBezTo>
                  <a:pt x="670719" y="1178719"/>
                  <a:pt x="841376" y="952499"/>
                  <a:pt x="1004888" y="814387"/>
                </a:cubicBezTo>
                <a:lnTo>
                  <a:pt x="1500188" y="497681"/>
                </a:lnTo>
                <a:lnTo>
                  <a:pt x="1997869" y="338137"/>
                </a:lnTo>
                <a:lnTo>
                  <a:pt x="2488407" y="107155"/>
                </a:lnTo>
                <a:lnTo>
                  <a:pt x="2997994" y="0"/>
                </a:lnTo>
                <a:lnTo>
                  <a:pt x="3486150" y="16668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009108" y="4884105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73" name="Isosceles Triangle 28672"/>
          <p:cNvSpPr/>
          <p:nvPr/>
        </p:nvSpPr>
        <p:spPr>
          <a:xfrm>
            <a:off x="2507450" y="4106863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Isosceles Triangle 78"/>
          <p:cNvSpPr/>
          <p:nvPr/>
        </p:nvSpPr>
        <p:spPr>
          <a:xfrm>
            <a:off x="3002747" y="3606928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Isosceles Triangle 79"/>
          <p:cNvSpPr/>
          <p:nvPr/>
        </p:nvSpPr>
        <p:spPr>
          <a:xfrm>
            <a:off x="3502819" y="3305173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Isosceles Triangle 80"/>
          <p:cNvSpPr/>
          <p:nvPr/>
        </p:nvSpPr>
        <p:spPr>
          <a:xfrm>
            <a:off x="3993356" y="3138487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2" name="Isosceles Triangle 81"/>
          <p:cNvSpPr/>
          <p:nvPr/>
        </p:nvSpPr>
        <p:spPr>
          <a:xfrm>
            <a:off x="4492879" y="2904870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Isosceles Triangle 82"/>
          <p:cNvSpPr/>
          <p:nvPr/>
        </p:nvSpPr>
        <p:spPr>
          <a:xfrm>
            <a:off x="4990403" y="2802729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Isosceles Triangle 83"/>
          <p:cNvSpPr/>
          <p:nvPr/>
        </p:nvSpPr>
        <p:spPr>
          <a:xfrm>
            <a:off x="5487424" y="2818352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74" name="Freeform 28673"/>
          <p:cNvSpPr/>
          <p:nvPr/>
        </p:nvSpPr>
        <p:spPr>
          <a:xfrm>
            <a:off x="2055020" y="4083845"/>
            <a:ext cx="3475365" cy="1504009"/>
          </a:xfrm>
          <a:custGeom>
            <a:avLst/>
            <a:gdLst>
              <a:gd name="connsiteX0" fmla="*/ 0 w 3621519"/>
              <a:gd name="connsiteY0" fmla="*/ 0 h 262147"/>
              <a:gd name="connsiteX1" fmla="*/ 3309937 w 3621519"/>
              <a:gd name="connsiteY1" fmla="*/ 240506 h 262147"/>
              <a:gd name="connsiteX2" fmla="*/ 3288506 w 3621519"/>
              <a:gd name="connsiteY2" fmla="*/ 235744 h 262147"/>
              <a:gd name="connsiteX0" fmla="*/ 0 w 3583682"/>
              <a:gd name="connsiteY0" fmla="*/ 267064 h 548713"/>
              <a:gd name="connsiteX1" fmla="*/ 537162 w 3583682"/>
              <a:gd name="connsiteY1" fmla="*/ 98 h 548713"/>
              <a:gd name="connsiteX2" fmla="*/ 3309937 w 3583682"/>
              <a:gd name="connsiteY2" fmla="*/ 507570 h 548713"/>
              <a:gd name="connsiteX3" fmla="*/ 3288506 w 3583682"/>
              <a:gd name="connsiteY3" fmla="*/ 502808 h 548713"/>
              <a:gd name="connsiteX0" fmla="*/ 0 w 3548860"/>
              <a:gd name="connsiteY0" fmla="*/ 336438 h 623197"/>
              <a:gd name="connsiteX1" fmla="*/ 537162 w 3548860"/>
              <a:gd name="connsiteY1" fmla="*/ 69472 h 623197"/>
              <a:gd name="connsiteX2" fmla="*/ 1042145 w 3548860"/>
              <a:gd name="connsiteY2" fmla="*/ 81 h 623197"/>
              <a:gd name="connsiteX3" fmla="*/ 3309937 w 3548860"/>
              <a:gd name="connsiteY3" fmla="*/ 576944 h 623197"/>
              <a:gd name="connsiteX4" fmla="*/ 3288506 w 3548860"/>
              <a:gd name="connsiteY4" fmla="*/ 572182 h 623197"/>
              <a:gd name="connsiteX0" fmla="*/ 0 w 3514739"/>
              <a:gd name="connsiteY0" fmla="*/ 336438 h 621138"/>
              <a:gd name="connsiteX1" fmla="*/ 537162 w 3514739"/>
              <a:gd name="connsiteY1" fmla="*/ 69472 h 621138"/>
              <a:gd name="connsiteX2" fmla="*/ 1042145 w 3514739"/>
              <a:gd name="connsiteY2" fmla="*/ 81 h 621138"/>
              <a:gd name="connsiteX3" fmla="*/ 1554555 w 3514739"/>
              <a:gd name="connsiteY3" fmla="*/ 28030 h 621138"/>
              <a:gd name="connsiteX4" fmla="*/ 3309937 w 3514739"/>
              <a:gd name="connsiteY4" fmla="*/ 576944 h 621138"/>
              <a:gd name="connsiteX5" fmla="*/ 3288506 w 3514739"/>
              <a:gd name="connsiteY5" fmla="*/ 572182 h 621138"/>
              <a:gd name="connsiteX0" fmla="*/ 0 w 3482631"/>
              <a:gd name="connsiteY0" fmla="*/ 336438 h 620570"/>
              <a:gd name="connsiteX1" fmla="*/ 537162 w 3482631"/>
              <a:gd name="connsiteY1" fmla="*/ 69472 h 620570"/>
              <a:gd name="connsiteX2" fmla="*/ 1042145 w 3482631"/>
              <a:gd name="connsiteY2" fmla="*/ 81 h 620570"/>
              <a:gd name="connsiteX3" fmla="*/ 1554555 w 3482631"/>
              <a:gd name="connsiteY3" fmla="*/ 28030 h 620570"/>
              <a:gd name="connsiteX4" fmla="*/ 2066963 w 3482631"/>
              <a:gd name="connsiteY4" fmla="*/ 35741 h 620570"/>
              <a:gd name="connsiteX5" fmla="*/ 3309937 w 3482631"/>
              <a:gd name="connsiteY5" fmla="*/ 576944 h 620570"/>
              <a:gd name="connsiteX6" fmla="*/ 3288506 w 3482631"/>
              <a:gd name="connsiteY6" fmla="*/ 572182 h 620570"/>
              <a:gd name="connsiteX0" fmla="*/ 0 w 3452665"/>
              <a:gd name="connsiteY0" fmla="*/ 336438 h 618867"/>
              <a:gd name="connsiteX1" fmla="*/ 537162 w 3452665"/>
              <a:gd name="connsiteY1" fmla="*/ 69472 h 618867"/>
              <a:gd name="connsiteX2" fmla="*/ 1042145 w 3452665"/>
              <a:gd name="connsiteY2" fmla="*/ 81 h 618867"/>
              <a:gd name="connsiteX3" fmla="*/ 1554555 w 3452665"/>
              <a:gd name="connsiteY3" fmla="*/ 28030 h 618867"/>
              <a:gd name="connsiteX4" fmla="*/ 2066963 w 3452665"/>
              <a:gd name="connsiteY4" fmla="*/ 35741 h 618867"/>
              <a:gd name="connsiteX5" fmla="*/ 2599177 w 3452665"/>
              <a:gd name="connsiteY5" fmla="*/ 58871 h 618867"/>
              <a:gd name="connsiteX6" fmla="*/ 3309937 w 3452665"/>
              <a:gd name="connsiteY6" fmla="*/ 576944 h 618867"/>
              <a:gd name="connsiteX7" fmla="*/ 3288506 w 3452665"/>
              <a:gd name="connsiteY7" fmla="*/ 572182 h 618867"/>
              <a:gd name="connsiteX0" fmla="*/ 0 w 3428111"/>
              <a:gd name="connsiteY0" fmla="*/ 336438 h 613977"/>
              <a:gd name="connsiteX1" fmla="*/ 537162 w 3428111"/>
              <a:gd name="connsiteY1" fmla="*/ 69472 h 613977"/>
              <a:gd name="connsiteX2" fmla="*/ 1042145 w 3428111"/>
              <a:gd name="connsiteY2" fmla="*/ 81 h 613977"/>
              <a:gd name="connsiteX3" fmla="*/ 1554555 w 3428111"/>
              <a:gd name="connsiteY3" fmla="*/ 28030 h 613977"/>
              <a:gd name="connsiteX4" fmla="*/ 2066963 w 3428111"/>
              <a:gd name="connsiteY4" fmla="*/ 35741 h 613977"/>
              <a:gd name="connsiteX5" fmla="*/ 2599177 w 3428111"/>
              <a:gd name="connsiteY5" fmla="*/ 58871 h 613977"/>
              <a:gd name="connsiteX6" fmla="*/ 3114062 w 3428111"/>
              <a:gd name="connsiteY6" fmla="*/ 125371 h 613977"/>
              <a:gd name="connsiteX7" fmla="*/ 3309937 w 3428111"/>
              <a:gd name="connsiteY7" fmla="*/ 576944 h 613977"/>
              <a:gd name="connsiteX8" fmla="*/ 3288506 w 3428111"/>
              <a:gd name="connsiteY8" fmla="*/ 572182 h 613977"/>
              <a:gd name="connsiteX0" fmla="*/ 0 w 3710173"/>
              <a:gd name="connsiteY0" fmla="*/ 336438 h 631374"/>
              <a:gd name="connsiteX1" fmla="*/ 537162 w 3710173"/>
              <a:gd name="connsiteY1" fmla="*/ 69472 h 631374"/>
              <a:gd name="connsiteX2" fmla="*/ 1042145 w 3710173"/>
              <a:gd name="connsiteY2" fmla="*/ 81 h 631374"/>
              <a:gd name="connsiteX3" fmla="*/ 1554555 w 3710173"/>
              <a:gd name="connsiteY3" fmla="*/ 28030 h 631374"/>
              <a:gd name="connsiteX4" fmla="*/ 2066963 w 3710173"/>
              <a:gd name="connsiteY4" fmla="*/ 35741 h 631374"/>
              <a:gd name="connsiteX5" fmla="*/ 2599177 w 3710173"/>
              <a:gd name="connsiteY5" fmla="*/ 58871 h 631374"/>
              <a:gd name="connsiteX6" fmla="*/ 3114062 w 3710173"/>
              <a:gd name="connsiteY6" fmla="*/ 125371 h 631374"/>
              <a:gd name="connsiteX7" fmla="*/ 3309937 w 3710173"/>
              <a:gd name="connsiteY7" fmla="*/ 576944 h 631374"/>
              <a:gd name="connsiteX8" fmla="*/ 3625161 w 3710173"/>
              <a:gd name="connsiteY8" fmla="*/ 608806 h 631374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9 h 608807"/>
              <a:gd name="connsiteX1" fmla="*/ 532211 w 3625161"/>
              <a:gd name="connsiteY1" fmla="*/ 68509 h 608807"/>
              <a:gd name="connsiteX2" fmla="*/ 1042145 w 3625161"/>
              <a:gd name="connsiteY2" fmla="*/ 82 h 608807"/>
              <a:gd name="connsiteX3" fmla="*/ 1554555 w 3625161"/>
              <a:gd name="connsiteY3" fmla="*/ 28031 h 608807"/>
              <a:gd name="connsiteX4" fmla="*/ 2066963 w 3625161"/>
              <a:gd name="connsiteY4" fmla="*/ 35742 h 608807"/>
              <a:gd name="connsiteX5" fmla="*/ 2599177 w 3625161"/>
              <a:gd name="connsiteY5" fmla="*/ 58872 h 608807"/>
              <a:gd name="connsiteX6" fmla="*/ 3114062 w 3625161"/>
              <a:gd name="connsiteY6" fmla="*/ 125372 h 608807"/>
              <a:gd name="connsiteX7" fmla="*/ 3625161 w 3625161"/>
              <a:gd name="connsiteY7" fmla="*/ 608807 h 608807"/>
              <a:gd name="connsiteX0" fmla="*/ 0 w 3612783"/>
              <a:gd name="connsiteY0" fmla="*/ 335475 h 608807"/>
              <a:gd name="connsiteX1" fmla="*/ 519833 w 3612783"/>
              <a:gd name="connsiteY1" fmla="*/ 68509 h 608807"/>
              <a:gd name="connsiteX2" fmla="*/ 1029767 w 3612783"/>
              <a:gd name="connsiteY2" fmla="*/ 82 h 608807"/>
              <a:gd name="connsiteX3" fmla="*/ 1542177 w 3612783"/>
              <a:gd name="connsiteY3" fmla="*/ 28031 h 608807"/>
              <a:gd name="connsiteX4" fmla="*/ 2054585 w 3612783"/>
              <a:gd name="connsiteY4" fmla="*/ 35742 h 608807"/>
              <a:gd name="connsiteX5" fmla="*/ 2586799 w 3612783"/>
              <a:gd name="connsiteY5" fmla="*/ 58872 h 608807"/>
              <a:gd name="connsiteX6" fmla="*/ 3101684 w 3612783"/>
              <a:gd name="connsiteY6" fmla="*/ 125372 h 608807"/>
              <a:gd name="connsiteX7" fmla="*/ 3612783 w 3612783"/>
              <a:gd name="connsiteY7" fmla="*/ 608807 h 608807"/>
              <a:gd name="connsiteX0" fmla="*/ 0 w 3612783"/>
              <a:gd name="connsiteY0" fmla="*/ 335393 h 608725"/>
              <a:gd name="connsiteX1" fmla="*/ 519833 w 3612783"/>
              <a:gd name="connsiteY1" fmla="*/ 68427 h 608725"/>
              <a:gd name="connsiteX2" fmla="*/ 1029767 w 3612783"/>
              <a:gd name="connsiteY2" fmla="*/ 0 h 608725"/>
              <a:gd name="connsiteX3" fmla="*/ 1542177 w 3612783"/>
              <a:gd name="connsiteY3" fmla="*/ 27949 h 608725"/>
              <a:gd name="connsiteX4" fmla="*/ 2054585 w 3612783"/>
              <a:gd name="connsiteY4" fmla="*/ 35660 h 608725"/>
              <a:gd name="connsiteX5" fmla="*/ 2586799 w 3612783"/>
              <a:gd name="connsiteY5" fmla="*/ 58790 h 608725"/>
              <a:gd name="connsiteX6" fmla="*/ 3101684 w 3612783"/>
              <a:gd name="connsiteY6" fmla="*/ 125290 h 608725"/>
              <a:gd name="connsiteX7" fmla="*/ 3612783 w 3612783"/>
              <a:gd name="connsiteY7" fmla="*/ 608725 h 60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783" h="608725">
                <a:moveTo>
                  <a:pt x="0" y="335393"/>
                </a:moveTo>
                <a:lnTo>
                  <a:pt x="519833" y="68427"/>
                </a:lnTo>
                <a:lnTo>
                  <a:pt x="1029767" y="0"/>
                </a:lnTo>
                <a:lnTo>
                  <a:pt x="1542177" y="27949"/>
                </a:lnTo>
                <a:lnTo>
                  <a:pt x="2054585" y="35660"/>
                </a:lnTo>
                <a:lnTo>
                  <a:pt x="2586799" y="58790"/>
                </a:lnTo>
                <a:lnTo>
                  <a:pt x="3101684" y="125290"/>
                </a:lnTo>
                <a:lnTo>
                  <a:pt x="3612783" y="608725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507454" y="4219572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999705" y="4050507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500438" y="4109244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993356" y="4137820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489704" y="4183063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989744" y="4352924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489237" y="5549754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3" name="Isosceles Triangle 92"/>
          <p:cNvSpPr/>
          <p:nvPr/>
        </p:nvSpPr>
        <p:spPr>
          <a:xfrm>
            <a:off x="2005698" y="4160837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82" name="Freeform 28681"/>
          <p:cNvSpPr/>
          <p:nvPr/>
        </p:nvSpPr>
        <p:spPr>
          <a:xfrm>
            <a:off x="2062163" y="4224338"/>
            <a:ext cx="3488800" cy="1364456"/>
          </a:xfrm>
          <a:custGeom>
            <a:avLst/>
            <a:gdLst>
              <a:gd name="connsiteX0" fmla="*/ 0 w 2481262"/>
              <a:gd name="connsiteY0" fmla="*/ 0 h 1009650"/>
              <a:gd name="connsiteX1" fmla="*/ 2481262 w 2481262"/>
              <a:gd name="connsiteY1" fmla="*/ 1009650 h 1009650"/>
              <a:gd name="connsiteX2" fmla="*/ 2481262 w 2481262"/>
              <a:gd name="connsiteY2" fmla="*/ 1009650 h 1009650"/>
              <a:gd name="connsiteX0" fmla="*/ 0 w 2481262"/>
              <a:gd name="connsiteY0" fmla="*/ 0 h 1009650"/>
              <a:gd name="connsiteX1" fmla="*/ 347180 w 2481262"/>
              <a:gd name="connsiteY1" fmla="*/ 391443 h 1009650"/>
              <a:gd name="connsiteX2" fmla="*/ 2481262 w 2481262"/>
              <a:gd name="connsiteY2" fmla="*/ 1009650 h 1009650"/>
              <a:gd name="connsiteX3" fmla="*/ 2481262 w 2481262"/>
              <a:gd name="connsiteY3" fmla="*/ 1009650 h 1009650"/>
              <a:gd name="connsiteX0" fmla="*/ 0 w 2481262"/>
              <a:gd name="connsiteY0" fmla="*/ 0 h 1009650"/>
              <a:gd name="connsiteX1" fmla="*/ 347180 w 2481262"/>
              <a:gd name="connsiteY1" fmla="*/ 391443 h 1009650"/>
              <a:gd name="connsiteX2" fmla="*/ 702828 w 2481262"/>
              <a:gd name="connsiteY2" fmla="*/ 491948 h 1009650"/>
              <a:gd name="connsiteX3" fmla="*/ 2481262 w 2481262"/>
              <a:gd name="connsiteY3" fmla="*/ 1009650 h 1009650"/>
              <a:gd name="connsiteX4" fmla="*/ 2481262 w 2481262"/>
              <a:gd name="connsiteY4" fmla="*/ 1009650 h 1009650"/>
              <a:gd name="connsiteX0" fmla="*/ 0 w 2481262"/>
              <a:gd name="connsiteY0" fmla="*/ 0 h 1009650"/>
              <a:gd name="connsiteX1" fmla="*/ 347180 w 2481262"/>
              <a:gd name="connsiteY1" fmla="*/ 391443 h 1009650"/>
              <a:gd name="connsiteX2" fmla="*/ 702828 w 2481262"/>
              <a:gd name="connsiteY2" fmla="*/ 491948 h 1009650"/>
              <a:gd name="connsiteX3" fmla="*/ 1056784 w 2481262"/>
              <a:gd name="connsiteY3" fmla="*/ 625956 h 1009650"/>
              <a:gd name="connsiteX4" fmla="*/ 2481262 w 2481262"/>
              <a:gd name="connsiteY4" fmla="*/ 1009650 h 1009650"/>
              <a:gd name="connsiteX5" fmla="*/ 2481262 w 2481262"/>
              <a:gd name="connsiteY5" fmla="*/ 1009650 h 1009650"/>
              <a:gd name="connsiteX0" fmla="*/ 0 w 2481262"/>
              <a:gd name="connsiteY0" fmla="*/ 0 h 1009650"/>
              <a:gd name="connsiteX1" fmla="*/ 347180 w 2481262"/>
              <a:gd name="connsiteY1" fmla="*/ 391443 h 1009650"/>
              <a:gd name="connsiteX2" fmla="*/ 702828 w 2481262"/>
              <a:gd name="connsiteY2" fmla="*/ 491948 h 1009650"/>
              <a:gd name="connsiteX3" fmla="*/ 1056784 w 2481262"/>
              <a:gd name="connsiteY3" fmla="*/ 625956 h 1009650"/>
              <a:gd name="connsiteX4" fmla="*/ 1764693 w 2481262"/>
              <a:gd name="connsiteY4" fmla="*/ 726462 h 1009650"/>
              <a:gd name="connsiteX5" fmla="*/ 2481262 w 2481262"/>
              <a:gd name="connsiteY5" fmla="*/ 1009650 h 1009650"/>
              <a:gd name="connsiteX6" fmla="*/ 2481262 w 2481262"/>
              <a:gd name="connsiteY6" fmla="*/ 1009650 h 1009650"/>
              <a:gd name="connsiteX0" fmla="*/ 0 w 2481262"/>
              <a:gd name="connsiteY0" fmla="*/ 0 h 1010346"/>
              <a:gd name="connsiteX1" fmla="*/ 347180 w 2481262"/>
              <a:gd name="connsiteY1" fmla="*/ 391443 h 1010346"/>
              <a:gd name="connsiteX2" fmla="*/ 702828 w 2481262"/>
              <a:gd name="connsiteY2" fmla="*/ 491948 h 1010346"/>
              <a:gd name="connsiteX3" fmla="*/ 1056784 w 2481262"/>
              <a:gd name="connsiteY3" fmla="*/ 625956 h 1010346"/>
              <a:gd name="connsiteX4" fmla="*/ 1764693 w 2481262"/>
              <a:gd name="connsiteY4" fmla="*/ 726462 h 1010346"/>
              <a:gd name="connsiteX5" fmla="*/ 2122035 w 2481262"/>
              <a:gd name="connsiteY5" fmla="*/ 1010346 h 1010346"/>
              <a:gd name="connsiteX6" fmla="*/ 2481262 w 2481262"/>
              <a:gd name="connsiteY6" fmla="*/ 1009650 h 1010346"/>
              <a:gd name="connsiteX7" fmla="*/ 2481262 w 2481262"/>
              <a:gd name="connsiteY7" fmla="*/ 1009650 h 1010346"/>
              <a:gd name="connsiteX0" fmla="*/ 0 w 2481262"/>
              <a:gd name="connsiteY0" fmla="*/ 0 h 1010346"/>
              <a:gd name="connsiteX1" fmla="*/ 347180 w 2481262"/>
              <a:gd name="connsiteY1" fmla="*/ 391443 h 1010346"/>
              <a:gd name="connsiteX2" fmla="*/ 702828 w 2481262"/>
              <a:gd name="connsiteY2" fmla="*/ 491948 h 1010346"/>
              <a:gd name="connsiteX3" fmla="*/ 1056784 w 2481262"/>
              <a:gd name="connsiteY3" fmla="*/ 625956 h 1010346"/>
              <a:gd name="connsiteX4" fmla="*/ 1764693 w 2481262"/>
              <a:gd name="connsiteY4" fmla="*/ 733515 h 1010346"/>
              <a:gd name="connsiteX5" fmla="*/ 2122035 w 2481262"/>
              <a:gd name="connsiteY5" fmla="*/ 1010346 h 1010346"/>
              <a:gd name="connsiteX6" fmla="*/ 2481262 w 2481262"/>
              <a:gd name="connsiteY6" fmla="*/ 1009650 h 1010346"/>
              <a:gd name="connsiteX7" fmla="*/ 2481262 w 2481262"/>
              <a:gd name="connsiteY7" fmla="*/ 1009650 h 1010346"/>
              <a:gd name="connsiteX0" fmla="*/ 0 w 2481262"/>
              <a:gd name="connsiteY0" fmla="*/ 0 h 1010346"/>
              <a:gd name="connsiteX1" fmla="*/ 347180 w 2481262"/>
              <a:gd name="connsiteY1" fmla="*/ 391443 h 1010346"/>
              <a:gd name="connsiteX2" fmla="*/ 702828 w 2481262"/>
              <a:gd name="connsiteY2" fmla="*/ 491948 h 1010346"/>
              <a:gd name="connsiteX3" fmla="*/ 1056784 w 2481262"/>
              <a:gd name="connsiteY3" fmla="*/ 625956 h 1010346"/>
              <a:gd name="connsiteX4" fmla="*/ 1764693 w 2481262"/>
              <a:gd name="connsiteY4" fmla="*/ 733515 h 1010346"/>
              <a:gd name="connsiteX5" fmla="*/ 2122035 w 2481262"/>
              <a:gd name="connsiteY5" fmla="*/ 1010346 h 1010346"/>
              <a:gd name="connsiteX6" fmla="*/ 2481262 w 2481262"/>
              <a:gd name="connsiteY6" fmla="*/ 1009650 h 1010346"/>
              <a:gd name="connsiteX7" fmla="*/ 2481262 w 2481262"/>
              <a:gd name="connsiteY7" fmla="*/ 1009650 h 101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1262" h="1010346">
                <a:moveTo>
                  <a:pt x="0" y="0"/>
                </a:moveTo>
                <a:lnTo>
                  <a:pt x="347180" y="391443"/>
                </a:lnTo>
                <a:lnTo>
                  <a:pt x="702828" y="491948"/>
                </a:lnTo>
                <a:cubicBezTo>
                  <a:pt x="806136" y="520748"/>
                  <a:pt x="953476" y="597156"/>
                  <a:pt x="1056784" y="625956"/>
                </a:cubicBezTo>
                <a:cubicBezTo>
                  <a:pt x="1099688" y="637123"/>
                  <a:pt x="1721789" y="722348"/>
                  <a:pt x="1764693" y="733515"/>
                </a:cubicBezTo>
                <a:cubicBezTo>
                  <a:pt x="1786145" y="742919"/>
                  <a:pt x="2100583" y="1000942"/>
                  <a:pt x="2122035" y="1010346"/>
                </a:cubicBezTo>
                <a:lnTo>
                  <a:pt x="2481262" y="1009650"/>
                </a:lnTo>
                <a:lnTo>
                  <a:pt x="2481262" y="100965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5" name="Isosceles Triangle 94"/>
          <p:cNvSpPr/>
          <p:nvPr/>
        </p:nvSpPr>
        <p:spPr>
          <a:xfrm>
            <a:off x="2507454" y="4712024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Isosceles Triangle 95"/>
          <p:cNvSpPr/>
          <p:nvPr/>
        </p:nvSpPr>
        <p:spPr>
          <a:xfrm>
            <a:off x="3007509" y="4841134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Isosceles Triangle 96"/>
          <p:cNvSpPr/>
          <p:nvPr/>
        </p:nvSpPr>
        <p:spPr>
          <a:xfrm>
            <a:off x="3500438" y="5026028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Isosceles Triangle 97"/>
          <p:cNvSpPr/>
          <p:nvPr/>
        </p:nvSpPr>
        <p:spPr>
          <a:xfrm>
            <a:off x="3993356" y="5087144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9" name="Isosceles Triangle 98"/>
          <p:cNvSpPr/>
          <p:nvPr/>
        </p:nvSpPr>
        <p:spPr>
          <a:xfrm>
            <a:off x="4492879" y="5156993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0" name="Isosceles Triangle 99"/>
          <p:cNvSpPr/>
          <p:nvPr/>
        </p:nvSpPr>
        <p:spPr>
          <a:xfrm>
            <a:off x="4990403" y="5541817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Freeform 28682"/>
          <p:cNvSpPr/>
          <p:nvPr/>
        </p:nvSpPr>
        <p:spPr>
          <a:xfrm>
            <a:off x="2040731" y="4175920"/>
            <a:ext cx="3009900" cy="1415256"/>
          </a:xfrm>
          <a:custGeom>
            <a:avLst/>
            <a:gdLst>
              <a:gd name="connsiteX0" fmla="*/ 0 w 3007518"/>
              <a:gd name="connsiteY0" fmla="*/ 0 h 1423988"/>
              <a:gd name="connsiteX1" fmla="*/ 3007518 w 3007518"/>
              <a:gd name="connsiteY1" fmla="*/ 1423988 h 1423988"/>
              <a:gd name="connsiteX2" fmla="*/ 3007518 w 3007518"/>
              <a:gd name="connsiteY2" fmla="*/ 1423988 h 1423988"/>
              <a:gd name="connsiteX0" fmla="*/ 0 w 3007518"/>
              <a:gd name="connsiteY0" fmla="*/ 0 h 1423988"/>
              <a:gd name="connsiteX1" fmla="*/ 521081 w 3007518"/>
              <a:gd name="connsiteY1" fmla="*/ 484012 h 1423988"/>
              <a:gd name="connsiteX2" fmla="*/ 3007518 w 3007518"/>
              <a:gd name="connsiteY2" fmla="*/ 1423988 h 1423988"/>
              <a:gd name="connsiteX3" fmla="*/ 3007518 w 3007518"/>
              <a:gd name="connsiteY3" fmla="*/ 1423988 h 1423988"/>
              <a:gd name="connsiteX0" fmla="*/ 0 w 3007518"/>
              <a:gd name="connsiteY0" fmla="*/ 0 h 1423988"/>
              <a:gd name="connsiteX1" fmla="*/ 521081 w 3007518"/>
              <a:gd name="connsiteY1" fmla="*/ 484012 h 1423988"/>
              <a:gd name="connsiteX2" fmla="*/ 3007518 w 3007518"/>
              <a:gd name="connsiteY2" fmla="*/ 1423988 h 1423988"/>
              <a:gd name="connsiteX3" fmla="*/ 3007518 w 3007518"/>
              <a:gd name="connsiteY3" fmla="*/ 1423988 h 1423988"/>
              <a:gd name="connsiteX0" fmla="*/ 0 w 3007518"/>
              <a:gd name="connsiteY0" fmla="*/ 0 h 1423988"/>
              <a:gd name="connsiteX1" fmla="*/ 521081 w 3007518"/>
              <a:gd name="connsiteY1" fmla="*/ 484012 h 1423988"/>
              <a:gd name="connsiteX2" fmla="*/ 1011231 w 3007518"/>
              <a:gd name="connsiteY2" fmla="*/ 722011 h 1423988"/>
              <a:gd name="connsiteX3" fmla="*/ 3007518 w 3007518"/>
              <a:gd name="connsiteY3" fmla="*/ 1423988 h 1423988"/>
              <a:gd name="connsiteX4" fmla="*/ 3007518 w 3007518"/>
              <a:gd name="connsiteY4" fmla="*/ 1423988 h 1423988"/>
              <a:gd name="connsiteX0" fmla="*/ 0 w 3007518"/>
              <a:gd name="connsiteY0" fmla="*/ 0 h 1423988"/>
              <a:gd name="connsiteX1" fmla="*/ 521081 w 3007518"/>
              <a:gd name="connsiteY1" fmla="*/ 484012 h 1423988"/>
              <a:gd name="connsiteX2" fmla="*/ 1011231 w 3007518"/>
              <a:gd name="connsiteY2" fmla="*/ 722011 h 1423988"/>
              <a:gd name="connsiteX3" fmla="*/ 1510897 w 3007518"/>
              <a:gd name="connsiteY3" fmla="*/ 803748 h 1423988"/>
              <a:gd name="connsiteX4" fmla="*/ 3007518 w 3007518"/>
              <a:gd name="connsiteY4" fmla="*/ 1423988 h 1423988"/>
              <a:gd name="connsiteX5" fmla="*/ 3007518 w 3007518"/>
              <a:gd name="connsiteY5" fmla="*/ 1423988 h 1423988"/>
              <a:gd name="connsiteX0" fmla="*/ 0 w 3007518"/>
              <a:gd name="connsiteY0" fmla="*/ 0 h 1428797"/>
              <a:gd name="connsiteX1" fmla="*/ 521081 w 3007518"/>
              <a:gd name="connsiteY1" fmla="*/ 484012 h 1428797"/>
              <a:gd name="connsiteX2" fmla="*/ 1011231 w 3007518"/>
              <a:gd name="connsiteY2" fmla="*/ 722011 h 1428797"/>
              <a:gd name="connsiteX3" fmla="*/ 1510897 w 3007518"/>
              <a:gd name="connsiteY3" fmla="*/ 803748 h 1428797"/>
              <a:gd name="connsiteX4" fmla="*/ 2005805 w 3007518"/>
              <a:gd name="connsiteY4" fmla="*/ 1428797 h 1428797"/>
              <a:gd name="connsiteX5" fmla="*/ 3007518 w 3007518"/>
              <a:gd name="connsiteY5" fmla="*/ 1423988 h 1428797"/>
              <a:gd name="connsiteX6" fmla="*/ 3007518 w 3007518"/>
              <a:gd name="connsiteY6" fmla="*/ 1423988 h 1428797"/>
              <a:gd name="connsiteX0" fmla="*/ 0 w 3007518"/>
              <a:gd name="connsiteY0" fmla="*/ 0 h 1428797"/>
              <a:gd name="connsiteX1" fmla="*/ 521081 w 3007518"/>
              <a:gd name="connsiteY1" fmla="*/ 484012 h 1428797"/>
              <a:gd name="connsiteX2" fmla="*/ 1011231 w 3007518"/>
              <a:gd name="connsiteY2" fmla="*/ 722011 h 1428797"/>
              <a:gd name="connsiteX3" fmla="*/ 1510897 w 3007518"/>
              <a:gd name="connsiteY3" fmla="*/ 803748 h 1428797"/>
              <a:gd name="connsiteX4" fmla="*/ 2005805 w 3007518"/>
              <a:gd name="connsiteY4" fmla="*/ 1428797 h 1428797"/>
              <a:gd name="connsiteX5" fmla="*/ 2503093 w 3007518"/>
              <a:gd name="connsiteY5" fmla="*/ 1034534 h 1428797"/>
              <a:gd name="connsiteX6" fmla="*/ 3007518 w 3007518"/>
              <a:gd name="connsiteY6" fmla="*/ 1423988 h 1428797"/>
              <a:gd name="connsiteX7" fmla="*/ 3007518 w 3007518"/>
              <a:gd name="connsiteY7" fmla="*/ 1423988 h 1428797"/>
              <a:gd name="connsiteX0" fmla="*/ 0 w 3007518"/>
              <a:gd name="connsiteY0" fmla="*/ 0 h 1428797"/>
              <a:gd name="connsiteX1" fmla="*/ 521081 w 3007518"/>
              <a:gd name="connsiteY1" fmla="*/ 484012 h 1428797"/>
              <a:gd name="connsiteX2" fmla="*/ 1011231 w 3007518"/>
              <a:gd name="connsiteY2" fmla="*/ 722011 h 1428797"/>
              <a:gd name="connsiteX3" fmla="*/ 1510897 w 3007518"/>
              <a:gd name="connsiteY3" fmla="*/ 803748 h 1428797"/>
              <a:gd name="connsiteX4" fmla="*/ 2005805 w 3007518"/>
              <a:gd name="connsiteY4" fmla="*/ 1428797 h 1428797"/>
              <a:gd name="connsiteX5" fmla="*/ 2503093 w 3007518"/>
              <a:gd name="connsiteY5" fmla="*/ 1034534 h 1428797"/>
              <a:gd name="connsiteX6" fmla="*/ 3007518 w 3007518"/>
              <a:gd name="connsiteY6" fmla="*/ 1423988 h 1428797"/>
              <a:gd name="connsiteX7" fmla="*/ 3007518 w 3007518"/>
              <a:gd name="connsiteY7" fmla="*/ 1423988 h 1428797"/>
              <a:gd name="connsiteX0" fmla="*/ 0 w 3007518"/>
              <a:gd name="connsiteY0" fmla="*/ 0 h 1428797"/>
              <a:gd name="connsiteX1" fmla="*/ 521081 w 3007518"/>
              <a:gd name="connsiteY1" fmla="*/ 484012 h 1428797"/>
              <a:gd name="connsiteX2" fmla="*/ 1011231 w 3007518"/>
              <a:gd name="connsiteY2" fmla="*/ 722011 h 1428797"/>
              <a:gd name="connsiteX3" fmla="*/ 1510897 w 3007518"/>
              <a:gd name="connsiteY3" fmla="*/ 803748 h 1428797"/>
              <a:gd name="connsiteX4" fmla="*/ 2005805 w 3007518"/>
              <a:gd name="connsiteY4" fmla="*/ 1428797 h 1428797"/>
              <a:gd name="connsiteX5" fmla="*/ 2503093 w 3007518"/>
              <a:gd name="connsiteY5" fmla="*/ 1034534 h 1428797"/>
              <a:gd name="connsiteX6" fmla="*/ 3007518 w 3007518"/>
              <a:gd name="connsiteY6" fmla="*/ 1423988 h 1428797"/>
              <a:gd name="connsiteX7" fmla="*/ 3007518 w 3007518"/>
              <a:gd name="connsiteY7" fmla="*/ 1423988 h 1428797"/>
              <a:gd name="connsiteX0" fmla="*/ 0 w 3007518"/>
              <a:gd name="connsiteY0" fmla="*/ 0 h 1428797"/>
              <a:gd name="connsiteX1" fmla="*/ 513943 w 3007518"/>
              <a:gd name="connsiteY1" fmla="*/ 484012 h 1428797"/>
              <a:gd name="connsiteX2" fmla="*/ 1011231 w 3007518"/>
              <a:gd name="connsiteY2" fmla="*/ 722011 h 1428797"/>
              <a:gd name="connsiteX3" fmla="*/ 1510897 w 3007518"/>
              <a:gd name="connsiteY3" fmla="*/ 803748 h 1428797"/>
              <a:gd name="connsiteX4" fmla="*/ 2005805 w 3007518"/>
              <a:gd name="connsiteY4" fmla="*/ 1428797 h 1428797"/>
              <a:gd name="connsiteX5" fmla="*/ 2503093 w 3007518"/>
              <a:gd name="connsiteY5" fmla="*/ 1034534 h 1428797"/>
              <a:gd name="connsiteX6" fmla="*/ 3007518 w 3007518"/>
              <a:gd name="connsiteY6" fmla="*/ 1423988 h 1428797"/>
              <a:gd name="connsiteX7" fmla="*/ 3007518 w 3007518"/>
              <a:gd name="connsiteY7" fmla="*/ 1423988 h 142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7518" h="1428797">
                <a:moveTo>
                  <a:pt x="0" y="0"/>
                </a:moveTo>
                <a:lnTo>
                  <a:pt x="513943" y="484012"/>
                </a:lnTo>
                <a:cubicBezTo>
                  <a:pt x="544875" y="496032"/>
                  <a:pt x="980299" y="709991"/>
                  <a:pt x="1011231" y="722011"/>
                </a:cubicBezTo>
                <a:cubicBezTo>
                  <a:pt x="1023128" y="726018"/>
                  <a:pt x="1499000" y="799741"/>
                  <a:pt x="1510897" y="803748"/>
                </a:cubicBezTo>
                <a:lnTo>
                  <a:pt x="2005805" y="1428797"/>
                </a:lnTo>
                <a:lnTo>
                  <a:pt x="2503093" y="1034534"/>
                </a:lnTo>
                <a:lnTo>
                  <a:pt x="3007518" y="1423988"/>
                </a:lnTo>
                <a:lnTo>
                  <a:pt x="3007518" y="1423988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84" name="Oval 28683"/>
          <p:cNvSpPr/>
          <p:nvPr/>
        </p:nvSpPr>
        <p:spPr>
          <a:xfrm>
            <a:off x="2011490" y="4146550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2510865" y="4624782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3008538" y="4831159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3499740" y="4928554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3995060" y="5546181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4990403" y="5544051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4494584" y="5171281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Freeform 28684"/>
          <p:cNvSpPr/>
          <p:nvPr/>
        </p:nvSpPr>
        <p:spPr>
          <a:xfrm>
            <a:off x="2035968" y="4374355"/>
            <a:ext cx="3486150" cy="373856"/>
          </a:xfrm>
          <a:custGeom>
            <a:avLst/>
            <a:gdLst>
              <a:gd name="connsiteX0" fmla="*/ 0 w 3833879"/>
              <a:gd name="connsiteY0" fmla="*/ 0 h 214052"/>
              <a:gd name="connsiteX1" fmla="*/ 3498056 w 3833879"/>
              <a:gd name="connsiteY1" fmla="*/ 195263 h 214052"/>
              <a:gd name="connsiteX2" fmla="*/ 3495675 w 3833879"/>
              <a:gd name="connsiteY2" fmla="*/ 195263 h 214052"/>
              <a:gd name="connsiteX0" fmla="*/ 0 w 3798407"/>
              <a:gd name="connsiteY0" fmla="*/ 11497 h 226221"/>
              <a:gd name="connsiteX1" fmla="*/ 507206 w 3798407"/>
              <a:gd name="connsiteY1" fmla="*/ 1972 h 226221"/>
              <a:gd name="connsiteX2" fmla="*/ 3498056 w 3798407"/>
              <a:gd name="connsiteY2" fmla="*/ 206760 h 226221"/>
              <a:gd name="connsiteX3" fmla="*/ 3495675 w 3798407"/>
              <a:gd name="connsiteY3" fmla="*/ 206760 h 226221"/>
              <a:gd name="connsiteX0" fmla="*/ 0 w 3764343"/>
              <a:gd name="connsiteY0" fmla="*/ 69290 h 288270"/>
              <a:gd name="connsiteX1" fmla="*/ 507206 w 3764343"/>
              <a:gd name="connsiteY1" fmla="*/ 59765 h 288270"/>
              <a:gd name="connsiteX2" fmla="*/ 1004887 w 3764343"/>
              <a:gd name="connsiteY2" fmla="*/ 235 h 288270"/>
              <a:gd name="connsiteX3" fmla="*/ 3498056 w 3764343"/>
              <a:gd name="connsiteY3" fmla="*/ 264553 h 288270"/>
              <a:gd name="connsiteX4" fmla="*/ 3495675 w 3764343"/>
              <a:gd name="connsiteY4" fmla="*/ 264553 h 288270"/>
              <a:gd name="connsiteX0" fmla="*/ 0 w 3730801"/>
              <a:gd name="connsiteY0" fmla="*/ 171831 h 398247"/>
              <a:gd name="connsiteX1" fmla="*/ 507206 w 3730801"/>
              <a:gd name="connsiteY1" fmla="*/ 162306 h 398247"/>
              <a:gd name="connsiteX2" fmla="*/ 1004887 w 3730801"/>
              <a:gd name="connsiteY2" fmla="*/ 102776 h 398247"/>
              <a:gd name="connsiteX3" fmla="*/ 1512094 w 3730801"/>
              <a:gd name="connsiteY3" fmla="*/ 382 h 398247"/>
              <a:gd name="connsiteX4" fmla="*/ 3498056 w 3730801"/>
              <a:gd name="connsiteY4" fmla="*/ 367094 h 398247"/>
              <a:gd name="connsiteX5" fmla="*/ 3495675 w 3730801"/>
              <a:gd name="connsiteY5" fmla="*/ 367094 h 398247"/>
              <a:gd name="connsiteX0" fmla="*/ 0 w 3700271"/>
              <a:gd name="connsiteY0" fmla="*/ 171831 h 393393"/>
              <a:gd name="connsiteX1" fmla="*/ 507206 w 3700271"/>
              <a:gd name="connsiteY1" fmla="*/ 162306 h 393393"/>
              <a:gd name="connsiteX2" fmla="*/ 1004887 w 3700271"/>
              <a:gd name="connsiteY2" fmla="*/ 102776 h 393393"/>
              <a:gd name="connsiteX3" fmla="*/ 1512094 w 3700271"/>
              <a:gd name="connsiteY3" fmla="*/ 382 h 393393"/>
              <a:gd name="connsiteX4" fmla="*/ 2000250 w 3700271"/>
              <a:gd name="connsiteY4" fmla="*/ 67058 h 393393"/>
              <a:gd name="connsiteX5" fmla="*/ 3498056 w 3700271"/>
              <a:gd name="connsiteY5" fmla="*/ 367094 h 393393"/>
              <a:gd name="connsiteX6" fmla="*/ 3495675 w 3700271"/>
              <a:gd name="connsiteY6" fmla="*/ 367094 h 393393"/>
              <a:gd name="connsiteX0" fmla="*/ 0 w 3671823"/>
              <a:gd name="connsiteY0" fmla="*/ 171831 h 387399"/>
              <a:gd name="connsiteX1" fmla="*/ 507206 w 3671823"/>
              <a:gd name="connsiteY1" fmla="*/ 162306 h 387399"/>
              <a:gd name="connsiteX2" fmla="*/ 1004887 w 3671823"/>
              <a:gd name="connsiteY2" fmla="*/ 102776 h 387399"/>
              <a:gd name="connsiteX3" fmla="*/ 1512094 w 3671823"/>
              <a:gd name="connsiteY3" fmla="*/ 382 h 387399"/>
              <a:gd name="connsiteX4" fmla="*/ 2000250 w 3671823"/>
              <a:gd name="connsiteY4" fmla="*/ 67058 h 387399"/>
              <a:gd name="connsiteX5" fmla="*/ 2497931 w 3671823"/>
              <a:gd name="connsiteY5" fmla="*/ 150402 h 387399"/>
              <a:gd name="connsiteX6" fmla="*/ 3498056 w 3671823"/>
              <a:gd name="connsiteY6" fmla="*/ 367094 h 387399"/>
              <a:gd name="connsiteX7" fmla="*/ 3495675 w 3671823"/>
              <a:gd name="connsiteY7" fmla="*/ 367094 h 387399"/>
              <a:gd name="connsiteX0" fmla="*/ 0 w 3647140"/>
              <a:gd name="connsiteY0" fmla="*/ 171831 h 384880"/>
              <a:gd name="connsiteX1" fmla="*/ 507206 w 3647140"/>
              <a:gd name="connsiteY1" fmla="*/ 162306 h 384880"/>
              <a:gd name="connsiteX2" fmla="*/ 1004887 w 3647140"/>
              <a:gd name="connsiteY2" fmla="*/ 102776 h 384880"/>
              <a:gd name="connsiteX3" fmla="*/ 1512094 w 3647140"/>
              <a:gd name="connsiteY3" fmla="*/ 382 h 384880"/>
              <a:gd name="connsiteX4" fmla="*/ 2000250 w 3647140"/>
              <a:gd name="connsiteY4" fmla="*/ 67058 h 384880"/>
              <a:gd name="connsiteX5" fmla="*/ 2497931 w 3647140"/>
              <a:gd name="connsiteY5" fmla="*/ 150402 h 384880"/>
              <a:gd name="connsiteX6" fmla="*/ 2993231 w 3647140"/>
              <a:gd name="connsiteY6" fmla="*/ 186121 h 384880"/>
              <a:gd name="connsiteX7" fmla="*/ 3498056 w 3647140"/>
              <a:gd name="connsiteY7" fmla="*/ 367094 h 384880"/>
              <a:gd name="connsiteX8" fmla="*/ 3495675 w 3647140"/>
              <a:gd name="connsiteY8" fmla="*/ 367094 h 384880"/>
              <a:gd name="connsiteX0" fmla="*/ 0 w 3495675"/>
              <a:gd name="connsiteY0" fmla="*/ 171831 h 367094"/>
              <a:gd name="connsiteX1" fmla="*/ 507206 w 3495675"/>
              <a:gd name="connsiteY1" fmla="*/ 162306 h 367094"/>
              <a:gd name="connsiteX2" fmla="*/ 1004887 w 3495675"/>
              <a:gd name="connsiteY2" fmla="*/ 102776 h 367094"/>
              <a:gd name="connsiteX3" fmla="*/ 1512094 w 3495675"/>
              <a:gd name="connsiteY3" fmla="*/ 382 h 367094"/>
              <a:gd name="connsiteX4" fmla="*/ 2000250 w 3495675"/>
              <a:gd name="connsiteY4" fmla="*/ 67058 h 367094"/>
              <a:gd name="connsiteX5" fmla="*/ 2497931 w 3495675"/>
              <a:gd name="connsiteY5" fmla="*/ 150402 h 367094"/>
              <a:gd name="connsiteX6" fmla="*/ 2993231 w 3495675"/>
              <a:gd name="connsiteY6" fmla="*/ 186121 h 367094"/>
              <a:gd name="connsiteX7" fmla="*/ 3495675 w 3495675"/>
              <a:gd name="connsiteY7" fmla="*/ 367094 h 367094"/>
              <a:gd name="connsiteX0" fmla="*/ 0 w 3486150"/>
              <a:gd name="connsiteY0" fmla="*/ 171831 h 374238"/>
              <a:gd name="connsiteX1" fmla="*/ 507206 w 3486150"/>
              <a:gd name="connsiteY1" fmla="*/ 162306 h 374238"/>
              <a:gd name="connsiteX2" fmla="*/ 1004887 w 3486150"/>
              <a:gd name="connsiteY2" fmla="*/ 102776 h 374238"/>
              <a:gd name="connsiteX3" fmla="*/ 1512094 w 3486150"/>
              <a:gd name="connsiteY3" fmla="*/ 382 h 374238"/>
              <a:gd name="connsiteX4" fmla="*/ 2000250 w 3486150"/>
              <a:gd name="connsiteY4" fmla="*/ 67058 h 374238"/>
              <a:gd name="connsiteX5" fmla="*/ 2497931 w 3486150"/>
              <a:gd name="connsiteY5" fmla="*/ 150402 h 374238"/>
              <a:gd name="connsiteX6" fmla="*/ 2993231 w 3486150"/>
              <a:gd name="connsiteY6" fmla="*/ 186121 h 374238"/>
              <a:gd name="connsiteX7" fmla="*/ 3486150 w 3486150"/>
              <a:gd name="connsiteY7" fmla="*/ 374238 h 374238"/>
              <a:gd name="connsiteX0" fmla="*/ 0 w 3486150"/>
              <a:gd name="connsiteY0" fmla="*/ 171831 h 374238"/>
              <a:gd name="connsiteX1" fmla="*/ 507206 w 3486150"/>
              <a:gd name="connsiteY1" fmla="*/ 162306 h 374238"/>
              <a:gd name="connsiteX2" fmla="*/ 1004887 w 3486150"/>
              <a:gd name="connsiteY2" fmla="*/ 102776 h 374238"/>
              <a:gd name="connsiteX3" fmla="*/ 1512094 w 3486150"/>
              <a:gd name="connsiteY3" fmla="*/ 382 h 374238"/>
              <a:gd name="connsiteX4" fmla="*/ 2000250 w 3486150"/>
              <a:gd name="connsiteY4" fmla="*/ 67058 h 374238"/>
              <a:gd name="connsiteX5" fmla="*/ 2497931 w 3486150"/>
              <a:gd name="connsiteY5" fmla="*/ 150402 h 374238"/>
              <a:gd name="connsiteX6" fmla="*/ 2993231 w 3486150"/>
              <a:gd name="connsiteY6" fmla="*/ 186121 h 374238"/>
              <a:gd name="connsiteX7" fmla="*/ 3486150 w 3486150"/>
              <a:gd name="connsiteY7" fmla="*/ 374238 h 374238"/>
              <a:gd name="connsiteX0" fmla="*/ 0 w 3486150"/>
              <a:gd name="connsiteY0" fmla="*/ 171831 h 374238"/>
              <a:gd name="connsiteX1" fmla="*/ 507206 w 3486150"/>
              <a:gd name="connsiteY1" fmla="*/ 162306 h 374238"/>
              <a:gd name="connsiteX2" fmla="*/ 1004887 w 3486150"/>
              <a:gd name="connsiteY2" fmla="*/ 102776 h 374238"/>
              <a:gd name="connsiteX3" fmla="*/ 1512094 w 3486150"/>
              <a:gd name="connsiteY3" fmla="*/ 382 h 374238"/>
              <a:gd name="connsiteX4" fmla="*/ 2000250 w 3486150"/>
              <a:gd name="connsiteY4" fmla="*/ 67058 h 374238"/>
              <a:gd name="connsiteX5" fmla="*/ 2497931 w 3486150"/>
              <a:gd name="connsiteY5" fmla="*/ 150402 h 374238"/>
              <a:gd name="connsiteX6" fmla="*/ 2993231 w 3486150"/>
              <a:gd name="connsiteY6" fmla="*/ 186121 h 374238"/>
              <a:gd name="connsiteX7" fmla="*/ 3486150 w 3486150"/>
              <a:gd name="connsiteY7" fmla="*/ 374238 h 374238"/>
              <a:gd name="connsiteX0" fmla="*/ 0 w 3486150"/>
              <a:gd name="connsiteY0" fmla="*/ 171449 h 373856"/>
              <a:gd name="connsiteX1" fmla="*/ 507206 w 3486150"/>
              <a:gd name="connsiteY1" fmla="*/ 161924 h 373856"/>
              <a:gd name="connsiteX2" fmla="*/ 1004887 w 3486150"/>
              <a:gd name="connsiteY2" fmla="*/ 102394 h 373856"/>
              <a:gd name="connsiteX3" fmla="*/ 1512094 w 3486150"/>
              <a:gd name="connsiteY3" fmla="*/ 0 h 373856"/>
              <a:gd name="connsiteX4" fmla="*/ 2000250 w 3486150"/>
              <a:gd name="connsiteY4" fmla="*/ 66676 h 373856"/>
              <a:gd name="connsiteX5" fmla="*/ 2497931 w 3486150"/>
              <a:gd name="connsiteY5" fmla="*/ 150020 h 373856"/>
              <a:gd name="connsiteX6" fmla="*/ 2993231 w 3486150"/>
              <a:gd name="connsiteY6" fmla="*/ 185739 h 373856"/>
              <a:gd name="connsiteX7" fmla="*/ 3486150 w 3486150"/>
              <a:gd name="connsiteY7" fmla="*/ 373856 h 373856"/>
              <a:gd name="connsiteX0" fmla="*/ 0 w 3486150"/>
              <a:gd name="connsiteY0" fmla="*/ 171449 h 373856"/>
              <a:gd name="connsiteX1" fmla="*/ 507206 w 3486150"/>
              <a:gd name="connsiteY1" fmla="*/ 161924 h 373856"/>
              <a:gd name="connsiteX2" fmla="*/ 1004887 w 3486150"/>
              <a:gd name="connsiteY2" fmla="*/ 102394 h 373856"/>
              <a:gd name="connsiteX3" fmla="*/ 1512094 w 3486150"/>
              <a:gd name="connsiteY3" fmla="*/ 0 h 373856"/>
              <a:gd name="connsiteX4" fmla="*/ 2000250 w 3486150"/>
              <a:gd name="connsiteY4" fmla="*/ 66676 h 373856"/>
              <a:gd name="connsiteX5" fmla="*/ 2497931 w 3486150"/>
              <a:gd name="connsiteY5" fmla="*/ 150020 h 373856"/>
              <a:gd name="connsiteX6" fmla="*/ 2993231 w 3486150"/>
              <a:gd name="connsiteY6" fmla="*/ 185739 h 373856"/>
              <a:gd name="connsiteX7" fmla="*/ 3486150 w 3486150"/>
              <a:gd name="connsiteY7" fmla="*/ 3738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6150" h="373856">
                <a:moveTo>
                  <a:pt x="0" y="171449"/>
                </a:moveTo>
                <a:lnTo>
                  <a:pt x="507206" y="161924"/>
                </a:lnTo>
                <a:lnTo>
                  <a:pt x="1004887" y="102394"/>
                </a:lnTo>
                <a:lnTo>
                  <a:pt x="1512094" y="0"/>
                </a:lnTo>
                <a:cubicBezTo>
                  <a:pt x="1630363" y="19844"/>
                  <a:pt x="1881981" y="46832"/>
                  <a:pt x="2000250" y="66676"/>
                </a:cubicBezTo>
                <a:lnTo>
                  <a:pt x="2497931" y="150020"/>
                </a:lnTo>
                <a:cubicBezTo>
                  <a:pt x="2534444" y="157164"/>
                  <a:pt x="2956718" y="178595"/>
                  <a:pt x="2993231" y="185739"/>
                </a:cubicBezTo>
                <a:lnTo>
                  <a:pt x="3486150" y="373856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689" name="Group 28688"/>
          <p:cNvGrpSpPr/>
          <p:nvPr/>
        </p:nvGrpSpPr>
        <p:grpSpPr>
          <a:xfrm>
            <a:off x="1919286" y="4364829"/>
            <a:ext cx="203417" cy="307777"/>
            <a:chOff x="1919286" y="4364829"/>
            <a:chExt cx="203417" cy="307777"/>
          </a:xfrm>
        </p:grpSpPr>
        <p:sp>
          <p:nvSpPr>
            <p:cNvPr id="28686" name="TextBox 28685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2418316" y="4357688"/>
            <a:ext cx="203417" cy="307777"/>
            <a:chOff x="1919286" y="4364829"/>
            <a:chExt cx="203417" cy="307777"/>
          </a:xfrm>
        </p:grpSpPr>
        <p:sp>
          <p:nvSpPr>
            <p:cNvPr id="117" name="TextBox 116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913614" y="4302919"/>
            <a:ext cx="203417" cy="307777"/>
            <a:chOff x="1919286" y="4364829"/>
            <a:chExt cx="203417" cy="307777"/>
          </a:xfrm>
        </p:grpSpPr>
        <p:sp>
          <p:nvSpPr>
            <p:cNvPr id="120" name="TextBox 119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413663" y="4201420"/>
            <a:ext cx="203417" cy="307777"/>
            <a:chOff x="1919286" y="4364829"/>
            <a:chExt cx="203417" cy="307777"/>
          </a:xfrm>
        </p:grpSpPr>
        <p:sp>
          <p:nvSpPr>
            <p:cNvPr id="123" name="TextBox 122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906604" y="4259461"/>
            <a:ext cx="203417" cy="307777"/>
            <a:chOff x="1919286" y="4364829"/>
            <a:chExt cx="203417" cy="307777"/>
          </a:xfrm>
        </p:grpSpPr>
        <p:sp>
          <p:nvSpPr>
            <p:cNvPr id="126" name="TextBox 125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4406783" y="4345731"/>
            <a:ext cx="203417" cy="307777"/>
            <a:chOff x="1919286" y="4364829"/>
            <a:chExt cx="203417" cy="307777"/>
          </a:xfrm>
        </p:grpSpPr>
        <p:sp>
          <p:nvSpPr>
            <p:cNvPr id="129" name="TextBox 128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4904364" y="4381496"/>
            <a:ext cx="203417" cy="307777"/>
            <a:chOff x="1919286" y="4364829"/>
            <a:chExt cx="203417" cy="307777"/>
          </a:xfrm>
        </p:grpSpPr>
        <p:sp>
          <p:nvSpPr>
            <p:cNvPr id="132" name="TextBox 131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400676" y="4572990"/>
            <a:ext cx="203417" cy="307777"/>
            <a:chOff x="1919286" y="4364829"/>
            <a:chExt cx="203417" cy="307777"/>
          </a:xfrm>
        </p:grpSpPr>
        <p:sp>
          <p:nvSpPr>
            <p:cNvPr id="135" name="TextBox 134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28690" name="Freeform 28689"/>
          <p:cNvSpPr/>
          <p:nvPr/>
        </p:nvSpPr>
        <p:spPr>
          <a:xfrm>
            <a:off x="2009773" y="4657726"/>
            <a:ext cx="3550445" cy="690562"/>
          </a:xfrm>
          <a:custGeom>
            <a:avLst/>
            <a:gdLst>
              <a:gd name="connsiteX0" fmla="*/ 0 w 3519488"/>
              <a:gd name="connsiteY0" fmla="*/ 0 h 42863"/>
              <a:gd name="connsiteX1" fmla="*/ 3519488 w 3519488"/>
              <a:gd name="connsiteY1" fmla="*/ 42863 h 42863"/>
              <a:gd name="connsiteX2" fmla="*/ 3519488 w 3519488"/>
              <a:gd name="connsiteY2" fmla="*/ 42863 h 42863"/>
              <a:gd name="connsiteX0" fmla="*/ 0 w 3519488"/>
              <a:gd name="connsiteY0" fmla="*/ 592931 h 635794"/>
              <a:gd name="connsiteX1" fmla="*/ 516732 w 3519488"/>
              <a:gd name="connsiteY1" fmla="*/ 0 h 635794"/>
              <a:gd name="connsiteX2" fmla="*/ 3519488 w 3519488"/>
              <a:gd name="connsiteY2" fmla="*/ 635794 h 635794"/>
              <a:gd name="connsiteX3" fmla="*/ 3519488 w 3519488"/>
              <a:gd name="connsiteY3" fmla="*/ 635794 h 635794"/>
              <a:gd name="connsiteX0" fmla="*/ 0 w 3519488"/>
              <a:gd name="connsiteY0" fmla="*/ 592931 h 635794"/>
              <a:gd name="connsiteX1" fmla="*/ 516732 w 3519488"/>
              <a:gd name="connsiteY1" fmla="*/ 0 h 635794"/>
              <a:gd name="connsiteX2" fmla="*/ 1002507 w 3519488"/>
              <a:gd name="connsiteY2" fmla="*/ 23812 h 635794"/>
              <a:gd name="connsiteX3" fmla="*/ 3519488 w 3519488"/>
              <a:gd name="connsiteY3" fmla="*/ 635794 h 635794"/>
              <a:gd name="connsiteX4" fmla="*/ 3519488 w 3519488"/>
              <a:gd name="connsiteY4" fmla="*/ 635794 h 635794"/>
              <a:gd name="connsiteX0" fmla="*/ 0 w 3519488"/>
              <a:gd name="connsiteY0" fmla="*/ 597652 h 640515"/>
              <a:gd name="connsiteX1" fmla="*/ 516732 w 3519488"/>
              <a:gd name="connsiteY1" fmla="*/ 4721 h 640515"/>
              <a:gd name="connsiteX2" fmla="*/ 1002507 w 3519488"/>
              <a:gd name="connsiteY2" fmla="*/ 28533 h 640515"/>
              <a:gd name="connsiteX3" fmla="*/ 1504950 w 3519488"/>
              <a:gd name="connsiteY3" fmla="*/ 4721 h 640515"/>
              <a:gd name="connsiteX4" fmla="*/ 3519488 w 3519488"/>
              <a:gd name="connsiteY4" fmla="*/ 640515 h 640515"/>
              <a:gd name="connsiteX5" fmla="*/ 3519488 w 3519488"/>
              <a:gd name="connsiteY5" fmla="*/ 640515 h 640515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3519488 w 3519488"/>
              <a:gd name="connsiteY5" fmla="*/ 684424 h 684424"/>
              <a:gd name="connsiteX6" fmla="*/ 3519488 w 3519488"/>
              <a:gd name="connsiteY6" fmla="*/ 684424 h 684424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519488 w 3519488"/>
              <a:gd name="connsiteY6" fmla="*/ 684424 h 684424"/>
              <a:gd name="connsiteX7" fmla="*/ 3519488 w 3519488"/>
              <a:gd name="connsiteY7" fmla="*/ 684424 h 684424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002757 w 3519488"/>
              <a:gd name="connsiteY6" fmla="*/ 365337 h 684424"/>
              <a:gd name="connsiteX7" fmla="*/ 3519488 w 3519488"/>
              <a:gd name="connsiteY7" fmla="*/ 684424 h 684424"/>
              <a:gd name="connsiteX8" fmla="*/ 3519488 w 3519488"/>
              <a:gd name="connsiteY8" fmla="*/ 684424 h 684424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002757 w 3519488"/>
              <a:gd name="connsiteY6" fmla="*/ 365337 h 684424"/>
              <a:gd name="connsiteX7" fmla="*/ 3407569 w 3519488"/>
              <a:gd name="connsiteY7" fmla="*/ 603462 h 684424"/>
              <a:gd name="connsiteX8" fmla="*/ 3519488 w 3519488"/>
              <a:gd name="connsiteY8" fmla="*/ 684424 h 684424"/>
              <a:gd name="connsiteX9" fmla="*/ 3519488 w 3519488"/>
              <a:gd name="connsiteY9" fmla="*/ 684424 h 684424"/>
              <a:gd name="connsiteX0" fmla="*/ 0 w 3524069"/>
              <a:gd name="connsiteY0" fmla="*/ 641561 h 687665"/>
              <a:gd name="connsiteX1" fmla="*/ 516732 w 3524069"/>
              <a:gd name="connsiteY1" fmla="*/ 48630 h 687665"/>
              <a:gd name="connsiteX2" fmla="*/ 1002507 w 3524069"/>
              <a:gd name="connsiteY2" fmla="*/ 72442 h 687665"/>
              <a:gd name="connsiteX3" fmla="*/ 1504950 w 3524069"/>
              <a:gd name="connsiteY3" fmla="*/ 48630 h 687665"/>
              <a:gd name="connsiteX4" fmla="*/ 1997869 w 3524069"/>
              <a:gd name="connsiteY4" fmla="*/ 3387 h 687665"/>
              <a:gd name="connsiteX5" fmla="*/ 2495550 w 3524069"/>
              <a:gd name="connsiteY5" fmla="*/ 191506 h 687665"/>
              <a:gd name="connsiteX6" fmla="*/ 3002757 w 3524069"/>
              <a:gd name="connsiteY6" fmla="*/ 365337 h 687665"/>
              <a:gd name="connsiteX7" fmla="*/ 3407569 w 3524069"/>
              <a:gd name="connsiteY7" fmla="*/ 603462 h 687665"/>
              <a:gd name="connsiteX8" fmla="*/ 3519488 w 3524069"/>
              <a:gd name="connsiteY8" fmla="*/ 684424 h 687665"/>
              <a:gd name="connsiteX9" fmla="*/ 3500438 w 3524069"/>
              <a:gd name="connsiteY9" fmla="*/ 670136 h 687665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002757 w 3519488"/>
              <a:gd name="connsiteY6" fmla="*/ 365337 h 684424"/>
              <a:gd name="connsiteX7" fmla="*/ 3407569 w 3519488"/>
              <a:gd name="connsiteY7" fmla="*/ 603462 h 684424"/>
              <a:gd name="connsiteX8" fmla="*/ 3519488 w 3519488"/>
              <a:gd name="connsiteY8" fmla="*/ 684424 h 684424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002757 w 3519488"/>
              <a:gd name="connsiteY6" fmla="*/ 365337 h 684424"/>
              <a:gd name="connsiteX7" fmla="*/ 3407569 w 3519488"/>
              <a:gd name="connsiteY7" fmla="*/ 603462 h 684424"/>
              <a:gd name="connsiteX8" fmla="*/ 3519488 w 3519488"/>
              <a:gd name="connsiteY8" fmla="*/ 684424 h 684424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002757 w 3519488"/>
              <a:gd name="connsiteY6" fmla="*/ 365337 h 684424"/>
              <a:gd name="connsiteX7" fmla="*/ 3407569 w 3519488"/>
              <a:gd name="connsiteY7" fmla="*/ 603462 h 684424"/>
              <a:gd name="connsiteX8" fmla="*/ 3519488 w 3519488"/>
              <a:gd name="connsiteY8" fmla="*/ 684424 h 684424"/>
              <a:gd name="connsiteX0" fmla="*/ 0 w 3519488"/>
              <a:gd name="connsiteY0" fmla="*/ 638174 h 681037"/>
              <a:gd name="connsiteX1" fmla="*/ 516732 w 3519488"/>
              <a:gd name="connsiteY1" fmla="*/ 45243 h 681037"/>
              <a:gd name="connsiteX2" fmla="*/ 1002507 w 3519488"/>
              <a:gd name="connsiteY2" fmla="*/ 69055 h 681037"/>
              <a:gd name="connsiteX3" fmla="*/ 1504950 w 3519488"/>
              <a:gd name="connsiteY3" fmla="*/ 45243 h 681037"/>
              <a:gd name="connsiteX4" fmla="*/ 1997869 w 3519488"/>
              <a:gd name="connsiteY4" fmla="*/ 0 h 681037"/>
              <a:gd name="connsiteX5" fmla="*/ 2495550 w 3519488"/>
              <a:gd name="connsiteY5" fmla="*/ 188119 h 681037"/>
              <a:gd name="connsiteX6" fmla="*/ 3002757 w 3519488"/>
              <a:gd name="connsiteY6" fmla="*/ 361950 h 681037"/>
              <a:gd name="connsiteX7" fmla="*/ 3407569 w 3519488"/>
              <a:gd name="connsiteY7" fmla="*/ 600075 h 681037"/>
              <a:gd name="connsiteX8" fmla="*/ 3519488 w 3519488"/>
              <a:gd name="connsiteY8" fmla="*/ 681037 h 681037"/>
              <a:gd name="connsiteX0" fmla="*/ 0 w 3519488"/>
              <a:gd name="connsiteY0" fmla="*/ 638174 h 681037"/>
              <a:gd name="connsiteX1" fmla="*/ 516732 w 3519488"/>
              <a:gd name="connsiteY1" fmla="*/ 45243 h 681037"/>
              <a:gd name="connsiteX2" fmla="*/ 1002507 w 3519488"/>
              <a:gd name="connsiteY2" fmla="*/ 69055 h 681037"/>
              <a:gd name="connsiteX3" fmla="*/ 1504950 w 3519488"/>
              <a:gd name="connsiteY3" fmla="*/ 45243 h 681037"/>
              <a:gd name="connsiteX4" fmla="*/ 1997869 w 3519488"/>
              <a:gd name="connsiteY4" fmla="*/ 0 h 681037"/>
              <a:gd name="connsiteX5" fmla="*/ 2495550 w 3519488"/>
              <a:gd name="connsiteY5" fmla="*/ 188119 h 681037"/>
              <a:gd name="connsiteX6" fmla="*/ 3002757 w 3519488"/>
              <a:gd name="connsiteY6" fmla="*/ 361950 h 681037"/>
              <a:gd name="connsiteX7" fmla="*/ 3407569 w 3519488"/>
              <a:gd name="connsiteY7" fmla="*/ 600075 h 681037"/>
              <a:gd name="connsiteX8" fmla="*/ 3519488 w 3519488"/>
              <a:gd name="connsiteY8" fmla="*/ 681037 h 681037"/>
              <a:gd name="connsiteX0" fmla="*/ 0 w 3519488"/>
              <a:gd name="connsiteY0" fmla="*/ 638174 h 681037"/>
              <a:gd name="connsiteX1" fmla="*/ 516732 w 3519488"/>
              <a:gd name="connsiteY1" fmla="*/ 45243 h 681037"/>
              <a:gd name="connsiteX2" fmla="*/ 1002507 w 3519488"/>
              <a:gd name="connsiteY2" fmla="*/ 69055 h 681037"/>
              <a:gd name="connsiteX3" fmla="*/ 1504950 w 3519488"/>
              <a:gd name="connsiteY3" fmla="*/ 45243 h 681037"/>
              <a:gd name="connsiteX4" fmla="*/ 1997869 w 3519488"/>
              <a:gd name="connsiteY4" fmla="*/ 0 h 681037"/>
              <a:gd name="connsiteX5" fmla="*/ 2495550 w 3519488"/>
              <a:gd name="connsiteY5" fmla="*/ 188119 h 681037"/>
              <a:gd name="connsiteX6" fmla="*/ 3002757 w 3519488"/>
              <a:gd name="connsiteY6" fmla="*/ 361950 h 681037"/>
              <a:gd name="connsiteX7" fmla="*/ 3407569 w 3519488"/>
              <a:gd name="connsiteY7" fmla="*/ 600075 h 681037"/>
              <a:gd name="connsiteX8" fmla="*/ 3519488 w 3519488"/>
              <a:gd name="connsiteY8" fmla="*/ 681037 h 681037"/>
              <a:gd name="connsiteX0" fmla="*/ 0 w 3519488"/>
              <a:gd name="connsiteY0" fmla="*/ 638174 h 681037"/>
              <a:gd name="connsiteX1" fmla="*/ 516732 w 3519488"/>
              <a:gd name="connsiteY1" fmla="*/ 45243 h 681037"/>
              <a:gd name="connsiteX2" fmla="*/ 1002507 w 3519488"/>
              <a:gd name="connsiteY2" fmla="*/ 69055 h 681037"/>
              <a:gd name="connsiteX3" fmla="*/ 1504950 w 3519488"/>
              <a:gd name="connsiteY3" fmla="*/ 45243 h 681037"/>
              <a:gd name="connsiteX4" fmla="*/ 1997869 w 3519488"/>
              <a:gd name="connsiteY4" fmla="*/ 0 h 681037"/>
              <a:gd name="connsiteX5" fmla="*/ 2495550 w 3519488"/>
              <a:gd name="connsiteY5" fmla="*/ 188119 h 681037"/>
              <a:gd name="connsiteX6" fmla="*/ 3002757 w 3519488"/>
              <a:gd name="connsiteY6" fmla="*/ 361950 h 681037"/>
              <a:gd name="connsiteX7" fmla="*/ 3407569 w 3519488"/>
              <a:gd name="connsiteY7" fmla="*/ 600075 h 681037"/>
              <a:gd name="connsiteX8" fmla="*/ 3519488 w 3519488"/>
              <a:gd name="connsiteY8" fmla="*/ 681037 h 681037"/>
              <a:gd name="connsiteX0" fmla="*/ 0 w 3536157"/>
              <a:gd name="connsiteY0" fmla="*/ 681037 h 681037"/>
              <a:gd name="connsiteX1" fmla="*/ 533401 w 3536157"/>
              <a:gd name="connsiteY1" fmla="*/ 45243 h 681037"/>
              <a:gd name="connsiteX2" fmla="*/ 1019176 w 3536157"/>
              <a:gd name="connsiteY2" fmla="*/ 69055 h 681037"/>
              <a:gd name="connsiteX3" fmla="*/ 1521619 w 3536157"/>
              <a:gd name="connsiteY3" fmla="*/ 45243 h 681037"/>
              <a:gd name="connsiteX4" fmla="*/ 2014538 w 3536157"/>
              <a:gd name="connsiteY4" fmla="*/ 0 h 681037"/>
              <a:gd name="connsiteX5" fmla="*/ 2512219 w 3536157"/>
              <a:gd name="connsiteY5" fmla="*/ 188119 h 681037"/>
              <a:gd name="connsiteX6" fmla="*/ 3019426 w 3536157"/>
              <a:gd name="connsiteY6" fmla="*/ 361950 h 681037"/>
              <a:gd name="connsiteX7" fmla="*/ 3424238 w 3536157"/>
              <a:gd name="connsiteY7" fmla="*/ 600075 h 681037"/>
              <a:gd name="connsiteX8" fmla="*/ 3536157 w 3536157"/>
              <a:gd name="connsiteY8" fmla="*/ 681037 h 681037"/>
              <a:gd name="connsiteX0" fmla="*/ 0 w 3536157"/>
              <a:gd name="connsiteY0" fmla="*/ 681037 h 681037"/>
              <a:gd name="connsiteX1" fmla="*/ 531020 w 3536157"/>
              <a:gd name="connsiteY1" fmla="*/ 19049 h 681037"/>
              <a:gd name="connsiteX2" fmla="*/ 1019176 w 3536157"/>
              <a:gd name="connsiteY2" fmla="*/ 69055 h 681037"/>
              <a:gd name="connsiteX3" fmla="*/ 1521619 w 3536157"/>
              <a:gd name="connsiteY3" fmla="*/ 45243 h 681037"/>
              <a:gd name="connsiteX4" fmla="*/ 2014538 w 3536157"/>
              <a:gd name="connsiteY4" fmla="*/ 0 h 681037"/>
              <a:gd name="connsiteX5" fmla="*/ 2512219 w 3536157"/>
              <a:gd name="connsiteY5" fmla="*/ 188119 h 681037"/>
              <a:gd name="connsiteX6" fmla="*/ 3019426 w 3536157"/>
              <a:gd name="connsiteY6" fmla="*/ 361950 h 681037"/>
              <a:gd name="connsiteX7" fmla="*/ 3424238 w 3536157"/>
              <a:gd name="connsiteY7" fmla="*/ 600075 h 681037"/>
              <a:gd name="connsiteX8" fmla="*/ 3536157 w 3536157"/>
              <a:gd name="connsiteY8" fmla="*/ 681037 h 681037"/>
              <a:gd name="connsiteX0" fmla="*/ 0 w 3536157"/>
              <a:gd name="connsiteY0" fmla="*/ 681037 h 681037"/>
              <a:gd name="connsiteX1" fmla="*/ 531020 w 3536157"/>
              <a:gd name="connsiteY1" fmla="*/ 42862 h 681037"/>
              <a:gd name="connsiteX2" fmla="*/ 1019176 w 3536157"/>
              <a:gd name="connsiteY2" fmla="*/ 69055 h 681037"/>
              <a:gd name="connsiteX3" fmla="*/ 1521619 w 3536157"/>
              <a:gd name="connsiteY3" fmla="*/ 45243 h 681037"/>
              <a:gd name="connsiteX4" fmla="*/ 2014538 w 3536157"/>
              <a:gd name="connsiteY4" fmla="*/ 0 h 681037"/>
              <a:gd name="connsiteX5" fmla="*/ 2512219 w 3536157"/>
              <a:gd name="connsiteY5" fmla="*/ 188119 h 681037"/>
              <a:gd name="connsiteX6" fmla="*/ 3019426 w 3536157"/>
              <a:gd name="connsiteY6" fmla="*/ 361950 h 681037"/>
              <a:gd name="connsiteX7" fmla="*/ 3424238 w 3536157"/>
              <a:gd name="connsiteY7" fmla="*/ 600075 h 681037"/>
              <a:gd name="connsiteX8" fmla="*/ 3536157 w 3536157"/>
              <a:gd name="connsiteY8" fmla="*/ 681037 h 681037"/>
              <a:gd name="connsiteX0" fmla="*/ 0 w 3550445"/>
              <a:gd name="connsiteY0" fmla="*/ 690562 h 690562"/>
              <a:gd name="connsiteX1" fmla="*/ 545308 w 3550445"/>
              <a:gd name="connsiteY1" fmla="*/ 42862 h 690562"/>
              <a:gd name="connsiteX2" fmla="*/ 1033464 w 3550445"/>
              <a:gd name="connsiteY2" fmla="*/ 69055 h 690562"/>
              <a:gd name="connsiteX3" fmla="*/ 1535907 w 3550445"/>
              <a:gd name="connsiteY3" fmla="*/ 45243 h 690562"/>
              <a:gd name="connsiteX4" fmla="*/ 2028826 w 3550445"/>
              <a:gd name="connsiteY4" fmla="*/ 0 h 690562"/>
              <a:gd name="connsiteX5" fmla="*/ 2526507 w 3550445"/>
              <a:gd name="connsiteY5" fmla="*/ 188119 h 690562"/>
              <a:gd name="connsiteX6" fmla="*/ 3033714 w 3550445"/>
              <a:gd name="connsiteY6" fmla="*/ 361950 h 690562"/>
              <a:gd name="connsiteX7" fmla="*/ 3438526 w 3550445"/>
              <a:gd name="connsiteY7" fmla="*/ 600075 h 690562"/>
              <a:gd name="connsiteX8" fmla="*/ 3550445 w 3550445"/>
              <a:gd name="connsiteY8" fmla="*/ 681037 h 69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0445" h="690562">
                <a:moveTo>
                  <a:pt x="0" y="690562"/>
                </a:moveTo>
                <a:lnTo>
                  <a:pt x="545308" y="42862"/>
                </a:lnTo>
                <a:lnTo>
                  <a:pt x="1033464" y="69055"/>
                </a:lnTo>
                <a:lnTo>
                  <a:pt x="1535907" y="45243"/>
                </a:lnTo>
                <a:lnTo>
                  <a:pt x="2028826" y="0"/>
                </a:lnTo>
                <a:lnTo>
                  <a:pt x="2526507" y="188119"/>
                </a:lnTo>
                <a:lnTo>
                  <a:pt x="3033714" y="361950"/>
                </a:lnTo>
                <a:lnTo>
                  <a:pt x="3438526" y="600075"/>
                </a:lnTo>
                <a:lnTo>
                  <a:pt x="3550445" y="681037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917029" y="4548681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413707" y="4523434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3905248" y="4478537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407695" y="4669629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905372" y="4841132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395934" y="5134026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28692" name="Straight Connector 28691"/>
          <p:cNvCxnSpPr/>
          <p:nvPr/>
        </p:nvCxnSpPr>
        <p:spPr>
          <a:xfrm>
            <a:off x="2004347" y="5257800"/>
            <a:ext cx="82296" cy="762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6248399" y="3441973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Glioblastoma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248399" y="3624973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Astrocytoma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248399" y="3810000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Oligodendroglioma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248399" y="4004588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Meningioma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248399" y="4180113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Mixed </a:t>
            </a:r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248399" y="4366930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Ependymoma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248399" y="4551957"/>
            <a:ext cx="1981201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Medulloblastoma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/</a:t>
            </a:r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embryonal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/primitive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248399" y="4735658"/>
            <a:ext cx="1371600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Pilocytic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astrocytoma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248399" y="4918441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All Brain Tumors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6012618" y="3511595"/>
            <a:ext cx="73152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021231" y="3887958"/>
            <a:ext cx="73152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3" name="Isosceles Triangle 162"/>
          <p:cNvSpPr/>
          <p:nvPr/>
        </p:nvSpPr>
        <p:spPr>
          <a:xfrm>
            <a:off x="6011674" y="4060941"/>
            <a:ext cx="73152" cy="73152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925035" y="4113996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5929734" y="4301219"/>
            <a:ext cx="203417" cy="307777"/>
            <a:chOff x="1919286" y="4364829"/>
            <a:chExt cx="203417" cy="307777"/>
          </a:xfrm>
        </p:grpSpPr>
        <p:sp>
          <p:nvSpPr>
            <p:cNvPr id="166" name="TextBox 165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168" name="Oval 167"/>
          <p:cNvSpPr/>
          <p:nvPr/>
        </p:nvSpPr>
        <p:spPr>
          <a:xfrm>
            <a:off x="6021231" y="4622219"/>
            <a:ext cx="73152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9" name="Isosceles Triangle 168"/>
          <p:cNvSpPr/>
          <p:nvPr/>
        </p:nvSpPr>
        <p:spPr>
          <a:xfrm>
            <a:off x="6019138" y="4798900"/>
            <a:ext cx="73152" cy="73152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0" name="Flowchart: Decision 169"/>
          <p:cNvSpPr/>
          <p:nvPr/>
        </p:nvSpPr>
        <p:spPr>
          <a:xfrm>
            <a:off x="6015896" y="4995767"/>
            <a:ext cx="73152" cy="73152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696" name="Straight Connector 28695"/>
          <p:cNvCxnSpPr/>
          <p:nvPr/>
        </p:nvCxnSpPr>
        <p:spPr>
          <a:xfrm>
            <a:off x="5897787" y="3553324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897787" y="3735366"/>
            <a:ext cx="32004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5897787" y="3926058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5897787" y="4107691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5897787" y="4289157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5897787" y="4476796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897787" y="4662486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5897787" y="4843952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5897787" y="5032343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Flowchart: Decision 180"/>
          <p:cNvSpPr/>
          <p:nvPr/>
        </p:nvSpPr>
        <p:spPr>
          <a:xfrm>
            <a:off x="6016659" y="3694218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/>
          <p:cNvCxnSpPr/>
          <p:nvPr/>
        </p:nvCxnSpPr>
        <p:spPr>
          <a:xfrm>
            <a:off x="1765300" y="3922713"/>
            <a:ext cx="1884363" cy="11112"/>
          </a:xfrm>
          <a:prstGeom prst="line">
            <a:avLst/>
          </a:prstGeom>
          <a:ln w="1905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3648075" y="3925888"/>
            <a:ext cx="0" cy="1206500"/>
          </a:xfrm>
          <a:prstGeom prst="line">
            <a:avLst/>
          </a:prstGeom>
          <a:ln w="1905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971800" y="3925888"/>
            <a:ext cx="0" cy="1206500"/>
          </a:xfrm>
          <a:prstGeom prst="line">
            <a:avLst/>
          </a:prstGeom>
          <a:ln w="1905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981" name="Group 41"/>
          <p:cNvGrpSpPr>
            <a:grpSpLocks/>
          </p:cNvGrpSpPr>
          <p:nvPr/>
        </p:nvGrpSpPr>
        <p:grpSpPr bwMode="auto">
          <a:xfrm>
            <a:off x="1295400" y="2667000"/>
            <a:ext cx="469900" cy="2470150"/>
            <a:chOff x="1295400" y="2667000"/>
            <a:chExt cx="469500" cy="2470745"/>
          </a:xfrm>
        </p:grpSpPr>
        <p:sp>
          <p:nvSpPr>
            <p:cNvPr id="127179" name="TextBox 17"/>
            <p:cNvSpPr txBox="1">
              <a:spLocks noChangeArrowheads="1"/>
            </p:cNvSpPr>
            <p:nvPr/>
          </p:nvSpPr>
          <p:spPr bwMode="auto">
            <a:xfrm>
              <a:off x="1295400" y="2667000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1.0</a:t>
              </a:r>
            </a:p>
          </p:txBody>
        </p:sp>
        <p:sp>
          <p:nvSpPr>
            <p:cNvPr id="127180" name="TextBox 58"/>
            <p:cNvSpPr txBox="1">
              <a:spLocks noChangeArrowheads="1"/>
            </p:cNvSpPr>
            <p:nvPr/>
          </p:nvSpPr>
          <p:spPr bwMode="auto">
            <a:xfrm>
              <a:off x="1295400" y="2886968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0.9</a:t>
              </a:r>
            </a:p>
          </p:txBody>
        </p:sp>
        <p:sp>
          <p:nvSpPr>
            <p:cNvPr id="127181" name="TextBox 59"/>
            <p:cNvSpPr txBox="1">
              <a:spLocks noChangeArrowheads="1"/>
            </p:cNvSpPr>
            <p:nvPr/>
          </p:nvSpPr>
          <p:spPr bwMode="auto">
            <a:xfrm>
              <a:off x="1295400" y="3123171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0.8</a:t>
              </a:r>
            </a:p>
          </p:txBody>
        </p:sp>
        <p:sp>
          <p:nvSpPr>
            <p:cNvPr id="127182" name="TextBox 60"/>
            <p:cNvSpPr txBox="1">
              <a:spLocks noChangeArrowheads="1"/>
            </p:cNvSpPr>
            <p:nvPr/>
          </p:nvSpPr>
          <p:spPr bwMode="auto">
            <a:xfrm>
              <a:off x="1295400" y="3337792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0.7</a:t>
              </a:r>
            </a:p>
          </p:txBody>
        </p:sp>
        <p:sp>
          <p:nvSpPr>
            <p:cNvPr id="127183" name="TextBox 61"/>
            <p:cNvSpPr txBox="1">
              <a:spLocks noChangeArrowheads="1"/>
            </p:cNvSpPr>
            <p:nvPr/>
          </p:nvSpPr>
          <p:spPr bwMode="auto">
            <a:xfrm>
              <a:off x="1295400" y="3543971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0.6</a:t>
              </a:r>
            </a:p>
          </p:txBody>
        </p:sp>
        <p:sp>
          <p:nvSpPr>
            <p:cNvPr id="127184" name="TextBox 62"/>
            <p:cNvSpPr txBox="1">
              <a:spLocks noChangeArrowheads="1"/>
            </p:cNvSpPr>
            <p:nvPr/>
          </p:nvSpPr>
          <p:spPr bwMode="auto">
            <a:xfrm>
              <a:off x="1295400" y="3780174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0.5</a:t>
              </a:r>
            </a:p>
          </p:txBody>
        </p:sp>
        <p:sp>
          <p:nvSpPr>
            <p:cNvPr id="127185" name="TextBox 63"/>
            <p:cNvSpPr txBox="1">
              <a:spLocks noChangeArrowheads="1"/>
            </p:cNvSpPr>
            <p:nvPr/>
          </p:nvSpPr>
          <p:spPr bwMode="auto">
            <a:xfrm>
              <a:off x="1295400" y="3994795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0.4</a:t>
              </a:r>
            </a:p>
          </p:txBody>
        </p:sp>
        <p:sp>
          <p:nvSpPr>
            <p:cNvPr id="127186" name="TextBox 64"/>
            <p:cNvSpPr txBox="1">
              <a:spLocks noChangeArrowheads="1"/>
            </p:cNvSpPr>
            <p:nvPr/>
          </p:nvSpPr>
          <p:spPr bwMode="auto">
            <a:xfrm>
              <a:off x="1295400" y="4194399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0.3</a:t>
              </a:r>
            </a:p>
          </p:txBody>
        </p:sp>
        <p:sp>
          <p:nvSpPr>
            <p:cNvPr id="127187" name="TextBox 65"/>
            <p:cNvSpPr txBox="1">
              <a:spLocks noChangeArrowheads="1"/>
            </p:cNvSpPr>
            <p:nvPr/>
          </p:nvSpPr>
          <p:spPr bwMode="auto">
            <a:xfrm>
              <a:off x="1295400" y="4430602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0.2</a:t>
              </a:r>
            </a:p>
          </p:txBody>
        </p:sp>
        <p:sp>
          <p:nvSpPr>
            <p:cNvPr id="127188" name="TextBox 66"/>
            <p:cNvSpPr txBox="1">
              <a:spLocks noChangeArrowheads="1"/>
            </p:cNvSpPr>
            <p:nvPr/>
          </p:nvSpPr>
          <p:spPr bwMode="auto">
            <a:xfrm>
              <a:off x="1295400" y="4645223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0.1</a:t>
              </a:r>
            </a:p>
          </p:txBody>
        </p:sp>
        <p:sp>
          <p:nvSpPr>
            <p:cNvPr id="127189" name="TextBox 67"/>
            <p:cNvSpPr txBox="1">
              <a:spLocks noChangeArrowheads="1"/>
            </p:cNvSpPr>
            <p:nvPr/>
          </p:nvSpPr>
          <p:spPr bwMode="auto">
            <a:xfrm>
              <a:off x="1295400" y="4829968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0.0</a:t>
              </a:r>
            </a:p>
          </p:txBody>
        </p:sp>
      </p:grpSp>
      <p:grpSp>
        <p:nvGrpSpPr>
          <p:cNvPr id="126982" name="Group 16"/>
          <p:cNvGrpSpPr>
            <a:grpSpLocks/>
          </p:cNvGrpSpPr>
          <p:nvPr/>
        </p:nvGrpSpPr>
        <p:grpSpPr bwMode="auto">
          <a:xfrm>
            <a:off x="1841500" y="5181600"/>
            <a:ext cx="6256338" cy="325438"/>
            <a:chOff x="1841100" y="5181600"/>
            <a:chExt cx="6257488" cy="325394"/>
          </a:xfrm>
        </p:grpSpPr>
        <p:sp>
          <p:nvSpPr>
            <p:cNvPr id="127166" name="TextBox 15"/>
            <p:cNvSpPr txBox="1">
              <a:spLocks noChangeArrowheads="1"/>
            </p:cNvSpPr>
            <p:nvPr/>
          </p:nvSpPr>
          <p:spPr bwMode="auto">
            <a:xfrm>
              <a:off x="1841100" y="5181600"/>
              <a:ext cx="3687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127167" name="TextBox 43"/>
            <p:cNvSpPr txBox="1">
              <a:spLocks noChangeArrowheads="1"/>
            </p:cNvSpPr>
            <p:nvPr/>
          </p:nvSpPr>
          <p:spPr bwMode="auto">
            <a:xfrm>
              <a:off x="2303384" y="5199217"/>
              <a:ext cx="3687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</a:t>
              </a:r>
            </a:p>
          </p:txBody>
        </p:sp>
        <p:sp>
          <p:nvSpPr>
            <p:cNvPr id="127168" name="TextBox 44"/>
            <p:cNvSpPr txBox="1">
              <a:spLocks noChangeArrowheads="1"/>
            </p:cNvSpPr>
            <p:nvPr/>
          </p:nvSpPr>
          <p:spPr bwMode="auto">
            <a:xfrm>
              <a:off x="2819400" y="5199217"/>
              <a:ext cx="3687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6</a:t>
              </a:r>
            </a:p>
          </p:txBody>
        </p:sp>
        <p:sp>
          <p:nvSpPr>
            <p:cNvPr id="127169" name="TextBox 45"/>
            <p:cNvSpPr txBox="1">
              <a:spLocks noChangeArrowheads="1"/>
            </p:cNvSpPr>
            <p:nvPr/>
          </p:nvSpPr>
          <p:spPr bwMode="auto">
            <a:xfrm>
              <a:off x="3281684" y="5199217"/>
              <a:ext cx="3687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9</a:t>
              </a:r>
            </a:p>
          </p:txBody>
        </p:sp>
        <p:sp>
          <p:nvSpPr>
            <p:cNvPr id="127170" name="TextBox 46"/>
            <p:cNvSpPr txBox="1">
              <a:spLocks noChangeArrowheads="1"/>
            </p:cNvSpPr>
            <p:nvPr/>
          </p:nvSpPr>
          <p:spPr bwMode="auto">
            <a:xfrm>
              <a:off x="3723106" y="5199217"/>
              <a:ext cx="444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12</a:t>
              </a:r>
            </a:p>
          </p:txBody>
        </p:sp>
        <p:sp>
          <p:nvSpPr>
            <p:cNvPr id="127171" name="TextBox 47"/>
            <p:cNvSpPr txBox="1">
              <a:spLocks noChangeArrowheads="1"/>
            </p:cNvSpPr>
            <p:nvPr/>
          </p:nvSpPr>
          <p:spPr bwMode="auto">
            <a:xfrm>
              <a:off x="4191000" y="5199217"/>
              <a:ext cx="4275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15</a:t>
              </a:r>
            </a:p>
          </p:txBody>
        </p:sp>
        <p:sp>
          <p:nvSpPr>
            <p:cNvPr id="127172" name="TextBox 48"/>
            <p:cNvSpPr txBox="1">
              <a:spLocks noChangeArrowheads="1"/>
            </p:cNvSpPr>
            <p:nvPr/>
          </p:nvSpPr>
          <p:spPr bwMode="auto">
            <a:xfrm>
              <a:off x="4689512" y="5199217"/>
              <a:ext cx="546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18</a:t>
              </a:r>
            </a:p>
          </p:txBody>
        </p:sp>
        <p:sp>
          <p:nvSpPr>
            <p:cNvPr id="127173" name="TextBox 50"/>
            <p:cNvSpPr txBox="1">
              <a:spLocks noChangeArrowheads="1"/>
            </p:cNvSpPr>
            <p:nvPr/>
          </p:nvSpPr>
          <p:spPr bwMode="auto">
            <a:xfrm>
              <a:off x="5154865" y="5199217"/>
              <a:ext cx="444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21</a:t>
              </a:r>
            </a:p>
          </p:txBody>
        </p:sp>
        <p:sp>
          <p:nvSpPr>
            <p:cNvPr id="127174" name="TextBox 51"/>
            <p:cNvSpPr txBox="1">
              <a:spLocks noChangeArrowheads="1"/>
            </p:cNvSpPr>
            <p:nvPr/>
          </p:nvSpPr>
          <p:spPr bwMode="auto">
            <a:xfrm>
              <a:off x="5638800" y="5199217"/>
              <a:ext cx="4275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24</a:t>
              </a:r>
            </a:p>
          </p:txBody>
        </p:sp>
        <p:sp>
          <p:nvSpPr>
            <p:cNvPr id="127175" name="TextBox 52"/>
            <p:cNvSpPr txBox="1">
              <a:spLocks noChangeArrowheads="1"/>
            </p:cNvSpPr>
            <p:nvPr/>
          </p:nvSpPr>
          <p:spPr bwMode="auto">
            <a:xfrm>
              <a:off x="6134771" y="5199217"/>
              <a:ext cx="546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27</a:t>
              </a:r>
            </a:p>
          </p:txBody>
        </p:sp>
        <p:sp>
          <p:nvSpPr>
            <p:cNvPr id="127176" name="TextBox 53"/>
            <p:cNvSpPr txBox="1">
              <a:spLocks noChangeArrowheads="1"/>
            </p:cNvSpPr>
            <p:nvPr/>
          </p:nvSpPr>
          <p:spPr bwMode="auto">
            <a:xfrm>
              <a:off x="6590623" y="5199217"/>
              <a:ext cx="444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30</a:t>
              </a:r>
            </a:p>
          </p:txBody>
        </p:sp>
        <p:sp>
          <p:nvSpPr>
            <p:cNvPr id="127177" name="TextBox 54"/>
            <p:cNvSpPr txBox="1">
              <a:spLocks noChangeArrowheads="1"/>
            </p:cNvSpPr>
            <p:nvPr/>
          </p:nvSpPr>
          <p:spPr bwMode="auto">
            <a:xfrm>
              <a:off x="7077513" y="5199217"/>
              <a:ext cx="4275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33</a:t>
              </a:r>
            </a:p>
          </p:txBody>
        </p:sp>
        <p:sp>
          <p:nvSpPr>
            <p:cNvPr id="127178" name="TextBox 55"/>
            <p:cNvSpPr txBox="1">
              <a:spLocks noChangeArrowheads="1"/>
            </p:cNvSpPr>
            <p:nvPr/>
          </p:nvSpPr>
          <p:spPr bwMode="auto">
            <a:xfrm>
              <a:off x="7551688" y="5199217"/>
              <a:ext cx="546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36</a:t>
              </a:r>
            </a:p>
          </p:txBody>
        </p:sp>
      </p:grpSp>
      <p:sp>
        <p:nvSpPr>
          <p:cNvPr id="126983" name="TextBox 7"/>
          <p:cNvSpPr txBox="1">
            <a:spLocks noChangeArrowheads="1"/>
          </p:cNvSpPr>
          <p:nvPr/>
        </p:nvSpPr>
        <p:spPr bwMode="auto">
          <a:xfrm>
            <a:off x="284036" y="6425121"/>
            <a:ext cx="38550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Wick W, et al. 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2013;31(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): Abstract 2002.</a:t>
            </a:r>
          </a:p>
        </p:txBody>
      </p:sp>
      <p:sp>
        <p:nvSpPr>
          <p:cNvPr id="126984" name="Text Box 2"/>
          <p:cNvSpPr txBox="1">
            <a:spLocks noChangeArrowheads="1"/>
          </p:cNvSpPr>
          <p:nvPr/>
        </p:nvSpPr>
        <p:spPr bwMode="auto">
          <a:xfrm>
            <a:off x="0" y="419100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 smtClean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 smtClean="0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 smtClean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126985" name="Text Box 2"/>
          <p:cNvSpPr txBox="1">
            <a:spLocks noChangeArrowheads="1"/>
          </p:cNvSpPr>
          <p:nvPr/>
        </p:nvSpPr>
        <p:spPr bwMode="auto">
          <a:xfrm>
            <a:off x="0" y="1409700"/>
            <a:ext cx="91440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 err="1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AVAGlio</a:t>
            </a:r>
            <a:r>
              <a:rPr lang="en-US" altLang="en-US" sz="240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 trial</a:t>
            </a: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: Investigator-assessed PFS</a:t>
            </a:r>
            <a:b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</a:b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(Co-primary endpoint)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765300" y="2814638"/>
            <a:ext cx="0" cy="232251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52600" y="5127625"/>
            <a:ext cx="62484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76400" y="2827338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76400" y="304165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76400" y="3267075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676400" y="3481388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76400" y="3703638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76400" y="3922713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676400" y="4148138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676400" y="436245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76400" y="4586288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76400" y="4811713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76400" y="5026025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1927225" y="518160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2405063" y="518160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2886075" y="518160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3371850" y="518160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3846513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4324350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4805363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5281613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5773738" y="5191125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6253163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6731000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7212013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7686675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012" name="TextBox 42"/>
          <p:cNvSpPr txBox="1">
            <a:spLocks noChangeArrowheads="1"/>
          </p:cNvSpPr>
          <p:nvPr/>
        </p:nvSpPr>
        <p:spPr bwMode="auto">
          <a:xfrm>
            <a:off x="2925763" y="2400300"/>
            <a:ext cx="19653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RT/TMZ/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PIb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(n = 463)</a:t>
            </a:r>
          </a:p>
        </p:txBody>
      </p:sp>
      <p:sp>
        <p:nvSpPr>
          <p:cNvPr id="127013" name="TextBox 70"/>
          <p:cNvSpPr txBox="1">
            <a:spLocks noChangeArrowheads="1"/>
          </p:cNvSpPr>
          <p:nvPr/>
        </p:nvSpPr>
        <p:spPr bwMode="auto">
          <a:xfrm>
            <a:off x="4941888" y="2400300"/>
            <a:ext cx="19653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RT/TMZ/BEV (n = 458)</a:t>
            </a:r>
          </a:p>
        </p:txBody>
      </p:sp>
      <p:sp>
        <p:nvSpPr>
          <p:cNvPr id="127014" name="TextBox 71"/>
          <p:cNvSpPr txBox="1">
            <a:spLocks noChangeArrowheads="1"/>
          </p:cNvSpPr>
          <p:nvPr/>
        </p:nvSpPr>
        <p:spPr bwMode="auto">
          <a:xfrm>
            <a:off x="4675188" y="3263900"/>
            <a:ext cx="3036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Stratified HR: 0.64 (95% CI: 0.55-0.74)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&lt;.0001 (log-rank test)</a:t>
            </a:r>
          </a:p>
        </p:txBody>
      </p:sp>
      <p:sp>
        <p:nvSpPr>
          <p:cNvPr id="127015" name="TextBox 72"/>
          <p:cNvSpPr txBox="1">
            <a:spLocks noChangeArrowheads="1"/>
          </p:cNvSpPr>
          <p:nvPr/>
        </p:nvSpPr>
        <p:spPr bwMode="auto">
          <a:xfrm>
            <a:off x="1841500" y="4824413"/>
            <a:ext cx="10779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00FF00"/>
                </a:solidFill>
                <a:latin typeface="Calibri" panose="020F0502020204030204" pitchFamily="34" charset="0"/>
              </a:rPr>
              <a:t>6.2 months</a:t>
            </a:r>
          </a:p>
        </p:txBody>
      </p:sp>
      <p:sp>
        <p:nvSpPr>
          <p:cNvPr id="127016" name="TextBox 73"/>
          <p:cNvSpPr txBox="1">
            <a:spLocks noChangeArrowheads="1"/>
          </p:cNvSpPr>
          <p:nvPr/>
        </p:nvSpPr>
        <p:spPr bwMode="auto">
          <a:xfrm>
            <a:off x="3752850" y="4824413"/>
            <a:ext cx="10795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10.6 months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8200" y="3123171"/>
            <a:ext cx="400110" cy="1758255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Probability of PFS</a:t>
            </a:r>
          </a:p>
        </p:txBody>
      </p:sp>
      <p:sp>
        <p:nvSpPr>
          <p:cNvPr id="127018" name="TextBox 75"/>
          <p:cNvSpPr txBox="1">
            <a:spLocks noChangeArrowheads="1"/>
          </p:cNvSpPr>
          <p:nvPr/>
        </p:nvSpPr>
        <p:spPr bwMode="auto">
          <a:xfrm>
            <a:off x="4337050" y="5548313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Months</a:t>
            </a:r>
          </a:p>
        </p:txBody>
      </p:sp>
      <p:sp>
        <p:nvSpPr>
          <p:cNvPr id="127019" name="TextBox 76"/>
          <p:cNvSpPr txBox="1">
            <a:spLocks noChangeArrowheads="1"/>
          </p:cNvSpPr>
          <p:nvPr/>
        </p:nvSpPr>
        <p:spPr bwMode="auto">
          <a:xfrm>
            <a:off x="1795463" y="58642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463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458</a:t>
            </a:r>
          </a:p>
        </p:txBody>
      </p:sp>
      <p:sp>
        <p:nvSpPr>
          <p:cNvPr id="127020" name="TextBox 77"/>
          <p:cNvSpPr txBox="1">
            <a:spLocks noChangeArrowheads="1"/>
          </p:cNvSpPr>
          <p:nvPr/>
        </p:nvSpPr>
        <p:spPr bwMode="auto">
          <a:xfrm>
            <a:off x="2282825" y="58642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349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424</a:t>
            </a:r>
          </a:p>
        </p:txBody>
      </p:sp>
      <p:sp>
        <p:nvSpPr>
          <p:cNvPr id="127021" name="TextBox 78"/>
          <p:cNvSpPr txBox="1">
            <a:spLocks noChangeArrowheads="1"/>
          </p:cNvSpPr>
          <p:nvPr/>
        </p:nvSpPr>
        <p:spPr bwMode="auto">
          <a:xfrm>
            <a:off x="2743200" y="58642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247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366</a:t>
            </a:r>
          </a:p>
        </p:txBody>
      </p:sp>
      <p:sp>
        <p:nvSpPr>
          <p:cNvPr id="127022" name="TextBox 79"/>
          <p:cNvSpPr txBox="1">
            <a:spLocks noChangeArrowheads="1"/>
          </p:cNvSpPr>
          <p:nvPr/>
        </p:nvSpPr>
        <p:spPr bwMode="auto">
          <a:xfrm>
            <a:off x="3244850" y="58642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170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278</a:t>
            </a:r>
          </a:p>
        </p:txBody>
      </p:sp>
      <p:sp>
        <p:nvSpPr>
          <p:cNvPr id="127023" name="TextBox 80"/>
          <p:cNvSpPr txBox="1">
            <a:spLocks noChangeArrowheads="1"/>
          </p:cNvSpPr>
          <p:nvPr/>
        </p:nvSpPr>
        <p:spPr bwMode="auto">
          <a:xfrm>
            <a:off x="3733800" y="58642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110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189</a:t>
            </a:r>
          </a:p>
        </p:txBody>
      </p:sp>
      <p:sp>
        <p:nvSpPr>
          <p:cNvPr id="127024" name="TextBox 81"/>
          <p:cNvSpPr txBox="1">
            <a:spLocks noChangeArrowheads="1"/>
          </p:cNvSpPr>
          <p:nvPr/>
        </p:nvSpPr>
        <p:spPr bwMode="auto">
          <a:xfrm>
            <a:off x="4211638" y="58642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77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104</a:t>
            </a:r>
          </a:p>
        </p:txBody>
      </p:sp>
      <p:sp>
        <p:nvSpPr>
          <p:cNvPr id="127025" name="TextBox 82"/>
          <p:cNvSpPr txBox="1">
            <a:spLocks noChangeArrowheads="1"/>
          </p:cNvSpPr>
          <p:nvPr/>
        </p:nvSpPr>
        <p:spPr bwMode="auto">
          <a:xfrm>
            <a:off x="4659313" y="58642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47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71</a:t>
            </a:r>
          </a:p>
        </p:txBody>
      </p:sp>
      <p:sp>
        <p:nvSpPr>
          <p:cNvPr id="127026" name="TextBox 83"/>
          <p:cNvSpPr txBox="1">
            <a:spLocks noChangeArrowheads="1"/>
          </p:cNvSpPr>
          <p:nvPr/>
        </p:nvSpPr>
        <p:spPr bwMode="auto">
          <a:xfrm>
            <a:off x="5132388" y="58642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23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127027" name="TextBox 84"/>
          <p:cNvSpPr txBox="1">
            <a:spLocks noChangeArrowheads="1"/>
          </p:cNvSpPr>
          <p:nvPr/>
        </p:nvSpPr>
        <p:spPr bwMode="auto">
          <a:xfrm>
            <a:off x="5589588" y="58642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8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13</a:t>
            </a:r>
          </a:p>
        </p:txBody>
      </p:sp>
      <p:sp>
        <p:nvSpPr>
          <p:cNvPr id="127028" name="TextBox 85"/>
          <p:cNvSpPr txBox="1">
            <a:spLocks noChangeArrowheads="1"/>
          </p:cNvSpPr>
          <p:nvPr/>
        </p:nvSpPr>
        <p:spPr bwMode="auto">
          <a:xfrm>
            <a:off x="6134100" y="58642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127029" name="TextBox 86"/>
          <p:cNvSpPr txBox="1">
            <a:spLocks noChangeArrowheads="1"/>
          </p:cNvSpPr>
          <p:nvPr/>
        </p:nvSpPr>
        <p:spPr bwMode="auto">
          <a:xfrm>
            <a:off x="6616700" y="58642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27030" name="TextBox 87"/>
          <p:cNvSpPr txBox="1">
            <a:spLocks noChangeArrowheads="1"/>
          </p:cNvSpPr>
          <p:nvPr/>
        </p:nvSpPr>
        <p:spPr bwMode="auto">
          <a:xfrm>
            <a:off x="7091363" y="58642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7031" name="TextBox 88"/>
          <p:cNvSpPr txBox="1">
            <a:spLocks noChangeArrowheads="1"/>
          </p:cNvSpPr>
          <p:nvPr/>
        </p:nvSpPr>
        <p:spPr bwMode="auto">
          <a:xfrm>
            <a:off x="7580313" y="58642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7032" name="TextBox 89"/>
          <p:cNvSpPr txBox="1">
            <a:spLocks noChangeArrowheads="1"/>
          </p:cNvSpPr>
          <p:nvPr/>
        </p:nvSpPr>
        <p:spPr bwMode="auto">
          <a:xfrm>
            <a:off x="868363" y="5740400"/>
            <a:ext cx="16573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N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  RT/TMZ/PIb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  RT/TMZ/BEV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1970088" y="2762250"/>
            <a:ext cx="55562" cy="7302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1968500" y="2828925"/>
            <a:ext cx="4697413" cy="2122488"/>
          </a:xfrm>
          <a:custGeom>
            <a:avLst/>
            <a:gdLst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669279 w 3093578"/>
              <a:gd name="connsiteY112" fmla="*/ 1553064 h 1883601"/>
              <a:gd name="connsiteX113" fmla="*/ 1697765 w 3093578"/>
              <a:gd name="connsiteY113" fmla="*/ 1547367 h 1883601"/>
              <a:gd name="connsiteX114" fmla="*/ 1743342 w 3093578"/>
              <a:gd name="connsiteY114" fmla="*/ 1553064 h 1883601"/>
              <a:gd name="connsiteX115" fmla="*/ 1751888 w 3093578"/>
              <a:gd name="connsiteY115" fmla="*/ 1555913 h 1883601"/>
              <a:gd name="connsiteX116" fmla="*/ 1777526 w 3093578"/>
              <a:gd name="connsiteY116" fmla="*/ 1558762 h 1883601"/>
              <a:gd name="connsiteX117" fmla="*/ 1794617 w 3093578"/>
              <a:gd name="connsiteY117" fmla="*/ 1561610 h 1883601"/>
              <a:gd name="connsiteX118" fmla="*/ 1797466 w 3093578"/>
              <a:gd name="connsiteY118" fmla="*/ 1587248 h 1883601"/>
              <a:gd name="connsiteX119" fmla="*/ 1808860 w 3093578"/>
              <a:gd name="connsiteY119" fmla="*/ 1590096 h 1883601"/>
              <a:gd name="connsiteX120" fmla="*/ 1865832 w 3093578"/>
              <a:gd name="connsiteY120" fmla="*/ 1592945 h 1883601"/>
              <a:gd name="connsiteX121" fmla="*/ 1871529 w 3093578"/>
              <a:gd name="connsiteY121" fmla="*/ 1601490 h 1883601"/>
              <a:gd name="connsiteX122" fmla="*/ 1917107 w 3093578"/>
              <a:gd name="connsiteY122" fmla="*/ 1621431 h 1883601"/>
              <a:gd name="connsiteX123" fmla="*/ 1962684 w 3093578"/>
              <a:gd name="connsiteY123" fmla="*/ 1627128 h 1883601"/>
              <a:gd name="connsiteX124" fmla="*/ 1979776 w 3093578"/>
              <a:gd name="connsiteY124" fmla="*/ 1629976 h 1883601"/>
              <a:gd name="connsiteX125" fmla="*/ 1988322 w 3093578"/>
              <a:gd name="connsiteY125" fmla="*/ 1632825 h 1883601"/>
              <a:gd name="connsiteX126" fmla="*/ 1999716 w 3093578"/>
              <a:gd name="connsiteY126" fmla="*/ 1638522 h 1883601"/>
              <a:gd name="connsiteX127" fmla="*/ 2013959 w 3093578"/>
              <a:gd name="connsiteY127" fmla="*/ 1641371 h 1883601"/>
              <a:gd name="connsiteX128" fmla="*/ 2050991 w 3093578"/>
              <a:gd name="connsiteY128" fmla="*/ 1647068 h 1883601"/>
              <a:gd name="connsiteX129" fmla="*/ 2085174 w 3093578"/>
              <a:gd name="connsiteY129" fmla="*/ 1652765 h 1883601"/>
              <a:gd name="connsiteX130" fmla="*/ 2107963 w 3093578"/>
              <a:gd name="connsiteY130" fmla="*/ 1655614 h 1883601"/>
              <a:gd name="connsiteX131" fmla="*/ 2125055 w 3093578"/>
              <a:gd name="connsiteY131" fmla="*/ 1658462 h 1883601"/>
              <a:gd name="connsiteX132" fmla="*/ 2221907 w 3093578"/>
              <a:gd name="connsiteY132" fmla="*/ 1661311 h 1883601"/>
              <a:gd name="connsiteX133" fmla="*/ 2227604 w 3093578"/>
              <a:gd name="connsiteY133" fmla="*/ 1669857 h 1883601"/>
              <a:gd name="connsiteX134" fmla="*/ 2273182 w 3093578"/>
              <a:gd name="connsiteY134" fmla="*/ 1684100 h 1883601"/>
              <a:gd name="connsiteX135" fmla="*/ 2281727 w 3093578"/>
              <a:gd name="connsiteY135" fmla="*/ 1686948 h 1883601"/>
              <a:gd name="connsiteX136" fmla="*/ 2315911 w 3093578"/>
              <a:gd name="connsiteY136" fmla="*/ 1692646 h 1883601"/>
              <a:gd name="connsiteX137" fmla="*/ 2327305 w 3093578"/>
              <a:gd name="connsiteY137" fmla="*/ 1695494 h 1883601"/>
              <a:gd name="connsiteX138" fmla="*/ 2352942 w 3093578"/>
              <a:gd name="connsiteY138" fmla="*/ 1704040 h 1883601"/>
              <a:gd name="connsiteX139" fmla="*/ 2384277 w 3093578"/>
              <a:gd name="connsiteY139" fmla="*/ 1709737 h 1883601"/>
              <a:gd name="connsiteX140" fmla="*/ 2389974 w 3093578"/>
              <a:gd name="connsiteY140" fmla="*/ 1726829 h 1883601"/>
              <a:gd name="connsiteX141" fmla="*/ 2409914 w 3093578"/>
              <a:gd name="connsiteY141" fmla="*/ 1732526 h 1883601"/>
              <a:gd name="connsiteX142" fmla="*/ 2424157 w 3093578"/>
              <a:gd name="connsiteY142" fmla="*/ 1735375 h 1883601"/>
              <a:gd name="connsiteX143" fmla="*/ 2475432 w 3093578"/>
              <a:gd name="connsiteY143" fmla="*/ 1738223 h 1883601"/>
              <a:gd name="connsiteX144" fmla="*/ 2483978 w 3093578"/>
              <a:gd name="connsiteY144" fmla="*/ 1741072 h 1883601"/>
              <a:gd name="connsiteX145" fmla="*/ 2546647 w 3093578"/>
              <a:gd name="connsiteY145" fmla="*/ 1746769 h 1883601"/>
              <a:gd name="connsiteX146" fmla="*/ 2560890 w 3093578"/>
              <a:gd name="connsiteY146" fmla="*/ 1749618 h 1883601"/>
              <a:gd name="connsiteX147" fmla="*/ 2563739 w 3093578"/>
              <a:gd name="connsiteY147" fmla="*/ 1758163 h 1883601"/>
              <a:gd name="connsiteX148" fmla="*/ 2577982 w 3093578"/>
              <a:gd name="connsiteY148" fmla="*/ 1761012 h 1883601"/>
              <a:gd name="connsiteX149" fmla="*/ 2609316 w 3093578"/>
              <a:gd name="connsiteY149" fmla="*/ 1763861 h 1883601"/>
              <a:gd name="connsiteX150" fmla="*/ 2615013 w 3093578"/>
              <a:gd name="connsiteY150" fmla="*/ 1780952 h 1883601"/>
              <a:gd name="connsiteX151" fmla="*/ 2632105 w 3093578"/>
              <a:gd name="connsiteY151" fmla="*/ 1789498 h 1883601"/>
              <a:gd name="connsiteX152" fmla="*/ 2643499 w 3093578"/>
              <a:gd name="connsiteY152" fmla="*/ 1795195 h 1883601"/>
              <a:gd name="connsiteX153" fmla="*/ 2654894 w 3093578"/>
              <a:gd name="connsiteY153" fmla="*/ 1798044 h 1883601"/>
              <a:gd name="connsiteX154" fmla="*/ 2691926 w 3093578"/>
              <a:gd name="connsiteY154" fmla="*/ 1806590 h 1883601"/>
              <a:gd name="connsiteX155" fmla="*/ 2731806 w 3093578"/>
              <a:gd name="connsiteY155" fmla="*/ 1815135 h 1883601"/>
              <a:gd name="connsiteX156" fmla="*/ 2748898 w 3093578"/>
              <a:gd name="connsiteY156" fmla="*/ 1820833 h 1883601"/>
              <a:gd name="connsiteX157" fmla="*/ 2803021 w 3093578"/>
              <a:gd name="connsiteY157" fmla="*/ 1837924 h 1883601"/>
              <a:gd name="connsiteX158" fmla="*/ 2922662 w 3093578"/>
              <a:gd name="connsiteY158" fmla="*/ 1843621 h 1883601"/>
              <a:gd name="connsiteX159" fmla="*/ 2936905 w 3093578"/>
              <a:gd name="connsiteY159" fmla="*/ 1855016 h 1883601"/>
              <a:gd name="connsiteX160" fmla="*/ 2948299 w 3093578"/>
              <a:gd name="connsiteY160" fmla="*/ 1863562 h 1883601"/>
              <a:gd name="connsiteX161" fmla="*/ 2965391 w 3093578"/>
              <a:gd name="connsiteY161" fmla="*/ 1869259 h 1883601"/>
              <a:gd name="connsiteX162" fmla="*/ 2996726 w 3093578"/>
              <a:gd name="connsiteY162" fmla="*/ 1877805 h 1883601"/>
              <a:gd name="connsiteX163" fmla="*/ 3070789 w 3093578"/>
              <a:gd name="connsiteY163" fmla="*/ 1880653 h 1883601"/>
              <a:gd name="connsiteX164" fmla="*/ 3093578 w 3093578"/>
              <a:gd name="connsiteY164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669279 w 3093578"/>
              <a:gd name="connsiteY112" fmla="*/ 1553064 h 1883601"/>
              <a:gd name="connsiteX113" fmla="*/ 1743342 w 3093578"/>
              <a:gd name="connsiteY113" fmla="*/ 1553064 h 1883601"/>
              <a:gd name="connsiteX114" fmla="*/ 1751888 w 3093578"/>
              <a:gd name="connsiteY114" fmla="*/ 1555913 h 1883601"/>
              <a:gd name="connsiteX115" fmla="*/ 1777526 w 3093578"/>
              <a:gd name="connsiteY115" fmla="*/ 1558762 h 1883601"/>
              <a:gd name="connsiteX116" fmla="*/ 1794617 w 3093578"/>
              <a:gd name="connsiteY116" fmla="*/ 1561610 h 1883601"/>
              <a:gd name="connsiteX117" fmla="*/ 1797466 w 3093578"/>
              <a:gd name="connsiteY117" fmla="*/ 1587248 h 1883601"/>
              <a:gd name="connsiteX118" fmla="*/ 1808860 w 3093578"/>
              <a:gd name="connsiteY118" fmla="*/ 1590096 h 1883601"/>
              <a:gd name="connsiteX119" fmla="*/ 1865832 w 3093578"/>
              <a:gd name="connsiteY119" fmla="*/ 1592945 h 1883601"/>
              <a:gd name="connsiteX120" fmla="*/ 1871529 w 3093578"/>
              <a:gd name="connsiteY120" fmla="*/ 1601490 h 1883601"/>
              <a:gd name="connsiteX121" fmla="*/ 1917107 w 3093578"/>
              <a:gd name="connsiteY121" fmla="*/ 1621431 h 1883601"/>
              <a:gd name="connsiteX122" fmla="*/ 1962684 w 3093578"/>
              <a:gd name="connsiteY122" fmla="*/ 1627128 h 1883601"/>
              <a:gd name="connsiteX123" fmla="*/ 1979776 w 3093578"/>
              <a:gd name="connsiteY123" fmla="*/ 1629976 h 1883601"/>
              <a:gd name="connsiteX124" fmla="*/ 1988322 w 3093578"/>
              <a:gd name="connsiteY124" fmla="*/ 1632825 h 1883601"/>
              <a:gd name="connsiteX125" fmla="*/ 1999716 w 3093578"/>
              <a:gd name="connsiteY125" fmla="*/ 1638522 h 1883601"/>
              <a:gd name="connsiteX126" fmla="*/ 2013959 w 3093578"/>
              <a:gd name="connsiteY126" fmla="*/ 1641371 h 1883601"/>
              <a:gd name="connsiteX127" fmla="*/ 2050991 w 3093578"/>
              <a:gd name="connsiteY127" fmla="*/ 1647068 h 1883601"/>
              <a:gd name="connsiteX128" fmla="*/ 2085174 w 3093578"/>
              <a:gd name="connsiteY128" fmla="*/ 1652765 h 1883601"/>
              <a:gd name="connsiteX129" fmla="*/ 2107963 w 3093578"/>
              <a:gd name="connsiteY129" fmla="*/ 1655614 h 1883601"/>
              <a:gd name="connsiteX130" fmla="*/ 2125055 w 3093578"/>
              <a:gd name="connsiteY130" fmla="*/ 1658462 h 1883601"/>
              <a:gd name="connsiteX131" fmla="*/ 2221907 w 3093578"/>
              <a:gd name="connsiteY131" fmla="*/ 1661311 h 1883601"/>
              <a:gd name="connsiteX132" fmla="*/ 2227604 w 3093578"/>
              <a:gd name="connsiteY132" fmla="*/ 1669857 h 1883601"/>
              <a:gd name="connsiteX133" fmla="*/ 2273182 w 3093578"/>
              <a:gd name="connsiteY133" fmla="*/ 1684100 h 1883601"/>
              <a:gd name="connsiteX134" fmla="*/ 2281727 w 3093578"/>
              <a:gd name="connsiteY134" fmla="*/ 1686948 h 1883601"/>
              <a:gd name="connsiteX135" fmla="*/ 2315911 w 3093578"/>
              <a:gd name="connsiteY135" fmla="*/ 1692646 h 1883601"/>
              <a:gd name="connsiteX136" fmla="*/ 2327305 w 3093578"/>
              <a:gd name="connsiteY136" fmla="*/ 1695494 h 1883601"/>
              <a:gd name="connsiteX137" fmla="*/ 2352942 w 3093578"/>
              <a:gd name="connsiteY137" fmla="*/ 1704040 h 1883601"/>
              <a:gd name="connsiteX138" fmla="*/ 2384277 w 3093578"/>
              <a:gd name="connsiteY138" fmla="*/ 1709737 h 1883601"/>
              <a:gd name="connsiteX139" fmla="*/ 2389974 w 3093578"/>
              <a:gd name="connsiteY139" fmla="*/ 1726829 h 1883601"/>
              <a:gd name="connsiteX140" fmla="*/ 2409914 w 3093578"/>
              <a:gd name="connsiteY140" fmla="*/ 1732526 h 1883601"/>
              <a:gd name="connsiteX141" fmla="*/ 2424157 w 3093578"/>
              <a:gd name="connsiteY141" fmla="*/ 1735375 h 1883601"/>
              <a:gd name="connsiteX142" fmla="*/ 2475432 w 3093578"/>
              <a:gd name="connsiteY142" fmla="*/ 1738223 h 1883601"/>
              <a:gd name="connsiteX143" fmla="*/ 2483978 w 3093578"/>
              <a:gd name="connsiteY143" fmla="*/ 1741072 h 1883601"/>
              <a:gd name="connsiteX144" fmla="*/ 2546647 w 3093578"/>
              <a:gd name="connsiteY144" fmla="*/ 1746769 h 1883601"/>
              <a:gd name="connsiteX145" fmla="*/ 2560890 w 3093578"/>
              <a:gd name="connsiteY145" fmla="*/ 1749618 h 1883601"/>
              <a:gd name="connsiteX146" fmla="*/ 2563739 w 3093578"/>
              <a:gd name="connsiteY146" fmla="*/ 1758163 h 1883601"/>
              <a:gd name="connsiteX147" fmla="*/ 2577982 w 3093578"/>
              <a:gd name="connsiteY147" fmla="*/ 1761012 h 1883601"/>
              <a:gd name="connsiteX148" fmla="*/ 2609316 w 3093578"/>
              <a:gd name="connsiteY148" fmla="*/ 1763861 h 1883601"/>
              <a:gd name="connsiteX149" fmla="*/ 2615013 w 3093578"/>
              <a:gd name="connsiteY149" fmla="*/ 1780952 h 1883601"/>
              <a:gd name="connsiteX150" fmla="*/ 2632105 w 3093578"/>
              <a:gd name="connsiteY150" fmla="*/ 1789498 h 1883601"/>
              <a:gd name="connsiteX151" fmla="*/ 2643499 w 3093578"/>
              <a:gd name="connsiteY151" fmla="*/ 1795195 h 1883601"/>
              <a:gd name="connsiteX152" fmla="*/ 2654894 w 3093578"/>
              <a:gd name="connsiteY152" fmla="*/ 1798044 h 1883601"/>
              <a:gd name="connsiteX153" fmla="*/ 2691926 w 3093578"/>
              <a:gd name="connsiteY153" fmla="*/ 1806590 h 1883601"/>
              <a:gd name="connsiteX154" fmla="*/ 2731806 w 3093578"/>
              <a:gd name="connsiteY154" fmla="*/ 1815135 h 1883601"/>
              <a:gd name="connsiteX155" fmla="*/ 2748898 w 3093578"/>
              <a:gd name="connsiteY155" fmla="*/ 1820833 h 1883601"/>
              <a:gd name="connsiteX156" fmla="*/ 2803021 w 3093578"/>
              <a:gd name="connsiteY156" fmla="*/ 1837924 h 1883601"/>
              <a:gd name="connsiteX157" fmla="*/ 2922662 w 3093578"/>
              <a:gd name="connsiteY157" fmla="*/ 1843621 h 1883601"/>
              <a:gd name="connsiteX158" fmla="*/ 2936905 w 3093578"/>
              <a:gd name="connsiteY158" fmla="*/ 1855016 h 1883601"/>
              <a:gd name="connsiteX159" fmla="*/ 2948299 w 3093578"/>
              <a:gd name="connsiteY159" fmla="*/ 1863562 h 1883601"/>
              <a:gd name="connsiteX160" fmla="*/ 2965391 w 3093578"/>
              <a:gd name="connsiteY160" fmla="*/ 1869259 h 1883601"/>
              <a:gd name="connsiteX161" fmla="*/ 2996726 w 3093578"/>
              <a:gd name="connsiteY161" fmla="*/ 1877805 h 1883601"/>
              <a:gd name="connsiteX162" fmla="*/ 3070789 w 3093578"/>
              <a:gd name="connsiteY162" fmla="*/ 1880653 h 1883601"/>
              <a:gd name="connsiteX163" fmla="*/ 3093578 w 3093578"/>
              <a:gd name="connsiteY163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43342 w 3093578"/>
              <a:gd name="connsiteY112" fmla="*/ 1553064 h 1883601"/>
              <a:gd name="connsiteX113" fmla="*/ 1751888 w 3093578"/>
              <a:gd name="connsiteY113" fmla="*/ 1555913 h 1883601"/>
              <a:gd name="connsiteX114" fmla="*/ 1777526 w 3093578"/>
              <a:gd name="connsiteY114" fmla="*/ 1558762 h 1883601"/>
              <a:gd name="connsiteX115" fmla="*/ 1794617 w 3093578"/>
              <a:gd name="connsiteY115" fmla="*/ 1561610 h 1883601"/>
              <a:gd name="connsiteX116" fmla="*/ 1797466 w 3093578"/>
              <a:gd name="connsiteY116" fmla="*/ 1587248 h 1883601"/>
              <a:gd name="connsiteX117" fmla="*/ 1808860 w 3093578"/>
              <a:gd name="connsiteY117" fmla="*/ 1590096 h 1883601"/>
              <a:gd name="connsiteX118" fmla="*/ 1865832 w 3093578"/>
              <a:gd name="connsiteY118" fmla="*/ 1592945 h 1883601"/>
              <a:gd name="connsiteX119" fmla="*/ 1871529 w 3093578"/>
              <a:gd name="connsiteY119" fmla="*/ 1601490 h 1883601"/>
              <a:gd name="connsiteX120" fmla="*/ 1917107 w 3093578"/>
              <a:gd name="connsiteY120" fmla="*/ 1621431 h 1883601"/>
              <a:gd name="connsiteX121" fmla="*/ 1962684 w 3093578"/>
              <a:gd name="connsiteY121" fmla="*/ 1627128 h 1883601"/>
              <a:gd name="connsiteX122" fmla="*/ 1979776 w 3093578"/>
              <a:gd name="connsiteY122" fmla="*/ 1629976 h 1883601"/>
              <a:gd name="connsiteX123" fmla="*/ 1988322 w 3093578"/>
              <a:gd name="connsiteY123" fmla="*/ 1632825 h 1883601"/>
              <a:gd name="connsiteX124" fmla="*/ 1999716 w 3093578"/>
              <a:gd name="connsiteY124" fmla="*/ 1638522 h 1883601"/>
              <a:gd name="connsiteX125" fmla="*/ 2013959 w 3093578"/>
              <a:gd name="connsiteY125" fmla="*/ 1641371 h 1883601"/>
              <a:gd name="connsiteX126" fmla="*/ 2050991 w 3093578"/>
              <a:gd name="connsiteY126" fmla="*/ 1647068 h 1883601"/>
              <a:gd name="connsiteX127" fmla="*/ 2085174 w 3093578"/>
              <a:gd name="connsiteY127" fmla="*/ 1652765 h 1883601"/>
              <a:gd name="connsiteX128" fmla="*/ 2107963 w 3093578"/>
              <a:gd name="connsiteY128" fmla="*/ 1655614 h 1883601"/>
              <a:gd name="connsiteX129" fmla="*/ 2125055 w 3093578"/>
              <a:gd name="connsiteY129" fmla="*/ 1658462 h 1883601"/>
              <a:gd name="connsiteX130" fmla="*/ 2221907 w 3093578"/>
              <a:gd name="connsiteY130" fmla="*/ 1661311 h 1883601"/>
              <a:gd name="connsiteX131" fmla="*/ 2227604 w 3093578"/>
              <a:gd name="connsiteY131" fmla="*/ 1669857 h 1883601"/>
              <a:gd name="connsiteX132" fmla="*/ 2273182 w 3093578"/>
              <a:gd name="connsiteY132" fmla="*/ 1684100 h 1883601"/>
              <a:gd name="connsiteX133" fmla="*/ 2281727 w 3093578"/>
              <a:gd name="connsiteY133" fmla="*/ 1686948 h 1883601"/>
              <a:gd name="connsiteX134" fmla="*/ 2315911 w 3093578"/>
              <a:gd name="connsiteY134" fmla="*/ 1692646 h 1883601"/>
              <a:gd name="connsiteX135" fmla="*/ 2327305 w 3093578"/>
              <a:gd name="connsiteY135" fmla="*/ 1695494 h 1883601"/>
              <a:gd name="connsiteX136" fmla="*/ 2352942 w 3093578"/>
              <a:gd name="connsiteY136" fmla="*/ 1704040 h 1883601"/>
              <a:gd name="connsiteX137" fmla="*/ 2384277 w 3093578"/>
              <a:gd name="connsiteY137" fmla="*/ 1709737 h 1883601"/>
              <a:gd name="connsiteX138" fmla="*/ 2389974 w 3093578"/>
              <a:gd name="connsiteY138" fmla="*/ 1726829 h 1883601"/>
              <a:gd name="connsiteX139" fmla="*/ 2409914 w 3093578"/>
              <a:gd name="connsiteY139" fmla="*/ 1732526 h 1883601"/>
              <a:gd name="connsiteX140" fmla="*/ 2424157 w 3093578"/>
              <a:gd name="connsiteY140" fmla="*/ 1735375 h 1883601"/>
              <a:gd name="connsiteX141" fmla="*/ 2475432 w 3093578"/>
              <a:gd name="connsiteY141" fmla="*/ 1738223 h 1883601"/>
              <a:gd name="connsiteX142" fmla="*/ 2483978 w 3093578"/>
              <a:gd name="connsiteY142" fmla="*/ 1741072 h 1883601"/>
              <a:gd name="connsiteX143" fmla="*/ 2546647 w 3093578"/>
              <a:gd name="connsiteY143" fmla="*/ 1746769 h 1883601"/>
              <a:gd name="connsiteX144" fmla="*/ 2560890 w 3093578"/>
              <a:gd name="connsiteY144" fmla="*/ 1749618 h 1883601"/>
              <a:gd name="connsiteX145" fmla="*/ 2563739 w 3093578"/>
              <a:gd name="connsiteY145" fmla="*/ 1758163 h 1883601"/>
              <a:gd name="connsiteX146" fmla="*/ 2577982 w 3093578"/>
              <a:gd name="connsiteY146" fmla="*/ 1761012 h 1883601"/>
              <a:gd name="connsiteX147" fmla="*/ 2609316 w 3093578"/>
              <a:gd name="connsiteY147" fmla="*/ 1763861 h 1883601"/>
              <a:gd name="connsiteX148" fmla="*/ 2615013 w 3093578"/>
              <a:gd name="connsiteY148" fmla="*/ 1780952 h 1883601"/>
              <a:gd name="connsiteX149" fmla="*/ 2632105 w 3093578"/>
              <a:gd name="connsiteY149" fmla="*/ 1789498 h 1883601"/>
              <a:gd name="connsiteX150" fmla="*/ 2643499 w 3093578"/>
              <a:gd name="connsiteY150" fmla="*/ 1795195 h 1883601"/>
              <a:gd name="connsiteX151" fmla="*/ 2654894 w 3093578"/>
              <a:gd name="connsiteY151" fmla="*/ 1798044 h 1883601"/>
              <a:gd name="connsiteX152" fmla="*/ 2691926 w 3093578"/>
              <a:gd name="connsiteY152" fmla="*/ 1806590 h 1883601"/>
              <a:gd name="connsiteX153" fmla="*/ 2731806 w 3093578"/>
              <a:gd name="connsiteY153" fmla="*/ 1815135 h 1883601"/>
              <a:gd name="connsiteX154" fmla="*/ 2748898 w 3093578"/>
              <a:gd name="connsiteY154" fmla="*/ 1820833 h 1883601"/>
              <a:gd name="connsiteX155" fmla="*/ 2803021 w 3093578"/>
              <a:gd name="connsiteY155" fmla="*/ 1837924 h 1883601"/>
              <a:gd name="connsiteX156" fmla="*/ 2922662 w 3093578"/>
              <a:gd name="connsiteY156" fmla="*/ 1843621 h 1883601"/>
              <a:gd name="connsiteX157" fmla="*/ 2936905 w 3093578"/>
              <a:gd name="connsiteY157" fmla="*/ 1855016 h 1883601"/>
              <a:gd name="connsiteX158" fmla="*/ 2948299 w 3093578"/>
              <a:gd name="connsiteY158" fmla="*/ 1863562 h 1883601"/>
              <a:gd name="connsiteX159" fmla="*/ 2965391 w 3093578"/>
              <a:gd name="connsiteY159" fmla="*/ 1869259 h 1883601"/>
              <a:gd name="connsiteX160" fmla="*/ 2996726 w 3093578"/>
              <a:gd name="connsiteY160" fmla="*/ 1877805 h 1883601"/>
              <a:gd name="connsiteX161" fmla="*/ 3070789 w 3093578"/>
              <a:gd name="connsiteY161" fmla="*/ 1880653 h 1883601"/>
              <a:gd name="connsiteX162" fmla="*/ 3093578 w 3093578"/>
              <a:gd name="connsiteY162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43342 w 3093578"/>
              <a:gd name="connsiteY112" fmla="*/ 1553064 h 1883601"/>
              <a:gd name="connsiteX113" fmla="*/ 1777526 w 3093578"/>
              <a:gd name="connsiteY113" fmla="*/ 1558762 h 1883601"/>
              <a:gd name="connsiteX114" fmla="*/ 1794617 w 3093578"/>
              <a:gd name="connsiteY114" fmla="*/ 1561610 h 1883601"/>
              <a:gd name="connsiteX115" fmla="*/ 1797466 w 3093578"/>
              <a:gd name="connsiteY115" fmla="*/ 1587248 h 1883601"/>
              <a:gd name="connsiteX116" fmla="*/ 1808860 w 3093578"/>
              <a:gd name="connsiteY116" fmla="*/ 1590096 h 1883601"/>
              <a:gd name="connsiteX117" fmla="*/ 1865832 w 3093578"/>
              <a:gd name="connsiteY117" fmla="*/ 1592945 h 1883601"/>
              <a:gd name="connsiteX118" fmla="*/ 1871529 w 3093578"/>
              <a:gd name="connsiteY118" fmla="*/ 1601490 h 1883601"/>
              <a:gd name="connsiteX119" fmla="*/ 1917107 w 3093578"/>
              <a:gd name="connsiteY119" fmla="*/ 1621431 h 1883601"/>
              <a:gd name="connsiteX120" fmla="*/ 1962684 w 3093578"/>
              <a:gd name="connsiteY120" fmla="*/ 1627128 h 1883601"/>
              <a:gd name="connsiteX121" fmla="*/ 1979776 w 3093578"/>
              <a:gd name="connsiteY121" fmla="*/ 1629976 h 1883601"/>
              <a:gd name="connsiteX122" fmla="*/ 1988322 w 3093578"/>
              <a:gd name="connsiteY122" fmla="*/ 1632825 h 1883601"/>
              <a:gd name="connsiteX123" fmla="*/ 1999716 w 3093578"/>
              <a:gd name="connsiteY123" fmla="*/ 1638522 h 1883601"/>
              <a:gd name="connsiteX124" fmla="*/ 2013959 w 3093578"/>
              <a:gd name="connsiteY124" fmla="*/ 1641371 h 1883601"/>
              <a:gd name="connsiteX125" fmla="*/ 2050991 w 3093578"/>
              <a:gd name="connsiteY125" fmla="*/ 1647068 h 1883601"/>
              <a:gd name="connsiteX126" fmla="*/ 2085174 w 3093578"/>
              <a:gd name="connsiteY126" fmla="*/ 1652765 h 1883601"/>
              <a:gd name="connsiteX127" fmla="*/ 2107963 w 3093578"/>
              <a:gd name="connsiteY127" fmla="*/ 1655614 h 1883601"/>
              <a:gd name="connsiteX128" fmla="*/ 2125055 w 3093578"/>
              <a:gd name="connsiteY128" fmla="*/ 1658462 h 1883601"/>
              <a:gd name="connsiteX129" fmla="*/ 2221907 w 3093578"/>
              <a:gd name="connsiteY129" fmla="*/ 1661311 h 1883601"/>
              <a:gd name="connsiteX130" fmla="*/ 2227604 w 3093578"/>
              <a:gd name="connsiteY130" fmla="*/ 1669857 h 1883601"/>
              <a:gd name="connsiteX131" fmla="*/ 2273182 w 3093578"/>
              <a:gd name="connsiteY131" fmla="*/ 1684100 h 1883601"/>
              <a:gd name="connsiteX132" fmla="*/ 2281727 w 3093578"/>
              <a:gd name="connsiteY132" fmla="*/ 1686948 h 1883601"/>
              <a:gd name="connsiteX133" fmla="*/ 2315911 w 3093578"/>
              <a:gd name="connsiteY133" fmla="*/ 1692646 h 1883601"/>
              <a:gd name="connsiteX134" fmla="*/ 2327305 w 3093578"/>
              <a:gd name="connsiteY134" fmla="*/ 1695494 h 1883601"/>
              <a:gd name="connsiteX135" fmla="*/ 2352942 w 3093578"/>
              <a:gd name="connsiteY135" fmla="*/ 1704040 h 1883601"/>
              <a:gd name="connsiteX136" fmla="*/ 2384277 w 3093578"/>
              <a:gd name="connsiteY136" fmla="*/ 1709737 h 1883601"/>
              <a:gd name="connsiteX137" fmla="*/ 2389974 w 3093578"/>
              <a:gd name="connsiteY137" fmla="*/ 1726829 h 1883601"/>
              <a:gd name="connsiteX138" fmla="*/ 2409914 w 3093578"/>
              <a:gd name="connsiteY138" fmla="*/ 1732526 h 1883601"/>
              <a:gd name="connsiteX139" fmla="*/ 2424157 w 3093578"/>
              <a:gd name="connsiteY139" fmla="*/ 1735375 h 1883601"/>
              <a:gd name="connsiteX140" fmla="*/ 2475432 w 3093578"/>
              <a:gd name="connsiteY140" fmla="*/ 1738223 h 1883601"/>
              <a:gd name="connsiteX141" fmla="*/ 2483978 w 3093578"/>
              <a:gd name="connsiteY141" fmla="*/ 1741072 h 1883601"/>
              <a:gd name="connsiteX142" fmla="*/ 2546647 w 3093578"/>
              <a:gd name="connsiteY142" fmla="*/ 1746769 h 1883601"/>
              <a:gd name="connsiteX143" fmla="*/ 2560890 w 3093578"/>
              <a:gd name="connsiteY143" fmla="*/ 1749618 h 1883601"/>
              <a:gd name="connsiteX144" fmla="*/ 2563739 w 3093578"/>
              <a:gd name="connsiteY144" fmla="*/ 1758163 h 1883601"/>
              <a:gd name="connsiteX145" fmla="*/ 2577982 w 3093578"/>
              <a:gd name="connsiteY145" fmla="*/ 1761012 h 1883601"/>
              <a:gd name="connsiteX146" fmla="*/ 2609316 w 3093578"/>
              <a:gd name="connsiteY146" fmla="*/ 1763861 h 1883601"/>
              <a:gd name="connsiteX147" fmla="*/ 2615013 w 3093578"/>
              <a:gd name="connsiteY147" fmla="*/ 1780952 h 1883601"/>
              <a:gd name="connsiteX148" fmla="*/ 2632105 w 3093578"/>
              <a:gd name="connsiteY148" fmla="*/ 1789498 h 1883601"/>
              <a:gd name="connsiteX149" fmla="*/ 2643499 w 3093578"/>
              <a:gd name="connsiteY149" fmla="*/ 1795195 h 1883601"/>
              <a:gd name="connsiteX150" fmla="*/ 2654894 w 3093578"/>
              <a:gd name="connsiteY150" fmla="*/ 1798044 h 1883601"/>
              <a:gd name="connsiteX151" fmla="*/ 2691926 w 3093578"/>
              <a:gd name="connsiteY151" fmla="*/ 1806590 h 1883601"/>
              <a:gd name="connsiteX152" fmla="*/ 2731806 w 3093578"/>
              <a:gd name="connsiteY152" fmla="*/ 1815135 h 1883601"/>
              <a:gd name="connsiteX153" fmla="*/ 2748898 w 3093578"/>
              <a:gd name="connsiteY153" fmla="*/ 1820833 h 1883601"/>
              <a:gd name="connsiteX154" fmla="*/ 2803021 w 3093578"/>
              <a:gd name="connsiteY154" fmla="*/ 1837924 h 1883601"/>
              <a:gd name="connsiteX155" fmla="*/ 2922662 w 3093578"/>
              <a:gd name="connsiteY155" fmla="*/ 1843621 h 1883601"/>
              <a:gd name="connsiteX156" fmla="*/ 2936905 w 3093578"/>
              <a:gd name="connsiteY156" fmla="*/ 1855016 h 1883601"/>
              <a:gd name="connsiteX157" fmla="*/ 2948299 w 3093578"/>
              <a:gd name="connsiteY157" fmla="*/ 1863562 h 1883601"/>
              <a:gd name="connsiteX158" fmla="*/ 2965391 w 3093578"/>
              <a:gd name="connsiteY158" fmla="*/ 1869259 h 1883601"/>
              <a:gd name="connsiteX159" fmla="*/ 2996726 w 3093578"/>
              <a:gd name="connsiteY159" fmla="*/ 1877805 h 1883601"/>
              <a:gd name="connsiteX160" fmla="*/ 3070789 w 3093578"/>
              <a:gd name="connsiteY160" fmla="*/ 1880653 h 1883601"/>
              <a:gd name="connsiteX161" fmla="*/ 3093578 w 3093578"/>
              <a:gd name="connsiteY161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77526 w 3093578"/>
              <a:gd name="connsiteY112" fmla="*/ 1558762 h 1883601"/>
              <a:gd name="connsiteX113" fmla="*/ 1794617 w 3093578"/>
              <a:gd name="connsiteY113" fmla="*/ 1561610 h 1883601"/>
              <a:gd name="connsiteX114" fmla="*/ 1797466 w 3093578"/>
              <a:gd name="connsiteY114" fmla="*/ 1587248 h 1883601"/>
              <a:gd name="connsiteX115" fmla="*/ 1808860 w 3093578"/>
              <a:gd name="connsiteY115" fmla="*/ 1590096 h 1883601"/>
              <a:gd name="connsiteX116" fmla="*/ 1865832 w 3093578"/>
              <a:gd name="connsiteY116" fmla="*/ 1592945 h 1883601"/>
              <a:gd name="connsiteX117" fmla="*/ 1871529 w 3093578"/>
              <a:gd name="connsiteY117" fmla="*/ 1601490 h 1883601"/>
              <a:gd name="connsiteX118" fmla="*/ 1917107 w 3093578"/>
              <a:gd name="connsiteY118" fmla="*/ 1621431 h 1883601"/>
              <a:gd name="connsiteX119" fmla="*/ 1962684 w 3093578"/>
              <a:gd name="connsiteY119" fmla="*/ 1627128 h 1883601"/>
              <a:gd name="connsiteX120" fmla="*/ 1979776 w 3093578"/>
              <a:gd name="connsiteY120" fmla="*/ 1629976 h 1883601"/>
              <a:gd name="connsiteX121" fmla="*/ 1988322 w 3093578"/>
              <a:gd name="connsiteY121" fmla="*/ 1632825 h 1883601"/>
              <a:gd name="connsiteX122" fmla="*/ 1999716 w 3093578"/>
              <a:gd name="connsiteY122" fmla="*/ 1638522 h 1883601"/>
              <a:gd name="connsiteX123" fmla="*/ 2013959 w 3093578"/>
              <a:gd name="connsiteY123" fmla="*/ 1641371 h 1883601"/>
              <a:gd name="connsiteX124" fmla="*/ 2050991 w 3093578"/>
              <a:gd name="connsiteY124" fmla="*/ 1647068 h 1883601"/>
              <a:gd name="connsiteX125" fmla="*/ 2085174 w 3093578"/>
              <a:gd name="connsiteY125" fmla="*/ 1652765 h 1883601"/>
              <a:gd name="connsiteX126" fmla="*/ 2107963 w 3093578"/>
              <a:gd name="connsiteY126" fmla="*/ 1655614 h 1883601"/>
              <a:gd name="connsiteX127" fmla="*/ 2125055 w 3093578"/>
              <a:gd name="connsiteY127" fmla="*/ 1658462 h 1883601"/>
              <a:gd name="connsiteX128" fmla="*/ 2221907 w 3093578"/>
              <a:gd name="connsiteY128" fmla="*/ 1661311 h 1883601"/>
              <a:gd name="connsiteX129" fmla="*/ 2227604 w 3093578"/>
              <a:gd name="connsiteY129" fmla="*/ 1669857 h 1883601"/>
              <a:gd name="connsiteX130" fmla="*/ 2273182 w 3093578"/>
              <a:gd name="connsiteY130" fmla="*/ 1684100 h 1883601"/>
              <a:gd name="connsiteX131" fmla="*/ 2281727 w 3093578"/>
              <a:gd name="connsiteY131" fmla="*/ 1686948 h 1883601"/>
              <a:gd name="connsiteX132" fmla="*/ 2315911 w 3093578"/>
              <a:gd name="connsiteY132" fmla="*/ 1692646 h 1883601"/>
              <a:gd name="connsiteX133" fmla="*/ 2327305 w 3093578"/>
              <a:gd name="connsiteY133" fmla="*/ 1695494 h 1883601"/>
              <a:gd name="connsiteX134" fmla="*/ 2352942 w 3093578"/>
              <a:gd name="connsiteY134" fmla="*/ 1704040 h 1883601"/>
              <a:gd name="connsiteX135" fmla="*/ 2384277 w 3093578"/>
              <a:gd name="connsiteY135" fmla="*/ 1709737 h 1883601"/>
              <a:gd name="connsiteX136" fmla="*/ 2389974 w 3093578"/>
              <a:gd name="connsiteY136" fmla="*/ 1726829 h 1883601"/>
              <a:gd name="connsiteX137" fmla="*/ 2409914 w 3093578"/>
              <a:gd name="connsiteY137" fmla="*/ 1732526 h 1883601"/>
              <a:gd name="connsiteX138" fmla="*/ 2424157 w 3093578"/>
              <a:gd name="connsiteY138" fmla="*/ 1735375 h 1883601"/>
              <a:gd name="connsiteX139" fmla="*/ 2475432 w 3093578"/>
              <a:gd name="connsiteY139" fmla="*/ 1738223 h 1883601"/>
              <a:gd name="connsiteX140" fmla="*/ 2483978 w 3093578"/>
              <a:gd name="connsiteY140" fmla="*/ 1741072 h 1883601"/>
              <a:gd name="connsiteX141" fmla="*/ 2546647 w 3093578"/>
              <a:gd name="connsiteY141" fmla="*/ 1746769 h 1883601"/>
              <a:gd name="connsiteX142" fmla="*/ 2560890 w 3093578"/>
              <a:gd name="connsiteY142" fmla="*/ 1749618 h 1883601"/>
              <a:gd name="connsiteX143" fmla="*/ 2563739 w 3093578"/>
              <a:gd name="connsiteY143" fmla="*/ 1758163 h 1883601"/>
              <a:gd name="connsiteX144" fmla="*/ 2577982 w 3093578"/>
              <a:gd name="connsiteY144" fmla="*/ 1761012 h 1883601"/>
              <a:gd name="connsiteX145" fmla="*/ 2609316 w 3093578"/>
              <a:gd name="connsiteY145" fmla="*/ 1763861 h 1883601"/>
              <a:gd name="connsiteX146" fmla="*/ 2615013 w 3093578"/>
              <a:gd name="connsiteY146" fmla="*/ 1780952 h 1883601"/>
              <a:gd name="connsiteX147" fmla="*/ 2632105 w 3093578"/>
              <a:gd name="connsiteY147" fmla="*/ 1789498 h 1883601"/>
              <a:gd name="connsiteX148" fmla="*/ 2643499 w 3093578"/>
              <a:gd name="connsiteY148" fmla="*/ 1795195 h 1883601"/>
              <a:gd name="connsiteX149" fmla="*/ 2654894 w 3093578"/>
              <a:gd name="connsiteY149" fmla="*/ 1798044 h 1883601"/>
              <a:gd name="connsiteX150" fmla="*/ 2691926 w 3093578"/>
              <a:gd name="connsiteY150" fmla="*/ 1806590 h 1883601"/>
              <a:gd name="connsiteX151" fmla="*/ 2731806 w 3093578"/>
              <a:gd name="connsiteY151" fmla="*/ 1815135 h 1883601"/>
              <a:gd name="connsiteX152" fmla="*/ 2748898 w 3093578"/>
              <a:gd name="connsiteY152" fmla="*/ 1820833 h 1883601"/>
              <a:gd name="connsiteX153" fmla="*/ 2803021 w 3093578"/>
              <a:gd name="connsiteY153" fmla="*/ 1837924 h 1883601"/>
              <a:gd name="connsiteX154" fmla="*/ 2922662 w 3093578"/>
              <a:gd name="connsiteY154" fmla="*/ 1843621 h 1883601"/>
              <a:gd name="connsiteX155" fmla="*/ 2936905 w 3093578"/>
              <a:gd name="connsiteY155" fmla="*/ 1855016 h 1883601"/>
              <a:gd name="connsiteX156" fmla="*/ 2948299 w 3093578"/>
              <a:gd name="connsiteY156" fmla="*/ 1863562 h 1883601"/>
              <a:gd name="connsiteX157" fmla="*/ 2965391 w 3093578"/>
              <a:gd name="connsiteY157" fmla="*/ 1869259 h 1883601"/>
              <a:gd name="connsiteX158" fmla="*/ 2996726 w 3093578"/>
              <a:gd name="connsiteY158" fmla="*/ 1877805 h 1883601"/>
              <a:gd name="connsiteX159" fmla="*/ 3070789 w 3093578"/>
              <a:gd name="connsiteY159" fmla="*/ 1880653 h 1883601"/>
              <a:gd name="connsiteX160" fmla="*/ 3093578 w 3093578"/>
              <a:gd name="connsiteY160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08860 w 3093578"/>
              <a:gd name="connsiteY114" fmla="*/ 1590096 h 1883601"/>
              <a:gd name="connsiteX115" fmla="*/ 1865832 w 3093578"/>
              <a:gd name="connsiteY115" fmla="*/ 1592945 h 1883601"/>
              <a:gd name="connsiteX116" fmla="*/ 1871529 w 3093578"/>
              <a:gd name="connsiteY116" fmla="*/ 1601490 h 1883601"/>
              <a:gd name="connsiteX117" fmla="*/ 1917107 w 3093578"/>
              <a:gd name="connsiteY117" fmla="*/ 1621431 h 1883601"/>
              <a:gd name="connsiteX118" fmla="*/ 1962684 w 3093578"/>
              <a:gd name="connsiteY118" fmla="*/ 1627128 h 1883601"/>
              <a:gd name="connsiteX119" fmla="*/ 1979776 w 3093578"/>
              <a:gd name="connsiteY119" fmla="*/ 1629976 h 1883601"/>
              <a:gd name="connsiteX120" fmla="*/ 1988322 w 3093578"/>
              <a:gd name="connsiteY120" fmla="*/ 1632825 h 1883601"/>
              <a:gd name="connsiteX121" fmla="*/ 1999716 w 3093578"/>
              <a:gd name="connsiteY121" fmla="*/ 1638522 h 1883601"/>
              <a:gd name="connsiteX122" fmla="*/ 2013959 w 3093578"/>
              <a:gd name="connsiteY122" fmla="*/ 1641371 h 1883601"/>
              <a:gd name="connsiteX123" fmla="*/ 2050991 w 3093578"/>
              <a:gd name="connsiteY123" fmla="*/ 1647068 h 1883601"/>
              <a:gd name="connsiteX124" fmla="*/ 2085174 w 3093578"/>
              <a:gd name="connsiteY124" fmla="*/ 1652765 h 1883601"/>
              <a:gd name="connsiteX125" fmla="*/ 2107963 w 3093578"/>
              <a:gd name="connsiteY125" fmla="*/ 1655614 h 1883601"/>
              <a:gd name="connsiteX126" fmla="*/ 2125055 w 3093578"/>
              <a:gd name="connsiteY126" fmla="*/ 1658462 h 1883601"/>
              <a:gd name="connsiteX127" fmla="*/ 2221907 w 3093578"/>
              <a:gd name="connsiteY127" fmla="*/ 1661311 h 1883601"/>
              <a:gd name="connsiteX128" fmla="*/ 2227604 w 3093578"/>
              <a:gd name="connsiteY128" fmla="*/ 1669857 h 1883601"/>
              <a:gd name="connsiteX129" fmla="*/ 2273182 w 3093578"/>
              <a:gd name="connsiteY129" fmla="*/ 1684100 h 1883601"/>
              <a:gd name="connsiteX130" fmla="*/ 2281727 w 3093578"/>
              <a:gd name="connsiteY130" fmla="*/ 1686948 h 1883601"/>
              <a:gd name="connsiteX131" fmla="*/ 2315911 w 3093578"/>
              <a:gd name="connsiteY131" fmla="*/ 1692646 h 1883601"/>
              <a:gd name="connsiteX132" fmla="*/ 2327305 w 3093578"/>
              <a:gd name="connsiteY132" fmla="*/ 1695494 h 1883601"/>
              <a:gd name="connsiteX133" fmla="*/ 2352942 w 3093578"/>
              <a:gd name="connsiteY133" fmla="*/ 1704040 h 1883601"/>
              <a:gd name="connsiteX134" fmla="*/ 2384277 w 3093578"/>
              <a:gd name="connsiteY134" fmla="*/ 1709737 h 1883601"/>
              <a:gd name="connsiteX135" fmla="*/ 2389974 w 3093578"/>
              <a:gd name="connsiteY135" fmla="*/ 1726829 h 1883601"/>
              <a:gd name="connsiteX136" fmla="*/ 2409914 w 3093578"/>
              <a:gd name="connsiteY136" fmla="*/ 1732526 h 1883601"/>
              <a:gd name="connsiteX137" fmla="*/ 2424157 w 3093578"/>
              <a:gd name="connsiteY137" fmla="*/ 1735375 h 1883601"/>
              <a:gd name="connsiteX138" fmla="*/ 2475432 w 3093578"/>
              <a:gd name="connsiteY138" fmla="*/ 1738223 h 1883601"/>
              <a:gd name="connsiteX139" fmla="*/ 2483978 w 3093578"/>
              <a:gd name="connsiteY139" fmla="*/ 1741072 h 1883601"/>
              <a:gd name="connsiteX140" fmla="*/ 2546647 w 3093578"/>
              <a:gd name="connsiteY140" fmla="*/ 1746769 h 1883601"/>
              <a:gd name="connsiteX141" fmla="*/ 2560890 w 3093578"/>
              <a:gd name="connsiteY141" fmla="*/ 1749618 h 1883601"/>
              <a:gd name="connsiteX142" fmla="*/ 2563739 w 3093578"/>
              <a:gd name="connsiteY142" fmla="*/ 1758163 h 1883601"/>
              <a:gd name="connsiteX143" fmla="*/ 2577982 w 3093578"/>
              <a:gd name="connsiteY143" fmla="*/ 1761012 h 1883601"/>
              <a:gd name="connsiteX144" fmla="*/ 2609316 w 3093578"/>
              <a:gd name="connsiteY144" fmla="*/ 1763861 h 1883601"/>
              <a:gd name="connsiteX145" fmla="*/ 2615013 w 3093578"/>
              <a:gd name="connsiteY145" fmla="*/ 1780952 h 1883601"/>
              <a:gd name="connsiteX146" fmla="*/ 2632105 w 3093578"/>
              <a:gd name="connsiteY146" fmla="*/ 1789498 h 1883601"/>
              <a:gd name="connsiteX147" fmla="*/ 2643499 w 3093578"/>
              <a:gd name="connsiteY147" fmla="*/ 1795195 h 1883601"/>
              <a:gd name="connsiteX148" fmla="*/ 2654894 w 3093578"/>
              <a:gd name="connsiteY148" fmla="*/ 1798044 h 1883601"/>
              <a:gd name="connsiteX149" fmla="*/ 2691926 w 3093578"/>
              <a:gd name="connsiteY149" fmla="*/ 1806590 h 1883601"/>
              <a:gd name="connsiteX150" fmla="*/ 2731806 w 3093578"/>
              <a:gd name="connsiteY150" fmla="*/ 1815135 h 1883601"/>
              <a:gd name="connsiteX151" fmla="*/ 2748898 w 3093578"/>
              <a:gd name="connsiteY151" fmla="*/ 1820833 h 1883601"/>
              <a:gd name="connsiteX152" fmla="*/ 2803021 w 3093578"/>
              <a:gd name="connsiteY152" fmla="*/ 1837924 h 1883601"/>
              <a:gd name="connsiteX153" fmla="*/ 2922662 w 3093578"/>
              <a:gd name="connsiteY153" fmla="*/ 1843621 h 1883601"/>
              <a:gd name="connsiteX154" fmla="*/ 2936905 w 3093578"/>
              <a:gd name="connsiteY154" fmla="*/ 1855016 h 1883601"/>
              <a:gd name="connsiteX155" fmla="*/ 2948299 w 3093578"/>
              <a:gd name="connsiteY155" fmla="*/ 1863562 h 1883601"/>
              <a:gd name="connsiteX156" fmla="*/ 2965391 w 3093578"/>
              <a:gd name="connsiteY156" fmla="*/ 1869259 h 1883601"/>
              <a:gd name="connsiteX157" fmla="*/ 2996726 w 3093578"/>
              <a:gd name="connsiteY157" fmla="*/ 1877805 h 1883601"/>
              <a:gd name="connsiteX158" fmla="*/ 3070789 w 3093578"/>
              <a:gd name="connsiteY158" fmla="*/ 1880653 h 1883601"/>
              <a:gd name="connsiteX159" fmla="*/ 3093578 w 3093578"/>
              <a:gd name="connsiteY159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08860 w 3093578"/>
              <a:gd name="connsiteY114" fmla="*/ 1590096 h 1883601"/>
              <a:gd name="connsiteX115" fmla="*/ 1865832 w 3093578"/>
              <a:gd name="connsiteY115" fmla="*/ 1592945 h 1883601"/>
              <a:gd name="connsiteX116" fmla="*/ 1871529 w 3093578"/>
              <a:gd name="connsiteY116" fmla="*/ 1601490 h 1883601"/>
              <a:gd name="connsiteX117" fmla="*/ 1917107 w 3093578"/>
              <a:gd name="connsiteY117" fmla="*/ 1621431 h 1883601"/>
              <a:gd name="connsiteX118" fmla="*/ 1962684 w 3093578"/>
              <a:gd name="connsiteY118" fmla="*/ 1627128 h 1883601"/>
              <a:gd name="connsiteX119" fmla="*/ 1979776 w 3093578"/>
              <a:gd name="connsiteY119" fmla="*/ 1629976 h 1883601"/>
              <a:gd name="connsiteX120" fmla="*/ 1988322 w 3093578"/>
              <a:gd name="connsiteY120" fmla="*/ 1632825 h 1883601"/>
              <a:gd name="connsiteX121" fmla="*/ 1999716 w 3093578"/>
              <a:gd name="connsiteY121" fmla="*/ 1638522 h 1883601"/>
              <a:gd name="connsiteX122" fmla="*/ 2013959 w 3093578"/>
              <a:gd name="connsiteY122" fmla="*/ 1641371 h 1883601"/>
              <a:gd name="connsiteX123" fmla="*/ 2050991 w 3093578"/>
              <a:gd name="connsiteY123" fmla="*/ 1647068 h 1883601"/>
              <a:gd name="connsiteX124" fmla="*/ 2085174 w 3093578"/>
              <a:gd name="connsiteY124" fmla="*/ 1652765 h 1883601"/>
              <a:gd name="connsiteX125" fmla="*/ 2107963 w 3093578"/>
              <a:gd name="connsiteY125" fmla="*/ 1655614 h 1883601"/>
              <a:gd name="connsiteX126" fmla="*/ 2125055 w 3093578"/>
              <a:gd name="connsiteY126" fmla="*/ 1658462 h 1883601"/>
              <a:gd name="connsiteX127" fmla="*/ 2221907 w 3093578"/>
              <a:gd name="connsiteY127" fmla="*/ 1661311 h 1883601"/>
              <a:gd name="connsiteX128" fmla="*/ 2227604 w 3093578"/>
              <a:gd name="connsiteY128" fmla="*/ 1669857 h 1883601"/>
              <a:gd name="connsiteX129" fmla="*/ 2273182 w 3093578"/>
              <a:gd name="connsiteY129" fmla="*/ 1684100 h 1883601"/>
              <a:gd name="connsiteX130" fmla="*/ 2281727 w 3093578"/>
              <a:gd name="connsiteY130" fmla="*/ 1686948 h 1883601"/>
              <a:gd name="connsiteX131" fmla="*/ 2315911 w 3093578"/>
              <a:gd name="connsiteY131" fmla="*/ 1692646 h 1883601"/>
              <a:gd name="connsiteX132" fmla="*/ 2327305 w 3093578"/>
              <a:gd name="connsiteY132" fmla="*/ 1695494 h 1883601"/>
              <a:gd name="connsiteX133" fmla="*/ 2352942 w 3093578"/>
              <a:gd name="connsiteY133" fmla="*/ 1704040 h 1883601"/>
              <a:gd name="connsiteX134" fmla="*/ 2384277 w 3093578"/>
              <a:gd name="connsiteY134" fmla="*/ 1709737 h 1883601"/>
              <a:gd name="connsiteX135" fmla="*/ 2389974 w 3093578"/>
              <a:gd name="connsiteY135" fmla="*/ 1726829 h 1883601"/>
              <a:gd name="connsiteX136" fmla="*/ 2409914 w 3093578"/>
              <a:gd name="connsiteY136" fmla="*/ 1732526 h 1883601"/>
              <a:gd name="connsiteX137" fmla="*/ 2424157 w 3093578"/>
              <a:gd name="connsiteY137" fmla="*/ 1735375 h 1883601"/>
              <a:gd name="connsiteX138" fmla="*/ 2475432 w 3093578"/>
              <a:gd name="connsiteY138" fmla="*/ 1738223 h 1883601"/>
              <a:gd name="connsiteX139" fmla="*/ 2483978 w 3093578"/>
              <a:gd name="connsiteY139" fmla="*/ 1741072 h 1883601"/>
              <a:gd name="connsiteX140" fmla="*/ 2546647 w 3093578"/>
              <a:gd name="connsiteY140" fmla="*/ 1746769 h 1883601"/>
              <a:gd name="connsiteX141" fmla="*/ 2560890 w 3093578"/>
              <a:gd name="connsiteY141" fmla="*/ 1749618 h 1883601"/>
              <a:gd name="connsiteX142" fmla="*/ 2563739 w 3093578"/>
              <a:gd name="connsiteY142" fmla="*/ 1758163 h 1883601"/>
              <a:gd name="connsiteX143" fmla="*/ 2577982 w 3093578"/>
              <a:gd name="connsiteY143" fmla="*/ 1761012 h 1883601"/>
              <a:gd name="connsiteX144" fmla="*/ 2609316 w 3093578"/>
              <a:gd name="connsiteY144" fmla="*/ 1763861 h 1883601"/>
              <a:gd name="connsiteX145" fmla="*/ 2615013 w 3093578"/>
              <a:gd name="connsiteY145" fmla="*/ 1780952 h 1883601"/>
              <a:gd name="connsiteX146" fmla="*/ 2632105 w 3093578"/>
              <a:gd name="connsiteY146" fmla="*/ 1789498 h 1883601"/>
              <a:gd name="connsiteX147" fmla="*/ 2643499 w 3093578"/>
              <a:gd name="connsiteY147" fmla="*/ 1795195 h 1883601"/>
              <a:gd name="connsiteX148" fmla="*/ 2654894 w 3093578"/>
              <a:gd name="connsiteY148" fmla="*/ 1798044 h 1883601"/>
              <a:gd name="connsiteX149" fmla="*/ 2691926 w 3093578"/>
              <a:gd name="connsiteY149" fmla="*/ 1806590 h 1883601"/>
              <a:gd name="connsiteX150" fmla="*/ 2731806 w 3093578"/>
              <a:gd name="connsiteY150" fmla="*/ 1815135 h 1883601"/>
              <a:gd name="connsiteX151" fmla="*/ 2748898 w 3093578"/>
              <a:gd name="connsiteY151" fmla="*/ 1820833 h 1883601"/>
              <a:gd name="connsiteX152" fmla="*/ 2803021 w 3093578"/>
              <a:gd name="connsiteY152" fmla="*/ 1837924 h 1883601"/>
              <a:gd name="connsiteX153" fmla="*/ 2922662 w 3093578"/>
              <a:gd name="connsiteY153" fmla="*/ 1843621 h 1883601"/>
              <a:gd name="connsiteX154" fmla="*/ 2936905 w 3093578"/>
              <a:gd name="connsiteY154" fmla="*/ 1855016 h 1883601"/>
              <a:gd name="connsiteX155" fmla="*/ 2948299 w 3093578"/>
              <a:gd name="connsiteY155" fmla="*/ 1863562 h 1883601"/>
              <a:gd name="connsiteX156" fmla="*/ 2965391 w 3093578"/>
              <a:gd name="connsiteY156" fmla="*/ 1869259 h 1883601"/>
              <a:gd name="connsiteX157" fmla="*/ 2996726 w 3093578"/>
              <a:gd name="connsiteY157" fmla="*/ 1877805 h 1883601"/>
              <a:gd name="connsiteX158" fmla="*/ 3070789 w 3093578"/>
              <a:gd name="connsiteY158" fmla="*/ 1880653 h 1883601"/>
              <a:gd name="connsiteX159" fmla="*/ 3093578 w 3093578"/>
              <a:gd name="connsiteY159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917107 w 3093578"/>
              <a:gd name="connsiteY116" fmla="*/ 1621431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917107 w 3093578"/>
              <a:gd name="connsiteY116" fmla="*/ 1621431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917107 w 3093578"/>
              <a:gd name="connsiteY116" fmla="*/ 1621431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4378 w 3093578"/>
              <a:gd name="connsiteY116" fmla="*/ 1612885 h 1883601"/>
              <a:gd name="connsiteX117" fmla="*/ 1917107 w 3093578"/>
              <a:gd name="connsiteY117" fmla="*/ 1621431 h 1883601"/>
              <a:gd name="connsiteX118" fmla="*/ 1962684 w 3093578"/>
              <a:gd name="connsiteY118" fmla="*/ 1627128 h 1883601"/>
              <a:gd name="connsiteX119" fmla="*/ 1979776 w 3093578"/>
              <a:gd name="connsiteY119" fmla="*/ 1629976 h 1883601"/>
              <a:gd name="connsiteX120" fmla="*/ 1988322 w 3093578"/>
              <a:gd name="connsiteY120" fmla="*/ 1632825 h 1883601"/>
              <a:gd name="connsiteX121" fmla="*/ 1999716 w 3093578"/>
              <a:gd name="connsiteY121" fmla="*/ 1638522 h 1883601"/>
              <a:gd name="connsiteX122" fmla="*/ 2013959 w 3093578"/>
              <a:gd name="connsiteY122" fmla="*/ 1641371 h 1883601"/>
              <a:gd name="connsiteX123" fmla="*/ 2050991 w 3093578"/>
              <a:gd name="connsiteY123" fmla="*/ 1647068 h 1883601"/>
              <a:gd name="connsiteX124" fmla="*/ 2085174 w 3093578"/>
              <a:gd name="connsiteY124" fmla="*/ 1652765 h 1883601"/>
              <a:gd name="connsiteX125" fmla="*/ 2107963 w 3093578"/>
              <a:gd name="connsiteY125" fmla="*/ 1655614 h 1883601"/>
              <a:gd name="connsiteX126" fmla="*/ 2125055 w 3093578"/>
              <a:gd name="connsiteY126" fmla="*/ 1658462 h 1883601"/>
              <a:gd name="connsiteX127" fmla="*/ 2221907 w 3093578"/>
              <a:gd name="connsiteY127" fmla="*/ 1661311 h 1883601"/>
              <a:gd name="connsiteX128" fmla="*/ 2227604 w 3093578"/>
              <a:gd name="connsiteY128" fmla="*/ 1669857 h 1883601"/>
              <a:gd name="connsiteX129" fmla="*/ 2273182 w 3093578"/>
              <a:gd name="connsiteY129" fmla="*/ 1684100 h 1883601"/>
              <a:gd name="connsiteX130" fmla="*/ 2281727 w 3093578"/>
              <a:gd name="connsiteY130" fmla="*/ 1686948 h 1883601"/>
              <a:gd name="connsiteX131" fmla="*/ 2315911 w 3093578"/>
              <a:gd name="connsiteY131" fmla="*/ 1692646 h 1883601"/>
              <a:gd name="connsiteX132" fmla="*/ 2327305 w 3093578"/>
              <a:gd name="connsiteY132" fmla="*/ 1695494 h 1883601"/>
              <a:gd name="connsiteX133" fmla="*/ 2352942 w 3093578"/>
              <a:gd name="connsiteY133" fmla="*/ 1704040 h 1883601"/>
              <a:gd name="connsiteX134" fmla="*/ 2384277 w 3093578"/>
              <a:gd name="connsiteY134" fmla="*/ 1709737 h 1883601"/>
              <a:gd name="connsiteX135" fmla="*/ 2389974 w 3093578"/>
              <a:gd name="connsiteY135" fmla="*/ 1726829 h 1883601"/>
              <a:gd name="connsiteX136" fmla="*/ 2409914 w 3093578"/>
              <a:gd name="connsiteY136" fmla="*/ 1732526 h 1883601"/>
              <a:gd name="connsiteX137" fmla="*/ 2424157 w 3093578"/>
              <a:gd name="connsiteY137" fmla="*/ 1735375 h 1883601"/>
              <a:gd name="connsiteX138" fmla="*/ 2475432 w 3093578"/>
              <a:gd name="connsiteY138" fmla="*/ 1738223 h 1883601"/>
              <a:gd name="connsiteX139" fmla="*/ 2483978 w 3093578"/>
              <a:gd name="connsiteY139" fmla="*/ 1741072 h 1883601"/>
              <a:gd name="connsiteX140" fmla="*/ 2546647 w 3093578"/>
              <a:gd name="connsiteY140" fmla="*/ 1746769 h 1883601"/>
              <a:gd name="connsiteX141" fmla="*/ 2560890 w 3093578"/>
              <a:gd name="connsiteY141" fmla="*/ 1749618 h 1883601"/>
              <a:gd name="connsiteX142" fmla="*/ 2563739 w 3093578"/>
              <a:gd name="connsiteY142" fmla="*/ 1758163 h 1883601"/>
              <a:gd name="connsiteX143" fmla="*/ 2577982 w 3093578"/>
              <a:gd name="connsiteY143" fmla="*/ 1761012 h 1883601"/>
              <a:gd name="connsiteX144" fmla="*/ 2609316 w 3093578"/>
              <a:gd name="connsiteY144" fmla="*/ 1763861 h 1883601"/>
              <a:gd name="connsiteX145" fmla="*/ 2615013 w 3093578"/>
              <a:gd name="connsiteY145" fmla="*/ 1780952 h 1883601"/>
              <a:gd name="connsiteX146" fmla="*/ 2632105 w 3093578"/>
              <a:gd name="connsiteY146" fmla="*/ 1789498 h 1883601"/>
              <a:gd name="connsiteX147" fmla="*/ 2643499 w 3093578"/>
              <a:gd name="connsiteY147" fmla="*/ 1795195 h 1883601"/>
              <a:gd name="connsiteX148" fmla="*/ 2654894 w 3093578"/>
              <a:gd name="connsiteY148" fmla="*/ 1798044 h 1883601"/>
              <a:gd name="connsiteX149" fmla="*/ 2691926 w 3093578"/>
              <a:gd name="connsiteY149" fmla="*/ 1806590 h 1883601"/>
              <a:gd name="connsiteX150" fmla="*/ 2731806 w 3093578"/>
              <a:gd name="connsiteY150" fmla="*/ 1815135 h 1883601"/>
              <a:gd name="connsiteX151" fmla="*/ 2748898 w 3093578"/>
              <a:gd name="connsiteY151" fmla="*/ 1820833 h 1883601"/>
              <a:gd name="connsiteX152" fmla="*/ 2803021 w 3093578"/>
              <a:gd name="connsiteY152" fmla="*/ 1837924 h 1883601"/>
              <a:gd name="connsiteX153" fmla="*/ 2922662 w 3093578"/>
              <a:gd name="connsiteY153" fmla="*/ 1843621 h 1883601"/>
              <a:gd name="connsiteX154" fmla="*/ 2936905 w 3093578"/>
              <a:gd name="connsiteY154" fmla="*/ 1855016 h 1883601"/>
              <a:gd name="connsiteX155" fmla="*/ 2948299 w 3093578"/>
              <a:gd name="connsiteY155" fmla="*/ 1863562 h 1883601"/>
              <a:gd name="connsiteX156" fmla="*/ 2965391 w 3093578"/>
              <a:gd name="connsiteY156" fmla="*/ 1869259 h 1883601"/>
              <a:gd name="connsiteX157" fmla="*/ 2996726 w 3093578"/>
              <a:gd name="connsiteY157" fmla="*/ 1877805 h 1883601"/>
              <a:gd name="connsiteX158" fmla="*/ 3070789 w 3093578"/>
              <a:gd name="connsiteY158" fmla="*/ 1880653 h 1883601"/>
              <a:gd name="connsiteX159" fmla="*/ 3093578 w 3093578"/>
              <a:gd name="connsiteY159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4378 w 3093578"/>
              <a:gd name="connsiteY116" fmla="*/ 1612885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36150 w 3093578"/>
              <a:gd name="connsiteY128" fmla="*/ 1681251 h 1883601"/>
              <a:gd name="connsiteX129" fmla="*/ 2273182 w 3093578"/>
              <a:gd name="connsiteY129" fmla="*/ 1684100 h 1883601"/>
              <a:gd name="connsiteX130" fmla="*/ 2281727 w 3093578"/>
              <a:gd name="connsiteY130" fmla="*/ 1686948 h 1883601"/>
              <a:gd name="connsiteX131" fmla="*/ 2315911 w 3093578"/>
              <a:gd name="connsiteY131" fmla="*/ 1692646 h 1883601"/>
              <a:gd name="connsiteX132" fmla="*/ 2327305 w 3093578"/>
              <a:gd name="connsiteY132" fmla="*/ 1695494 h 1883601"/>
              <a:gd name="connsiteX133" fmla="*/ 2352942 w 3093578"/>
              <a:gd name="connsiteY133" fmla="*/ 1704040 h 1883601"/>
              <a:gd name="connsiteX134" fmla="*/ 2384277 w 3093578"/>
              <a:gd name="connsiteY134" fmla="*/ 1709737 h 1883601"/>
              <a:gd name="connsiteX135" fmla="*/ 2389974 w 3093578"/>
              <a:gd name="connsiteY135" fmla="*/ 1726829 h 1883601"/>
              <a:gd name="connsiteX136" fmla="*/ 2409914 w 3093578"/>
              <a:gd name="connsiteY136" fmla="*/ 1732526 h 1883601"/>
              <a:gd name="connsiteX137" fmla="*/ 2424157 w 3093578"/>
              <a:gd name="connsiteY137" fmla="*/ 1735375 h 1883601"/>
              <a:gd name="connsiteX138" fmla="*/ 2475432 w 3093578"/>
              <a:gd name="connsiteY138" fmla="*/ 1738223 h 1883601"/>
              <a:gd name="connsiteX139" fmla="*/ 2483978 w 3093578"/>
              <a:gd name="connsiteY139" fmla="*/ 1741072 h 1883601"/>
              <a:gd name="connsiteX140" fmla="*/ 2546647 w 3093578"/>
              <a:gd name="connsiteY140" fmla="*/ 1746769 h 1883601"/>
              <a:gd name="connsiteX141" fmla="*/ 2560890 w 3093578"/>
              <a:gd name="connsiteY141" fmla="*/ 1749618 h 1883601"/>
              <a:gd name="connsiteX142" fmla="*/ 2563739 w 3093578"/>
              <a:gd name="connsiteY142" fmla="*/ 1758163 h 1883601"/>
              <a:gd name="connsiteX143" fmla="*/ 2577982 w 3093578"/>
              <a:gd name="connsiteY143" fmla="*/ 1761012 h 1883601"/>
              <a:gd name="connsiteX144" fmla="*/ 2609316 w 3093578"/>
              <a:gd name="connsiteY144" fmla="*/ 1763861 h 1883601"/>
              <a:gd name="connsiteX145" fmla="*/ 2615013 w 3093578"/>
              <a:gd name="connsiteY145" fmla="*/ 1780952 h 1883601"/>
              <a:gd name="connsiteX146" fmla="*/ 2632105 w 3093578"/>
              <a:gd name="connsiteY146" fmla="*/ 1789498 h 1883601"/>
              <a:gd name="connsiteX147" fmla="*/ 2643499 w 3093578"/>
              <a:gd name="connsiteY147" fmla="*/ 1795195 h 1883601"/>
              <a:gd name="connsiteX148" fmla="*/ 2654894 w 3093578"/>
              <a:gd name="connsiteY148" fmla="*/ 1798044 h 1883601"/>
              <a:gd name="connsiteX149" fmla="*/ 2691926 w 3093578"/>
              <a:gd name="connsiteY149" fmla="*/ 1806590 h 1883601"/>
              <a:gd name="connsiteX150" fmla="*/ 2731806 w 3093578"/>
              <a:gd name="connsiteY150" fmla="*/ 1815135 h 1883601"/>
              <a:gd name="connsiteX151" fmla="*/ 2748898 w 3093578"/>
              <a:gd name="connsiteY151" fmla="*/ 1820833 h 1883601"/>
              <a:gd name="connsiteX152" fmla="*/ 2803021 w 3093578"/>
              <a:gd name="connsiteY152" fmla="*/ 1837924 h 1883601"/>
              <a:gd name="connsiteX153" fmla="*/ 2922662 w 3093578"/>
              <a:gd name="connsiteY153" fmla="*/ 1843621 h 1883601"/>
              <a:gd name="connsiteX154" fmla="*/ 2936905 w 3093578"/>
              <a:gd name="connsiteY154" fmla="*/ 1855016 h 1883601"/>
              <a:gd name="connsiteX155" fmla="*/ 2948299 w 3093578"/>
              <a:gd name="connsiteY155" fmla="*/ 1863562 h 1883601"/>
              <a:gd name="connsiteX156" fmla="*/ 2965391 w 3093578"/>
              <a:gd name="connsiteY156" fmla="*/ 1869259 h 1883601"/>
              <a:gd name="connsiteX157" fmla="*/ 2996726 w 3093578"/>
              <a:gd name="connsiteY157" fmla="*/ 1877805 h 1883601"/>
              <a:gd name="connsiteX158" fmla="*/ 3070789 w 3093578"/>
              <a:gd name="connsiteY158" fmla="*/ 1880653 h 1883601"/>
              <a:gd name="connsiteX159" fmla="*/ 3093578 w 3093578"/>
              <a:gd name="connsiteY159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19059 w 3093578"/>
              <a:gd name="connsiteY128" fmla="*/ 1678403 h 1883601"/>
              <a:gd name="connsiteX129" fmla="*/ 2273182 w 3093578"/>
              <a:gd name="connsiteY129" fmla="*/ 1684100 h 1883601"/>
              <a:gd name="connsiteX130" fmla="*/ 2281727 w 3093578"/>
              <a:gd name="connsiteY130" fmla="*/ 1686948 h 1883601"/>
              <a:gd name="connsiteX131" fmla="*/ 2315911 w 3093578"/>
              <a:gd name="connsiteY131" fmla="*/ 1692646 h 1883601"/>
              <a:gd name="connsiteX132" fmla="*/ 2327305 w 3093578"/>
              <a:gd name="connsiteY132" fmla="*/ 1695494 h 1883601"/>
              <a:gd name="connsiteX133" fmla="*/ 2352942 w 3093578"/>
              <a:gd name="connsiteY133" fmla="*/ 1704040 h 1883601"/>
              <a:gd name="connsiteX134" fmla="*/ 2384277 w 3093578"/>
              <a:gd name="connsiteY134" fmla="*/ 1709737 h 1883601"/>
              <a:gd name="connsiteX135" fmla="*/ 2389974 w 3093578"/>
              <a:gd name="connsiteY135" fmla="*/ 1726829 h 1883601"/>
              <a:gd name="connsiteX136" fmla="*/ 2409914 w 3093578"/>
              <a:gd name="connsiteY136" fmla="*/ 1732526 h 1883601"/>
              <a:gd name="connsiteX137" fmla="*/ 2424157 w 3093578"/>
              <a:gd name="connsiteY137" fmla="*/ 1735375 h 1883601"/>
              <a:gd name="connsiteX138" fmla="*/ 2475432 w 3093578"/>
              <a:gd name="connsiteY138" fmla="*/ 1738223 h 1883601"/>
              <a:gd name="connsiteX139" fmla="*/ 2483978 w 3093578"/>
              <a:gd name="connsiteY139" fmla="*/ 1741072 h 1883601"/>
              <a:gd name="connsiteX140" fmla="*/ 2546647 w 3093578"/>
              <a:gd name="connsiteY140" fmla="*/ 1746769 h 1883601"/>
              <a:gd name="connsiteX141" fmla="*/ 2560890 w 3093578"/>
              <a:gd name="connsiteY141" fmla="*/ 1749618 h 1883601"/>
              <a:gd name="connsiteX142" fmla="*/ 2563739 w 3093578"/>
              <a:gd name="connsiteY142" fmla="*/ 1758163 h 1883601"/>
              <a:gd name="connsiteX143" fmla="*/ 2577982 w 3093578"/>
              <a:gd name="connsiteY143" fmla="*/ 1761012 h 1883601"/>
              <a:gd name="connsiteX144" fmla="*/ 2609316 w 3093578"/>
              <a:gd name="connsiteY144" fmla="*/ 1763861 h 1883601"/>
              <a:gd name="connsiteX145" fmla="*/ 2615013 w 3093578"/>
              <a:gd name="connsiteY145" fmla="*/ 1780952 h 1883601"/>
              <a:gd name="connsiteX146" fmla="*/ 2632105 w 3093578"/>
              <a:gd name="connsiteY146" fmla="*/ 1789498 h 1883601"/>
              <a:gd name="connsiteX147" fmla="*/ 2643499 w 3093578"/>
              <a:gd name="connsiteY147" fmla="*/ 1795195 h 1883601"/>
              <a:gd name="connsiteX148" fmla="*/ 2654894 w 3093578"/>
              <a:gd name="connsiteY148" fmla="*/ 1798044 h 1883601"/>
              <a:gd name="connsiteX149" fmla="*/ 2691926 w 3093578"/>
              <a:gd name="connsiteY149" fmla="*/ 1806590 h 1883601"/>
              <a:gd name="connsiteX150" fmla="*/ 2731806 w 3093578"/>
              <a:gd name="connsiteY150" fmla="*/ 1815135 h 1883601"/>
              <a:gd name="connsiteX151" fmla="*/ 2748898 w 3093578"/>
              <a:gd name="connsiteY151" fmla="*/ 1820833 h 1883601"/>
              <a:gd name="connsiteX152" fmla="*/ 2803021 w 3093578"/>
              <a:gd name="connsiteY152" fmla="*/ 1837924 h 1883601"/>
              <a:gd name="connsiteX153" fmla="*/ 2922662 w 3093578"/>
              <a:gd name="connsiteY153" fmla="*/ 1843621 h 1883601"/>
              <a:gd name="connsiteX154" fmla="*/ 2936905 w 3093578"/>
              <a:gd name="connsiteY154" fmla="*/ 1855016 h 1883601"/>
              <a:gd name="connsiteX155" fmla="*/ 2948299 w 3093578"/>
              <a:gd name="connsiteY155" fmla="*/ 1863562 h 1883601"/>
              <a:gd name="connsiteX156" fmla="*/ 2965391 w 3093578"/>
              <a:gd name="connsiteY156" fmla="*/ 1869259 h 1883601"/>
              <a:gd name="connsiteX157" fmla="*/ 2996726 w 3093578"/>
              <a:gd name="connsiteY157" fmla="*/ 1877805 h 1883601"/>
              <a:gd name="connsiteX158" fmla="*/ 3070789 w 3093578"/>
              <a:gd name="connsiteY158" fmla="*/ 1880653 h 1883601"/>
              <a:gd name="connsiteX159" fmla="*/ 3093578 w 3093578"/>
              <a:gd name="connsiteY159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63739 w 3093578"/>
              <a:gd name="connsiteY140" fmla="*/ 1758163 h 1883601"/>
              <a:gd name="connsiteX141" fmla="*/ 2577982 w 3093578"/>
              <a:gd name="connsiteY141" fmla="*/ 1761012 h 1883601"/>
              <a:gd name="connsiteX142" fmla="*/ 2609316 w 3093578"/>
              <a:gd name="connsiteY142" fmla="*/ 1763861 h 1883601"/>
              <a:gd name="connsiteX143" fmla="*/ 2615013 w 3093578"/>
              <a:gd name="connsiteY143" fmla="*/ 1780952 h 1883601"/>
              <a:gd name="connsiteX144" fmla="*/ 2632105 w 3093578"/>
              <a:gd name="connsiteY144" fmla="*/ 1789498 h 1883601"/>
              <a:gd name="connsiteX145" fmla="*/ 2643499 w 3093578"/>
              <a:gd name="connsiteY145" fmla="*/ 1795195 h 1883601"/>
              <a:gd name="connsiteX146" fmla="*/ 2654894 w 3093578"/>
              <a:gd name="connsiteY146" fmla="*/ 1798044 h 1883601"/>
              <a:gd name="connsiteX147" fmla="*/ 2691926 w 3093578"/>
              <a:gd name="connsiteY147" fmla="*/ 1806590 h 1883601"/>
              <a:gd name="connsiteX148" fmla="*/ 2731806 w 3093578"/>
              <a:gd name="connsiteY148" fmla="*/ 1815135 h 1883601"/>
              <a:gd name="connsiteX149" fmla="*/ 2748898 w 3093578"/>
              <a:gd name="connsiteY149" fmla="*/ 1820833 h 1883601"/>
              <a:gd name="connsiteX150" fmla="*/ 2803021 w 3093578"/>
              <a:gd name="connsiteY150" fmla="*/ 1837924 h 1883601"/>
              <a:gd name="connsiteX151" fmla="*/ 2922662 w 3093578"/>
              <a:gd name="connsiteY151" fmla="*/ 1843621 h 1883601"/>
              <a:gd name="connsiteX152" fmla="*/ 2936905 w 3093578"/>
              <a:gd name="connsiteY152" fmla="*/ 1855016 h 1883601"/>
              <a:gd name="connsiteX153" fmla="*/ 2948299 w 3093578"/>
              <a:gd name="connsiteY153" fmla="*/ 1863562 h 1883601"/>
              <a:gd name="connsiteX154" fmla="*/ 2965391 w 3093578"/>
              <a:gd name="connsiteY154" fmla="*/ 1869259 h 1883601"/>
              <a:gd name="connsiteX155" fmla="*/ 2996726 w 3093578"/>
              <a:gd name="connsiteY155" fmla="*/ 1877805 h 1883601"/>
              <a:gd name="connsiteX156" fmla="*/ 3070789 w 3093578"/>
              <a:gd name="connsiteY156" fmla="*/ 1880653 h 1883601"/>
              <a:gd name="connsiteX157" fmla="*/ 3093578 w 3093578"/>
              <a:gd name="connsiteY157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77982 w 3093578"/>
              <a:gd name="connsiteY140" fmla="*/ 1761012 h 1883601"/>
              <a:gd name="connsiteX141" fmla="*/ 2609316 w 3093578"/>
              <a:gd name="connsiteY141" fmla="*/ 1763861 h 1883601"/>
              <a:gd name="connsiteX142" fmla="*/ 2615013 w 3093578"/>
              <a:gd name="connsiteY142" fmla="*/ 1780952 h 1883601"/>
              <a:gd name="connsiteX143" fmla="*/ 2632105 w 3093578"/>
              <a:gd name="connsiteY143" fmla="*/ 1789498 h 1883601"/>
              <a:gd name="connsiteX144" fmla="*/ 2643499 w 3093578"/>
              <a:gd name="connsiteY144" fmla="*/ 1795195 h 1883601"/>
              <a:gd name="connsiteX145" fmla="*/ 2654894 w 3093578"/>
              <a:gd name="connsiteY145" fmla="*/ 1798044 h 1883601"/>
              <a:gd name="connsiteX146" fmla="*/ 2691926 w 3093578"/>
              <a:gd name="connsiteY146" fmla="*/ 1806590 h 1883601"/>
              <a:gd name="connsiteX147" fmla="*/ 2731806 w 3093578"/>
              <a:gd name="connsiteY147" fmla="*/ 1815135 h 1883601"/>
              <a:gd name="connsiteX148" fmla="*/ 2748898 w 3093578"/>
              <a:gd name="connsiteY148" fmla="*/ 1820833 h 1883601"/>
              <a:gd name="connsiteX149" fmla="*/ 2803021 w 3093578"/>
              <a:gd name="connsiteY149" fmla="*/ 1837924 h 1883601"/>
              <a:gd name="connsiteX150" fmla="*/ 2922662 w 3093578"/>
              <a:gd name="connsiteY150" fmla="*/ 1843621 h 1883601"/>
              <a:gd name="connsiteX151" fmla="*/ 2936905 w 3093578"/>
              <a:gd name="connsiteY151" fmla="*/ 1855016 h 1883601"/>
              <a:gd name="connsiteX152" fmla="*/ 2948299 w 3093578"/>
              <a:gd name="connsiteY152" fmla="*/ 1863562 h 1883601"/>
              <a:gd name="connsiteX153" fmla="*/ 2965391 w 3093578"/>
              <a:gd name="connsiteY153" fmla="*/ 1869259 h 1883601"/>
              <a:gd name="connsiteX154" fmla="*/ 2996726 w 3093578"/>
              <a:gd name="connsiteY154" fmla="*/ 1877805 h 1883601"/>
              <a:gd name="connsiteX155" fmla="*/ 3070789 w 3093578"/>
              <a:gd name="connsiteY155" fmla="*/ 1880653 h 1883601"/>
              <a:gd name="connsiteX156" fmla="*/ 3093578 w 3093578"/>
              <a:gd name="connsiteY156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77982 w 3093578"/>
              <a:gd name="connsiteY140" fmla="*/ 1761012 h 1883601"/>
              <a:gd name="connsiteX141" fmla="*/ 2609316 w 3093578"/>
              <a:gd name="connsiteY141" fmla="*/ 1763861 h 1883601"/>
              <a:gd name="connsiteX142" fmla="*/ 2615013 w 3093578"/>
              <a:gd name="connsiteY142" fmla="*/ 1780952 h 1883601"/>
              <a:gd name="connsiteX143" fmla="*/ 2632105 w 3093578"/>
              <a:gd name="connsiteY143" fmla="*/ 1789498 h 1883601"/>
              <a:gd name="connsiteX144" fmla="*/ 2643499 w 3093578"/>
              <a:gd name="connsiteY144" fmla="*/ 1795195 h 1883601"/>
              <a:gd name="connsiteX145" fmla="*/ 2654894 w 3093578"/>
              <a:gd name="connsiteY145" fmla="*/ 1798044 h 1883601"/>
              <a:gd name="connsiteX146" fmla="*/ 2691926 w 3093578"/>
              <a:gd name="connsiteY146" fmla="*/ 1806590 h 1883601"/>
              <a:gd name="connsiteX147" fmla="*/ 2731806 w 3093578"/>
              <a:gd name="connsiteY147" fmla="*/ 1815135 h 1883601"/>
              <a:gd name="connsiteX148" fmla="*/ 2748898 w 3093578"/>
              <a:gd name="connsiteY148" fmla="*/ 1820833 h 1883601"/>
              <a:gd name="connsiteX149" fmla="*/ 2803021 w 3093578"/>
              <a:gd name="connsiteY149" fmla="*/ 1837924 h 1883601"/>
              <a:gd name="connsiteX150" fmla="*/ 2922662 w 3093578"/>
              <a:gd name="connsiteY150" fmla="*/ 1843621 h 1883601"/>
              <a:gd name="connsiteX151" fmla="*/ 2936905 w 3093578"/>
              <a:gd name="connsiteY151" fmla="*/ 1855016 h 1883601"/>
              <a:gd name="connsiteX152" fmla="*/ 2948299 w 3093578"/>
              <a:gd name="connsiteY152" fmla="*/ 1863562 h 1883601"/>
              <a:gd name="connsiteX153" fmla="*/ 2965391 w 3093578"/>
              <a:gd name="connsiteY153" fmla="*/ 1869259 h 1883601"/>
              <a:gd name="connsiteX154" fmla="*/ 2996726 w 3093578"/>
              <a:gd name="connsiteY154" fmla="*/ 1877805 h 1883601"/>
              <a:gd name="connsiteX155" fmla="*/ 3070789 w 3093578"/>
              <a:gd name="connsiteY155" fmla="*/ 1880653 h 1883601"/>
              <a:gd name="connsiteX156" fmla="*/ 3093578 w 3093578"/>
              <a:gd name="connsiteY156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77982 w 3093578"/>
              <a:gd name="connsiteY140" fmla="*/ 1761012 h 1883601"/>
              <a:gd name="connsiteX141" fmla="*/ 2609316 w 3093578"/>
              <a:gd name="connsiteY141" fmla="*/ 1763861 h 1883601"/>
              <a:gd name="connsiteX142" fmla="*/ 2615013 w 3093578"/>
              <a:gd name="connsiteY142" fmla="*/ 1780952 h 1883601"/>
              <a:gd name="connsiteX143" fmla="*/ 2632105 w 3093578"/>
              <a:gd name="connsiteY143" fmla="*/ 1789498 h 1883601"/>
              <a:gd name="connsiteX144" fmla="*/ 2643499 w 3093578"/>
              <a:gd name="connsiteY144" fmla="*/ 1795195 h 1883601"/>
              <a:gd name="connsiteX145" fmla="*/ 2654894 w 3093578"/>
              <a:gd name="connsiteY145" fmla="*/ 1798044 h 1883601"/>
              <a:gd name="connsiteX146" fmla="*/ 2666289 w 3093578"/>
              <a:gd name="connsiteY146" fmla="*/ 1809439 h 1883601"/>
              <a:gd name="connsiteX147" fmla="*/ 2731806 w 3093578"/>
              <a:gd name="connsiteY147" fmla="*/ 1815135 h 1883601"/>
              <a:gd name="connsiteX148" fmla="*/ 2748898 w 3093578"/>
              <a:gd name="connsiteY148" fmla="*/ 1820833 h 1883601"/>
              <a:gd name="connsiteX149" fmla="*/ 2803021 w 3093578"/>
              <a:gd name="connsiteY149" fmla="*/ 1837924 h 1883601"/>
              <a:gd name="connsiteX150" fmla="*/ 2922662 w 3093578"/>
              <a:gd name="connsiteY150" fmla="*/ 1843621 h 1883601"/>
              <a:gd name="connsiteX151" fmla="*/ 2936905 w 3093578"/>
              <a:gd name="connsiteY151" fmla="*/ 1855016 h 1883601"/>
              <a:gd name="connsiteX152" fmla="*/ 2948299 w 3093578"/>
              <a:gd name="connsiteY152" fmla="*/ 1863562 h 1883601"/>
              <a:gd name="connsiteX153" fmla="*/ 2965391 w 3093578"/>
              <a:gd name="connsiteY153" fmla="*/ 1869259 h 1883601"/>
              <a:gd name="connsiteX154" fmla="*/ 2996726 w 3093578"/>
              <a:gd name="connsiteY154" fmla="*/ 1877805 h 1883601"/>
              <a:gd name="connsiteX155" fmla="*/ 3070789 w 3093578"/>
              <a:gd name="connsiteY155" fmla="*/ 1880653 h 1883601"/>
              <a:gd name="connsiteX156" fmla="*/ 3093578 w 3093578"/>
              <a:gd name="connsiteY156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77982 w 3093578"/>
              <a:gd name="connsiteY140" fmla="*/ 1761012 h 1883601"/>
              <a:gd name="connsiteX141" fmla="*/ 2609316 w 3093578"/>
              <a:gd name="connsiteY141" fmla="*/ 1763861 h 1883601"/>
              <a:gd name="connsiteX142" fmla="*/ 2615013 w 3093578"/>
              <a:gd name="connsiteY142" fmla="*/ 1780952 h 1883601"/>
              <a:gd name="connsiteX143" fmla="*/ 2632105 w 3093578"/>
              <a:gd name="connsiteY143" fmla="*/ 1789498 h 1883601"/>
              <a:gd name="connsiteX144" fmla="*/ 2643499 w 3093578"/>
              <a:gd name="connsiteY144" fmla="*/ 1795195 h 1883601"/>
              <a:gd name="connsiteX145" fmla="*/ 2654894 w 3093578"/>
              <a:gd name="connsiteY145" fmla="*/ 1798044 h 1883601"/>
              <a:gd name="connsiteX146" fmla="*/ 2666289 w 3093578"/>
              <a:gd name="connsiteY146" fmla="*/ 1809439 h 1883601"/>
              <a:gd name="connsiteX147" fmla="*/ 2731806 w 3093578"/>
              <a:gd name="connsiteY147" fmla="*/ 1815135 h 1883601"/>
              <a:gd name="connsiteX148" fmla="*/ 2748898 w 3093578"/>
              <a:gd name="connsiteY148" fmla="*/ 1820833 h 1883601"/>
              <a:gd name="connsiteX149" fmla="*/ 2754595 w 3093578"/>
              <a:gd name="connsiteY149" fmla="*/ 1832227 h 1883601"/>
              <a:gd name="connsiteX150" fmla="*/ 2803021 w 3093578"/>
              <a:gd name="connsiteY150" fmla="*/ 1837924 h 1883601"/>
              <a:gd name="connsiteX151" fmla="*/ 2922662 w 3093578"/>
              <a:gd name="connsiteY151" fmla="*/ 1843621 h 1883601"/>
              <a:gd name="connsiteX152" fmla="*/ 2936905 w 3093578"/>
              <a:gd name="connsiteY152" fmla="*/ 1855016 h 1883601"/>
              <a:gd name="connsiteX153" fmla="*/ 2948299 w 3093578"/>
              <a:gd name="connsiteY153" fmla="*/ 1863562 h 1883601"/>
              <a:gd name="connsiteX154" fmla="*/ 2965391 w 3093578"/>
              <a:gd name="connsiteY154" fmla="*/ 1869259 h 1883601"/>
              <a:gd name="connsiteX155" fmla="*/ 2996726 w 3093578"/>
              <a:gd name="connsiteY155" fmla="*/ 1877805 h 1883601"/>
              <a:gd name="connsiteX156" fmla="*/ 3070789 w 3093578"/>
              <a:gd name="connsiteY156" fmla="*/ 1880653 h 1883601"/>
              <a:gd name="connsiteX157" fmla="*/ 3093578 w 3093578"/>
              <a:gd name="connsiteY157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66572 w 3093578"/>
              <a:gd name="connsiteY42" fmla="*/ 695636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77982 w 3093578"/>
              <a:gd name="connsiteY140" fmla="*/ 1761012 h 1883601"/>
              <a:gd name="connsiteX141" fmla="*/ 2609316 w 3093578"/>
              <a:gd name="connsiteY141" fmla="*/ 1763861 h 1883601"/>
              <a:gd name="connsiteX142" fmla="*/ 2615013 w 3093578"/>
              <a:gd name="connsiteY142" fmla="*/ 1780952 h 1883601"/>
              <a:gd name="connsiteX143" fmla="*/ 2632105 w 3093578"/>
              <a:gd name="connsiteY143" fmla="*/ 1789498 h 1883601"/>
              <a:gd name="connsiteX144" fmla="*/ 2643499 w 3093578"/>
              <a:gd name="connsiteY144" fmla="*/ 1795195 h 1883601"/>
              <a:gd name="connsiteX145" fmla="*/ 2654894 w 3093578"/>
              <a:gd name="connsiteY145" fmla="*/ 1798044 h 1883601"/>
              <a:gd name="connsiteX146" fmla="*/ 2666289 w 3093578"/>
              <a:gd name="connsiteY146" fmla="*/ 1809439 h 1883601"/>
              <a:gd name="connsiteX147" fmla="*/ 2731806 w 3093578"/>
              <a:gd name="connsiteY147" fmla="*/ 1815135 h 1883601"/>
              <a:gd name="connsiteX148" fmla="*/ 2748898 w 3093578"/>
              <a:gd name="connsiteY148" fmla="*/ 1820833 h 1883601"/>
              <a:gd name="connsiteX149" fmla="*/ 2754595 w 3093578"/>
              <a:gd name="connsiteY149" fmla="*/ 1832227 h 1883601"/>
              <a:gd name="connsiteX150" fmla="*/ 2803021 w 3093578"/>
              <a:gd name="connsiteY150" fmla="*/ 1837924 h 1883601"/>
              <a:gd name="connsiteX151" fmla="*/ 2922662 w 3093578"/>
              <a:gd name="connsiteY151" fmla="*/ 1843621 h 1883601"/>
              <a:gd name="connsiteX152" fmla="*/ 2936905 w 3093578"/>
              <a:gd name="connsiteY152" fmla="*/ 1855016 h 1883601"/>
              <a:gd name="connsiteX153" fmla="*/ 2948299 w 3093578"/>
              <a:gd name="connsiteY153" fmla="*/ 1863562 h 1883601"/>
              <a:gd name="connsiteX154" fmla="*/ 2965391 w 3093578"/>
              <a:gd name="connsiteY154" fmla="*/ 1869259 h 1883601"/>
              <a:gd name="connsiteX155" fmla="*/ 2996726 w 3093578"/>
              <a:gd name="connsiteY155" fmla="*/ 1877805 h 1883601"/>
              <a:gd name="connsiteX156" fmla="*/ 3070789 w 3093578"/>
              <a:gd name="connsiteY156" fmla="*/ 1880653 h 1883601"/>
              <a:gd name="connsiteX157" fmla="*/ 3093578 w 3093578"/>
              <a:gd name="connsiteY157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80815 w 3093578"/>
              <a:gd name="connsiteY40" fmla="*/ 644362 h 1883601"/>
              <a:gd name="connsiteX41" fmla="*/ 666572 w 3093578"/>
              <a:gd name="connsiteY41" fmla="*/ 695636 h 1883601"/>
              <a:gd name="connsiteX42" fmla="*/ 697907 w 3093578"/>
              <a:gd name="connsiteY42" fmla="*/ 738365 h 1883601"/>
              <a:gd name="connsiteX43" fmla="*/ 700755 w 3093578"/>
              <a:gd name="connsiteY43" fmla="*/ 746911 h 1883601"/>
              <a:gd name="connsiteX44" fmla="*/ 720696 w 3093578"/>
              <a:gd name="connsiteY44" fmla="*/ 789640 h 1883601"/>
              <a:gd name="connsiteX45" fmla="*/ 729241 w 3093578"/>
              <a:gd name="connsiteY45" fmla="*/ 792489 h 1883601"/>
              <a:gd name="connsiteX46" fmla="*/ 732090 w 3093578"/>
              <a:gd name="connsiteY46" fmla="*/ 823823 h 1883601"/>
              <a:gd name="connsiteX47" fmla="*/ 743484 w 3093578"/>
              <a:gd name="connsiteY47" fmla="*/ 826672 h 1883601"/>
              <a:gd name="connsiteX48" fmla="*/ 763425 w 3093578"/>
              <a:gd name="connsiteY48" fmla="*/ 829520 h 1883601"/>
              <a:gd name="connsiteX49" fmla="*/ 774819 w 3093578"/>
              <a:gd name="connsiteY49" fmla="*/ 832369 h 1883601"/>
              <a:gd name="connsiteX50" fmla="*/ 791911 w 3093578"/>
              <a:gd name="connsiteY50" fmla="*/ 835218 h 1883601"/>
              <a:gd name="connsiteX51" fmla="*/ 800456 w 3093578"/>
              <a:gd name="connsiteY51" fmla="*/ 838066 h 1883601"/>
              <a:gd name="connsiteX52" fmla="*/ 820397 w 3093578"/>
              <a:gd name="connsiteY52" fmla="*/ 840915 h 1883601"/>
              <a:gd name="connsiteX53" fmla="*/ 826094 w 3093578"/>
              <a:gd name="connsiteY53" fmla="*/ 849461 h 1883601"/>
              <a:gd name="connsiteX54" fmla="*/ 851731 w 3093578"/>
              <a:gd name="connsiteY54" fmla="*/ 858006 h 1883601"/>
              <a:gd name="connsiteX55" fmla="*/ 868823 w 3093578"/>
              <a:gd name="connsiteY55" fmla="*/ 863704 h 1883601"/>
              <a:gd name="connsiteX56" fmla="*/ 877369 w 3093578"/>
              <a:gd name="connsiteY56" fmla="*/ 866552 h 1883601"/>
              <a:gd name="connsiteX57" fmla="*/ 883066 w 3093578"/>
              <a:gd name="connsiteY57" fmla="*/ 875098 h 1883601"/>
              <a:gd name="connsiteX58" fmla="*/ 888763 w 3093578"/>
              <a:gd name="connsiteY58" fmla="*/ 892190 h 1883601"/>
              <a:gd name="connsiteX59" fmla="*/ 894460 w 3093578"/>
              <a:gd name="connsiteY59" fmla="*/ 900735 h 1883601"/>
              <a:gd name="connsiteX60" fmla="*/ 937189 w 3093578"/>
              <a:gd name="connsiteY60" fmla="*/ 903584 h 1883601"/>
              <a:gd name="connsiteX61" fmla="*/ 940038 w 3093578"/>
              <a:gd name="connsiteY61" fmla="*/ 914978 h 1883601"/>
              <a:gd name="connsiteX62" fmla="*/ 942886 w 3093578"/>
              <a:gd name="connsiteY62" fmla="*/ 946313 h 1883601"/>
              <a:gd name="connsiteX63" fmla="*/ 951432 w 3093578"/>
              <a:gd name="connsiteY63" fmla="*/ 952010 h 1883601"/>
              <a:gd name="connsiteX64" fmla="*/ 957129 w 3093578"/>
              <a:gd name="connsiteY64" fmla="*/ 960556 h 1883601"/>
              <a:gd name="connsiteX65" fmla="*/ 962826 w 3093578"/>
              <a:gd name="connsiteY65" fmla="*/ 986193 h 1883601"/>
              <a:gd name="connsiteX66" fmla="*/ 965675 w 3093578"/>
              <a:gd name="connsiteY66" fmla="*/ 1037468 h 1883601"/>
              <a:gd name="connsiteX67" fmla="*/ 988464 w 3093578"/>
              <a:gd name="connsiteY67" fmla="*/ 1040317 h 1883601"/>
              <a:gd name="connsiteX68" fmla="*/ 991312 w 3093578"/>
              <a:gd name="connsiteY68" fmla="*/ 1065954 h 1883601"/>
              <a:gd name="connsiteX69" fmla="*/ 999858 w 3093578"/>
              <a:gd name="connsiteY69" fmla="*/ 1068803 h 1883601"/>
              <a:gd name="connsiteX70" fmla="*/ 1019798 w 3093578"/>
              <a:gd name="connsiteY70" fmla="*/ 1071651 h 1883601"/>
              <a:gd name="connsiteX71" fmla="*/ 1028344 w 3093578"/>
              <a:gd name="connsiteY71" fmla="*/ 1100137 h 1883601"/>
              <a:gd name="connsiteX72" fmla="*/ 1031193 w 3093578"/>
              <a:gd name="connsiteY72" fmla="*/ 1114380 h 1883601"/>
              <a:gd name="connsiteX73" fmla="*/ 1085316 w 3093578"/>
              <a:gd name="connsiteY73" fmla="*/ 1122926 h 1883601"/>
              <a:gd name="connsiteX74" fmla="*/ 1091013 w 3093578"/>
              <a:gd name="connsiteY74" fmla="*/ 1145715 h 1883601"/>
              <a:gd name="connsiteX75" fmla="*/ 1093862 w 3093578"/>
              <a:gd name="connsiteY75" fmla="*/ 1154261 h 1883601"/>
              <a:gd name="connsiteX76" fmla="*/ 1099559 w 3093578"/>
              <a:gd name="connsiteY76" fmla="*/ 1162806 h 1883601"/>
              <a:gd name="connsiteX77" fmla="*/ 1108105 w 3093578"/>
              <a:gd name="connsiteY77" fmla="*/ 1165655 h 1883601"/>
              <a:gd name="connsiteX78" fmla="*/ 1142288 w 3093578"/>
              <a:gd name="connsiteY78" fmla="*/ 1168504 h 1883601"/>
              <a:gd name="connsiteX79" fmla="*/ 1162228 w 3093578"/>
              <a:gd name="connsiteY79" fmla="*/ 1171352 h 1883601"/>
              <a:gd name="connsiteX80" fmla="*/ 1182169 w 3093578"/>
              <a:gd name="connsiteY80" fmla="*/ 1177049 h 1883601"/>
              <a:gd name="connsiteX81" fmla="*/ 1185017 w 3093578"/>
              <a:gd name="connsiteY81" fmla="*/ 1185595 h 1883601"/>
              <a:gd name="connsiteX82" fmla="*/ 1224898 w 3093578"/>
              <a:gd name="connsiteY82" fmla="*/ 1194141 h 1883601"/>
              <a:gd name="connsiteX83" fmla="*/ 1236292 w 3093578"/>
              <a:gd name="connsiteY83" fmla="*/ 1196990 h 1883601"/>
              <a:gd name="connsiteX84" fmla="*/ 1250535 w 3093578"/>
              <a:gd name="connsiteY84" fmla="*/ 1199838 h 1883601"/>
              <a:gd name="connsiteX85" fmla="*/ 1276172 w 3093578"/>
              <a:gd name="connsiteY85" fmla="*/ 1228324 h 1883601"/>
              <a:gd name="connsiteX86" fmla="*/ 1279021 w 3093578"/>
              <a:gd name="connsiteY86" fmla="*/ 1236870 h 1883601"/>
              <a:gd name="connsiteX87" fmla="*/ 1281869 w 3093578"/>
              <a:gd name="connsiteY87" fmla="*/ 1271053 h 1883601"/>
              <a:gd name="connsiteX88" fmla="*/ 1287567 w 3093578"/>
              <a:gd name="connsiteY88" fmla="*/ 1276750 h 1883601"/>
              <a:gd name="connsiteX89" fmla="*/ 1321750 w 3093578"/>
              <a:gd name="connsiteY89" fmla="*/ 1285296 h 1883601"/>
              <a:gd name="connsiteX90" fmla="*/ 1338841 w 3093578"/>
              <a:gd name="connsiteY90" fmla="*/ 1310933 h 1883601"/>
              <a:gd name="connsiteX91" fmla="*/ 1395813 w 3093578"/>
              <a:gd name="connsiteY91" fmla="*/ 1308085 h 1883601"/>
              <a:gd name="connsiteX92" fmla="*/ 1404359 w 3093578"/>
              <a:gd name="connsiteY92" fmla="*/ 1310933 h 1883601"/>
              <a:gd name="connsiteX93" fmla="*/ 1407208 w 3093578"/>
              <a:gd name="connsiteY93" fmla="*/ 1325176 h 1883601"/>
              <a:gd name="connsiteX94" fmla="*/ 1412905 w 3093578"/>
              <a:gd name="connsiteY94" fmla="*/ 1342268 h 1883601"/>
              <a:gd name="connsiteX95" fmla="*/ 1415754 w 3093578"/>
              <a:gd name="connsiteY95" fmla="*/ 1350814 h 1883601"/>
              <a:gd name="connsiteX96" fmla="*/ 1478423 w 3093578"/>
              <a:gd name="connsiteY96" fmla="*/ 1347965 h 1883601"/>
              <a:gd name="connsiteX97" fmla="*/ 1484120 w 3093578"/>
              <a:gd name="connsiteY97" fmla="*/ 1365057 h 1883601"/>
              <a:gd name="connsiteX98" fmla="*/ 1515455 w 3093578"/>
              <a:gd name="connsiteY98" fmla="*/ 1370754 h 1883601"/>
              <a:gd name="connsiteX99" fmla="*/ 1518303 w 3093578"/>
              <a:gd name="connsiteY99" fmla="*/ 1382148 h 1883601"/>
              <a:gd name="connsiteX100" fmla="*/ 1558183 w 3093578"/>
              <a:gd name="connsiteY100" fmla="*/ 1384997 h 1883601"/>
              <a:gd name="connsiteX101" fmla="*/ 1583821 w 3093578"/>
              <a:gd name="connsiteY101" fmla="*/ 1387846 h 1883601"/>
              <a:gd name="connsiteX102" fmla="*/ 1589518 w 3093578"/>
              <a:gd name="connsiteY102" fmla="*/ 1424877 h 1883601"/>
              <a:gd name="connsiteX103" fmla="*/ 1612307 w 3093578"/>
              <a:gd name="connsiteY103" fmla="*/ 1427726 h 1883601"/>
              <a:gd name="connsiteX104" fmla="*/ 1606610 w 3093578"/>
              <a:gd name="connsiteY104" fmla="*/ 1453363 h 1883601"/>
              <a:gd name="connsiteX105" fmla="*/ 1609458 w 3093578"/>
              <a:gd name="connsiteY105" fmla="*/ 1476152 h 1883601"/>
              <a:gd name="connsiteX106" fmla="*/ 1612307 w 3093578"/>
              <a:gd name="connsiteY106" fmla="*/ 1484698 h 1883601"/>
              <a:gd name="connsiteX107" fmla="*/ 1620853 w 3093578"/>
              <a:gd name="connsiteY107" fmla="*/ 1487547 h 1883601"/>
              <a:gd name="connsiteX108" fmla="*/ 1646490 w 3093578"/>
              <a:gd name="connsiteY108" fmla="*/ 1490395 h 1883601"/>
              <a:gd name="connsiteX109" fmla="*/ 1649339 w 3093578"/>
              <a:gd name="connsiteY109" fmla="*/ 1541670 h 1883601"/>
              <a:gd name="connsiteX110" fmla="*/ 1652187 w 3093578"/>
              <a:gd name="connsiteY110" fmla="*/ 1555913 h 1883601"/>
              <a:gd name="connsiteX111" fmla="*/ 1794617 w 3093578"/>
              <a:gd name="connsiteY111" fmla="*/ 1561610 h 1883601"/>
              <a:gd name="connsiteX112" fmla="*/ 1797466 w 3093578"/>
              <a:gd name="connsiteY112" fmla="*/ 1587248 h 1883601"/>
              <a:gd name="connsiteX113" fmla="*/ 1865832 w 3093578"/>
              <a:gd name="connsiteY113" fmla="*/ 1592945 h 1883601"/>
              <a:gd name="connsiteX114" fmla="*/ 1871529 w 3093578"/>
              <a:gd name="connsiteY114" fmla="*/ 1601490 h 1883601"/>
              <a:gd name="connsiteX115" fmla="*/ 1871529 w 3093578"/>
              <a:gd name="connsiteY115" fmla="*/ 1621430 h 1883601"/>
              <a:gd name="connsiteX116" fmla="*/ 1962684 w 3093578"/>
              <a:gd name="connsiteY116" fmla="*/ 1627128 h 1883601"/>
              <a:gd name="connsiteX117" fmla="*/ 1979776 w 3093578"/>
              <a:gd name="connsiteY117" fmla="*/ 1629976 h 1883601"/>
              <a:gd name="connsiteX118" fmla="*/ 1988322 w 3093578"/>
              <a:gd name="connsiteY118" fmla="*/ 1632825 h 1883601"/>
              <a:gd name="connsiteX119" fmla="*/ 1999716 w 3093578"/>
              <a:gd name="connsiteY119" fmla="*/ 1638522 h 1883601"/>
              <a:gd name="connsiteX120" fmla="*/ 2013959 w 3093578"/>
              <a:gd name="connsiteY120" fmla="*/ 1641371 h 1883601"/>
              <a:gd name="connsiteX121" fmla="*/ 2050991 w 3093578"/>
              <a:gd name="connsiteY121" fmla="*/ 1647068 h 1883601"/>
              <a:gd name="connsiteX122" fmla="*/ 2085174 w 3093578"/>
              <a:gd name="connsiteY122" fmla="*/ 1652765 h 1883601"/>
              <a:gd name="connsiteX123" fmla="*/ 2107963 w 3093578"/>
              <a:gd name="connsiteY123" fmla="*/ 1655614 h 1883601"/>
              <a:gd name="connsiteX124" fmla="*/ 2125055 w 3093578"/>
              <a:gd name="connsiteY124" fmla="*/ 1658462 h 1883601"/>
              <a:gd name="connsiteX125" fmla="*/ 2221907 w 3093578"/>
              <a:gd name="connsiteY125" fmla="*/ 1661311 h 1883601"/>
              <a:gd name="connsiteX126" fmla="*/ 2221907 w 3093578"/>
              <a:gd name="connsiteY126" fmla="*/ 1678403 h 1883601"/>
              <a:gd name="connsiteX127" fmla="*/ 2281727 w 3093578"/>
              <a:gd name="connsiteY127" fmla="*/ 1686948 h 1883601"/>
              <a:gd name="connsiteX128" fmla="*/ 2315911 w 3093578"/>
              <a:gd name="connsiteY128" fmla="*/ 1692646 h 1883601"/>
              <a:gd name="connsiteX129" fmla="*/ 2327305 w 3093578"/>
              <a:gd name="connsiteY129" fmla="*/ 1695494 h 1883601"/>
              <a:gd name="connsiteX130" fmla="*/ 2352942 w 3093578"/>
              <a:gd name="connsiteY130" fmla="*/ 1704040 h 1883601"/>
              <a:gd name="connsiteX131" fmla="*/ 2384277 w 3093578"/>
              <a:gd name="connsiteY131" fmla="*/ 1709737 h 1883601"/>
              <a:gd name="connsiteX132" fmla="*/ 2389974 w 3093578"/>
              <a:gd name="connsiteY132" fmla="*/ 1726829 h 1883601"/>
              <a:gd name="connsiteX133" fmla="*/ 2409914 w 3093578"/>
              <a:gd name="connsiteY133" fmla="*/ 1732526 h 1883601"/>
              <a:gd name="connsiteX134" fmla="*/ 2424157 w 3093578"/>
              <a:gd name="connsiteY134" fmla="*/ 1735375 h 1883601"/>
              <a:gd name="connsiteX135" fmla="*/ 2475432 w 3093578"/>
              <a:gd name="connsiteY135" fmla="*/ 1738223 h 1883601"/>
              <a:gd name="connsiteX136" fmla="*/ 2483978 w 3093578"/>
              <a:gd name="connsiteY136" fmla="*/ 1741072 h 1883601"/>
              <a:gd name="connsiteX137" fmla="*/ 2546647 w 3093578"/>
              <a:gd name="connsiteY137" fmla="*/ 1746769 h 1883601"/>
              <a:gd name="connsiteX138" fmla="*/ 2560890 w 3093578"/>
              <a:gd name="connsiteY138" fmla="*/ 1749618 h 1883601"/>
              <a:gd name="connsiteX139" fmla="*/ 2577982 w 3093578"/>
              <a:gd name="connsiteY139" fmla="*/ 1761012 h 1883601"/>
              <a:gd name="connsiteX140" fmla="*/ 2609316 w 3093578"/>
              <a:gd name="connsiteY140" fmla="*/ 1763861 h 1883601"/>
              <a:gd name="connsiteX141" fmla="*/ 2615013 w 3093578"/>
              <a:gd name="connsiteY141" fmla="*/ 1780952 h 1883601"/>
              <a:gd name="connsiteX142" fmla="*/ 2632105 w 3093578"/>
              <a:gd name="connsiteY142" fmla="*/ 1789498 h 1883601"/>
              <a:gd name="connsiteX143" fmla="*/ 2643499 w 3093578"/>
              <a:gd name="connsiteY143" fmla="*/ 1795195 h 1883601"/>
              <a:gd name="connsiteX144" fmla="*/ 2654894 w 3093578"/>
              <a:gd name="connsiteY144" fmla="*/ 1798044 h 1883601"/>
              <a:gd name="connsiteX145" fmla="*/ 2666289 w 3093578"/>
              <a:gd name="connsiteY145" fmla="*/ 1809439 h 1883601"/>
              <a:gd name="connsiteX146" fmla="*/ 2731806 w 3093578"/>
              <a:gd name="connsiteY146" fmla="*/ 1815135 h 1883601"/>
              <a:gd name="connsiteX147" fmla="*/ 2748898 w 3093578"/>
              <a:gd name="connsiteY147" fmla="*/ 1820833 h 1883601"/>
              <a:gd name="connsiteX148" fmla="*/ 2754595 w 3093578"/>
              <a:gd name="connsiteY148" fmla="*/ 1832227 h 1883601"/>
              <a:gd name="connsiteX149" fmla="*/ 2803021 w 3093578"/>
              <a:gd name="connsiteY149" fmla="*/ 1837924 h 1883601"/>
              <a:gd name="connsiteX150" fmla="*/ 2922662 w 3093578"/>
              <a:gd name="connsiteY150" fmla="*/ 1843621 h 1883601"/>
              <a:gd name="connsiteX151" fmla="*/ 2936905 w 3093578"/>
              <a:gd name="connsiteY151" fmla="*/ 1855016 h 1883601"/>
              <a:gd name="connsiteX152" fmla="*/ 2948299 w 3093578"/>
              <a:gd name="connsiteY152" fmla="*/ 1863562 h 1883601"/>
              <a:gd name="connsiteX153" fmla="*/ 2965391 w 3093578"/>
              <a:gd name="connsiteY153" fmla="*/ 1869259 h 1883601"/>
              <a:gd name="connsiteX154" fmla="*/ 2996726 w 3093578"/>
              <a:gd name="connsiteY154" fmla="*/ 1877805 h 1883601"/>
              <a:gd name="connsiteX155" fmla="*/ 3070789 w 3093578"/>
              <a:gd name="connsiteY155" fmla="*/ 1880653 h 1883601"/>
              <a:gd name="connsiteX156" fmla="*/ 3093578 w 3093578"/>
              <a:gd name="connsiteY156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66572 w 3093578"/>
              <a:gd name="connsiteY40" fmla="*/ 695636 h 1883601"/>
              <a:gd name="connsiteX41" fmla="*/ 697907 w 3093578"/>
              <a:gd name="connsiteY41" fmla="*/ 738365 h 1883601"/>
              <a:gd name="connsiteX42" fmla="*/ 700755 w 3093578"/>
              <a:gd name="connsiteY42" fmla="*/ 746911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97907 w 3093578"/>
              <a:gd name="connsiteY41" fmla="*/ 738365 h 1883601"/>
              <a:gd name="connsiteX42" fmla="*/ 700755 w 3093578"/>
              <a:gd name="connsiteY42" fmla="*/ 746911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97907 w 3093578"/>
              <a:gd name="connsiteY41" fmla="*/ 738365 h 1883601"/>
              <a:gd name="connsiteX42" fmla="*/ 700755 w 3093578"/>
              <a:gd name="connsiteY42" fmla="*/ 746911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86513 w 3093578"/>
              <a:gd name="connsiteY41" fmla="*/ 704182 h 1883601"/>
              <a:gd name="connsiteX42" fmla="*/ 700755 w 3093578"/>
              <a:gd name="connsiteY42" fmla="*/ 746911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86513 w 3093578"/>
              <a:gd name="connsiteY41" fmla="*/ 704182 h 1883601"/>
              <a:gd name="connsiteX42" fmla="*/ 700755 w 3093578"/>
              <a:gd name="connsiteY42" fmla="*/ 746911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86513 w 3093578"/>
              <a:gd name="connsiteY41" fmla="*/ 704182 h 1883601"/>
              <a:gd name="connsiteX42" fmla="*/ 700755 w 3093578"/>
              <a:gd name="connsiteY42" fmla="*/ 746911 h 1883601"/>
              <a:gd name="connsiteX43" fmla="*/ 686512 w 3093578"/>
              <a:gd name="connsiteY43" fmla="*/ 778246 h 1883601"/>
              <a:gd name="connsiteX44" fmla="*/ 720696 w 3093578"/>
              <a:gd name="connsiteY44" fmla="*/ 789640 h 1883601"/>
              <a:gd name="connsiteX45" fmla="*/ 729241 w 3093578"/>
              <a:gd name="connsiteY45" fmla="*/ 792489 h 1883601"/>
              <a:gd name="connsiteX46" fmla="*/ 732090 w 3093578"/>
              <a:gd name="connsiteY46" fmla="*/ 823823 h 1883601"/>
              <a:gd name="connsiteX47" fmla="*/ 743484 w 3093578"/>
              <a:gd name="connsiteY47" fmla="*/ 826672 h 1883601"/>
              <a:gd name="connsiteX48" fmla="*/ 763425 w 3093578"/>
              <a:gd name="connsiteY48" fmla="*/ 829520 h 1883601"/>
              <a:gd name="connsiteX49" fmla="*/ 774819 w 3093578"/>
              <a:gd name="connsiteY49" fmla="*/ 832369 h 1883601"/>
              <a:gd name="connsiteX50" fmla="*/ 791911 w 3093578"/>
              <a:gd name="connsiteY50" fmla="*/ 835218 h 1883601"/>
              <a:gd name="connsiteX51" fmla="*/ 800456 w 3093578"/>
              <a:gd name="connsiteY51" fmla="*/ 838066 h 1883601"/>
              <a:gd name="connsiteX52" fmla="*/ 820397 w 3093578"/>
              <a:gd name="connsiteY52" fmla="*/ 840915 h 1883601"/>
              <a:gd name="connsiteX53" fmla="*/ 826094 w 3093578"/>
              <a:gd name="connsiteY53" fmla="*/ 849461 h 1883601"/>
              <a:gd name="connsiteX54" fmla="*/ 851731 w 3093578"/>
              <a:gd name="connsiteY54" fmla="*/ 858006 h 1883601"/>
              <a:gd name="connsiteX55" fmla="*/ 868823 w 3093578"/>
              <a:gd name="connsiteY55" fmla="*/ 863704 h 1883601"/>
              <a:gd name="connsiteX56" fmla="*/ 877369 w 3093578"/>
              <a:gd name="connsiteY56" fmla="*/ 866552 h 1883601"/>
              <a:gd name="connsiteX57" fmla="*/ 883066 w 3093578"/>
              <a:gd name="connsiteY57" fmla="*/ 875098 h 1883601"/>
              <a:gd name="connsiteX58" fmla="*/ 888763 w 3093578"/>
              <a:gd name="connsiteY58" fmla="*/ 892190 h 1883601"/>
              <a:gd name="connsiteX59" fmla="*/ 894460 w 3093578"/>
              <a:gd name="connsiteY59" fmla="*/ 900735 h 1883601"/>
              <a:gd name="connsiteX60" fmla="*/ 937189 w 3093578"/>
              <a:gd name="connsiteY60" fmla="*/ 903584 h 1883601"/>
              <a:gd name="connsiteX61" fmla="*/ 940038 w 3093578"/>
              <a:gd name="connsiteY61" fmla="*/ 914978 h 1883601"/>
              <a:gd name="connsiteX62" fmla="*/ 942886 w 3093578"/>
              <a:gd name="connsiteY62" fmla="*/ 946313 h 1883601"/>
              <a:gd name="connsiteX63" fmla="*/ 951432 w 3093578"/>
              <a:gd name="connsiteY63" fmla="*/ 952010 h 1883601"/>
              <a:gd name="connsiteX64" fmla="*/ 957129 w 3093578"/>
              <a:gd name="connsiteY64" fmla="*/ 960556 h 1883601"/>
              <a:gd name="connsiteX65" fmla="*/ 962826 w 3093578"/>
              <a:gd name="connsiteY65" fmla="*/ 986193 h 1883601"/>
              <a:gd name="connsiteX66" fmla="*/ 965675 w 3093578"/>
              <a:gd name="connsiteY66" fmla="*/ 1037468 h 1883601"/>
              <a:gd name="connsiteX67" fmla="*/ 988464 w 3093578"/>
              <a:gd name="connsiteY67" fmla="*/ 1040317 h 1883601"/>
              <a:gd name="connsiteX68" fmla="*/ 991312 w 3093578"/>
              <a:gd name="connsiteY68" fmla="*/ 1065954 h 1883601"/>
              <a:gd name="connsiteX69" fmla="*/ 999858 w 3093578"/>
              <a:gd name="connsiteY69" fmla="*/ 1068803 h 1883601"/>
              <a:gd name="connsiteX70" fmla="*/ 1019798 w 3093578"/>
              <a:gd name="connsiteY70" fmla="*/ 1071651 h 1883601"/>
              <a:gd name="connsiteX71" fmla="*/ 1028344 w 3093578"/>
              <a:gd name="connsiteY71" fmla="*/ 1100137 h 1883601"/>
              <a:gd name="connsiteX72" fmla="*/ 1031193 w 3093578"/>
              <a:gd name="connsiteY72" fmla="*/ 1114380 h 1883601"/>
              <a:gd name="connsiteX73" fmla="*/ 1085316 w 3093578"/>
              <a:gd name="connsiteY73" fmla="*/ 1122926 h 1883601"/>
              <a:gd name="connsiteX74" fmla="*/ 1091013 w 3093578"/>
              <a:gd name="connsiteY74" fmla="*/ 1145715 h 1883601"/>
              <a:gd name="connsiteX75" fmla="*/ 1093862 w 3093578"/>
              <a:gd name="connsiteY75" fmla="*/ 1154261 h 1883601"/>
              <a:gd name="connsiteX76" fmla="*/ 1099559 w 3093578"/>
              <a:gd name="connsiteY76" fmla="*/ 1162806 h 1883601"/>
              <a:gd name="connsiteX77" fmla="*/ 1108105 w 3093578"/>
              <a:gd name="connsiteY77" fmla="*/ 1165655 h 1883601"/>
              <a:gd name="connsiteX78" fmla="*/ 1142288 w 3093578"/>
              <a:gd name="connsiteY78" fmla="*/ 1168504 h 1883601"/>
              <a:gd name="connsiteX79" fmla="*/ 1162228 w 3093578"/>
              <a:gd name="connsiteY79" fmla="*/ 1171352 h 1883601"/>
              <a:gd name="connsiteX80" fmla="*/ 1182169 w 3093578"/>
              <a:gd name="connsiteY80" fmla="*/ 1177049 h 1883601"/>
              <a:gd name="connsiteX81" fmla="*/ 1185017 w 3093578"/>
              <a:gd name="connsiteY81" fmla="*/ 1185595 h 1883601"/>
              <a:gd name="connsiteX82" fmla="*/ 1224898 w 3093578"/>
              <a:gd name="connsiteY82" fmla="*/ 1194141 h 1883601"/>
              <a:gd name="connsiteX83" fmla="*/ 1236292 w 3093578"/>
              <a:gd name="connsiteY83" fmla="*/ 1196990 h 1883601"/>
              <a:gd name="connsiteX84" fmla="*/ 1250535 w 3093578"/>
              <a:gd name="connsiteY84" fmla="*/ 1199838 h 1883601"/>
              <a:gd name="connsiteX85" fmla="*/ 1276172 w 3093578"/>
              <a:gd name="connsiteY85" fmla="*/ 1228324 h 1883601"/>
              <a:gd name="connsiteX86" fmla="*/ 1279021 w 3093578"/>
              <a:gd name="connsiteY86" fmla="*/ 1236870 h 1883601"/>
              <a:gd name="connsiteX87" fmla="*/ 1281869 w 3093578"/>
              <a:gd name="connsiteY87" fmla="*/ 1271053 h 1883601"/>
              <a:gd name="connsiteX88" fmla="*/ 1287567 w 3093578"/>
              <a:gd name="connsiteY88" fmla="*/ 1276750 h 1883601"/>
              <a:gd name="connsiteX89" fmla="*/ 1321750 w 3093578"/>
              <a:gd name="connsiteY89" fmla="*/ 1285296 h 1883601"/>
              <a:gd name="connsiteX90" fmla="*/ 1338841 w 3093578"/>
              <a:gd name="connsiteY90" fmla="*/ 1310933 h 1883601"/>
              <a:gd name="connsiteX91" fmla="*/ 1395813 w 3093578"/>
              <a:gd name="connsiteY91" fmla="*/ 1308085 h 1883601"/>
              <a:gd name="connsiteX92" fmla="*/ 1404359 w 3093578"/>
              <a:gd name="connsiteY92" fmla="*/ 1310933 h 1883601"/>
              <a:gd name="connsiteX93" fmla="*/ 1407208 w 3093578"/>
              <a:gd name="connsiteY93" fmla="*/ 1325176 h 1883601"/>
              <a:gd name="connsiteX94" fmla="*/ 1412905 w 3093578"/>
              <a:gd name="connsiteY94" fmla="*/ 1342268 h 1883601"/>
              <a:gd name="connsiteX95" fmla="*/ 1415754 w 3093578"/>
              <a:gd name="connsiteY95" fmla="*/ 1350814 h 1883601"/>
              <a:gd name="connsiteX96" fmla="*/ 1478423 w 3093578"/>
              <a:gd name="connsiteY96" fmla="*/ 1347965 h 1883601"/>
              <a:gd name="connsiteX97" fmla="*/ 1484120 w 3093578"/>
              <a:gd name="connsiteY97" fmla="*/ 1365057 h 1883601"/>
              <a:gd name="connsiteX98" fmla="*/ 1515455 w 3093578"/>
              <a:gd name="connsiteY98" fmla="*/ 1370754 h 1883601"/>
              <a:gd name="connsiteX99" fmla="*/ 1518303 w 3093578"/>
              <a:gd name="connsiteY99" fmla="*/ 1382148 h 1883601"/>
              <a:gd name="connsiteX100" fmla="*/ 1558183 w 3093578"/>
              <a:gd name="connsiteY100" fmla="*/ 1384997 h 1883601"/>
              <a:gd name="connsiteX101" fmla="*/ 1583821 w 3093578"/>
              <a:gd name="connsiteY101" fmla="*/ 1387846 h 1883601"/>
              <a:gd name="connsiteX102" fmla="*/ 1589518 w 3093578"/>
              <a:gd name="connsiteY102" fmla="*/ 1424877 h 1883601"/>
              <a:gd name="connsiteX103" fmla="*/ 1612307 w 3093578"/>
              <a:gd name="connsiteY103" fmla="*/ 1427726 h 1883601"/>
              <a:gd name="connsiteX104" fmla="*/ 1606610 w 3093578"/>
              <a:gd name="connsiteY104" fmla="*/ 1453363 h 1883601"/>
              <a:gd name="connsiteX105" fmla="*/ 1609458 w 3093578"/>
              <a:gd name="connsiteY105" fmla="*/ 1476152 h 1883601"/>
              <a:gd name="connsiteX106" fmla="*/ 1612307 w 3093578"/>
              <a:gd name="connsiteY106" fmla="*/ 1484698 h 1883601"/>
              <a:gd name="connsiteX107" fmla="*/ 1620853 w 3093578"/>
              <a:gd name="connsiteY107" fmla="*/ 1487547 h 1883601"/>
              <a:gd name="connsiteX108" fmla="*/ 1646490 w 3093578"/>
              <a:gd name="connsiteY108" fmla="*/ 1490395 h 1883601"/>
              <a:gd name="connsiteX109" fmla="*/ 1649339 w 3093578"/>
              <a:gd name="connsiteY109" fmla="*/ 1541670 h 1883601"/>
              <a:gd name="connsiteX110" fmla="*/ 1652187 w 3093578"/>
              <a:gd name="connsiteY110" fmla="*/ 1555913 h 1883601"/>
              <a:gd name="connsiteX111" fmla="*/ 1794617 w 3093578"/>
              <a:gd name="connsiteY111" fmla="*/ 1561610 h 1883601"/>
              <a:gd name="connsiteX112" fmla="*/ 1797466 w 3093578"/>
              <a:gd name="connsiteY112" fmla="*/ 1587248 h 1883601"/>
              <a:gd name="connsiteX113" fmla="*/ 1865832 w 3093578"/>
              <a:gd name="connsiteY113" fmla="*/ 1592945 h 1883601"/>
              <a:gd name="connsiteX114" fmla="*/ 1871529 w 3093578"/>
              <a:gd name="connsiteY114" fmla="*/ 1601490 h 1883601"/>
              <a:gd name="connsiteX115" fmla="*/ 1871529 w 3093578"/>
              <a:gd name="connsiteY115" fmla="*/ 1621430 h 1883601"/>
              <a:gd name="connsiteX116" fmla="*/ 1962684 w 3093578"/>
              <a:gd name="connsiteY116" fmla="*/ 1627128 h 1883601"/>
              <a:gd name="connsiteX117" fmla="*/ 1979776 w 3093578"/>
              <a:gd name="connsiteY117" fmla="*/ 1629976 h 1883601"/>
              <a:gd name="connsiteX118" fmla="*/ 1988322 w 3093578"/>
              <a:gd name="connsiteY118" fmla="*/ 1632825 h 1883601"/>
              <a:gd name="connsiteX119" fmla="*/ 1999716 w 3093578"/>
              <a:gd name="connsiteY119" fmla="*/ 1638522 h 1883601"/>
              <a:gd name="connsiteX120" fmla="*/ 2013959 w 3093578"/>
              <a:gd name="connsiteY120" fmla="*/ 1641371 h 1883601"/>
              <a:gd name="connsiteX121" fmla="*/ 2050991 w 3093578"/>
              <a:gd name="connsiteY121" fmla="*/ 1647068 h 1883601"/>
              <a:gd name="connsiteX122" fmla="*/ 2085174 w 3093578"/>
              <a:gd name="connsiteY122" fmla="*/ 1652765 h 1883601"/>
              <a:gd name="connsiteX123" fmla="*/ 2107963 w 3093578"/>
              <a:gd name="connsiteY123" fmla="*/ 1655614 h 1883601"/>
              <a:gd name="connsiteX124" fmla="*/ 2125055 w 3093578"/>
              <a:gd name="connsiteY124" fmla="*/ 1658462 h 1883601"/>
              <a:gd name="connsiteX125" fmla="*/ 2221907 w 3093578"/>
              <a:gd name="connsiteY125" fmla="*/ 1661311 h 1883601"/>
              <a:gd name="connsiteX126" fmla="*/ 2221907 w 3093578"/>
              <a:gd name="connsiteY126" fmla="*/ 1678403 h 1883601"/>
              <a:gd name="connsiteX127" fmla="*/ 2281727 w 3093578"/>
              <a:gd name="connsiteY127" fmla="*/ 1686948 h 1883601"/>
              <a:gd name="connsiteX128" fmla="*/ 2315911 w 3093578"/>
              <a:gd name="connsiteY128" fmla="*/ 1692646 h 1883601"/>
              <a:gd name="connsiteX129" fmla="*/ 2327305 w 3093578"/>
              <a:gd name="connsiteY129" fmla="*/ 1695494 h 1883601"/>
              <a:gd name="connsiteX130" fmla="*/ 2352942 w 3093578"/>
              <a:gd name="connsiteY130" fmla="*/ 1704040 h 1883601"/>
              <a:gd name="connsiteX131" fmla="*/ 2384277 w 3093578"/>
              <a:gd name="connsiteY131" fmla="*/ 1709737 h 1883601"/>
              <a:gd name="connsiteX132" fmla="*/ 2389974 w 3093578"/>
              <a:gd name="connsiteY132" fmla="*/ 1726829 h 1883601"/>
              <a:gd name="connsiteX133" fmla="*/ 2409914 w 3093578"/>
              <a:gd name="connsiteY133" fmla="*/ 1732526 h 1883601"/>
              <a:gd name="connsiteX134" fmla="*/ 2424157 w 3093578"/>
              <a:gd name="connsiteY134" fmla="*/ 1735375 h 1883601"/>
              <a:gd name="connsiteX135" fmla="*/ 2475432 w 3093578"/>
              <a:gd name="connsiteY135" fmla="*/ 1738223 h 1883601"/>
              <a:gd name="connsiteX136" fmla="*/ 2483978 w 3093578"/>
              <a:gd name="connsiteY136" fmla="*/ 1741072 h 1883601"/>
              <a:gd name="connsiteX137" fmla="*/ 2546647 w 3093578"/>
              <a:gd name="connsiteY137" fmla="*/ 1746769 h 1883601"/>
              <a:gd name="connsiteX138" fmla="*/ 2560890 w 3093578"/>
              <a:gd name="connsiteY138" fmla="*/ 1749618 h 1883601"/>
              <a:gd name="connsiteX139" fmla="*/ 2577982 w 3093578"/>
              <a:gd name="connsiteY139" fmla="*/ 1761012 h 1883601"/>
              <a:gd name="connsiteX140" fmla="*/ 2609316 w 3093578"/>
              <a:gd name="connsiteY140" fmla="*/ 1763861 h 1883601"/>
              <a:gd name="connsiteX141" fmla="*/ 2615013 w 3093578"/>
              <a:gd name="connsiteY141" fmla="*/ 1780952 h 1883601"/>
              <a:gd name="connsiteX142" fmla="*/ 2632105 w 3093578"/>
              <a:gd name="connsiteY142" fmla="*/ 1789498 h 1883601"/>
              <a:gd name="connsiteX143" fmla="*/ 2643499 w 3093578"/>
              <a:gd name="connsiteY143" fmla="*/ 1795195 h 1883601"/>
              <a:gd name="connsiteX144" fmla="*/ 2654894 w 3093578"/>
              <a:gd name="connsiteY144" fmla="*/ 1798044 h 1883601"/>
              <a:gd name="connsiteX145" fmla="*/ 2666289 w 3093578"/>
              <a:gd name="connsiteY145" fmla="*/ 1809439 h 1883601"/>
              <a:gd name="connsiteX146" fmla="*/ 2731806 w 3093578"/>
              <a:gd name="connsiteY146" fmla="*/ 1815135 h 1883601"/>
              <a:gd name="connsiteX147" fmla="*/ 2748898 w 3093578"/>
              <a:gd name="connsiteY147" fmla="*/ 1820833 h 1883601"/>
              <a:gd name="connsiteX148" fmla="*/ 2754595 w 3093578"/>
              <a:gd name="connsiteY148" fmla="*/ 1832227 h 1883601"/>
              <a:gd name="connsiteX149" fmla="*/ 2803021 w 3093578"/>
              <a:gd name="connsiteY149" fmla="*/ 1837924 h 1883601"/>
              <a:gd name="connsiteX150" fmla="*/ 2922662 w 3093578"/>
              <a:gd name="connsiteY150" fmla="*/ 1843621 h 1883601"/>
              <a:gd name="connsiteX151" fmla="*/ 2936905 w 3093578"/>
              <a:gd name="connsiteY151" fmla="*/ 1855016 h 1883601"/>
              <a:gd name="connsiteX152" fmla="*/ 2948299 w 3093578"/>
              <a:gd name="connsiteY152" fmla="*/ 1863562 h 1883601"/>
              <a:gd name="connsiteX153" fmla="*/ 2965391 w 3093578"/>
              <a:gd name="connsiteY153" fmla="*/ 1869259 h 1883601"/>
              <a:gd name="connsiteX154" fmla="*/ 2996726 w 3093578"/>
              <a:gd name="connsiteY154" fmla="*/ 1877805 h 1883601"/>
              <a:gd name="connsiteX155" fmla="*/ 3070789 w 3093578"/>
              <a:gd name="connsiteY155" fmla="*/ 1880653 h 1883601"/>
              <a:gd name="connsiteX156" fmla="*/ 3093578 w 3093578"/>
              <a:gd name="connsiteY156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86513 w 3093578"/>
              <a:gd name="connsiteY41" fmla="*/ 704182 h 1883601"/>
              <a:gd name="connsiteX42" fmla="*/ 686512 w 3093578"/>
              <a:gd name="connsiteY42" fmla="*/ 778246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86513 w 3093578"/>
              <a:gd name="connsiteY41" fmla="*/ 704182 h 1883601"/>
              <a:gd name="connsiteX42" fmla="*/ 686512 w 3093578"/>
              <a:gd name="connsiteY42" fmla="*/ 778246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50535 w 3093578"/>
              <a:gd name="connsiteY83" fmla="*/ 1196411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38841 w 3093578"/>
              <a:gd name="connsiteY89" fmla="*/ 1307506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50535 w 3093578"/>
              <a:gd name="connsiteY83" fmla="*/ 1196411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38841 w 3093578"/>
              <a:gd name="connsiteY89" fmla="*/ 1307506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50535 w 3093578"/>
              <a:gd name="connsiteY83" fmla="*/ 1196411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27446 w 3093578"/>
              <a:gd name="connsiteY89" fmla="*/ 1304658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50535 w 3093578"/>
              <a:gd name="connsiteY83" fmla="*/ 1196411 h 1880174"/>
              <a:gd name="connsiteX84" fmla="*/ 1250535 w 3093578"/>
              <a:gd name="connsiteY84" fmla="*/ 1224896 h 1880174"/>
              <a:gd name="connsiteX85" fmla="*/ 1276172 w 3093578"/>
              <a:gd name="connsiteY85" fmla="*/ 1224897 h 1880174"/>
              <a:gd name="connsiteX86" fmla="*/ 1279021 w 3093578"/>
              <a:gd name="connsiteY86" fmla="*/ 1233443 h 1880174"/>
              <a:gd name="connsiteX87" fmla="*/ 1281869 w 3093578"/>
              <a:gd name="connsiteY87" fmla="*/ 1267626 h 1880174"/>
              <a:gd name="connsiteX88" fmla="*/ 1287567 w 3093578"/>
              <a:gd name="connsiteY88" fmla="*/ 1273323 h 1880174"/>
              <a:gd name="connsiteX89" fmla="*/ 1321750 w 3093578"/>
              <a:gd name="connsiteY89" fmla="*/ 1281869 h 1880174"/>
              <a:gd name="connsiteX90" fmla="*/ 1327446 w 3093578"/>
              <a:gd name="connsiteY90" fmla="*/ 1304658 h 1880174"/>
              <a:gd name="connsiteX91" fmla="*/ 1395813 w 3093578"/>
              <a:gd name="connsiteY91" fmla="*/ 1304658 h 1880174"/>
              <a:gd name="connsiteX92" fmla="*/ 1404359 w 3093578"/>
              <a:gd name="connsiteY92" fmla="*/ 1307506 h 1880174"/>
              <a:gd name="connsiteX93" fmla="*/ 1407208 w 3093578"/>
              <a:gd name="connsiteY93" fmla="*/ 1321749 h 1880174"/>
              <a:gd name="connsiteX94" fmla="*/ 1412905 w 3093578"/>
              <a:gd name="connsiteY94" fmla="*/ 1338841 h 1880174"/>
              <a:gd name="connsiteX95" fmla="*/ 1415754 w 3093578"/>
              <a:gd name="connsiteY95" fmla="*/ 1347387 h 1880174"/>
              <a:gd name="connsiteX96" fmla="*/ 1478423 w 3093578"/>
              <a:gd name="connsiteY96" fmla="*/ 1344538 h 1880174"/>
              <a:gd name="connsiteX97" fmla="*/ 1484120 w 3093578"/>
              <a:gd name="connsiteY97" fmla="*/ 1361630 h 1880174"/>
              <a:gd name="connsiteX98" fmla="*/ 1515455 w 3093578"/>
              <a:gd name="connsiteY98" fmla="*/ 1367327 h 1880174"/>
              <a:gd name="connsiteX99" fmla="*/ 1518303 w 3093578"/>
              <a:gd name="connsiteY99" fmla="*/ 1378721 h 1880174"/>
              <a:gd name="connsiteX100" fmla="*/ 1558183 w 3093578"/>
              <a:gd name="connsiteY100" fmla="*/ 1381570 h 1880174"/>
              <a:gd name="connsiteX101" fmla="*/ 1583821 w 3093578"/>
              <a:gd name="connsiteY101" fmla="*/ 1384419 h 1880174"/>
              <a:gd name="connsiteX102" fmla="*/ 1589518 w 3093578"/>
              <a:gd name="connsiteY102" fmla="*/ 1421450 h 1880174"/>
              <a:gd name="connsiteX103" fmla="*/ 1612307 w 3093578"/>
              <a:gd name="connsiteY103" fmla="*/ 1424299 h 1880174"/>
              <a:gd name="connsiteX104" fmla="*/ 1606610 w 3093578"/>
              <a:gd name="connsiteY104" fmla="*/ 1449936 h 1880174"/>
              <a:gd name="connsiteX105" fmla="*/ 1609458 w 3093578"/>
              <a:gd name="connsiteY105" fmla="*/ 1472725 h 1880174"/>
              <a:gd name="connsiteX106" fmla="*/ 1612307 w 3093578"/>
              <a:gd name="connsiteY106" fmla="*/ 1481271 h 1880174"/>
              <a:gd name="connsiteX107" fmla="*/ 1620853 w 3093578"/>
              <a:gd name="connsiteY107" fmla="*/ 1484120 h 1880174"/>
              <a:gd name="connsiteX108" fmla="*/ 1646490 w 3093578"/>
              <a:gd name="connsiteY108" fmla="*/ 1486968 h 1880174"/>
              <a:gd name="connsiteX109" fmla="*/ 1649339 w 3093578"/>
              <a:gd name="connsiteY109" fmla="*/ 1538243 h 1880174"/>
              <a:gd name="connsiteX110" fmla="*/ 1652187 w 3093578"/>
              <a:gd name="connsiteY110" fmla="*/ 1552486 h 1880174"/>
              <a:gd name="connsiteX111" fmla="*/ 1794617 w 3093578"/>
              <a:gd name="connsiteY111" fmla="*/ 1558183 h 1880174"/>
              <a:gd name="connsiteX112" fmla="*/ 1797466 w 3093578"/>
              <a:gd name="connsiteY112" fmla="*/ 1583821 h 1880174"/>
              <a:gd name="connsiteX113" fmla="*/ 1865832 w 3093578"/>
              <a:gd name="connsiteY113" fmla="*/ 1589518 h 1880174"/>
              <a:gd name="connsiteX114" fmla="*/ 1871529 w 3093578"/>
              <a:gd name="connsiteY114" fmla="*/ 1598063 h 1880174"/>
              <a:gd name="connsiteX115" fmla="*/ 1871529 w 3093578"/>
              <a:gd name="connsiteY115" fmla="*/ 1618003 h 1880174"/>
              <a:gd name="connsiteX116" fmla="*/ 1962684 w 3093578"/>
              <a:gd name="connsiteY116" fmla="*/ 1623701 h 1880174"/>
              <a:gd name="connsiteX117" fmla="*/ 1979776 w 3093578"/>
              <a:gd name="connsiteY117" fmla="*/ 1626549 h 1880174"/>
              <a:gd name="connsiteX118" fmla="*/ 1988322 w 3093578"/>
              <a:gd name="connsiteY118" fmla="*/ 1629398 h 1880174"/>
              <a:gd name="connsiteX119" fmla="*/ 1999716 w 3093578"/>
              <a:gd name="connsiteY119" fmla="*/ 1635095 h 1880174"/>
              <a:gd name="connsiteX120" fmla="*/ 2013959 w 3093578"/>
              <a:gd name="connsiteY120" fmla="*/ 1637944 h 1880174"/>
              <a:gd name="connsiteX121" fmla="*/ 2050991 w 3093578"/>
              <a:gd name="connsiteY121" fmla="*/ 1643641 h 1880174"/>
              <a:gd name="connsiteX122" fmla="*/ 2085174 w 3093578"/>
              <a:gd name="connsiteY122" fmla="*/ 1649338 h 1880174"/>
              <a:gd name="connsiteX123" fmla="*/ 2107963 w 3093578"/>
              <a:gd name="connsiteY123" fmla="*/ 1652187 h 1880174"/>
              <a:gd name="connsiteX124" fmla="*/ 2125055 w 3093578"/>
              <a:gd name="connsiteY124" fmla="*/ 1655035 h 1880174"/>
              <a:gd name="connsiteX125" fmla="*/ 2221907 w 3093578"/>
              <a:gd name="connsiteY125" fmla="*/ 1657884 h 1880174"/>
              <a:gd name="connsiteX126" fmla="*/ 2221907 w 3093578"/>
              <a:gd name="connsiteY126" fmla="*/ 1674976 h 1880174"/>
              <a:gd name="connsiteX127" fmla="*/ 2281727 w 3093578"/>
              <a:gd name="connsiteY127" fmla="*/ 1683521 h 1880174"/>
              <a:gd name="connsiteX128" fmla="*/ 2315911 w 3093578"/>
              <a:gd name="connsiteY128" fmla="*/ 1689219 h 1880174"/>
              <a:gd name="connsiteX129" fmla="*/ 2327305 w 3093578"/>
              <a:gd name="connsiteY129" fmla="*/ 1692067 h 1880174"/>
              <a:gd name="connsiteX130" fmla="*/ 2352942 w 3093578"/>
              <a:gd name="connsiteY130" fmla="*/ 1700613 h 1880174"/>
              <a:gd name="connsiteX131" fmla="*/ 2384277 w 3093578"/>
              <a:gd name="connsiteY131" fmla="*/ 1706310 h 1880174"/>
              <a:gd name="connsiteX132" fmla="*/ 2389974 w 3093578"/>
              <a:gd name="connsiteY132" fmla="*/ 1723402 h 1880174"/>
              <a:gd name="connsiteX133" fmla="*/ 2409914 w 3093578"/>
              <a:gd name="connsiteY133" fmla="*/ 1729099 h 1880174"/>
              <a:gd name="connsiteX134" fmla="*/ 2424157 w 3093578"/>
              <a:gd name="connsiteY134" fmla="*/ 1731948 h 1880174"/>
              <a:gd name="connsiteX135" fmla="*/ 2475432 w 3093578"/>
              <a:gd name="connsiteY135" fmla="*/ 1734796 h 1880174"/>
              <a:gd name="connsiteX136" fmla="*/ 2483978 w 3093578"/>
              <a:gd name="connsiteY136" fmla="*/ 1737645 h 1880174"/>
              <a:gd name="connsiteX137" fmla="*/ 2546647 w 3093578"/>
              <a:gd name="connsiteY137" fmla="*/ 1743342 h 1880174"/>
              <a:gd name="connsiteX138" fmla="*/ 2560890 w 3093578"/>
              <a:gd name="connsiteY138" fmla="*/ 1746191 h 1880174"/>
              <a:gd name="connsiteX139" fmla="*/ 2577982 w 3093578"/>
              <a:gd name="connsiteY139" fmla="*/ 1757585 h 1880174"/>
              <a:gd name="connsiteX140" fmla="*/ 2609316 w 3093578"/>
              <a:gd name="connsiteY140" fmla="*/ 1760434 h 1880174"/>
              <a:gd name="connsiteX141" fmla="*/ 2615013 w 3093578"/>
              <a:gd name="connsiteY141" fmla="*/ 1777525 h 1880174"/>
              <a:gd name="connsiteX142" fmla="*/ 2632105 w 3093578"/>
              <a:gd name="connsiteY142" fmla="*/ 1786071 h 1880174"/>
              <a:gd name="connsiteX143" fmla="*/ 2643499 w 3093578"/>
              <a:gd name="connsiteY143" fmla="*/ 1791768 h 1880174"/>
              <a:gd name="connsiteX144" fmla="*/ 2654894 w 3093578"/>
              <a:gd name="connsiteY144" fmla="*/ 1794617 h 1880174"/>
              <a:gd name="connsiteX145" fmla="*/ 2666289 w 3093578"/>
              <a:gd name="connsiteY145" fmla="*/ 1806012 h 1880174"/>
              <a:gd name="connsiteX146" fmla="*/ 2731806 w 3093578"/>
              <a:gd name="connsiteY146" fmla="*/ 1811708 h 1880174"/>
              <a:gd name="connsiteX147" fmla="*/ 2748898 w 3093578"/>
              <a:gd name="connsiteY147" fmla="*/ 1817406 h 1880174"/>
              <a:gd name="connsiteX148" fmla="*/ 2754595 w 3093578"/>
              <a:gd name="connsiteY148" fmla="*/ 1828800 h 1880174"/>
              <a:gd name="connsiteX149" fmla="*/ 2803021 w 3093578"/>
              <a:gd name="connsiteY149" fmla="*/ 1834497 h 1880174"/>
              <a:gd name="connsiteX150" fmla="*/ 2922662 w 3093578"/>
              <a:gd name="connsiteY150" fmla="*/ 1840194 h 1880174"/>
              <a:gd name="connsiteX151" fmla="*/ 2936905 w 3093578"/>
              <a:gd name="connsiteY151" fmla="*/ 1851589 h 1880174"/>
              <a:gd name="connsiteX152" fmla="*/ 2948299 w 3093578"/>
              <a:gd name="connsiteY152" fmla="*/ 1860135 h 1880174"/>
              <a:gd name="connsiteX153" fmla="*/ 2965391 w 3093578"/>
              <a:gd name="connsiteY153" fmla="*/ 1865832 h 1880174"/>
              <a:gd name="connsiteX154" fmla="*/ 2996726 w 3093578"/>
              <a:gd name="connsiteY154" fmla="*/ 1874378 h 1880174"/>
              <a:gd name="connsiteX155" fmla="*/ 3070789 w 3093578"/>
              <a:gd name="connsiteY155" fmla="*/ 1877226 h 1880174"/>
              <a:gd name="connsiteX156" fmla="*/ 3093578 w 3093578"/>
              <a:gd name="connsiteY156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50535 w 3093578"/>
              <a:gd name="connsiteY83" fmla="*/ 1224896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27446 w 3093578"/>
              <a:gd name="connsiteY89" fmla="*/ 1304658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41989 w 3093578"/>
              <a:gd name="connsiteY83" fmla="*/ 1224896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27446 w 3093578"/>
              <a:gd name="connsiteY89" fmla="*/ 1304658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41989 w 3093578"/>
              <a:gd name="connsiteY83" fmla="*/ 1224896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27446 w 3093578"/>
              <a:gd name="connsiteY89" fmla="*/ 1304658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4557758"/>
              <a:gd name="connsiteY0" fmla="*/ 0 h 2127903"/>
              <a:gd name="connsiteX1" fmla="*/ 162370 w 4557758"/>
              <a:gd name="connsiteY1" fmla="*/ 0 h 2127903"/>
              <a:gd name="connsiteX2" fmla="*/ 156673 w 4557758"/>
              <a:gd name="connsiteY2" fmla="*/ 8546 h 2127903"/>
              <a:gd name="connsiteX3" fmla="*/ 159522 w 4557758"/>
              <a:gd name="connsiteY3" fmla="*/ 25637 h 2127903"/>
              <a:gd name="connsiteX4" fmla="*/ 205099 w 4557758"/>
              <a:gd name="connsiteY4" fmla="*/ 28486 h 2127903"/>
              <a:gd name="connsiteX5" fmla="*/ 210797 w 4557758"/>
              <a:gd name="connsiteY5" fmla="*/ 34183 h 2127903"/>
              <a:gd name="connsiteX6" fmla="*/ 227888 w 4557758"/>
              <a:gd name="connsiteY6" fmla="*/ 37032 h 2127903"/>
              <a:gd name="connsiteX7" fmla="*/ 273466 w 4557758"/>
              <a:gd name="connsiteY7" fmla="*/ 39880 h 2127903"/>
              <a:gd name="connsiteX8" fmla="*/ 284860 w 4557758"/>
              <a:gd name="connsiteY8" fmla="*/ 42729 h 2127903"/>
              <a:gd name="connsiteX9" fmla="*/ 279163 w 4557758"/>
              <a:gd name="connsiteY9" fmla="*/ 71215 h 2127903"/>
              <a:gd name="connsiteX10" fmla="*/ 299103 w 4557758"/>
              <a:gd name="connsiteY10" fmla="*/ 76912 h 2127903"/>
              <a:gd name="connsiteX11" fmla="*/ 324740 w 4557758"/>
              <a:gd name="connsiteY11" fmla="*/ 79761 h 2127903"/>
              <a:gd name="connsiteX12" fmla="*/ 344681 w 4557758"/>
              <a:gd name="connsiteY12" fmla="*/ 85458 h 2127903"/>
              <a:gd name="connsiteX13" fmla="*/ 347529 w 4557758"/>
              <a:gd name="connsiteY13" fmla="*/ 94004 h 2127903"/>
              <a:gd name="connsiteX14" fmla="*/ 358924 w 4557758"/>
              <a:gd name="connsiteY14" fmla="*/ 202250 h 2127903"/>
              <a:gd name="connsiteX15" fmla="*/ 364621 w 4557758"/>
              <a:gd name="connsiteY15" fmla="*/ 207948 h 2127903"/>
              <a:gd name="connsiteX16" fmla="*/ 367469 w 4557758"/>
              <a:gd name="connsiteY16" fmla="*/ 216493 h 2127903"/>
              <a:gd name="connsiteX17" fmla="*/ 376015 w 4557758"/>
              <a:gd name="connsiteY17" fmla="*/ 230736 h 2127903"/>
              <a:gd name="connsiteX18" fmla="*/ 373167 w 4557758"/>
              <a:gd name="connsiteY18" fmla="*/ 341832 h 2127903"/>
              <a:gd name="connsiteX19" fmla="*/ 370318 w 4557758"/>
              <a:gd name="connsiteY19" fmla="*/ 378863 h 2127903"/>
              <a:gd name="connsiteX20" fmla="*/ 373167 w 4557758"/>
              <a:gd name="connsiteY20" fmla="*/ 421592 h 2127903"/>
              <a:gd name="connsiteX21" fmla="*/ 390258 w 4557758"/>
              <a:gd name="connsiteY21" fmla="*/ 427290 h 2127903"/>
              <a:gd name="connsiteX22" fmla="*/ 398804 w 4557758"/>
              <a:gd name="connsiteY22" fmla="*/ 432987 h 2127903"/>
              <a:gd name="connsiteX23" fmla="*/ 404501 w 4557758"/>
              <a:gd name="connsiteY23" fmla="*/ 441533 h 2127903"/>
              <a:gd name="connsiteX24" fmla="*/ 410198 w 4557758"/>
              <a:gd name="connsiteY24" fmla="*/ 458624 h 2127903"/>
              <a:gd name="connsiteX25" fmla="*/ 413047 w 4557758"/>
              <a:gd name="connsiteY25" fmla="*/ 478564 h 2127903"/>
              <a:gd name="connsiteX26" fmla="*/ 452927 w 4557758"/>
              <a:gd name="connsiteY26" fmla="*/ 487110 h 2127903"/>
              <a:gd name="connsiteX27" fmla="*/ 467170 w 4557758"/>
              <a:gd name="connsiteY27" fmla="*/ 507050 h 2127903"/>
              <a:gd name="connsiteX28" fmla="*/ 475716 w 4557758"/>
              <a:gd name="connsiteY28" fmla="*/ 509899 h 2127903"/>
              <a:gd name="connsiteX29" fmla="*/ 487111 w 4557758"/>
              <a:gd name="connsiteY29" fmla="*/ 515596 h 2127903"/>
              <a:gd name="connsiteX30" fmla="*/ 507051 w 4557758"/>
              <a:gd name="connsiteY30" fmla="*/ 521293 h 2127903"/>
              <a:gd name="connsiteX31" fmla="*/ 532688 w 4557758"/>
              <a:gd name="connsiteY31" fmla="*/ 524142 h 2127903"/>
              <a:gd name="connsiteX32" fmla="*/ 566871 w 4557758"/>
              <a:gd name="connsiteY32" fmla="*/ 529839 h 2127903"/>
              <a:gd name="connsiteX33" fmla="*/ 569720 w 4557758"/>
              <a:gd name="connsiteY33" fmla="*/ 538385 h 2127903"/>
              <a:gd name="connsiteX34" fmla="*/ 598206 w 4557758"/>
              <a:gd name="connsiteY34" fmla="*/ 541234 h 2127903"/>
              <a:gd name="connsiteX35" fmla="*/ 612449 w 4557758"/>
              <a:gd name="connsiteY35" fmla="*/ 544082 h 2127903"/>
              <a:gd name="connsiteX36" fmla="*/ 638086 w 4557758"/>
              <a:gd name="connsiteY36" fmla="*/ 546931 h 2127903"/>
              <a:gd name="connsiteX37" fmla="*/ 643783 w 4557758"/>
              <a:gd name="connsiteY37" fmla="*/ 583963 h 2127903"/>
              <a:gd name="connsiteX38" fmla="*/ 646632 w 4557758"/>
              <a:gd name="connsiteY38" fmla="*/ 603903 h 2127903"/>
              <a:gd name="connsiteX39" fmla="*/ 666573 w 4557758"/>
              <a:gd name="connsiteY39" fmla="*/ 609600 h 2127903"/>
              <a:gd name="connsiteX40" fmla="*/ 666572 w 4557758"/>
              <a:gd name="connsiteY40" fmla="*/ 692209 h 2127903"/>
              <a:gd name="connsiteX41" fmla="*/ 686513 w 4557758"/>
              <a:gd name="connsiteY41" fmla="*/ 700755 h 2127903"/>
              <a:gd name="connsiteX42" fmla="*/ 686512 w 4557758"/>
              <a:gd name="connsiteY42" fmla="*/ 774819 h 2127903"/>
              <a:gd name="connsiteX43" fmla="*/ 720696 w 4557758"/>
              <a:gd name="connsiteY43" fmla="*/ 786213 h 2127903"/>
              <a:gd name="connsiteX44" fmla="*/ 729241 w 4557758"/>
              <a:gd name="connsiteY44" fmla="*/ 789062 h 2127903"/>
              <a:gd name="connsiteX45" fmla="*/ 732090 w 4557758"/>
              <a:gd name="connsiteY45" fmla="*/ 820396 h 2127903"/>
              <a:gd name="connsiteX46" fmla="*/ 743484 w 4557758"/>
              <a:gd name="connsiteY46" fmla="*/ 823245 h 2127903"/>
              <a:gd name="connsiteX47" fmla="*/ 763425 w 4557758"/>
              <a:gd name="connsiteY47" fmla="*/ 826093 h 2127903"/>
              <a:gd name="connsiteX48" fmla="*/ 774819 w 4557758"/>
              <a:gd name="connsiteY48" fmla="*/ 828942 h 2127903"/>
              <a:gd name="connsiteX49" fmla="*/ 791911 w 4557758"/>
              <a:gd name="connsiteY49" fmla="*/ 831791 h 2127903"/>
              <a:gd name="connsiteX50" fmla="*/ 800456 w 4557758"/>
              <a:gd name="connsiteY50" fmla="*/ 834639 h 2127903"/>
              <a:gd name="connsiteX51" fmla="*/ 820397 w 4557758"/>
              <a:gd name="connsiteY51" fmla="*/ 837488 h 2127903"/>
              <a:gd name="connsiteX52" fmla="*/ 826094 w 4557758"/>
              <a:gd name="connsiteY52" fmla="*/ 846034 h 2127903"/>
              <a:gd name="connsiteX53" fmla="*/ 851731 w 4557758"/>
              <a:gd name="connsiteY53" fmla="*/ 854579 h 2127903"/>
              <a:gd name="connsiteX54" fmla="*/ 868823 w 4557758"/>
              <a:gd name="connsiteY54" fmla="*/ 860277 h 2127903"/>
              <a:gd name="connsiteX55" fmla="*/ 877369 w 4557758"/>
              <a:gd name="connsiteY55" fmla="*/ 863125 h 2127903"/>
              <a:gd name="connsiteX56" fmla="*/ 883066 w 4557758"/>
              <a:gd name="connsiteY56" fmla="*/ 871671 h 2127903"/>
              <a:gd name="connsiteX57" fmla="*/ 888763 w 4557758"/>
              <a:gd name="connsiteY57" fmla="*/ 888763 h 2127903"/>
              <a:gd name="connsiteX58" fmla="*/ 894460 w 4557758"/>
              <a:gd name="connsiteY58" fmla="*/ 897308 h 2127903"/>
              <a:gd name="connsiteX59" fmla="*/ 937189 w 4557758"/>
              <a:gd name="connsiteY59" fmla="*/ 900157 h 2127903"/>
              <a:gd name="connsiteX60" fmla="*/ 940038 w 4557758"/>
              <a:gd name="connsiteY60" fmla="*/ 911551 h 2127903"/>
              <a:gd name="connsiteX61" fmla="*/ 942886 w 4557758"/>
              <a:gd name="connsiteY61" fmla="*/ 942886 h 2127903"/>
              <a:gd name="connsiteX62" fmla="*/ 951432 w 4557758"/>
              <a:gd name="connsiteY62" fmla="*/ 948583 h 2127903"/>
              <a:gd name="connsiteX63" fmla="*/ 957129 w 4557758"/>
              <a:gd name="connsiteY63" fmla="*/ 957129 h 2127903"/>
              <a:gd name="connsiteX64" fmla="*/ 962826 w 4557758"/>
              <a:gd name="connsiteY64" fmla="*/ 982766 h 2127903"/>
              <a:gd name="connsiteX65" fmla="*/ 965675 w 4557758"/>
              <a:gd name="connsiteY65" fmla="*/ 1034041 h 2127903"/>
              <a:gd name="connsiteX66" fmla="*/ 988464 w 4557758"/>
              <a:gd name="connsiteY66" fmla="*/ 1036890 h 2127903"/>
              <a:gd name="connsiteX67" fmla="*/ 991312 w 4557758"/>
              <a:gd name="connsiteY67" fmla="*/ 1062527 h 2127903"/>
              <a:gd name="connsiteX68" fmla="*/ 999858 w 4557758"/>
              <a:gd name="connsiteY68" fmla="*/ 1065376 h 2127903"/>
              <a:gd name="connsiteX69" fmla="*/ 1019798 w 4557758"/>
              <a:gd name="connsiteY69" fmla="*/ 1068224 h 2127903"/>
              <a:gd name="connsiteX70" fmla="*/ 1028344 w 4557758"/>
              <a:gd name="connsiteY70" fmla="*/ 1096710 h 2127903"/>
              <a:gd name="connsiteX71" fmla="*/ 1031193 w 4557758"/>
              <a:gd name="connsiteY71" fmla="*/ 1110953 h 2127903"/>
              <a:gd name="connsiteX72" fmla="*/ 1085316 w 4557758"/>
              <a:gd name="connsiteY72" fmla="*/ 1119499 h 2127903"/>
              <a:gd name="connsiteX73" fmla="*/ 1091013 w 4557758"/>
              <a:gd name="connsiteY73" fmla="*/ 1142288 h 2127903"/>
              <a:gd name="connsiteX74" fmla="*/ 1093862 w 4557758"/>
              <a:gd name="connsiteY74" fmla="*/ 1150834 h 2127903"/>
              <a:gd name="connsiteX75" fmla="*/ 1099559 w 4557758"/>
              <a:gd name="connsiteY75" fmla="*/ 1159379 h 2127903"/>
              <a:gd name="connsiteX76" fmla="*/ 1108105 w 4557758"/>
              <a:gd name="connsiteY76" fmla="*/ 1162228 h 2127903"/>
              <a:gd name="connsiteX77" fmla="*/ 1142288 w 4557758"/>
              <a:gd name="connsiteY77" fmla="*/ 1165077 h 2127903"/>
              <a:gd name="connsiteX78" fmla="*/ 1162228 w 4557758"/>
              <a:gd name="connsiteY78" fmla="*/ 1167925 h 2127903"/>
              <a:gd name="connsiteX79" fmla="*/ 1182169 w 4557758"/>
              <a:gd name="connsiteY79" fmla="*/ 1173622 h 2127903"/>
              <a:gd name="connsiteX80" fmla="*/ 1185017 w 4557758"/>
              <a:gd name="connsiteY80" fmla="*/ 1182168 h 2127903"/>
              <a:gd name="connsiteX81" fmla="*/ 1224898 w 4557758"/>
              <a:gd name="connsiteY81" fmla="*/ 1190714 h 2127903"/>
              <a:gd name="connsiteX82" fmla="*/ 1236292 w 4557758"/>
              <a:gd name="connsiteY82" fmla="*/ 1193563 h 2127903"/>
              <a:gd name="connsiteX83" fmla="*/ 1241989 w 4557758"/>
              <a:gd name="connsiteY83" fmla="*/ 1224896 h 2127903"/>
              <a:gd name="connsiteX84" fmla="*/ 1276172 w 4557758"/>
              <a:gd name="connsiteY84" fmla="*/ 1224897 h 2127903"/>
              <a:gd name="connsiteX85" fmla="*/ 1279021 w 4557758"/>
              <a:gd name="connsiteY85" fmla="*/ 1233443 h 2127903"/>
              <a:gd name="connsiteX86" fmla="*/ 1281869 w 4557758"/>
              <a:gd name="connsiteY86" fmla="*/ 1267626 h 2127903"/>
              <a:gd name="connsiteX87" fmla="*/ 1287567 w 4557758"/>
              <a:gd name="connsiteY87" fmla="*/ 1273323 h 2127903"/>
              <a:gd name="connsiteX88" fmla="*/ 1321750 w 4557758"/>
              <a:gd name="connsiteY88" fmla="*/ 1281869 h 2127903"/>
              <a:gd name="connsiteX89" fmla="*/ 1327446 w 4557758"/>
              <a:gd name="connsiteY89" fmla="*/ 1304658 h 2127903"/>
              <a:gd name="connsiteX90" fmla="*/ 1395813 w 4557758"/>
              <a:gd name="connsiteY90" fmla="*/ 1304658 h 2127903"/>
              <a:gd name="connsiteX91" fmla="*/ 1404359 w 4557758"/>
              <a:gd name="connsiteY91" fmla="*/ 1307506 h 2127903"/>
              <a:gd name="connsiteX92" fmla="*/ 1407208 w 4557758"/>
              <a:gd name="connsiteY92" fmla="*/ 1321749 h 2127903"/>
              <a:gd name="connsiteX93" fmla="*/ 1412905 w 4557758"/>
              <a:gd name="connsiteY93" fmla="*/ 1338841 h 2127903"/>
              <a:gd name="connsiteX94" fmla="*/ 1415754 w 4557758"/>
              <a:gd name="connsiteY94" fmla="*/ 1347387 h 2127903"/>
              <a:gd name="connsiteX95" fmla="*/ 1478423 w 4557758"/>
              <a:gd name="connsiteY95" fmla="*/ 1344538 h 2127903"/>
              <a:gd name="connsiteX96" fmla="*/ 1484120 w 4557758"/>
              <a:gd name="connsiteY96" fmla="*/ 1361630 h 2127903"/>
              <a:gd name="connsiteX97" fmla="*/ 1515455 w 4557758"/>
              <a:gd name="connsiteY97" fmla="*/ 1367327 h 2127903"/>
              <a:gd name="connsiteX98" fmla="*/ 1518303 w 4557758"/>
              <a:gd name="connsiteY98" fmla="*/ 1378721 h 2127903"/>
              <a:gd name="connsiteX99" fmla="*/ 1558183 w 4557758"/>
              <a:gd name="connsiteY99" fmla="*/ 1381570 h 2127903"/>
              <a:gd name="connsiteX100" fmla="*/ 1583821 w 4557758"/>
              <a:gd name="connsiteY100" fmla="*/ 1384419 h 2127903"/>
              <a:gd name="connsiteX101" fmla="*/ 1589518 w 4557758"/>
              <a:gd name="connsiteY101" fmla="*/ 1421450 h 2127903"/>
              <a:gd name="connsiteX102" fmla="*/ 1612307 w 4557758"/>
              <a:gd name="connsiteY102" fmla="*/ 1424299 h 2127903"/>
              <a:gd name="connsiteX103" fmla="*/ 1606610 w 4557758"/>
              <a:gd name="connsiteY103" fmla="*/ 1449936 h 2127903"/>
              <a:gd name="connsiteX104" fmla="*/ 1609458 w 4557758"/>
              <a:gd name="connsiteY104" fmla="*/ 1472725 h 2127903"/>
              <a:gd name="connsiteX105" fmla="*/ 1612307 w 4557758"/>
              <a:gd name="connsiteY105" fmla="*/ 1481271 h 2127903"/>
              <a:gd name="connsiteX106" fmla="*/ 1620853 w 4557758"/>
              <a:gd name="connsiteY106" fmla="*/ 1484120 h 2127903"/>
              <a:gd name="connsiteX107" fmla="*/ 1646490 w 4557758"/>
              <a:gd name="connsiteY107" fmla="*/ 1486968 h 2127903"/>
              <a:gd name="connsiteX108" fmla="*/ 1649339 w 4557758"/>
              <a:gd name="connsiteY108" fmla="*/ 1538243 h 2127903"/>
              <a:gd name="connsiteX109" fmla="*/ 1652187 w 4557758"/>
              <a:gd name="connsiteY109" fmla="*/ 1552486 h 2127903"/>
              <a:gd name="connsiteX110" fmla="*/ 1794617 w 4557758"/>
              <a:gd name="connsiteY110" fmla="*/ 1558183 h 2127903"/>
              <a:gd name="connsiteX111" fmla="*/ 1797466 w 4557758"/>
              <a:gd name="connsiteY111" fmla="*/ 1583821 h 2127903"/>
              <a:gd name="connsiteX112" fmla="*/ 1865832 w 4557758"/>
              <a:gd name="connsiteY112" fmla="*/ 1589518 h 2127903"/>
              <a:gd name="connsiteX113" fmla="*/ 1871529 w 4557758"/>
              <a:gd name="connsiteY113" fmla="*/ 1598063 h 2127903"/>
              <a:gd name="connsiteX114" fmla="*/ 1871529 w 4557758"/>
              <a:gd name="connsiteY114" fmla="*/ 1618003 h 2127903"/>
              <a:gd name="connsiteX115" fmla="*/ 1962684 w 4557758"/>
              <a:gd name="connsiteY115" fmla="*/ 1623701 h 2127903"/>
              <a:gd name="connsiteX116" fmla="*/ 1979776 w 4557758"/>
              <a:gd name="connsiteY116" fmla="*/ 1626549 h 2127903"/>
              <a:gd name="connsiteX117" fmla="*/ 1988322 w 4557758"/>
              <a:gd name="connsiteY117" fmla="*/ 1629398 h 2127903"/>
              <a:gd name="connsiteX118" fmla="*/ 1999716 w 4557758"/>
              <a:gd name="connsiteY118" fmla="*/ 1635095 h 2127903"/>
              <a:gd name="connsiteX119" fmla="*/ 2013959 w 4557758"/>
              <a:gd name="connsiteY119" fmla="*/ 1637944 h 2127903"/>
              <a:gd name="connsiteX120" fmla="*/ 2050991 w 4557758"/>
              <a:gd name="connsiteY120" fmla="*/ 1643641 h 2127903"/>
              <a:gd name="connsiteX121" fmla="*/ 2085174 w 4557758"/>
              <a:gd name="connsiteY121" fmla="*/ 1649338 h 2127903"/>
              <a:gd name="connsiteX122" fmla="*/ 2107963 w 4557758"/>
              <a:gd name="connsiteY122" fmla="*/ 1652187 h 2127903"/>
              <a:gd name="connsiteX123" fmla="*/ 2125055 w 4557758"/>
              <a:gd name="connsiteY123" fmla="*/ 1655035 h 2127903"/>
              <a:gd name="connsiteX124" fmla="*/ 2221907 w 4557758"/>
              <a:gd name="connsiteY124" fmla="*/ 1657884 h 2127903"/>
              <a:gd name="connsiteX125" fmla="*/ 2221907 w 4557758"/>
              <a:gd name="connsiteY125" fmla="*/ 1674976 h 2127903"/>
              <a:gd name="connsiteX126" fmla="*/ 2281727 w 4557758"/>
              <a:gd name="connsiteY126" fmla="*/ 1683521 h 2127903"/>
              <a:gd name="connsiteX127" fmla="*/ 2315911 w 4557758"/>
              <a:gd name="connsiteY127" fmla="*/ 1689219 h 2127903"/>
              <a:gd name="connsiteX128" fmla="*/ 2327305 w 4557758"/>
              <a:gd name="connsiteY128" fmla="*/ 1692067 h 2127903"/>
              <a:gd name="connsiteX129" fmla="*/ 2352942 w 4557758"/>
              <a:gd name="connsiteY129" fmla="*/ 1700613 h 2127903"/>
              <a:gd name="connsiteX130" fmla="*/ 2384277 w 4557758"/>
              <a:gd name="connsiteY130" fmla="*/ 1706310 h 2127903"/>
              <a:gd name="connsiteX131" fmla="*/ 2389974 w 4557758"/>
              <a:gd name="connsiteY131" fmla="*/ 1723402 h 2127903"/>
              <a:gd name="connsiteX132" fmla="*/ 2409914 w 4557758"/>
              <a:gd name="connsiteY132" fmla="*/ 1729099 h 2127903"/>
              <a:gd name="connsiteX133" fmla="*/ 2424157 w 4557758"/>
              <a:gd name="connsiteY133" fmla="*/ 1731948 h 2127903"/>
              <a:gd name="connsiteX134" fmla="*/ 2475432 w 4557758"/>
              <a:gd name="connsiteY134" fmla="*/ 1734796 h 2127903"/>
              <a:gd name="connsiteX135" fmla="*/ 2483978 w 4557758"/>
              <a:gd name="connsiteY135" fmla="*/ 1737645 h 2127903"/>
              <a:gd name="connsiteX136" fmla="*/ 2546647 w 4557758"/>
              <a:gd name="connsiteY136" fmla="*/ 1743342 h 2127903"/>
              <a:gd name="connsiteX137" fmla="*/ 2560890 w 4557758"/>
              <a:gd name="connsiteY137" fmla="*/ 1746191 h 2127903"/>
              <a:gd name="connsiteX138" fmla="*/ 2577982 w 4557758"/>
              <a:gd name="connsiteY138" fmla="*/ 1757585 h 2127903"/>
              <a:gd name="connsiteX139" fmla="*/ 2609316 w 4557758"/>
              <a:gd name="connsiteY139" fmla="*/ 1760434 h 2127903"/>
              <a:gd name="connsiteX140" fmla="*/ 2615013 w 4557758"/>
              <a:gd name="connsiteY140" fmla="*/ 1777525 h 2127903"/>
              <a:gd name="connsiteX141" fmla="*/ 2632105 w 4557758"/>
              <a:gd name="connsiteY141" fmla="*/ 1786071 h 2127903"/>
              <a:gd name="connsiteX142" fmla="*/ 2643499 w 4557758"/>
              <a:gd name="connsiteY142" fmla="*/ 1791768 h 2127903"/>
              <a:gd name="connsiteX143" fmla="*/ 2654894 w 4557758"/>
              <a:gd name="connsiteY143" fmla="*/ 1794617 h 2127903"/>
              <a:gd name="connsiteX144" fmla="*/ 2666289 w 4557758"/>
              <a:gd name="connsiteY144" fmla="*/ 1806012 h 2127903"/>
              <a:gd name="connsiteX145" fmla="*/ 2731806 w 4557758"/>
              <a:gd name="connsiteY145" fmla="*/ 1811708 h 2127903"/>
              <a:gd name="connsiteX146" fmla="*/ 2748898 w 4557758"/>
              <a:gd name="connsiteY146" fmla="*/ 1817406 h 2127903"/>
              <a:gd name="connsiteX147" fmla="*/ 2754595 w 4557758"/>
              <a:gd name="connsiteY147" fmla="*/ 1828800 h 2127903"/>
              <a:gd name="connsiteX148" fmla="*/ 2803021 w 4557758"/>
              <a:gd name="connsiteY148" fmla="*/ 1834497 h 2127903"/>
              <a:gd name="connsiteX149" fmla="*/ 2922662 w 4557758"/>
              <a:gd name="connsiteY149" fmla="*/ 1840194 h 2127903"/>
              <a:gd name="connsiteX150" fmla="*/ 2936905 w 4557758"/>
              <a:gd name="connsiteY150" fmla="*/ 1851589 h 2127903"/>
              <a:gd name="connsiteX151" fmla="*/ 2948299 w 4557758"/>
              <a:gd name="connsiteY151" fmla="*/ 1860135 h 2127903"/>
              <a:gd name="connsiteX152" fmla="*/ 2965391 w 4557758"/>
              <a:gd name="connsiteY152" fmla="*/ 1865832 h 2127903"/>
              <a:gd name="connsiteX153" fmla="*/ 2996726 w 4557758"/>
              <a:gd name="connsiteY153" fmla="*/ 1874378 h 2127903"/>
              <a:gd name="connsiteX154" fmla="*/ 3070789 w 4557758"/>
              <a:gd name="connsiteY154" fmla="*/ 1877226 h 2127903"/>
              <a:gd name="connsiteX155" fmla="*/ 4557758 w 4557758"/>
              <a:gd name="connsiteY155" fmla="*/ 2127903 h 2127903"/>
              <a:gd name="connsiteX0" fmla="*/ 0 w 4694490"/>
              <a:gd name="connsiteY0" fmla="*/ 0 h 2130752"/>
              <a:gd name="connsiteX1" fmla="*/ 162370 w 4694490"/>
              <a:gd name="connsiteY1" fmla="*/ 0 h 2130752"/>
              <a:gd name="connsiteX2" fmla="*/ 156673 w 4694490"/>
              <a:gd name="connsiteY2" fmla="*/ 8546 h 2130752"/>
              <a:gd name="connsiteX3" fmla="*/ 159522 w 4694490"/>
              <a:gd name="connsiteY3" fmla="*/ 25637 h 2130752"/>
              <a:gd name="connsiteX4" fmla="*/ 205099 w 4694490"/>
              <a:gd name="connsiteY4" fmla="*/ 28486 h 2130752"/>
              <a:gd name="connsiteX5" fmla="*/ 210797 w 4694490"/>
              <a:gd name="connsiteY5" fmla="*/ 34183 h 2130752"/>
              <a:gd name="connsiteX6" fmla="*/ 227888 w 4694490"/>
              <a:gd name="connsiteY6" fmla="*/ 37032 h 2130752"/>
              <a:gd name="connsiteX7" fmla="*/ 273466 w 4694490"/>
              <a:gd name="connsiteY7" fmla="*/ 39880 h 2130752"/>
              <a:gd name="connsiteX8" fmla="*/ 284860 w 4694490"/>
              <a:gd name="connsiteY8" fmla="*/ 42729 h 2130752"/>
              <a:gd name="connsiteX9" fmla="*/ 279163 w 4694490"/>
              <a:gd name="connsiteY9" fmla="*/ 71215 h 2130752"/>
              <a:gd name="connsiteX10" fmla="*/ 299103 w 4694490"/>
              <a:gd name="connsiteY10" fmla="*/ 76912 h 2130752"/>
              <a:gd name="connsiteX11" fmla="*/ 324740 w 4694490"/>
              <a:gd name="connsiteY11" fmla="*/ 79761 h 2130752"/>
              <a:gd name="connsiteX12" fmla="*/ 344681 w 4694490"/>
              <a:gd name="connsiteY12" fmla="*/ 85458 h 2130752"/>
              <a:gd name="connsiteX13" fmla="*/ 347529 w 4694490"/>
              <a:gd name="connsiteY13" fmla="*/ 94004 h 2130752"/>
              <a:gd name="connsiteX14" fmla="*/ 358924 w 4694490"/>
              <a:gd name="connsiteY14" fmla="*/ 202250 h 2130752"/>
              <a:gd name="connsiteX15" fmla="*/ 364621 w 4694490"/>
              <a:gd name="connsiteY15" fmla="*/ 207948 h 2130752"/>
              <a:gd name="connsiteX16" fmla="*/ 367469 w 4694490"/>
              <a:gd name="connsiteY16" fmla="*/ 216493 h 2130752"/>
              <a:gd name="connsiteX17" fmla="*/ 376015 w 4694490"/>
              <a:gd name="connsiteY17" fmla="*/ 230736 h 2130752"/>
              <a:gd name="connsiteX18" fmla="*/ 373167 w 4694490"/>
              <a:gd name="connsiteY18" fmla="*/ 341832 h 2130752"/>
              <a:gd name="connsiteX19" fmla="*/ 370318 w 4694490"/>
              <a:gd name="connsiteY19" fmla="*/ 378863 h 2130752"/>
              <a:gd name="connsiteX20" fmla="*/ 373167 w 4694490"/>
              <a:gd name="connsiteY20" fmla="*/ 421592 h 2130752"/>
              <a:gd name="connsiteX21" fmla="*/ 390258 w 4694490"/>
              <a:gd name="connsiteY21" fmla="*/ 427290 h 2130752"/>
              <a:gd name="connsiteX22" fmla="*/ 398804 w 4694490"/>
              <a:gd name="connsiteY22" fmla="*/ 432987 h 2130752"/>
              <a:gd name="connsiteX23" fmla="*/ 404501 w 4694490"/>
              <a:gd name="connsiteY23" fmla="*/ 441533 h 2130752"/>
              <a:gd name="connsiteX24" fmla="*/ 410198 w 4694490"/>
              <a:gd name="connsiteY24" fmla="*/ 458624 h 2130752"/>
              <a:gd name="connsiteX25" fmla="*/ 413047 w 4694490"/>
              <a:gd name="connsiteY25" fmla="*/ 478564 h 2130752"/>
              <a:gd name="connsiteX26" fmla="*/ 452927 w 4694490"/>
              <a:gd name="connsiteY26" fmla="*/ 487110 h 2130752"/>
              <a:gd name="connsiteX27" fmla="*/ 467170 w 4694490"/>
              <a:gd name="connsiteY27" fmla="*/ 507050 h 2130752"/>
              <a:gd name="connsiteX28" fmla="*/ 475716 w 4694490"/>
              <a:gd name="connsiteY28" fmla="*/ 509899 h 2130752"/>
              <a:gd name="connsiteX29" fmla="*/ 487111 w 4694490"/>
              <a:gd name="connsiteY29" fmla="*/ 515596 h 2130752"/>
              <a:gd name="connsiteX30" fmla="*/ 507051 w 4694490"/>
              <a:gd name="connsiteY30" fmla="*/ 521293 h 2130752"/>
              <a:gd name="connsiteX31" fmla="*/ 532688 w 4694490"/>
              <a:gd name="connsiteY31" fmla="*/ 524142 h 2130752"/>
              <a:gd name="connsiteX32" fmla="*/ 566871 w 4694490"/>
              <a:gd name="connsiteY32" fmla="*/ 529839 h 2130752"/>
              <a:gd name="connsiteX33" fmla="*/ 569720 w 4694490"/>
              <a:gd name="connsiteY33" fmla="*/ 538385 h 2130752"/>
              <a:gd name="connsiteX34" fmla="*/ 598206 w 4694490"/>
              <a:gd name="connsiteY34" fmla="*/ 541234 h 2130752"/>
              <a:gd name="connsiteX35" fmla="*/ 612449 w 4694490"/>
              <a:gd name="connsiteY35" fmla="*/ 544082 h 2130752"/>
              <a:gd name="connsiteX36" fmla="*/ 638086 w 4694490"/>
              <a:gd name="connsiteY36" fmla="*/ 546931 h 2130752"/>
              <a:gd name="connsiteX37" fmla="*/ 643783 w 4694490"/>
              <a:gd name="connsiteY37" fmla="*/ 583963 h 2130752"/>
              <a:gd name="connsiteX38" fmla="*/ 646632 w 4694490"/>
              <a:gd name="connsiteY38" fmla="*/ 603903 h 2130752"/>
              <a:gd name="connsiteX39" fmla="*/ 666573 w 4694490"/>
              <a:gd name="connsiteY39" fmla="*/ 609600 h 2130752"/>
              <a:gd name="connsiteX40" fmla="*/ 666572 w 4694490"/>
              <a:gd name="connsiteY40" fmla="*/ 692209 h 2130752"/>
              <a:gd name="connsiteX41" fmla="*/ 686513 w 4694490"/>
              <a:gd name="connsiteY41" fmla="*/ 700755 h 2130752"/>
              <a:gd name="connsiteX42" fmla="*/ 686512 w 4694490"/>
              <a:gd name="connsiteY42" fmla="*/ 774819 h 2130752"/>
              <a:gd name="connsiteX43" fmla="*/ 720696 w 4694490"/>
              <a:gd name="connsiteY43" fmla="*/ 786213 h 2130752"/>
              <a:gd name="connsiteX44" fmla="*/ 729241 w 4694490"/>
              <a:gd name="connsiteY44" fmla="*/ 789062 h 2130752"/>
              <a:gd name="connsiteX45" fmla="*/ 732090 w 4694490"/>
              <a:gd name="connsiteY45" fmla="*/ 820396 h 2130752"/>
              <a:gd name="connsiteX46" fmla="*/ 743484 w 4694490"/>
              <a:gd name="connsiteY46" fmla="*/ 823245 h 2130752"/>
              <a:gd name="connsiteX47" fmla="*/ 763425 w 4694490"/>
              <a:gd name="connsiteY47" fmla="*/ 826093 h 2130752"/>
              <a:gd name="connsiteX48" fmla="*/ 774819 w 4694490"/>
              <a:gd name="connsiteY48" fmla="*/ 828942 h 2130752"/>
              <a:gd name="connsiteX49" fmla="*/ 791911 w 4694490"/>
              <a:gd name="connsiteY49" fmla="*/ 831791 h 2130752"/>
              <a:gd name="connsiteX50" fmla="*/ 800456 w 4694490"/>
              <a:gd name="connsiteY50" fmla="*/ 834639 h 2130752"/>
              <a:gd name="connsiteX51" fmla="*/ 820397 w 4694490"/>
              <a:gd name="connsiteY51" fmla="*/ 837488 h 2130752"/>
              <a:gd name="connsiteX52" fmla="*/ 826094 w 4694490"/>
              <a:gd name="connsiteY52" fmla="*/ 846034 h 2130752"/>
              <a:gd name="connsiteX53" fmla="*/ 851731 w 4694490"/>
              <a:gd name="connsiteY53" fmla="*/ 854579 h 2130752"/>
              <a:gd name="connsiteX54" fmla="*/ 868823 w 4694490"/>
              <a:gd name="connsiteY54" fmla="*/ 860277 h 2130752"/>
              <a:gd name="connsiteX55" fmla="*/ 877369 w 4694490"/>
              <a:gd name="connsiteY55" fmla="*/ 863125 h 2130752"/>
              <a:gd name="connsiteX56" fmla="*/ 883066 w 4694490"/>
              <a:gd name="connsiteY56" fmla="*/ 871671 h 2130752"/>
              <a:gd name="connsiteX57" fmla="*/ 888763 w 4694490"/>
              <a:gd name="connsiteY57" fmla="*/ 888763 h 2130752"/>
              <a:gd name="connsiteX58" fmla="*/ 894460 w 4694490"/>
              <a:gd name="connsiteY58" fmla="*/ 897308 h 2130752"/>
              <a:gd name="connsiteX59" fmla="*/ 937189 w 4694490"/>
              <a:gd name="connsiteY59" fmla="*/ 900157 h 2130752"/>
              <a:gd name="connsiteX60" fmla="*/ 940038 w 4694490"/>
              <a:gd name="connsiteY60" fmla="*/ 911551 h 2130752"/>
              <a:gd name="connsiteX61" fmla="*/ 942886 w 4694490"/>
              <a:gd name="connsiteY61" fmla="*/ 942886 h 2130752"/>
              <a:gd name="connsiteX62" fmla="*/ 951432 w 4694490"/>
              <a:gd name="connsiteY62" fmla="*/ 948583 h 2130752"/>
              <a:gd name="connsiteX63" fmla="*/ 957129 w 4694490"/>
              <a:gd name="connsiteY63" fmla="*/ 957129 h 2130752"/>
              <a:gd name="connsiteX64" fmla="*/ 962826 w 4694490"/>
              <a:gd name="connsiteY64" fmla="*/ 982766 h 2130752"/>
              <a:gd name="connsiteX65" fmla="*/ 965675 w 4694490"/>
              <a:gd name="connsiteY65" fmla="*/ 1034041 h 2130752"/>
              <a:gd name="connsiteX66" fmla="*/ 988464 w 4694490"/>
              <a:gd name="connsiteY66" fmla="*/ 1036890 h 2130752"/>
              <a:gd name="connsiteX67" fmla="*/ 991312 w 4694490"/>
              <a:gd name="connsiteY67" fmla="*/ 1062527 h 2130752"/>
              <a:gd name="connsiteX68" fmla="*/ 999858 w 4694490"/>
              <a:gd name="connsiteY68" fmla="*/ 1065376 h 2130752"/>
              <a:gd name="connsiteX69" fmla="*/ 1019798 w 4694490"/>
              <a:gd name="connsiteY69" fmla="*/ 1068224 h 2130752"/>
              <a:gd name="connsiteX70" fmla="*/ 1028344 w 4694490"/>
              <a:gd name="connsiteY70" fmla="*/ 1096710 h 2130752"/>
              <a:gd name="connsiteX71" fmla="*/ 1031193 w 4694490"/>
              <a:gd name="connsiteY71" fmla="*/ 1110953 h 2130752"/>
              <a:gd name="connsiteX72" fmla="*/ 1085316 w 4694490"/>
              <a:gd name="connsiteY72" fmla="*/ 1119499 h 2130752"/>
              <a:gd name="connsiteX73" fmla="*/ 1091013 w 4694490"/>
              <a:gd name="connsiteY73" fmla="*/ 1142288 h 2130752"/>
              <a:gd name="connsiteX74" fmla="*/ 1093862 w 4694490"/>
              <a:gd name="connsiteY74" fmla="*/ 1150834 h 2130752"/>
              <a:gd name="connsiteX75" fmla="*/ 1099559 w 4694490"/>
              <a:gd name="connsiteY75" fmla="*/ 1159379 h 2130752"/>
              <a:gd name="connsiteX76" fmla="*/ 1108105 w 4694490"/>
              <a:gd name="connsiteY76" fmla="*/ 1162228 h 2130752"/>
              <a:gd name="connsiteX77" fmla="*/ 1142288 w 4694490"/>
              <a:gd name="connsiteY77" fmla="*/ 1165077 h 2130752"/>
              <a:gd name="connsiteX78" fmla="*/ 1162228 w 4694490"/>
              <a:gd name="connsiteY78" fmla="*/ 1167925 h 2130752"/>
              <a:gd name="connsiteX79" fmla="*/ 1182169 w 4694490"/>
              <a:gd name="connsiteY79" fmla="*/ 1173622 h 2130752"/>
              <a:gd name="connsiteX80" fmla="*/ 1185017 w 4694490"/>
              <a:gd name="connsiteY80" fmla="*/ 1182168 h 2130752"/>
              <a:gd name="connsiteX81" fmla="*/ 1224898 w 4694490"/>
              <a:gd name="connsiteY81" fmla="*/ 1190714 h 2130752"/>
              <a:gd name="connsiteX82" fmla="*/ 1236292 w 4694490"/>
              <a:gd name="connsiteY82" fmla="*/ 1193563 h 2130752"/>
              <a:gd name="connsiteX83" fmla="*/ 1241989 w 4694490"/>
              <a:gd name="connsiteY83" fmla="*/ 1224896 h 2130752"/>
              <a:gd name="connsiteX84" fmla="*/ 1276172 w 4694490"/>
              <a:gd name="connsiteY84" fmla="*/ 1224897 h 2130752"/>
              <a:gd name="connsiteX85" fmla="*/ 1279021 w 4694490"/>
              <a:gd name="connsiteY85" fmla="*/ 1233443 h 2130752"/>
              <a:gd name="connsiteX86" fmla="*/ 1281869 w 4694490"/>
              <a:gd name="connsiteY86" fmla="*/ 1267626 h 2130752"/>
              <a:gd name="connsiteX87" fmla="*/ 1287567 w 4694490"/>
              <a:gd name="connsiteY87" fmla="*/ 1273323 h 2130752"/>
              <a:gd name="connsiteX88" fmla="*/ 1321750 w 4694490"/>
              <a:gd name="connsiteY88" fmla="*/ 1281869 h 2130752"/>
              <a:gd name="connsiteX89" fmla="*/ 1327446 w 4694490"/>
              <a:gd name="connsiteY89" fmla="*/ 1304658 h 2130752"/>
              <a:gd name="connsiteX90" fmla="*/ 1395813 w 4694490"/>
              <a:gd name="connsiteY90" fmla="*/ 1304658 h 2130752"/>
              <a:gd name="connsiteX91" fmla="*/ 1404359 w 4694490"/>
              <a:gd name="connsiteY91" fmla="*/ 1307506 h 2130752"/>
              <a:gd name="connsiteX92" fmla="*/ 1407208 w 4694490"/>
              <a:gd name="connsiteY92" fmla="*/ 1321749 h 2130752"/>
              <a:gd name="connsiteX93" fmla="*/ 1412905 w 4694490"/>
              <a:gd name="connsiteY93" fmla="*/ 1338841 h 2130752"/>
              <a:gd name="connsiteX94" fmla="*/ 1415754 w 4694490"/>
              <a:gd name="connsiteY94" fmla="*/ 1347387 h 2130752"/>
              <a:gd name="connsiteX95" fmla="*/ 1478423 w 4694490"/>
              <a:gd name="connsiteY95" fmla="*/ 1344538 h 2130752"/>
              <a:gd name="connsiteX96" fmla="*/ 1484120 w 4694490"/>
              <a:gd name="connsiteY96" fmla="*/ 1361630 h 2130752"/>
              <a:gd name="connsiteX97" fmla="*/ 1515455 w 4694490"/>
              <a:gd name="connsiteY97" fmla="*/ 1367327 h 2130752"/>
              <a:gd name="connsiteX98" fmla="*/ 1518303 w 4694490"/>
              <a:gd name="connsiteY98" fmla="*/ 1378721 h 2130752"/>
              <a:gd name="connsiteX99" fmla="*/ 1558183 w 4694490"/>
              <a:gd name="connsiteY99" fmla="*/ 1381570 h 2130752"/>
              <a:gd name="connsiteX100" fmla="*/ 1583821 w 4694490"/>
              <a:gd name="connsiteY100" fmla="*/ 1384419 h 2130752"/>
              <a:gd name="connsiteX101" fmla="*/ 1589518 w 4694490"/>
              <a:gd name="connsiteY101" fmla="*/ 1421450 h 2130752"/>
              <a:gd name="connsiteX102" fmla="*/ 1612307 w 4694490"/>
              <a:gd name="connsiteY102" fmla="*/ 1424299 h 2130752"/>
              <a:gd name="connsiteX103" fmla="*/ 1606610 w 4694490"/>
              <a:gd name="connsiteY103" fmla="*/ 1449936 h 2130752"/>
              <a:gd name="connsiteX104" fmla="*/ 1609458 w 4694490"/>
              <a:gd name="connsiteY104" fmla="*/ 1472725 h 2130752"/>
              <a:gd name="connsiteX105" fmla="*/ 1612307 w 4694490"/>
              <a:gd name="connsiteY105" fmla="*/ 1481271 h 2130752"/>
              <a:gd name="connsiteX106" fmla="*/ 1620853 w 4694490"/>
              <a:gd name="connsiteY106" fmla="*/ 1484120 h 2130752"/>
              <a:gd name="connsiteX107" fmla="*/ 1646490 w 4694490"/>
              <a:gd name="connsiteY107" fmla="*/ 1486968 h 2130752"/>
              <a:gd name="connsiteX108" fmla="*/ 1649339 w 4694490"/>
              <a:gd name="connsiteY108" fmla="*/ 1538243 h 2130752"/>
              <a:gd name="connsiteX109" fmla="*/ 1652187 w 4694490"/>
              <a:gd name="connsiteY109" fmla="*/ 1552486 h 2130752"/>
              <a:gd name="connsiteX110" fmla="*/ 1794617 w 4694490"/>
              <a:gd name="connsiteY110" fmla="*/ 1558183 h 2130752"/>
              <a:gd name="connsiteX111" fmla="*/ 1797466 w 4694490"/>
              <a:gd name="connsiteY111" fmla="*/ 1583821 h 2130752"/>
              <a:gd name="connsiteX112" fmla="*/ 1865832 w 4694490"/>
              <a:gd name="connsiteY112" fmla="*/ 1589518 h 2130752"/>
              <a:gd name="connsiteX113" fmla="*/ 1871529 w 4694490"/>
              <a:gd name="connsiteY113" fmla="*/ 1598063 h 2130752"/>
              <a:gd name="connsiteX114" fmla="*/ 1871529 w 4694490"/>
              <a:gd name="connsiteY114" fmla="*/ 1618003 h 2130752"/>
              <a:gd name="connsiteX115" fmla="*/ 1962684 w 4694490"/>
              <a:gd name="connsiteY115" fmla="*/ 1623701 h 2130752"/>
              <a:gd name="connsiteX116" fmla="*/ 1979776 w 4694490"/>
              <a:gd name="connsiteY116" fmla="*/ 1626549 h 2130752"/>
              <a:gd name="connsiteX117" fmla="*/ 1988322 w 4694490"/>
              <a:gd name="connsiteY117" fmla="*/ 1629398 h 2130752"/>
              <a:gd name="connsiteX118" fmla="*/ 1999716 w 4694490"/>
              <a:gd name="connsiteY118" fmla="*/ 1635095 h 2130752"/>
              <a:gd name="connsiteX119" fmla="*/ 2013959 w 4694490"/>
              <a:gd name="connsiteY119" fmla="*/ 1637944 h 2130752"/>
              <a:gd name="connsiteX120" fmla="*/ 2050991 w 4694490"/>
              <a:gd name="connsiteY120" fmla="*/ 1643641 h 2130752"/>
              <a:gd name="connsiteX121" fmla="*/ 2085174 w 4694490"/>
              <a:gd name="connsiteY121" fmla="*/ 1649338 h 2130752"/>
              <a:gd name="connsiteX122" fmla="*/ 2107963 w 4694490"/>
              <a:gd name="connsiteY122" fmla="*/ 1652187 h 2130752"/>
              <a:gd name="connsiteX123" fmla="*/ 2125055 w 4694490"/>
              <a:gd name="connsiteY123" fmla="*/ 1655035 h 2130752"/>
              <a:gd name="connsiteX124" fmla="*/ 2221907 w 4694490"/>
              <a:gd name="connsiteY124" fmla="*/ 1657884 h 2130752"/>
              <a:gd name="connsiteX125" fmla="*/ 2221907 w 4694490"/>
              <a:gd name="connsiteY125" fmla="*/ 1674976 h 2130752"/>
              <a:gd name="connsiteX126" fmla="*/ 2281727 w 4694490"/>
              <a:gd name="connsiteY126" fmla="*/ 1683521 h 2130752"/>
              <a:gd name="connsiteX127" fmla="*/ 2315911 w 4694490"/>
              <a:gd name="connsiteY127" fmla="*/ 1689219 h 2130752"/>
              <a:gd name="connsiteX128" fmla="*/ 2327305 w 4694490"/>
              <a:gd name="connsiteY128" fmla="*/ 1692067 h 2130752"/>
              <a:gd name="connsiteX129" fmla="*/ 2352942 w 4694490"/>
              <a:gd name="connsiteY129" fmla="*/ 1700613 h 2130752"/>
              <a:gd name="connsiteX130" fmla="*/ 2384277 w 4694490"/>
              <a:gd name="connsiteY130" fmla="*/ 1706310 h 2130752"/>
              <a:gd name="connsiteX131" fmla="*/ 2389974 w 4694490"/>
              <a:gd name="connsiteY131" fmla="*/ 1723402 h 2130752"/>
              <a:gd name="connsiteX132" fmla="*/ 2409914 w 4694490"/>
              <a:gd name="connsiteY132" fmla="*/ 1729099 h 2130752"/>
              <a:gd name="connsiteX133" fmla="*/ 2424157 w 4694490"/>
              <a:gd name="connsiteY133" fmla="*/ 1731948 h 2130752"/>
              <a:gd name="connsiteX134" fmla="*/ 2475432 w 4694490"/>
              <a:gd name="connsiteY134" fmla="*/ 1734796 h 2130752"/>
              <a:gd name="connsiteX135" fmla="*/ 2483978 w 4694490"/>
              <a:gd name="connsiteY135" fmla="*/ 1737645 h 2130752"/>
              <a:gd name="connsiteX136" fmla="*/ 2546647 w 4694490"/>
              <a:gd name="connsiteY136" fmla="*/ 1743342 h 2130752"/>
              <a:gd name="connsiteX137" fmla="*/ 2560890 w 4694490"/>
              <a:gd name="connsiteY137" fmla="*/ 1746191 h 2130752"/>
              <a:gd name="connsiteX138" fmla="*/ 2577982 w 4694490"/>
              <a:gd name="connsiteY138" fmla="*/ 1757585 h 2130752"/>
              <a:gd name="connsiteX139" fmla="*/ 2609316 w 4694490"/>
              <a:gd name="connsiteY139" fmla="*/ 1760434 h 2130752"/>
              <a:gd name="connsiteX140" fmla="*/ 2615013 w 4694490"/>
              <a:gd name="connsiteY140" fmla="*/ 1777525 h 2130752"/>
              <a:gd name="connsiteX141" fmla="*/ 2632105 w 4694490"/>
              <a:gd name="connsiteY141" fmla="*/ 1786071 h 2130752"/>
              <a:gd name="connsiteX142" fmla="*/ 2643499 w 4694490"/>
              <a:gd name="connsiteY142" fmla="*/ 1791768 h 2130752"/>
              <a:gd name="connsiteX143" fmla="*/ 2654894 w 4694490"/>
              <a:gd name="connsiteY143" fmla="*/ 1794617 h 2130752"/>
              <a:gd name="connsiteX144" fmla="*/ 2666289 w 4694490"/>
              <a:gd name="connsiteY144" fmla="*/ 1806012 h 2130752"/>
              <a:gd name="connsiteX145" fmla="*/ 2731806 w 4694490"/>
              <a:gd name="connsiteY145" fmla="*/ 1811708 h 2130752"/>
              <a:gd name="connsiteX146" fmla="*/ 2748898 w 4694490"/>
              <a:gd name="connsiteY146" fmla="*/ 1817406 h 2130752"/>
              <a:gd name="connsiteX147" fmla="*/ 2754595 w 4694490"/>
              <a:gd name="connsiteY147" fmla="*/ 1828800 h 2130752"/>
              <a:gd name="connsiteX148" fmla="*/ 2803021 w 4694490"/>
              <a:gd name="connsiteY148" fmla="*/ 1834497 h 2130752"/>
              <a:gd name="connsiteX149" fmla="*/ 2922662 w 4694490"/>
              <a:gd name="connsiteY149" fmla="*/ 1840194 h 2130752"/>
              <a:gd name="connsiteX150" fmla="*/ 2936905 w 4694490"/>
              <a:gd name="connsiteY150" fmla="*/ 1851589 h 2130752"/>
              <a:gd name="connsiteX151" fmla="*/ 2948299 w 4694490"/>
              <a:gd name="connsiteY151" fmla="*/ 1860135 h 2130752"/>
              <a:gd name="connsiteX152" fmla="*/ 2965391 w 4694490"/>
              <a:gd name="connsiteY152" fmla="*/ 1865832 h 2130752"/>
              <a:gd name="connsiteX153" fmla="*/ 2996726 w 4694490"/>
              <a:gd name="connsiteY153" fmla="*/ 1874378 h 2130752"/>
              <a:gd name="connsiteX154" fmla="*/ 3070789 w 4694490"/>
              <a:gd name="connsiteY154" fmla="*/ 1877226 h 2130752"/>
              <a:gd name="connsiteX155" fmla="*/ 4694490 w 4694490"/>
              <a:gd name="connsiteY155" fmla="*/ 2130752 h 2130752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4150408 w 4694490"/>
              <a:gd name="connsiteY155" fmla="*/ 2122204 h 2141318"/>
              <a:gd name="connsiteX156" fmla="*/ 4694490 w 4694490"/>
              <a:gd name="connsiteY156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4147559 w 4694490"/>
              <a:gd name="connsiteY155" fmla="*/ 2090869 h 2141318"/>
              <a:gd name="connsiteX156" fmla="*/ 4150408 w 4694490"/>
              <a:gd name="connsiteY156" fmla="*/ 2122204 h 2141318"/>
              <a:gd name="connsiteX157" fmla="*/ 4694490 w 4694490"/>
              <a:gd name="connsiteY157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4042161 w 4694490"/>
              <a:gd name="connsiteY155" fmla="*/ 2099415 h 2141318"/>
              <a:gd name="connsiteX156" fmla="*/ 4147559 w 4694490"/>
              <a:gd name="connsiteY156" fmla="*/ 2090869 h 2141318"/>
              <a:gd name="connsiteX157" fmla="*/ 4150408 w 4694490"/>
              <a:gd name="connsiteY157" fmla="*/ 2122204 h 2141318"/>
              <a:gd name="connsiteX158" fmla="*/ 4694490 w 4694490"/>
              <a:gd name="connsiteY158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4036464 w 4694490"/>
              <a:gd name="connsiteY155" fmla="*/ 2065232 h 2141318"/>
              <a:gd name="connsiteX156" fmla="*/ 4042161 w 4694490"/>
              <a:gd name="connsiteY156" fmla="*/ 2099415 h 2141318"/>
              <a:gd name="connsiteX157" fmla="*/ 4147559 w 4694490"/>
              <a:gd name="connsiteY157" fmla="*/ 2090869 h 2141318"/>
              <a:gd name="connsiteX158" fmla="*/ 4150408 w 4694490"/>
              <a:gd name="connsiteY158" fmla="*/ 2122204 h 2141318"/>
              <a:gd name="connsiteX159" fmla="*/ 4694490 w 4694490"/>
              <a:gd name="connsiteY159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666146 w 4694490"/>
              <a:gd name="connsiteY155" fmla="*/ 2065232 h 2141318"/>
              <a:gd name="connsiteX156" fmla="*/ 4036464 w 4694490"/>
              <a:gd name="connsiteY156" fmla="*/ 2065232 h 2141318"/>
              <a:gd name="connsiteX157" fmla="*/ 4042161 w 4694490"/>
              <a:gd name="connsiteY157" fmla="*/ 2099415 h 2141318"/>
              <a:gd name="connsiteX158" fmla="*/ 4147559 w 4694490"/>
              <a:gd name="connsiteY158" fmla="*/ 2090869 h 2141318"/>
              <a:gd name="connsiteX159" fmla="*/ 4150408 w 4694490"/>
              <a:gd name="connsiteY159" fmla="*/ 2122204 h 2141318"/>
              <a:gd name="connsiteX160" fmla="*/ 4694490 w 4694490"/>
              <a:gd name="connsiteY160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660449 w 4694490"/>
              <a:gd name="connsiteY155" fmla="*/ 2031048 h 2141318"/>
              <a:gd name="connsiteX156" fmla="*/ 3666146 w 4694490"/>
              <a:gd name="connsiteY156" fmla="*/ 2065232 h 2141318"/>
              <a:gd name="connsiteX157" fmla="*/ 4036464 w 4694490"/>
              <a:gd name="connsiteY157" fmla="*/ 2065232 h 2141318"/>
              <a:gd name="connsiteX158" fmla="*/ 4042161 w 4694490"/>
              <a:gd name="connsiteY158" fmla="*/ 2099415 h 2141318"/>
              <a:gd name="connsiteX159" fmla="*/ 4147559 w 4694490"/>
              <a:gd name="connsiteY159" fmla="*/ 2090869 h 2141318"/>
              <a:gd name="connsiteX160" fmla="*/ 4150408 w 4694490"/>
              <a:gd name="connsiteY160" fmla="*/ 2122204 h 2141318"/>
              <a:gd name="connsiteX161" fmla="*/ 4694490 w 4694490"/>
              <a:gd name="connsiteY161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600628 w 4694490"/>
              <a:gd name="connsiteY155" fmla="*/ 2025351 h 2141318"/>
              <a:gd name="connsiteX156" fmla="*/ 3660449 w 4694490"/>
              <a:gd name="connsiteY156" fmla="*/ 2031048 h 2141318"/>
              <a:gd name="connsiteX157" fmla="*/ 3666146 w 4694490"/>
              <a:gd name="connsiteY157" fmla="*/ 2065232 h 2141318"/>
              <a:gd name="connsiteX158" fmla="*/ 4036464 w 4694490"/>
              <a:gd name="connsiteY158" fmla="*/ 2065232 h 2141318"/>
              <a:gd name="connsiteX159" fmla="*/ 4042161 w 4694490"/>
              <a:gd name="connsiteY159" fmla="*/ 2099415 h 2141318"/>
              <a:gd name="connsiteX160" fmla="*/ 4147559 w 4694490"/>
              <a:gd name="connsiteY160" fmla="*/ 2090869 h 2141318"/>
              <a:gd name="connsiteX161" fmla="*/ 4150408 w 4694490"/>
              <a:gd name="connsiteY161" fmla="*/ 2122204 h 2141318"/>
              <a:gd name="connsiteX162" fmla="*/ 4694490 w 4694490"/>
              <a:gd name="connsiteY162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612023 w 4694490"/>
              <a:gd name="connsiteY155" fmla="*/ 2005411 h 2141318"/>
              <a:gd name="connsiteX156" fmla="*/ 3600628 w 4694490"/>
              <a:gd name="connsiteY156" fmla="*/ 2025351 h 2141318"/>
              <a:gd name="connsiteX157" fmla="*/ 3660449 w 4694490"/>
              <a:gd name="connsiteY157" fmla="*/ 2031048 h 2141318"/>
              <a:gd name="connsiteX158" fmla="*/ 3666146 w 4694490"/>
              <a:gd name="connsiteY158" fmla="*/ 2065232 h 2141318"/>
              <a:gd name="connsiteX159" fmla="*/ 4036464 w 4694490"/>
              <a:gd name="connsiteY159" fmla="*/ 2065232 h 2141318"/>
              <a:gd name="connsiteX160" fmla="*/ 4042161 w 4694490"/>
              <a:gd name="connsiteY160" fmla="*/ 2099415 h 2141318"/>
              <a:gd name="connsiteX161" fmla="*/ 4147559 w 4694490"/>
              <a:gd name="connsiteY161" fmla="*/ 2090869 h 2141318"/>
              <a:gd name="connsiteX162" fmla="*/ 4150408 w 4694490"/>
              <a:gd name="connsiteY162" fmla="*/ 2122204 h 2141318"/>
              <a:gd name="connsiteX163" fmla="*/ 4694490 w 4694490"/>
              <a:gd name="connsiteY163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552202 w 4694490"/>
              <a:gd name="connsiteY155" fmla="*/ 2002562 h 2141318"/>
              <a:gd name="connsiteX156" fmla="*/ 3612023 w 4694490"/>
              <a:gd name="connsiteY156" fmla="*/ 2005411 h 2141318"/>
              <a:gd name="connsiteX157" fmla="*/ 3600628 w 4694490"/>
              <a:gd name="connsiteY157" fmla="*/ 2025351 h 2141318"/>
              <a:gd name="connsiteX158" fmla="*/ 3660449 w 4694490"/>
              <a:gd name="connsiteY158" fmla="*/ 2031048 h 2141318"/>
              <a:gd name="connsiteX159" fmla="*/ 3666146 w 4694490"/>
              <a:gd name="connsiteY159" fmla="*/ 2065232 h 2141318"/>
              <a:gd name="connsiteX160" fmla="*/ 4036464 w 4694490"/>
              <a:gd name="connsiteY160" fmla="*/ 2065232 h 2141318"/>
              <a:gd name="connsiteX161" fmla="*/ 4042161 w 4694490"/>
              <a:gd name="connsiteY161" fmla="*/ 2099415 h 2141318"/>
              <a:gd name="connsiteX162" fmla="*/ 4147559 w 4694490"/>
              <a:gd name="connsiteY162" fmla="*/ 2090869 h 2141318"/>
              <a:gd name="connsiteX163" fmla="*/ 4150408 w 4694490"/>
              <a:gd name="connsiteY163" fmla="*/ 2122204 h 2141318"/>
              <a:gd name="connsiteX164" fmla="*/ 4694490 w 4694490"/>
              <a:gd name="connsiteY164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546505 w 4694490"/>
              <a:gd name="connsiteY155" fmla="*/ 1968379 h 2141318"/>
              <a:gd name="connsiteX156" fmla="*/ 3552202 w 4694490"/>
              <a:gd name="connsiteY156" fmla="*/ 2002562 h 2141318"/>
              <a:gd name="connsiteX157" fmla="*/ 3612023 w 4694490"/>
              <a:gd name="connsiteY157" fmla="*/ 2005411 h 2141318"/>
              <a:gd name="connsiteX158" fmla="*/ 3600628 w 4694490"/>
              <a:gd name="connsiteY158" fmla="*/ 2025351 h 2141318"/>
              <a:gd name="connsiteX159" fmla="*/ 3660449 w 4694490"/>
              <a:gd name="connsiteY159" fmla="*/ 2031048 h 2141318"/>
              <a:gd name="connsiteX160" fmla="*/ 3666146 w 4694490"/>
              <a:gd name="connsiteY160" fmla="*/ 2065232 h 2141318"/>
              <a:gd name="connsiteX161" fmla="*/ 4036464 w 4694490"/>
              <a:gd name="connsiteY161" fmla="*/ 2065232 h 2141318"/>
              <a:gd name="connsiteX162" fmla="*/ 4042161 w 4694490"/>
              <a:gd name="connsiteY162" fmla="*/ 2099415 h 2141318"/>
              <a:gd name="connsiteX163" fmla="*/ 4147559 w 4694490"/>
              <a:gd name="connsiteY163" fmla="*/ 2090869 h 2141318"/>
              <a:gd name="connsiteX164" fmla="*/ 4150408 w 4694490"/>
              <a:gd name="connsiteY164" fmla="*/ 2122204 h 2141318"/>
              <a:gd name="connsiteX165" fmla="*/ 4694490 w 4694490"/>
              <a:gd name="connsiteY165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395529 w 4694490"/>
              <a:gd name="connsiteY155" fmla="*/ 1968379 h 2141318"/>
              <a:gd name="connsiteX156" fmla="*/ 3546505 w 4694490"/>
              <a:gd name="connsiteY156" fmla="*/ 1968379 h 2141318"/>
              <a:gd name="connsiteX157" fmla="*/ 3552202 w 4694490"/>
              <a:gd name="connsiteY157" fmla="*/ 2002562 h 2141318"/>
              <a:gd name="connsiteX158" fmla="*/ 3612023 w 4694490"/>
              <a:gd name="connsiteY158" fmla="*/ 2005411 h 2141318"/>
              <a:gd name="connsiteX159" fmla="*/ 3600628 w 4694490"/>
              <a:gd name="connsiteY159" fmla="*/ 2025351 h 2141318"/>
              <a:gd name="connsiteX160" fmla="*/ 3660449 w 4694490"/>
              <a:gd name="connsiteY160" fmla="*/ 2031048 h 2141318"/>
              <a:gd name="connsiteX161" fmla="*/ 3666146 w 4694490"/>
              <a:gd name="connsiteY161" fmla="*/ 2065232 h 2141318"/>
              <a:gd name="connsiteX162" fmla="*/ 4036464 w 4694490"/>
              <a:gd name="connsiteY162" fmla="*/ 2065232 h 2141318"/>
              <a:gd name="connsiteX163" fmla="*/ 4042161 w 4694490"/>
              <a:gd name="connsiteY163" fmla="*/ 2099415 h 2141318"/>
              <a:gd name="connsiteX164" fmla="*/ 4147559 w 4694490"/>
              <a:gd name="connsiteY164" fmla="*/ 2090869 h 2141318"/>
              <a:gd name="connsiteX165" fmla="*/ 4150408 w 4694490"/>
              <a:gd name="connsiteY165" fmla="*/ 2122204 h 2141318"/>
              <a:gd name="connsiteX166" fmla="*/ 4694490 w 4694490"/>
              <a:gd name="connsiteY166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395529 w 4694490"/>
              <a:gd name="connsiteY155" fmla="*/ 1937045 h 2141318"/>
              <a:gd name="connsiteX156" fmla="*/ 3395529 w 4694490"/>
              <a:gd name="connsiteY156" fmla="*/ 1968379 h 2141318"/>
              <a:gd name="connsiteX157" fmla="*/ 3546505 w 4694490"/>
              <a:gd name="connsiteY157" fmla="*/ 1968379 h 2141318"/>
              <a:gd name="connsiteX158" fmla="*/ 3552202 w 4694490"/>
              <a:gd name="connsiteY158" fmla="*/ 2002562 h 2141318"/>
              <a:gd name="connsiteX159" fmla="*/ 3612023 w 4694490"/>
              <a:gd name="connsiteY159" fmla="*/ 2005411 h 2141318"/>
              <a:gd name="connsiteX160" fmla="*/ 3600628 w 4694490"/>
              <a:gd name="connsiteY160" fmla="*/ 2025351 h 2141318"/>
              <a:gd name="connsiteX161" fmla="*/ 3660449 w 4694490"/>
              <a:gd name="connsiteY161" fmla="*/ 2031048 h 2141318"/>
              <a:gd name="connsiteX162" fmla="*/ 3666146 w 4694490"/>
              <a:gd name="connsiteY162" fmla="*/ 2065232 h 2141318"/>
              <a:gd name="connsiteX163" fmla="*/ 4036464 w 4694490"/>
              <a:gd name="connsiteY163" fmla="*/ 2065232 h 2141318"/>
              <a:gd name="connsiteX164" fmla="*/ 4042161 w 4694490"/>
              <a:gd name="connsiteY164" fmla="*/ 2099415 h 2141318"/>
              <a:gd name="connsiteX165" fmla="*/ 4147559 w 4694490"/>
              <a:gd name="connsiteY165" fmla="*/ 2090869 h 2141318"/>
              <a:gd name="connsiteX166" fmla="*/ 4150408 w 4694490"/>
              <a:gd name="connsiteY166" fmla="*/ 2122204 h 2141318"/>
              <a:gd name="connsiteX167" fmla="*/ 4694490 w 4694490"/>
              <a:gd name="connsiteY167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315769 w 4694490"/>
              <a:gd name="connsiteY155" fmla="*/ 1939893 h 2141318"/>
              <a:gd name="connsiteX156" fmla="*/ 3395529 w 4694490"/>
              <a:gd name="connsiteY156" fmla="*/ 1937045 h 2141318"/>
              <a:gd name="connsiteX157" fmla="*/ 3395529 w 4694490"/>
              <a:gd name="connsiteY157" fmla="*/ 1968379 h 2141318"/>
              <a:gd name="connsiteX158" fmla="*/ 3546505 w 4694490"/>
              <a:gd name="connsiteY158" fmla="*/ 1968379 h 2141318"/>
              <a:gd name="connsiteX159" fmla="*/ 3552202 w 4694490"/>
              <a:gd name="connsiteY159" fmla="*/ 2002562 h 2141318"/>
              <a:gd name="connsiteX160" fmla="*/ 3612023 w 4694490"/>
              <a:gd name="connsiteY160" fmla="*/ 2005411 h 2141318"/>
              <a:gd name="connsiteX161" fmla="*/ 3600628 w 4694490"/>
              <a:gd name="connsiteY161" fmla="*/ 2025351 h 2141318"/>
              <a:gd name="connsiteX162" fmla="*/ 3660449 w 4694490"/>
              <a:gd name="connsiteY162" fmla="*/ 2031048 h 2141318"/>
              <a:gd name="connsiteX163" fmla="*/ 3666146 w 4694490"/>
              <a:gd name="connsiteY163" fmla="*/ 2065232 h 2141318"/>
              <a:gd name="connsiteX164" fmla="*/ 4036464 w 4694490"/>
              <a:gd name="connsiteY164" fmla="*/ 2065232 h 2141318"/>
              <a:gd name="connsiteX165" fmla="*/ 4042161 w 4694490"/>
              <a:gd name="connsiteY165" fmla="*/ 2099415 h 2141318"/>
              <a:gd name="connsiteX166" fmla="*/ 4147559 w 4694490"/>
              <a:gd name="connsiteY166" fmla="*/ 2090869 h 2141318"/>
              <a:gd name="connsiteX167" fmla="*/ 4150408 w 4694490"/>
              <a:gd name="connsiteY167" fmla="*/ 2122204 h 2141318"/>
              <a:gd name="connsiteX168" fmla="*/ 4694490 w 4694490"/>
              <a:gd name="connsiteY168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301526 w 4694490"/>
              <a:gd name="connsiteY155" fmla="*/ 1902861 h 2141318"/>
              <a:gd name="connsiteX156" fmla="*/ 3315769 w 4694490"/>
              <a:gd name="connsiteY156" fmla="*/ 1939893 h 2141318"/>
              <a:gd name="connsiteX157" fmla="*/ 3395529 w 4694490"/>
              <a:gd name="connsiteY157" fmla="*/ 1937045 h 2141318"/>
              <a:gd name="connsiteX158" fmla="*/ 3395529 w 4694490"/>
              <a:gd name="connsiteY158" fmla="*/ 1968379 h 2141318"/>
              <a:gd name="connsiteX159" fmla="*/ 3546505 w 4694490"/>
              <a:gd name="connsiteY159" fmla="*/ 1968379 h 2141318"/>
              <a:gd name="connsiteX160" fmla="*/ 3552202 w 4694490"/>
              <a:gd name="connsiteY160" fmla="*/ 2002562 h 2141318"/>
              <a:gd name="connsiteX161" fmla="*/ 3612023 w 4694490"/>
              <a:gd name="connsiteY161" fmla="*/ 2005411 h 2141318"/>
              <a:gd name="connsiteX162" fmla="*/ 3600628 w 4694490"/>
              <a:gd name="connsiteY162" fmla="*/ 2025351 h 2141318"/>
              <a:gd name="connsiteX163" fmla="*/ 3660449 w 4694490"/>
              <a:gd name="connsiteY163" fmla="*/ 2031048 h 2141318"/>
              <a:gd name="connsiteX164" fmla="*/ 3666146 w 4694490"/>
              <a:gd name="connsiteY164" fmla="*/ 2065232 h 2141318"/>
              <a:gd name="connsiteX165" fmla="*/ 4036464 w 4694490"/>
              <a:gd name="connsiteY165" fmla="*/ 2065232 h 2141318"/>
              <a:gd name="connsiteX166" fmla="*/ 4042161 w 4694490"/>
              <a:gd name="connsiteY166" fmla="*/ 2099415 h 2141318"/>
              <a:gd name="connsiteX167" fmla="*/ 4147559 w 4694490"/>
              <a:gd name="connsiteY167" fmla="*/ 2090869 h 2141318"/>
              <a:gd name="connsiteX168" fmla="*/ 4150408 w 4694490"/>
              <a:gd name="connsiteY168" fmla="*/ 2122204 h 2141318"/>
              <a:gd name="connsiteX169" fmla="*/ 4694490 w 4694490"/>
              <a:gd name="connsiteY169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070789 w 4694490"/>
              <a:gd name="connsiteY155" fmla="*/ 1894316 h 2141318"/>
              <a:gd name="connsiteX156" fmla="*/ 3301526 w 4694490"/>
              <a:gd name="connsiteY156" fmla="*/ 1902861 h 2141318"/>
              <a:gd name="connsiteX157" fmla="*/ 3315769 w 4694490"/>
              <a:gd name="connsiteY157" fmla="*/ 1939893 h 2141318"/>
              <a:gd name="connsiteX158" fmla="*/ 3395529 w 4694490"/>
              <a:gd name="connsiteY158" fmla="*/ 1937045 h 2141318"/>
              <a:gd name="connsiteX159" fmla="*/ 3395529 w 4694490"/>
              <a:gd name="connsiteY159" fmla="*/ 1968379 h 2141318"/>
              <a:gd name="connsiteX160" fmla="*/ 3546505 w 4694490"/>
              <a:gd name="connsiteY160" fmla="*/ 1968379 h 2141318"/>
              <a:gd name="connsiteX161" fmla="*/ 3552202 w 4694490"/>
              <a:gd name="connsiteY161" fmla="*/ 2002562 h 2141318"/>
              <a:gd name="connsiteX162" fmla="*/ 3612023 w 4694490"/>
              <a:gd name="connsiteY162" fmla="*/ 2005411 h 2141318"/>
              <a:gd name="connsiteX163" fmla="*/ 3600628 w 4694490"/>
              <a:gd name="connsiteY163" fmla="*/ 2025351 h 2141318"/>
              <a:gd name="connsiteX164" fmla="*/ 3660449 w 4694490"/>
              <a:gd name="connsiteY164" fmla="*/ 2031048 h 2141318"/>
              <a:gd name="connsiteX165" fmla="*/ 3666146 w 4694490"/>
              <a:gd name="connsiteY165" fmla="*/ 2065232 h 2141318"/>
              <a:gd name="connsiteX166" fmla="*/ 4036464 w 4694490"/>
              <a:gd name="connsiteY166" fmla="*/ 2065232 h 2141318"/>
              <a:gd name="connsiteX167" fmla="*/ 4042161 w 4694490"/>
              <a:gd name="connsiteY167" fmla="*/ 2099415 h 2141318"/>
              <a:gd name="connsiteX168" fmla="*/ 4147559 w 4694490"/>
              <a:gd name="connsiteY168" fmla="*/ 2090869 h 2141318"/>
              <a:gd name="connsiteX169" fmla="*/ 4150408 w 4694490"/>
              <a:gd name="connsiteY169" fmla="*/ 2122204 h 2141318"/>
              <a:gd name="connsiteX170" fmla="*/ 4694490 w 4694490"/>
              <a:gd name="connsiteY170" fmla="*/ 2130752 h 2141318"/>
              <a:gd name="connsiteX0" fmla="*/ 0 w 4694490"/>
              <a:gd name="connsiteY0" fmla="*/ 0 h 2130752"/>
              <a:gd name="connsiteX1" fmla="*/ 162370 w 4694490"/>
              <a:gd name="connsiteY1" fmla="*/ 0 h 2130752"/>
              <a:gd name="connsiteX2" fmla="*/ 156673 w 4694490"/>
              <a:gd name="connsiteY2" fmla="*/ 8546 h 2130752"/>
              <a:gd name="connsiteX3" fmla="*/ 159522 w 4694490"/>
              <a:gd name="connsiteY3" fmla="*/ 25637 h 2130752"/>
              <a:gd name="connsiteX4" fmla="*/ 205099 w 4694490"/>
              <a:gd name="connsiteY4" fmla="*/ 28486 h 2130752"/>
              <a:gd name="connsiteX5" fmla="*/ 210797 w 4694490"/>
              <a:gd name="connsiteY5" fmla="*/ 34183 h 2130752"/>
              <a:gd name="connsiteX6" fmla="*/ 227888 w 4694490"/>
              <a:gd name="connsiteY6" fmla="*/ 37032 h 2130752"/>
              <a:gd name="connsiteX7" fmla="*/ 273466 w 4694490"/>
              <a:gd name="connsiteY7" fmla="*/ 39880 h 2130752"/>
              <a:gd name="connsiteX8" fmla="*/ 284860 w 4694490"/>
              <a:gd name="connsiteY8" fmla="*/ 42729 h 2130752"/>
              <a:gd name="connsiteX9" fmla="*/ 279163 w 4694490"/>
              <a:gd name="connsiteY9" fmla="*/ 71215 h 2130752"/>
              <a:gd name="connsiteX10" fmla="*/ 299103 w 4694490"/>
              <a:gd name="connsiteY10" fmla="*/ 76912 h 2130752"/>
              <a:gd name="connsiteX11" fmla="*/ 324740 w 4694490"/>
              <a:gd name="connsiteY11" fmla="*/ 79761 h 2130752"/>
              <a:gd name="connsiteX12" fmla="*/ 344681 w 4694490"/>
              <a:gd name="connsiteY12" fmla="*/ 85458 h 2130752"/>
              <a:gd name="connsiteX13" fmla="*/ 347529 w 4694490"/>
              <a:gd name="connsiteY13" fmla="*/ 94004 h 2130752"/>
              <a:gd name="connsiteX14" fmla="*/ 358924 w 4694490"/>
              <a:gd name="connsiteY14" fmla="*/ 202250 h 2130752"/>
              <a:gd name="connsiteX15" fmla="*/ 364621 w 4694490"/>
              <a:gd name="connsiteY15" fmla="*/ 207948 h 2130752"/>
              <a:gd name="connsiteX16" fmla="*/ 367469 w 4694490"/>
              <a:gd name="connsiteY16" fmla="*/ 216493 h 2130752"/>
              <a:gd name="connsiteX17" fmla="*/ 376015 w 4694490"/>
              <a:gd name="connsiteY17" fmla="*/ 230736 h 2130752"/>
              <a:gd name="connsiteX18" fmla="*/ 373167 w 4694490"/>
              <a:gd name="connsiteY18" fmla="*/ 341832 h 2130752"/>
              <a:gd name="connsiteX19" fmla="*/ 370318 w 4694490"/>
              <a:gd name="connsiteY19" fmla="*/ 378863 h 2130752"/>
              <a:gd name="connsiteX20" fmla="*/ 373167 w 4694490"/>
              <a:gd name="connsiteY20" fmla="*/ 421592 h 2130752"/>
              <a:gd name="connsiteX21" fmla="*/ 390258 w 4694490"/>
              <a:gd name="connsiteY21" fmla="*/ 427290 h 2130752"/>
              <a:gd name="connsiteX22" fmla="*/ 398804 w 4694490"/>
              <a:gd name="connsiteY22" fmla="*/ 432987 h 2130752"/>
              <a:gd name="connsiteX23" fmla="*/ 404501 w 4694490"/>
              <a:gd name="connsiteY23" fmla="*/ 441533 h 2130752"/>
              <a:gd name="connsiteX24" fmla="*/ 410198 w 4694490"/>
              <a:gd name="connsiteY24" fmla="*/ 458624 h 2130752"/>
              <a:gd name="connsiteX25" fmla="*/ 413047 w 4694490"/>
              <a:gd name="connsiteY25" fmla="*/ 478564 h 2130752"/>
              <a:gd name="connsiteX26" fmla="*/ 452927 w 4694490"/>
              <a:gd name="connsiteY26" fmla="*/ 487110 h 2130752"/>
              <a:gd name="connsiteX27" fmla="*/ 467170 w 4694490"/>
              <a:gd name="connsiteY27" fmla="*/ 507050 h 2130752"/>
              <a:gd name="connsiteX28" fmla="*/ 475716 w 4694490"/>
              <a:gd name="connsiteY28" fmla="*/ 509899 h 2130752"/>
              <a:gd name="connsiteX29" fmla="*/ 487111 w 4694490"/>
              <a:gd name="connsiteY29" fmla="*/ 515596 h 2130752"/>
              <a:gd name="connsiteX30" fmla="*/ 507051 w 4694490"/>
              <a:gd name="connsiteY30" fmla="*/ 521293 h 2130752"/>
              <a:gd name="connsiteX31" fmla="*/ 532688 w 4694490"/>
              <a:gd name="connsiteY31" fmla="*/ 524142 h 2130752"/>
              <a:gd name="connsiteX32" fmla="*/ 566871 w 4694490"/>
              <a:gd name="connsiteY32" fmla="*/ 529839 h 2130752"/>
              <a:gd name="connsiteX33" fmla="*/ 569720 w 4694490"/>
              <a:gd name="connsiteY33" fmla="*/ 538385 h 2130752"/>
              <a:gd name="connsiteX34" fmla="*/ 598206 w 4694490"/>
              <a:gd name="connsiteY34" fmla="*/ 541234 h 2130752"/>
              <a:gd name="connsiteX35" fmla="*/ 612449 w 4694490"/>
              <a:gd name="connsiteY35" fmla="*/ 544082 h 2130752"/>
              <a:gd name="connsiteX36" fmla="*/ 638086 w 4694490"/>
              <a:gd name="connsiteY36" fmla="*/ 546931 h 2130752"/>
              <a:gd name="connsiteX37" fmla="*/ 643783 w 4694490"/>
              <a:gd name="connsiteY37" fmla="*/ 583963 h 2130752"/>
              <a:gd name="connsiteX38" fmla="*/ 646632 w 4694490"/>
              <a:gd name="connsiteY38" fmla="*/ 603903 h 2130752"/>
              <a:gd name="connsiteX39" fmla="*/ 666573 w 4694490"/>
              <a:gd name="connsiteY39" fmla="*/ 609600 h 2130752"/>
              <a:gd name="connsiteX40" fmla="*/ 666572 w 4694490"/>
              <a:gd name="connsiteY40" fmla="*/ 692209 h 2130752"/>
              <a:gd name="connsiteX41" fmla="*/ 686513 w 4694490"/>
              <a:gd name="connsiteY41" fmla="*/ 700755 h 2130752"/>
              <a:gd name="connsiteX42" fmla="*/ 686512 w 4694490"/>
              <a:gd name="connsiteY42" fmla="*/ 774819 h 2130752"/>
              <a:gd name="connsiteX43" fmla="*/ 720696 w 4694490"/>
              <a:gd name="connsiteY43" fmla="*/ 786213 h 2130752"/>
              <a:gd name="connsiteX44" fmla="*/ 729241 w 4694490"/>
              <a:gd name="connsiteY44" fmla="*/ 789062 h 2130752"/>
              <a:gd name="connsiteX45" fmla="*/ 732090 w 4694490"/>
              <a:gd name="connsiteY45" fmla="*/ 820396 h 2130752"/>
              <a:gd name="connsiteX46" fmla="*/ 743484 w 4694490"/>
              <a:gd name="connsiteY46" fmla="*/ 823245 h 2130752"/>
              <a:gd name="connsiteX47" fmla="*/ 763425 w 4694490"/>
              <a:gd name="connsiteY47" fmla="*/ 826093 h 2130752"/>
              <a:gd name="connsiteX48" fmla="*/ 774819 w 4694490"/>
              <a:gd name="connsiteY48" fmla="*/ 828942 h 2130752"/>
              <a:gd name="connsiteX49" fmla="*/ 791911 w 4694490"/>
              <a:gd name="connsiteY49" fmla="*/ 831791 h 2130752"/>
              <a:gd name="connsiteX50" fmla="*/ 800456 w 4694490"/>
              <a:gd name="connsiteY50" fmla="*/ 834639 h 2130752"/>
              <a:gd name="connsiteX51" fmla="*/ 820397 w 4694490"/>
              <a:gd name="connsiteY51" fmla="*/ 837488 h 2130752"/>
              <a:gd name="connsiteX52" fmla="*/ 826094 w 4694490"/>
              <a:gd name="connsiteY52" fmla="*/ 846034 h 2130752"/>
              <a:gd name="connsiteX53" fmla="*/ 851731 w 4694490"/>
              <a:gd name="connsiteY53" fmla="*/ 854579 h 2130752"/>
              <a:gd name="connsiteX54" fmla="*/ 868823 w 4694490"/>
              <a:gd name="connsiteY54" fmla="*/ 860277 h 2130752"/>
              <a:gd name="connsiteX55" fmla="*/ 877369 w 4694490"/>
              <a:gd name="connsiteY55" fmla="*/ 863125 h 2130752"/>
              <a:gd name="connsiteX56" fmla="*/ 883066 w 4694490"/>
              <a:gd name="connsiteY56" fmla="*/ 871671 h 2130752"/>
              <a:gd name="connsiteX57" fmla="*/ 888763 w 4694490"/>
              <a:gd name="connsiteY57" fmla="*/ 888763 h 2130752"/>
              <a:gd name="connsiteX58" fmla="*/ 894460 w 4694490"/>
              <a:gd name="connsiteY58" fmla="*/ 897308 h 2130752"/>
              <a:gd name="connsiteX59" fmla="*/ 937189 w 4694490"/>
              <a:gd name="connsiteY59" fmla="*/ 900157 h 2130752"/>
              <a:gd name="connsiteX60" fmla="*/ 940038 w 4694490"/>
              <a:gd name="connsiteY60" fmla="*/ 911551 h 2130752"/>
              <a:gd name="connsiteX61" fmla="*/ 942886 w 4694490"/>
              <a:gd name="connsiteY61" fmla="*/ 942886 h 2130752"/>
              <a:gd name="connsiteX62" fmla="*/ 951432 w 4694490"/>
              <a:gd name="connsiteY62" fmla="*/ 948583 h 2130752"/>
              <a:gd name="connsiteX63" fmla="*/ 957129 w 4694490"/>
              <a:gd name="connsiteY63" fmla="*/ 957129 h 2130752"/>
              <a:gd name="connsiteX64" fmla="*/ 962826 w 4694490"/>
              <a:gd name="connsiteY64" fmla="*/ 982766 h 2130752"/>
              <a:gd name="connsiteX65" fmla="*/ 965675 w 4694490"/>
              <a:gd name="connsiteY65" fmla="*/ 1034041 h 2130752"/>
              <a:gd name="connsiteX66" fmla="*/ 988464 w 4694490"/>
              <a:gd name="connsiteY66" fmla="*/ 1036890 h 2130752"/>
              <a:gd name="connsiteX67" fmla="*/ 991312 w 4694490"/>
              <a:gd name="connsiteY67" fmla="*/ 1062527 h 2130752"/>
              <a:gd name="connsiteX68" fmla="*/ 999858 w 4694490"/>
              <a:gd name="connsiteY68" fmla="*/ 1065376 h 2130752"/>
              <a:gd name="connsiteX69" fmla="*/ 1019798 w 4694490"/>
              <a:gd name="connsiteY69" fmla="*/ 1068224 h 2130752"/>
              <a:gd name="connsiteX70" fmla="*/ 1028344 w 4694490"/>
              <a:gd name="connsiteY70" fmla="*/ 1096710 h 2130752"/>
              <a:gd name="connsiteX71" fmla="*/ 1031193 w 4694490"/>
              <a:gd name="connsiteY71" fmla="*/ 1110953 h 2130752"/>
              <a:gd name="connsiteX72" fmla="*/ 1085316 w 4694490"/>
              <a:gd name="connsiteY72" fmla="*/ 1119499 h 2130752"/>
              <a:gd name="connsiteX73" fmla="*/ 1091013 w 4694490"/>
              <a:gd name="connsiteY73" fmla="*/ 1142288 h 2130752"/>
              <a:gd name="connsiteX74" fmla="*/ 1093862 w 4694490"/>
              <a:gd name="connsiteY74" fmla="*/ 1150834 h 2130752"/>
              <a:gd name="connsiteX75" fmla="*/ 1099559 w 4694490"/>
              <a:gd name="connsiteY75" fmla="*/ 1159379 h 2130752"/>
              <a:gd name="connsiteX76" fmla="*/ 1108105 w 4694490"/>
              <a:gd name="connsiteY76" fmla="*/ 1162228 h 2130752"/>
              <a:gd name="connsiteX77" fmla="*/ 1142288 w 4694490"/>
              <a:gd name="connsiteY77" fmla="*/ 1165077 h 2130752"/>
              <a:gd name="connsiteX78" fmla="*/ 1162228 w 4694490"/>
              <a:gd name="connsiteY78" fmla="*/ 1167925 h 2130752"/>
              <a:gd name="connsiteX79" fmla="*/ 1182169 w 4694490"/>
              <a:gd name="connsiteY79" fmla="*/ 1173622 h 2130752"/>
              <a:gd name="connsiteX80" fmla="*/ 1185017 w 4694490"/>
              <a:gd name="connsiteY80" fmla="*/ 1182168 h 2130752"/>
              <a:gd name="connsiteX81" fmla="*/ 1224898 w 4694490"/>
              <a:gd name="connsiteY81" fmla="*/ 1190714 h 2130752"/>
              <a:gd name="connsiteX82" fmla="*/ 1236292 w 4694490"/>
              <a:gd name="connsiteY82" fmla="*/ 1193563 h 2130752"/>
              <a:gd name="connsiteX83" fmla="*/ 1241989 w 4694490"/>
              <a:gd name="connsiteY83" fmla="*/ 1224896 h 2130752"/>
              <a:gd name="connsiteX84" fmla="*/ 1276172 w 4694490"/>
              <a:gd name="connsiteY84" fmla="*/ 1224897 h 2130752"/>
              <a:gd name="connsiteX85" fmla="*/ 1279021 w 4694490"/>
              <a:gd name="connsiteY85" fmla="*/ 1233443 h 2130752"/>
              <a:gd name="connsiteX86" fmla="*/ 1281869 w 4694490"/>
              <a:gd name="connsiteY86" fmla="*/ 1267626 h 2130752"/>
              <a:gd name="connsiteX87" fmla="*/ 1287567 w 4694490"/>
              <a:gd name="connsiteY87" fmla="*/ 1273323 h 2130752"/>
              <a:gd name="connsiteX88" fmla="*/ 1321750 w 4694490"/>
              <a:gd name="connsiteY88" fmla="*/ 1281869 h 2130752"/>
              <a:gd name="connsiteX89" fmla="*/ 1327446 w 4694490"/>
              <a:gd name="connsiteY89" fmla="*/ 1304658 h 2130752"/>
              <a:gd name="connsiteX90" fmla="*/ 1395813 w 4694490"/>
              <a:gd name="connsiteY90" fmla="*/ 1304658 h 2130752"/>
              <a:gd name="connsiteX91" fmla="*/ 1404359 w 4694490"/>
              <a:gd name="connsiteY91" fmla="*/ 1307506 h 2130752"/>
              <a:gd name="connsiteX92" fmla="*/ 1407208 w 4694490"/>
              <a:gd name="connsiteY92" fmla="*/ 1321749 h 2130752"/>
              <a:gd name="connsiteX93" fmla="*/ 1412905 w 4694490"/>
              <a:gd name="connsiteY93" fmla="*/ 1338841 h 2130752"/>
              <a:gd name="connsiteX94" fmla="*/ 1415754 w 4694490"/>
              <a:gd name="connsiteY94" fmla="*/ 1347387 h 2130752"/>
              <a:gd name="connsiteX95" fmla="*/ 1478423 w 4694490"/>
              <a:gd name="connsiteY95" fmla="*/ 1344538 h 2130752"/>
              <a:gd name="connsiteX96" fmla="*/ 1484120 w 4694490"/>
              <a:gd name="connsiteY96" fmla="*/ 1361630 h 2130752"/>
              <a:gd name="connsiteX97" fmla="*/ 1515455 w 4694490"/>
              <a:gd name="connsiteY97" fmla="*/ 1367327 h 2130752"/>
              <a:gd name="connsiteX98" fmla="*/ 1518303 w 4694490"/>
              <a:gd name="connsiteY98" fmla="*/ 1378721 h 2130752"/>
              <a:gd name="connsiteX99" fmla="*/ 1558183 w 4694490"/>
              <a:gd name="connsiteY99" fmla="*/ 1381570 h 2130752"/>
              <a:gd name="connsiteX100" fmla="*/ 1583821 w 4694490"/>
              <a:gd name="connsiteY100" fmla="*/ 1384419 h 2130752"/>
              <a:gd name="connsiteX101" fmla="*/ 1589518 w 4694490"/>
              <a:gd name="connsiteY101" fmla="*/ 1421450 h 2130752"/>
              <a:gd name="connsiteX102" fmla="*/ 1612307 w 4694490"/>
              <a:gd name="connsiteY102" fmla="*/ 1424299 h 2130752"/>
              <a:gd name="connsiteX103" fmla="*/ 1606610 w 4694490"/>
              <a:gd name="connsiteY103" fmla="*/ 1449936 h 2130752"/>
              <a:gd name="connsiteX104" fmla="*/ 1609458 w 4694490"/>
              <a:gd name="connsiteY104" fmla="*/ 1472725 h 2130752"/>
              <a:gd name="connsiteX105" fmla="*/ 1612307 w 4694490"/>
              <a:gd name="connsiteY105" fmla="*/ 1481271 h 2130752"/>
              <a:gd name="connsiteX106" fmla="*/ 1620853 w 4694490"/>
              <a:gd name="connsiteY106" fmla="*/ 1484120 h 2130752"/>
              <a:gd name="connsiteX107" fmla="*/ 1646490 w 4694490"/>
              <a:gd name="connsiteY107" fmla="*/ 1486968 h 2130752"/>
              <a:gd name="connsiteX108" fmla="*/ 1649339 w 4694490"/>
              <a:gd name="connsiteY108" fmla="*/ 1538243 h 2130752"/>
              <a:gd name="connsiteX109" fmla="*/ 1652187 w 4694490"/>
              <a:gd name="connsiteY109" fmla="*/ 1552486 h 2130752"/>
              <a:gd name="connsiteX110" fmla="*/ 1794617 w 4694490"/>
              <a:gd name="connsiteY110" fmla="*/ 1558183 h 2130752"/>
              <a:gd name="connsiteX111" fmla="*/ 1797466 w 4694490"/>
              <a:gd name="connsiteY111" fmla="*/ 1583821 h 2130752"/>
              <a:gd name="connsiteX112" fmla="*/ 1865832 w 4694490"/>
              <a:gd name="connsiteY112" fmla="*/ 1589518 h 2130752"/>
              <a:gd name="connsiteX113" fmla="*/ 1871529 w 4694490"/>
              <a:gd name="connsiteY113" fmla="*/ 1598063 h 2130752"/>
              <a:gd name="connsiteX114" fmla="*/ 1871529 w 4694490"/>
              <a:gd name="connsiteY114" fmla="*/ 1618003 h 2130752"/>
              <a:gd name="connsiteX115" fmla="*/ 1962684 w 4694490"/>
              <a:gd name="connsiteY115" fmla="*/ 1623701 h 2130752"/>
              <a:gd name="connsiteX116" fmla="*/ 1979776 w 4694490"/>
              <a:gd name="connsiteY116" fmla="*/ 1626549 h 2130752"/>
              <a:gd name="connsiteX117" fmla="*/ 1988322 w 4694490"/>
              <a:gd name="connsiteY117" fmla="*/ 1629398 h 2130752"/>
              <a:gd name="connsiteX118" fmla="*/ 1999716 w 4694490"/>
              <a:gd name="connsiteY118" fmla="*/ 1635095 h 2130752"/>
              <a:gd name="connsiteX119" fmla="*/ 2013959 w 4694490"/>
              <a:gd name="connsiteY119" fmla="*/ 1637944 h 2130752"/>
              <a:gd name="connsiteX120" fmla="*/ 2050991 w 4694490"/>
              <a:gd name="connsiteY120" fmla="*/ 1643641 h 2130752"/>
              <a:gd name="connsiteX121" fmla="*/ 2085174 w 4694490"/>
              <a:gd name="connsiteY121" fmla="*/ 1649338 h 2130752"/>
              <a:gd name="connsiteX122" fmla="*/ 2107963 w 4694490"/>
              <a:gd name="connsiteY122" fmla="*/ 1652187 h 2130752"/>
              <a:gd name="connsiteX123" fmla="*/ 2125055 w 4694490"/>
              <a:gd name="connsiteY123" fmla="*/ 1655035 h 2130752"/>
              <a:gd name="connsiteX124" fmla="*/ 2221907 w 4694490"/>
              <a:gd name="connsiteY124" fmla="*/ 1657884 h 2130752"/>
              <a:gd name="connsiteX125" fmla="*/ 2221907 w 4694490"/>
              <a:gd name="connsiteY125" fmla="*/ 1674976 h 2130752"/>
              <a:gd name="connsiteX126" fmla="*/ 2281727 w 4694490"/>
              <a:gd name="connsiteY126" fmla="*/ 1683521 h 2130752"/>
              <a:gd name="connsiteX127" fmla="*/ 2315911 w 4694490"/>
              <a:gd name="connsiteY127" fmla="*/ 1689219 h 2130752"/>
              <a:gd name="connsiteX128" fmla="*/ 2327305 w 4694490"/>
              <a:gd name="connsiteY128" fmla="*/ 1692067 h 2130752"/>
              <a:gd name="connsiteX129" fmla="*/ 2352942 w 4694490"/>
              <a:gd name="connsiteY129" fmla="*/ 1700613 h 2130752"/>
              <a:gd name="connsiteX130" fmla="*/ 2384277 w 4694490"/>
              <a:gd name="connsiteY130" fmla="*/ 1706310 h 2130752"/>
              <a:gd name="connsiteX131" fmla="*/ 2389974 w 4694490"/>
              <a:gd name="connsiteY131" fmla="*/ 1723402 h 2130752"/>
              <a:gd name="connsiteX132" fmla="*/ 2409914 w 4694490"/>
              <a:gd name="connsiteY132" fmla="*/ 1729099 h 2130752"/>
              <a:gd name="connsiteX133" fmla="*/ 2424157 w 4694490"/>
              <a:gd name="connsiteY133" fmla="*/ 1731948 h 2130752"/>
              <a:gd name="connsiteX134" fmla="*/ 2475432 w 4694490"/>
              <a:gd name="connsiteY134" fmla="*/ 1734796 h 2130752"/>
              <a:gd name="connsiteX135" fmla="*/ 2483978 w 4694490"/>
              <a:gd name="connsiteY135" fmla="*/ 1737645 h 2130752"/>
              <a:gd name="connsiteX136" fmla="*/ 2546647 w 4694490"/>
              <a:gd name="connsiteY136" fmla="*/ 1743342 h 2130752"/>
              <a:gd name="connsiteX137" fmla="*/ 2560890 w 4694490"/>
              <a:gd name="connsiteY137" fmla="*/ 1746191 h 2130752"/>
              <a:gd name="connsiteX138" fmla="*/ 2577982 w 4694490"/>
              <a:gd name="connsiteY138" fmla="*/ 1757585 h 2130752"/>
              <a:gd name="connsiteX139" fmla="*/ 2609316 w 4694490"/>
              <a:gd name="connsiteY139" fmla="*/ 1760434 h 2130752"/>
              <a:gd name="connsiteX140" fmla="*/ 2615013 w 4694490"/>
              <a:gd name="connsiteY140" fmla="*/ 1777525 h 2130752"/>
              <a:gd name="connsiteX141" fmla="*/ 2632105 w 4694490"/>
              <a:gd name="connsiteY141" fmla="*/ 1786071 h 2130752"/>
              <a:gd name="connsiteX142" fmla="*/ 2643499 w 4694490"/>
              <a:gd name="connsiteY142" fmla="*/ 1791768 h 2130752"/>
              <a:gd name="connsiteX143" fmla="*/ 2654894 w 4694490"/>
              <a:gd name="connsiteY143" fmla="*/ 1794617 h 2130752"/>
              <a:gd name="connsiteX144" fmla="*/ 2666289 w 4694490"/>
              <a:gd name="connsiteY144" fmla="*/ 1806012 h 2130752"/>
              <a:gd name="connsiteX145" fmla="*/ 2731806 w 4694490"/>
              <a:gd name="connsiteY145" fmla="*/ 1811708 h 2130752"/>
              <a:gd name="connsiteX146" fmla="*/ 2748898 w 4694490"/>
              <a:gd name="connsiteY146" fmla="*/ 1817406 h 2130752"/>
              <a:gd name="connsiteX147" fmla="*/ 2754595 w 4694490"/>
              <a:gd name="connsiteY147" fmla="*/ 1828800 h 2130752"/>
              <a:gd name="connsiteX148" fmla="*/ 2803021 w 4694490"/>
              <a:gd name="connsiteY148" fmla="*/ 1834497 h 2130752"/>
              <a:gd name="connsiteX149" fmla="*/ 2922662 w 4694490"/>
              <a:gd name="connsiteY149" fmla="*/ 1840194 h 2130752"/>
              <a:gd name="connsiteX150" fmla="*/ 2936905 w 4694490"/>
              <a:gd name="connsiteY150" fmla="*/ 1851589 h 2130752"/>
              <a:gd name="connsiteX151" fmla="*/ 2948299 w 4694490"/>
              <a:gd name="connsiteY151" fmla="*/ 1860135 h 2130752"/>
              <a:gd name="connsiteX152" fmla="*/ 2965391 w 4694490"/>
              <a:gd name="connsiteY152" fmla="*/ 1865832 h 2130752"/>
              <a:gd name="connsiteX153" fmla="*/ 2996726 w 4694490"/>
              <a:gd name="connsiteY153" fmla="*/ 1874378 h 2130752"/>
              <a:gd name="connsiteX154" fmla="*/ 3070789 w 4694490"/>
              <a:gd name="connsiteY154" fmla="*/ 1877226 h 2130752"/>
              <a:gd name="connsiteX155" fmla="*/ 3070789 w 4694490"/>
              <a:gd name="connsiteY155" fmla="*/ 1894316 h 2130752"/>
              <a:gd name="connsiteX156" fmla="*/ 3301526 w 4694490"/>
              <a:gd name="connsiteY156" fmla="*/ 1902861 h 2130752"/>
              <a:gd name="connsiteX157" fmla="*/ 3315769 w 4694490"/>
              <a:gd name="connsiteY157" fmla="*/ 1939893 h 2130752"/>
              <a:gd name="connsiteX158" fmla="*/ 3395529 w 4694490"/>
              <a:gd name="connsiteY158" fmla="*/ 1937045 h 2130752"/>
              <a:gd name="connsiteX159" fmla="*/ 3395529 w 4694490"/>
              <a:gd name="connsiteY159" fmla="*/ 1968379 h 2130752"/>
              <a:gd name="connsiteX160" fmla="*/ 3546505 w 4694490"/>
              <a:gd name="connsiteY160" fmla="*/ 1968379 h 2130752"/>
              <a:gd name="connsiteX161" fmla="*/ 3552202 w 4694490"/>
              <a:gd name="connsiteY161" fmla="*/ 2002562 h 2130752"/>
              <a:gd name="connsiteX162" fmla="*/ 3612023 w 4694490"/>
              <a:gd name="connsiteY162" fmla="*/ 2005411 h 2130752"/>
              <a:gd name="connsiteX163" fmla="*/ 3600628 w 4694490"/>
              <a:gd name="connsiteY163" fmla="*/ 2025351 h 2130752"/>
              <a:gd name="connsiteX164" fmla="*/ 3660449 w 4694490"/>
              <a:gd name="connsiteY164" fmla="*/ 2031048 h 2130752"/>
              <a:gd name="connsiteX165" fmla="*/ 3666146 w 4694490"/>
              <a:gd name="connsiteY165" fmla="*/ 2065232 h 2130752"/>
              <a:gd name="connsiteX166" fmla="*/ 4036464 w 4694490"/>
              <a:gd name="connsiteY166" fmla="*/ 2065232 h 2130752"/>
              <a:gd name="connsiteX167" fmla="*/ 4042161 w 4694490"/>
              <a:gd name="connsiteY167" fmla="*/ 2099415 h 2130752"/>
              <a:gd name="connsiteX168" fmla="*/ 4147559 w 4694490"/>
              <a:gd name="connsiteY168" fmla="*/ 2090869 h 2130752"/>
              <a:gd name="connsiteX169" fmla="*/ 4150408 w 4694490"/>
              <a:gd name="connsiteY169" fmla="*/ 2122204 h 2130752"/>
              <a:gd name="connsiteX170" fmla="*/ 4694490 w 4694490"/>
              <a:gd name="connsiteY170" fmla="*/ 2130752 h 2130752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57600 w 4697338"/>
              <a:gd name="connsiteY165" fmla="*/ 2062383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57600 w 4697338"/>
              <a:gd name="connsiteY165" fmla="*/ 2062383 h 2122204"/>
              <a:gd name="connsiteX166" fmla="*/ 4045009 w 4697338"/>
              <a:gd name="connsiteY166" fmla="*/ 2068081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57600 w 4697338"/>
              <a:gd name="connsiteY165" fmla="*/ 2062383 h 2122204"/>
              <a:gd name="connsiteX166" fmla="*/ 4045009 w 4697338"/>
              <a:gd name="connsiteY166" fmla="*/ 2068081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57600 w 4697338"/>
              <a:gd name="connsiteY165" fmla="*/ 2062383 h 2122204"/>
              <a:gd name="connsiteX166" fmla="*/ 4045009 w 4697338"/>
              <a:gd name="connsiteY166" fmla="*/ 2068081 h 2122204"/>
              <a:gd name="connsiteX167" fmla="*/ 4042161 w 4697338"/>
              <a:gd name="connsiteY167" fmla="*/ 2096567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4697338" h="2122204">
                <a:moveTo>
                  <a:pt x="0" y="0"/>
                </a:moveTo>
                <a:lnTo>
                  <a:pt x="162370" y="0"/>
                </a:lnTo>
                <a:cubicBezTo>
                  <a:pt x="165767" y="425"/>
                  <a:pt x="158572" y="5697"/>
                  <a:pt x="156673" y="8546"/>
                </a:cubicBezTo>
                <a:cubicBezTo>
                  <a:pt x="157623" y="14243"/>
                  <a:pt x="154181" y="23438"/>
                  <a:pt x="159522" y="25637"/>
                </a:cubicBezTo>
                <a:cubicBezTo>
                  <a:pt x="173597" y="31433"/>
                  <a:pt x="190084" y="25983"/>
                  <a:pt x="205099" y="28486"/>
                </a:cubicBezTo>
                <a:cubicBezTo>
                  <a:pt x="207748" y="28928"/>
                  <a:pt x="208282" y="33240"/>
                  <a:pt x="210797" y="34183"/>
                </a:cubicBezTo>
                <a:cubicBezTo>
                  <a:pt x="216205" y="36211"/>
                  <a:pt x="222136" y="36509"/>
                  <a:pt x="227888" y="37032"/>
                </a:cubicBezTo>
                <a:cubicBezTo>
                  <a:pt x="243048" y="38410"/>
                  <a:pt x="258273" y="38931"/>
                  <a:pt x="273466" y="39880"/>
                </a:cubicBezTo>
                <a:cubicBezTo>
                  <a:pt x="277264" y="40830"/>
                  <a:pt x="284160" y="38877"/>
                  <a:pt x="284860" y="42729"/>
                </a:cubicBezTo>
                <a:cubicBezTo>
                  <a:pt x="286592" y="52256"/>
                  <a:pt x="279163" y="71215"/>
                  <a:pt x="279163" y="71215"/>
                </a:cubicBezTo>
                <a:cubicBezTo>
                  <a:pt x="285540" y="73340"/>
                  <a:pt x="292466" y="75891"/>
                  <a:pt x="299103" y="76912"/>
                </a:cubicBezTo>
                <a:cubicBezTo>
                  <a:pt x="307601" y="78220"/>
                  <a:pt x="316194" y="78811"/>
                  <a:pt x="324740" y="79761"/>
                </a:cubicBezTo>
                <a:cubicBezTo>
                  <a:pt x="324841" y="79786"/>
                  <a:pt x="343317" y="84094"/>
                  <a:pt x="344681" y="85458"/>
                </a:cubicBezTo>
                <a:cubicBezTo>
                  <a:pt x="346804" y="87581"/>
                  <a:pt x="346580" y="91155"/>
                  <a:pt x="347529" y="94004"/>
                </a:cubicBezTo>
                <a:cubicBezTo>
                  <a:pt x="351874" y="250401"/>
                  <a:pt x="321784" y="172537"/>
                  <a:pt x="358924" y="202250"/>
                </a:cubicBezTo>
                <a:cubicBezTo>
                  <a:pt x="361021" y="203928"/>
                  <a:pt x="362722" y="206049"/>
                  <a:pt x="364621" y="207948"/>
                </a:cubicBezTo>
                <a:cubicBezTo>
                  <a:pt x="365570" y="210796"/>
                  <a:pt x="365924" y="213919"/>
                  <a:pt x="367469" y="216493"/>
                </a:cubicBezTo>
                <a:cubicBezTo>
                  <a:pt x="379199" y="236043"/>
                  <a:pt x="367948" y="206533"/>
                  <a:pt x="376015" y="230736"/>
                </a:cubicBezTo>
                <a:cubicBezTo>
                  <a:pt x="375066" y="267768"/>
                  <a:pt x="374591" y="304815"/>
                  <a:pt x="373167" y="341832"/>
                </a:cubicBezTo>
                <a:cubicBezTo>
                  <a:pt x="372691" y="354203"/>
                  <a:pt x="370318" y="366483"/>
                  <a:pt x="370318" y="378863"/>
                </a:cubicBezTo>
                <a:cubicBezTo>
                  <a:pt x="370318" y="393138"/>
                  <a:pt x="367732" y="408393"/>
                  <a:pt x="373167" y="421592"/>
                </a:cubicBezTo>
                <a:cubicBezTo>
                  <a:pt x="375453" y="427145"/>
                  <a:pt x="385261" y="423959"/>
                  <a:pt x="390258" y="427290"/>
                </a:cubicBezTo>
                <a:lnTo>
                  <a:pt x="398804" y="432987"/>
                </a:lnTo>
                <a:cubicBezTo>
                  <a:pt x="400703" y="435836"/>
                  <a:pt x="403111" y="438404"/>
                  <a:pt x="404501" y="441533"/>
                </a:cubicBezTo>
                <a:cubicBezTo>
                  <a:pt x="406940" y="447021"/>
                  <a:pt x="410198" y="458624"/>
                  <a:pt x="410198" y="458624"/>
                </a:cubicBezTo>
                <a:cubicBezTo>
                  <a:pt x="411148" y="465271"/>
                  <a:pt x="408925" y="473264"/>
                  <a:pt x="413047" y="478564"/>
                </a:cubicBezTo>
                <a:cubicBezTo>
                  <a:pt x="417420" y="484186"/>
                  <a:pt x="449650" y="486700"/>
                  <a:pt x="452927" y="487110"/>
                </a:cubicBezTo>
                <a:cubicBezTo>
                  <a:pt x="476633" y="493037"/>
                  <a:pt x="453784" y="483623"/>
                  <a:pt x="467170" y="507050"/>
                </a:cubicBezTo>
                <a:cubicBezTo>
                  <a:pt x="468660" y="509657"/>
                  <a:pt x="472956" y="508716"/>
                  <a:pt x="475716" y="509899"/>
                </a:cubicBezTo>
                <a:cubicBezTo>
                  <a:pt x="479619" y="511572"/>
                  <a:pt x="483208" y="513923"/>
                  <a:pt x="487111" y="515596"/>
                </a:cubicBezTo>
                <a:cubicBezTo>
                  <a:pt x="491286" y="517385"/>
                  <a:pt x="503285" y="520714"/>
                  <a:pt x="507051" y="521293"/>
                </a:cubicBezTo>
                <a:cubicBezTo>
                  <a:pt x="515549" y="522600"/>
                  <a:pt x="524176" y="522926"/>
                  <a:pt x="532688" y="524142"/>
                </a:cubicBezTo>
                <a:cubicBezTo>
                  <a:pt x="544123" y="525776"/>
                  <a:pt x="566871" y="529839"/>
                  <a:pt x="566871" y="529839"/>
                </a:cubicBezTo>
                <a:cubicBezTo>
                  <a:pt x="567821" y="532688"/>
                  <a:pt x="566898" y="537359"/>
                  <a:pt x="569720" y="538385"/>
                </a:cubicBezTo>
                <a:cubicBezTo>
                  <a:pt x="578688" y="541646"/>
                  <a:pt x="588747" y="539973"/>
                  <a:pt x="598206" y="541234"/>
                </a:cubicBezTo>
                <a:cubicBezTo>
                  <a:pt x="603005" y="541874"/>
                  <a:pt x="607656" y="543397"/>
                  <a:pt x="612449" y="544082"/>
                </a:cubicBezTo>
                <a:cubicBezTo>
                  <a:pt x="620961" y="545298"/>
                  <a:pt x="629540" y="545981"/>
                  <a:pt x="638086" y="546931"/>
                </a:cubicBezTo>
                <a:cubicBezTo>
                  <a:pt x="644223" y="565341"/>
                  <a:pt x="639777" y="549912"/>
                  <a:pt x="643783" y="583963"/>
                </a:cubicBezTo>
                <a:cubicBezTo>
                  <a:pt x="644567" y="590631"/>
                  <a:pt x="642834" y="599630"/>
                  <a:pt x="646632" y="603903"/>
                </a:cubicBezTo>
                <a:cubicBezTo>
                  <a:pt x="650430" y="608176"/>
                  <a:pt x="663250" y="594882"/>
                  <a:pt x="666573" y="609600"/>
                </a:cubicBezTo>
                <a:cubicBezTo>
                  <a:pt x="666573" y="637136"/>
                  <a:pt x="666572" y="664673"/>
                  <a:pt x="666572" y="692209"/>
                </a:cubicBezTo>
                <a:cubicBezTo>
                  <a:pt x="673219" y="695058"/>
                  <a:pt x="683190" y="686987"/>
                  <a:pt x="686513" y="700755"/>
                </a:cubicBezTo>
                <a:cubicBezTo>
                  <a:pt x="689836" y="714523"/>
                  <a:pt x="680815" y="760576"/>
                  <a:pt x="686512" y="774819"/>
                </a:cubicBezTo>
                <a:lnTo>
                  <a:pt x="720696" y="786213"/>
                </a:lnTo>
                <a:lnTo>
                  <a:pt x="729241" y="789062"/>
                </a:lnTo>
                <a:cubicBezTo>
                  <a:pt x="730191" y="799507"/>
                  <a:pt x="728056" y="810715"/>
                  <a:pt x="732090" y="820396"/>
                </a:cubicBezTo>
                <a:cubicBezTo>
                  <a:pt x="733596" y="824010"/>
                  <a:pt x="739632" y="822545"/>
                  <a:pt x="743484" y="823245"/>
                </a:cubicBezTo>
                <a:cubicBezTo>
                  <a:pt x="750090" y="824446"/>
                  <a:pt x="756819" y="824892"/>
                  <a:pt x="763425" y="826093"/>
                </a:cubicBezTo>
                <a:cubicBezTo>
                  <a:pt x="767277" y="826793"/>
                  <a:pt x="770980" y="828174"/>
                  <a:pt x="774819" y="828942"/>
                </a:cubicBezTo>
                <a:cubicBezTo>
                  <a:pt x="780483" y="830075"/>
                  <a:pt x="786273" y="830538"/>
                  <a:pt x="791911" y="831791"/>
                </a:cubicBezTo>
                <a:cubicBezTo>
                  <a:pt x="794842" y="832442"/>
                  <a:pt x="797512" y="834050"/>
                  <a:pt x="800456" y="834639"/>
                </a:cubicBezTo>
                <a:cubicBezTo>
                  <a:pt x="807040" y="835956"/>
                  <a:pt x="813750" y="836538"/>
                  <a:pt x="820397" y="837488"/>
                </a:cubicBezTo>
                <a:cubicBezTo>
                  <a:pt x="822296" y="840337"/>
                  <a:pt x="823673" y="843613"/>
                  <a:pt x="826094" y="846034"/>
                </a:cubicBezTo>
                <a:cubicBezTo>
                  <a:pt x="834105" y="854045"/>
                  <a:pt x="840273" y="852670"/>
                  <a:pt x="851731" y="854579"/>
                </a:cubicBezTo>
                <a:lnTo>
                  <a:pt x="868823" y="860277"/>
                </a:lnTo>
                <a:lnTo>
                  <a:pt x="877369" y="863125"/>
                </a:lnTo>
                <a:cubicBezTo>
                  <a:pt x="879268" y="865974"/>
                  <a:pt x="881676" y="868542"/>
                  <a:pt x="883066" y="871671"/>
                </a:cubicBezTo>
                <a:cubicBezTo>
                  <a:pt x="885505" y="877159"/>
                  <a:pt x="885432" y="883766"/>
                  <a:pt x="888763" y="888763"/>
                </a:cubicBezTo>
                <a:cubicBezTo>
                  <a:pt x="890662" y="891611"/>
                  <a:pt x="891128" y="896524"/>
                  <a:pt x="894460" y="897308"/>
                </a:cubicBezTo>
                <a:cubicBezTo>
                  <a:pt x="908355" y="900577"/>
                  <a:pt x="922946" y="899207"/>
                  <a:pt x="937189" y="900157"/>
                </a:cubicBezTo>
                <a:cubicBezTo>
                  <a:pt x="938139" y="903955"/>
                  <a:pt x="939521" y="907670"/>
                  <a:pt x="940038" y="911551"/>
                </a:cubicBezTo>
                <a:cubicBezTo>
                  <a:pt x="941424" y="921947"/>
                  <a:pt x="939802" y="932862"/>
                  <a:pt x="942886" y="942886"/>
                </a:cubicBezTo>
                <a:cubicBezTo>
                  <a:pt x="943893" y="946158"/>
                  <a:pt x="948583" y="946684"/>
                  <a:pt x="951432" y="948583"/>
                </a:cubicBezTo>
                <a:cubicBezTo>
                  <a:pt x="953331" y="951432"/>
                  <a:pt x="955598" y="954067"/>
                  <a:pt x="957129" y="957129"/>
                </a:cubicBezTo>
                <a:cubicBezTo>
                  <a:pt x="960636" y="964144"/>
                  <a:pt x="961731" y="976197"/>
                  <a:pt x="962826" y="982766"/>
                </a:cubicBezTo>
                <a:cubicBezTo>
                  <a:pt x="963776" y="999858"/>
                  <a:pt x="958347" y="1018571"/>
                  <a:pt x="965675" y="1034041"/>
                </a:cubicBezTo>
                <a:cubicBezTo>
                  <a:pt x="968952" y="1040960"/>
                  <a:pt x="983343" y="1031200"/>
                  <a:pt x="988464" y="1036890"/>
                </a:cubicBezTo>
                <a:cubicBezTo>
                  <a:pt x="994216" y="1043281"/>
                  <a:pt x="988119" y="1054544"/>
                  <a:pt x="991312" y="1062527"/>
                </a:cubicBezTo>
                <a:cubicBezTo>
                  <a:pt x="992427" y="1065315"/>
                  <a:pt x="996914" y="1064787"/>
                  <a:pt x="999858" y="1065376"/>
                </a:cubicBezTo>
                <a:cubicBezTo>
                  <a:pt x="1006442" y="1066693"/>
                  <a:pt x="1013151" y="1067275"/>
                  <a:pt x="1019798" y="1068224"/>
                </a:cubicBezTo>
                <a:cubicBezTo>
                  <a:pt x="1031214" y="1079638"/>
                  <a:pt x="1024295" y="1070388"/>
                  <a:pt x="1028344" y="1096710"/>
                </a:cubicBezTo>
                <a:cubicBezTo>
                  <a:pt x="1029080" y="1101495"/>
                  <a:pt x="1027769" y="1107529"/>
                  <a:pt x="1031193" y="1110953"/>
                </a:cubicBezTo>
                <a:cubicBezTo>
                  <a:pt x="1039203" y="1118963"/>
                  <a:pt x="1085233" y="1119493"/>
                  <a:pt x="1085316" y="1119499"/>
                </a:cubicBezTo>
                <a:cubicBezTo>
                  <a:pt x="1087215" y="1127095"/>
                  <a:pt x="1088537" y="1134860"/>
                  <a:pt x="1091013" y="1142288"/>
                </a:cubicBezTo>
                <a:cubicBezTo>
                  <a:pt x="1091963" y="1145137"/>
                  <a:pt x="1092519" y="1148148"/>
                  <a:pt x="1093862" y="1150834"/>
                </a:cubicBezTo>
                <a:cubicBezTo>
                  <a:pt x="1095393" y="1153896"/>
                  <a:pt x="1096886" y="1157241"/>
                  <a:pt x="1099559" y="1159379"/>
                </a:cubicBezTo>
                <a:cubicBezTo>
                  <a:pt x="1101904" y="1161255"/>
                  <a:pt x="1105129" y="1161831"/>
                  <a:pt x="1108105" y="1162228"/>
                </a:cubicBezTo>
                <a:cubicBezTo>
                  <a:pt x="1119439" y="1163739"/>
                  <a:pt x="1130917" y="1163880"/>
                  <a:pt x="1142288" y="1165077"/>
                </a:cubicBezTo>
                <a:cubicBezTo>
                  <a:pt x="1148965" y="1165780"/>
                  <a:pt x="1155622" y="1166724"/>
                  <a:pt x="1162228" y="1167925"/>
                </a:cubicBezTo>
                <a:cubicBezTo>
                  <a:pt x="1170092" y="1169355"/>
                  <a:pt x="1174851" y="1171183"/>
                  <a:pt x="1182169" y="1173622"/>
                </a:cubicBezTo>
                <a:cubicBezTo>
                  <a:pt x="1183118" y="1176471"/>
                  <a:pt x="1182574" y="1180423"/>
                  <a:pt x="1185017" y="1182168"/>
                </a:cubicBezTo>
                <a:cubicBezTo>
                  <a:pt x="1193626" y="1188317"/>
                  <a:pt x="1216222" y="1189629"/>
                  <a:pt x="1224898" y="1190714"/>
                </a:cubicBezTo>
                <a:cubicBezTo>
                  <a:pt x="1228696" y="1191664"/>
                  <a:pt x="1233444" y="1187866"/>
                  <a:pt x="1236292" y="1193563"/>
                </a:cubicBezTo>
                <a:cubicBezTo>
                  <a:pt x="1239141" y="1199260"/>
                  <a:pt x="1235342" y="1219674"/>
                  <a:pt x="1241989" y="1224896"/>
                </a:cubicBezTo>
                <a:cubicBezTo>
                  <a:pt x="1246262" y="1229644"/>
                  <a:pt x="1271424" y="1223473"/>
                  <a:pt x="1276172" y="1224897"/>
                </a:cubicBezTo>
                <a:cubicBezTo>
                  <a:pt x="1277122" y="1227746"/>
                  <a:pt x="1278624" y="1230467"/>
                  <a:pt x="1279021" y="1233443"/>
                </a:cubicBezTo>
                <a:cubicBezTo>
                  <a:pt x="1280532" y="1244777"/>
                  <a:pt x="1279473" y="1256446"/>
                  <a:pt x="1281869" y="1267626"/>
                </a:cubicBezTo>
                <a:cubicBezTo>
                  <a:pt x="1282432" y="1270252"/>
                  <a:pt x="1285165" y="1272122"/>
                  <a:pt x="1287567" y="1273323"/>
                </a:cubicBezTo>
                <a:cubicBezTo>
                  <a:pt x="1298857" y="1278968"/>
                  <a:pt x="1309584" y="1279842"/>
                  <a:pt x="1321750" y="1281869"/>
                </a:cubicBezTo>
                <a:lnTo>
                  <a:pt x="1327446" y="1304658"/>
                </a:lnTo>
                <a:cubicBezTo>
                  <a:pt x="1346437" y="1303709"/>
                  <a:pt x="1382994" y="1304183"/>
                  <a:pt x="1395813" y="1304658"/>
                </a:cubicBezTo>
                <a:cubicBezTo>
                  <a:pt x="1408632" y="1305133"/>
                  <a:pt x="1402693" y="1305008"/>
                  <a:pt x="1404359" y="1307506"/>
                </a:cubicBezTo>
                <a:cubicBezTo>
                  <a:pt x="1407045" y="1311534"/>
                  <a:pt x="1405934" y="1317078"/>
                  <a:pt x="1407208" y="1321749"/>
                </a:cubicBezTo>
                <a:cubicBezTo>
                  <a:pt x="1408788" y="1327543"/>
                  <a:pt x="1411006" y="1333144"/>
                  <a:pt x="1412905" y="1338841"/>
                </a:cubicBezTo>
                <a:lnTo>
                  <a:pt x="1415754" y="1347387"/>
                </a:lnTo>
                <a:cubicBezTo>
                  <a:pt x="1436644" y="1346437"/>
                  <a:pt x="1457951" y="1340273"/>
                  <a:pt x="1478423" y="1344538"/>
                </a:cubicBezTo>
                <a:cubicBezTo>
                  <a:pt x="1484302" y="1345763"/>
                  <a:pt x="1478423" y="1359731"/>
                  <a:pt x="1484120" y="1361630"/>
                </a:cubicBezTo>
                <a:cubicBezTo>
                  <a:pt x="1499929" y="1366898"/>
                  <a:pt x="1489687" y="1364106"/>
                  <a:pt x="1515455" y="1367327"/>
                </a:cubicBezTo>
                <a:cubicBezTo>
                  <a:pt x="1516404" y="1371125"/>
                  <a:pt x="1514589" y="1377483"/>
                  <a:pt x="1518303" y="1378721"/>
                </a:cubicBezTo>
                <a:cubicBezTo>
                  <a:pt x="1530946" y="1382936"/>
                  <a:pt x="1544906" y="1380415"/>
                  <a:pt x="1558183" y="1381570"/>
                </a:cubicBezTo>
                <a:cubicBezTo>
                  <a:pt x="1566749" y="1382315"/>
                  <a:pt x="1575275" y="1383469"/>
                  <a:pt x="1583821" y="1384419"/>
                </a:cubicBezTo>
                <a:cubicBezTo>
                  <a:pt x="1585720" y="1396763"/>
                  <a:pt x="1582259" y="1411287"/>
                  <a:pt x="1589518" y="1421450"/>
                </a:cubicBezTo>
                <a:cubicBezTo>
                  <a:pt x="1593968" y="1427679"/>
                  <a:pt x="1606495" y="1419317"/>
                  <a:pt x="1612307" y="1424299"/>
                </a:cubicBezTo>
                <a:cubicBezTo>
                  <a:pt x="1613050" y="1424936"/>
                  <a:pt x="1607106" y="1447950"/>
                  <a:pt x="1606610" y="1449936"/>
                </a:cubicBezTo>
                <a:cubicBezTo>
                  <a:pt x="1607559" y="1457532"/>
                  <a:pt x="1608089" y="1465193"/>
                  <a:pt x="1609458" y="1472725"/>
                </a:cubicBezTo>
                <a:cubicBezTo>
                  <a:pt x="1609995" y="1475679"/>
                  <a:pt x="1610184" y="1479148"/>
                  <a:pt x="1612307" y="1481271"/>
                </a:cubicBezTo>
                <a:cubicBezTo>
                  <a:pt x="1614430" y="1483394"/>
                  <a:pt x="1617891" y="1483626"/>
                  <a:pt x="1620853" y="1484120"/>
                </a:cubicBezTo>
                <a:cubicBezTo>
                  <a:pt x="1629334" y="1485534"/>
                  <a:pt x="1637944" y="1486019"/>
                  <a:pt x="1646490" y="1486968"/>
                </a:cubicBezTo>
                <a:cubicBezTo>
                  <a:pt x="1647440" y="1504060"/>
                  <a:pt x="1647856" y="1521189"/>
                  <a:pt x="1649339" y="1538243"/>
                </a:cubicBezTo>
                <a:cubicBezTo>
                  <a:pt x="1649758" y="1543066"/>
                  <a:pt x="1627974" y="1549163"/>
                  <a:pt x="1652187" y="1552486"/>
                </a:cubicBezTo>
                <a:lnTo>
                  <a:pt x="1794617" y="1558183"/>
                </a:lnTo>
                <a:lnTo>
                  <a:pt x="1797466" y="1583821"/>
                </a:lnTo>
                <a:lnTo>
                  <a:pt x="1865832" y="1589518"/>
                </a:lnTo>
                <a:cubicBezTo>
                  <a:pt x="1867731" y="1592366"/>
                  <a:pt x="1870580" y="1593316"/>
                  <a:pt x="1871529" y="1598063"/>
                </a:cubicBezTo>
                <a:cubicBezTo>
                  <a:pt x="1872478" y="1602810"/>
                  <a:pt x="1856337" y="1613730"/>
                  <a:pt x="1871529" y="1618003"/>
                </a:cubicBezTo>
                <a:lnTo>
                  <a:pt x="1962684" y="1623701"/>
                </a:lnTo>
                <a:cubicBezTo>
                  <a:pt x="1980725" y="1625125"/>
                  <a:pt x="1974079" y="1625600"/>
                  <a:pt x="1979776" y="1626549"/>
                </a:cubicBezTo>
                <a:cubicBezTo>
                  <a:pt x="1982625" y="1627499"/>
                  <a:pt x="1985562" y="1628215"/>
                  <a:pt x="1988322" y="1629398"/>
                </a:cubicBezTo>
                <a:cubicBezTo>
                  <a:pt x="1992225" y="1631071"/>
                  <a:pt x="1995688" y="1633752"/>
                  <a:pt x="1999716" y="1635095"/>
                </a:cubicBezTo>
                <a:cubicBezTo>
                  <a:pt x="2004309" y="1636626"/>
                  <a:pt x="2009233" y="1636894"/>
                  <a:pt x="2013959" y="1637944"/>
                </a:cubicBezTo>
                <a:cubicBezTo>
                  <a:pt x="2038622" y="1643424"/>
                  <a:pt x="2010644" y="1639157"/>
                  <a:pt x="2050991" y="1643641"/>
                </a:cubicBezTo>
                <a:cubicBezTo>
                  <a:pt x="2067998" y="1649311"/>
                  <a:pt x="2055683" y="1645869"/>
                  <a:pt x="2085174" y="1649338"/>
                </a:cubicBezTo>
                <a:lnTo>
                  <a:pt x="2107963" y="1652187"/>
                </a:lnTo>
                <a:cubicBezTo>
                  <a:pt x="2113681" y="1653004"/>
                  <a:pt x="2119286" y="1654747"/>
                  <a:pt x="2125055" y="1655035"/>
                </a:cubicBezTo>
                <a:cubicBezTo>
                  <a:pt x="2157313" y="1656648"/>
                  <a:pt x="2189623" y="1656934"/>
                  <a:pt x="2221907" y="1657884"/>
                </a:cubicBezTo>
                <a:cubicBezTo>
                  <a:pt x="2223806" y="1660733"/>
                  <a:pt x="2211937" y="1670703"/>
                  <a:pt x="2221907" y="1674976"/>
                </a:cubicBezTo>
                <a:cubicBezTo>
                  <a:pt x="2231877" y="1679249"/>
                  <a:pt x="2266060" y="1681147"/>
                  <a:pt x="2281727" y="1683521"/>
                </a:cubicBezTo>
                <a:lnTo>
                  <a:pt x="2315911" y="1689219"/>
                </a:lnTo>
                <a:cubicBezTo>
                  <a:pt x="2319733" y="1690068"/>
                  <a:pt x="2323563" y="1690916"/>
                  <a:pt x="2327305" y="1692067"/>
                </a:cubicBezTo>
                <a:cubicBezTo>
                  <a:pt x="2335915" y="1694716"/>
                  <a:pt x="2344025" y="1699339"/>
                  <a:pt x="2352942" y="1700613"/>
                </a:cubicBezTo>
                <a:cubicBezTo>
                  <a:pt x="2376758" y="1704016"/>
                  <a:pt x="2366369" y="1701834"/>
                  <a:pt x="2384277" y="1706310"/>
                </a:cubicBezTo>
                <a:cubicBezTo>
                  <a:pt x="2386176" y="1712007"/>
                  <a:pt x="2384277" y="1721503"/>
                  <a:pt x="2389974" y="1723402"/>
                </a:cubicBezTo>
                <a:cubicBezTo>
                  <a:pt x="2399487" y="1726572"/>
                  <a:pt x="2399189" y="1726715"/>
                  <a:pt x="2409914" y="1729099"/>
                </a:cubicBezTo>
                <a:cubicBezTo>
                  <a:pt x="2414640" y="1730149"/>
                  <a:pt x="2419333" y="1731529"/>
                  <a:pt x="2424157" y="1731948"/>
                </a:cubicBezTo>
                <a:cubicBezTo>
                  <a:pt x="2441211" y="1733431"/>
                  <a:pt x="2458340" y="1733847"/>
                  <a:pt x="2475432" y="1734796"/>
                </a:cubicBezTo>
                <a:cubicBezTo>
                  <a:pt x="2478281" y="1735746"/>
                  <a:pt x="2481024" y="1737108"/>
                  <a:pt x="2483978" y="1737645"/>
                </a:cubicBezTo>
                <a:cubicBezTo>
                  <a:pt x="2501446" y="1740821"/>
                  <a:pt x="2531417" y="1742254"/>
                  <a:pt x="2546647" y="1743342"/>
                </a:cubicBezTo>
                <a:cubicBezTo>
                  <a:pt x="2551395" y="1744292"/>
                  <a:pt x="2555668" y="1743817"/>
                  <a:pt x="2560890" y="1746191"/>
                </a:cubicBezTo>
                <a:cubicBezTo>
                  <a:pt x="2566112" y="1748565"/>
                  <a:pt x="2569911" y="1755211"/>
                  <a:pt x="2577982" y="1757585"/>
                </a:cubicBezTo>
                <a:lnTo>
                  <a:pt x="2609316" y="1760434"/>
                </a:lnTo>
                <a:cubicBezTo>
                  <a:pt x="2611215" y="1766131"/>
                  <a:pt x="2610766" y="1773279"/>
                  <a:pt x="2615013" y="1777525"/>
                </a:cubicBezTo>
                <a:cubicBezTo>
                  <a:pt x="2625401" y="1787911"/>
                  <a:pt x="2615305" y="1779771"/>
                  <a:pt x="2632105" y="1786071"/>
                </a:cubicBezTo>
                <a:cubicBezTo>
                  <a:pt x="2636081" y="1787562"/>
                  <a:pt x="2639523" y="1790277"/>
                  <a:pt x="2643499" y="1791768"/>
                </a:cubicBezTo>
                <a:cubicBezTo>
                  <a:pt x="2647165" y="1793143"/>
                  <a:pt x="2651096" y="1792243"/>
                  <a:pt x="2654894" y="1794617"/>
                </a:cubicBezTo>
                <a:cubicBezTo>
                  <a:pt x="2658692" y="1796991"/>
                  <a:pt x="2626286" y="1798953"/>
                  <a:pt x="2666289" y="1806012"/>
                </a:cubicBezTo>
                <a:cubicBezTo>
                  <a:pt x="2671626" y="1806954"/>
                  <a:pt x="2718038" y="1809809"/>
                  <a:pt x="2731806" y="1811708"/>
                </a:cubicBezTo>
                <a:cubicBezTo>
                  <a:pt x="2745574" y="1813607"/>
                  <a:pt x="2745100" y="1814557"/>
                  <a:pt x="2748898" y="1817406"/>
                </a:cubicBezTo>
                <a:cubicBezTo>
                  <a:pt x="2752696" y="1820255"/>
                  <a:pt x="2745574" y="1825951"/>
                  <a:pt x="2754595" y="1828800"/>
                </a:cubicBezTo>
                <a:cubicBezTo>
                  <a:pt x="2763616" y="1831649"/>
                  <a:pt x="2775010" y="1832598"/>
                  <a:pt x="2803021" y="1834497"/>
                </a:cubicBezTo>
                <a:cubicBezTo>
                  <a:pt x="2831032" y="1836396"/>
                  <a:pt x="2802781" y="1836199"/>
                  <a:pt x="2922662" y="1840194"/>
                </a:cubicBezTo>
                <a:cubicBezTo>
                  <a:pt x="2932190" y="1849723"/>
                  <a:pt x="2924327" y="1842604"/>
                  <a:pt x="2936905" y="1851589"/>
                </a:cubicBezTo>
                <a:cubicBezTo>
                  <a:pt x="2940768" y="1854349"/>
                  <a:pt x="2944053" y="1858012"/>
                  <a:pt x="2948299" y="1860135"/>
                </a:cubicBezTo>
                <a:cubicBezTo>
                  <a:pt x="2953670" y="1862821"/>
                  <a:pt x="2959694" y="1863933"/>
                  <a:pt x="2965391" y="1865832"/>
                </a:cubicBezTo>
                <a:cubicBezTo>
                  <a:pt x="2975260" y="1869121"/>
                  <a:pt x="2986230" y="1873701"/>
                  <a:pt x="2996726" y="1874378"/>
                </a:cubicBezTo>
                <a:cubicBezTo>
                  <a:pt x="3021381" y="1875969"/>
                  <a:pt x="3046101" y="1876277"/>
                  <a:pt x="3070789" y="1877226"/>
                </a:cubicBezTo>
                <a:cubicBezTo>
                  <a:pt x="3095002" y="1878650"/>
                  <a:pt x="3032333" y="1890044"/>
                  <a:pt x="3070789" y="1894316"/>
                </a:cubicBezTo>
                <a:cubicBezTo>
                  <a:pt x="3109245" y="1898589"/>
                  <a:pt x="3272565" y="1893366"/>
                  <a:pt x="3301526" y="1902861"/>
                </a:cubicBezTo>
                <a:cubicBezTo>
                  <a:pt x="3330487" y="1912356"/>
                  <a:pt x="3284909" y="1935620"/>
                  <a:pt x="3315769" y="1939893"/>
                </a:cubicBezTo>
                <a:cubicBezTo>
                  <a:pt x="3346629" y="1944166"/>
                  <a:pt x="3381761" y="1928025"/>
                  <a:pt x="3395529" y="1937045"/>
                </a:cubicBezTo>
                <a:cubicBezTo>
                  <a:pt x="3409297" y="1946065"/>
                  <a:pt x="3351851" y="1963631"/>
                  <a:pt x="3395529" y="1968379"/>
                </a:cubicBezTo>
                <a:cubicBezTo>
                  <a:pt x="3439207" y="1973127"/>
                  <a:pt x="3522292" y="1957460"/>
                  <a:pt x="3546505" y="1968379"/>
                </a:cubicBezTo>
                <a:cubicBezTo>
                  <a:pt x="3570718" y="1979298"/>
                  <a:pt x="3521817" y="1995441"/>
                  <a:pt x="3552202" y="2002562"/>
                </a:cubicBezTo>
                <a:cubicBezTo>
                  <a:pt x="3582587" y="2009683"/>
                  <a:pt x="3606801" y="1999239"/>
                  <a:pt x="3612023" y="2005411"/>
                </a:cubicBezTo>
                <a:cubicBezTo>
                  <a:pt x="3617245" y="2011583"/>
                  <a:pt x="3583062" y="2022503"/>
                  <a:pt x="3600628" y="2025351"/>
                </a:cubicBezTo>
                <a:cubicBezTo>
                  <a:pt x="3618194" y="2028199"/>
                  <a:pt x="3651429" y="2023452"/>
                  <a:pt x="3660449" y="2031048"/>
                </a:cubicBezTo>
                <a:lnTo>
                  <a:pt x="3657600" y="2062383"/>
                </a:lnTo>
                <a:lnTo>
                  <a:pt x="4045009" y="2068081"/>
                </a:lnTo>
                <a:lnTo>
                  <a:pt x="4042161" y="2096567"/>
                </a:lnTo>
                <a:lnTo>
                  <a:pt x="4147559" y="2090869"/>
                </a:lnTo>
                <a:lnTo>
                  <a:pt x="4150408" y="2122204"/>
                </a:lnTo>
                <a:lnTo>
                  <a:pt x="4697338" y="2119358"/>
                </a:lnTo>
              </a:path>
            </a:pathLst>
          </a:cu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971675" y="2820988"/>
            <a:ext cx="5056188" cy="2120900"/>
          </a:xfrm>
          <a:custGeom>
            <a:avLst/>
            <a:gdLst>
              <a:gd name="connsiteX0" fmla="*/ 0 w 4258961"/>
              <a:gd name="connsiteY0" fmla="*/ 66 h 2016873"/>
              <a:gd name="connsiteX1" fmla="*/ 19940 w 4258961"/>
              <a:gd name="connsiteY1" fmla="*/ 2914 h 2016873"/>
              <a:gd name="connsiteX2" fmla="*/ 34183 w 4258961"/>
              <a:gd name="connsiteY2" fmla="*/ 5763 h 2016873"/>
              <a:gd name="connsiteX3" fmla="*/ 156673 w 4258961"/>
              <a:gd name="connsiteY3" fmla="*/ 2914 h 2016873"/>
              <a:gd name="connsiteX4" fmla="*/ 165219 w 4258961"/>
              <a:gd name="connsiteY4" fmla="*/ 66 h 2016873"/>
              <a:gd name="connsiteX5" fmla="*/ 176613 w 4258961"/>
              <a:gd name="connsiteY5" fmla="*/ 14309 h 2016873"/>
              <a:gd name="connsiteX6" fmla="*/ 185159 w 4258961"/>
              <a:gd name="connsiteY6" fmla="*/ 17157 h 2016873"/>
              <a:gd name="connsiteX7" fmla="*/ 222191 w 4258961"/>
              <a:gd name="connsiteY7" fmla="*/ 20006 h 2016873"/>
              <a:gd name="connsiteX8" fmla="*/ 276314 w 4258961"/>
              <a:gd name="connsiteY8" fmla="*/ 25703 h 2016873"/>
              <a:gd name="connsiteX9" fmla="*/ 310497 w 4258961"/>
              <a:gd name="connsiteY9" fmla="*/ 31400 h 2016873"/>
              <a:gd name="connsiteX10" fmla="*/ 327589 w 4258961"/>
              <a:gd name="connsiteY10" fmla="*/ 39946 h 2016873"/>
              <a:gd name="connsiteX11" fmla="*/ 336134 w 4258961"/>
              <a:gd name="connsiteY11" fmla="*/ 42795 h 2016873"/>
              <a:gd name="connsiteX12" fmla="*/ 353226 w 4258961"/>
              <a:gd name="connsiteY12" fmla="*/ 54189 h 2016873"/>
              <a:gd name="connsiteX13" fmla="*/ 361772 w 4258961"/>
              <a:gd name="connsiteY13" fmla="*/ 59886 h 2016873"/>
              <a:gd name="connsiteX14" fmla="*/ 370318 w 4258961"/>
              <a:gd name="connsiteY14" fmla="*/ 62735 h 2016873"/>
              <a:gd name="connsiteX15" fmla="*/ 384561 w 4258961"/>
              <a:gd name="connsiteY15" fmla="*/ 76978 h 2016873"/>
              <a:gd name="connsiteX16" fmla="*/ 398804 w 4258961"/>
              <a:gd name="connsiteY16" fmla="*/ 88372 h 2016873"/>
              <a:gd name="connsiteX17" fmla="*/ 407349 w 4258961"/>
              <a:gd name="connsiteY17" fmla="*/ 94069 h 2016873"/>
              <a:gd name="connsiteX18" fmla="*/ 413047 w 4258961"/>
              <a:gd name="connsiteY18" fmla="*/ 99767 h 2016873"/>
              <a:gd name="connsiteX19" fmla="*/ 432987 w 4258961"/>
              <a:gd name="connsiteY19" fmla="*/ 105464 h 2016873"/>
              <a:gd name="connsiteX20" fmla="*/ 438684 w 4258961"/>
              <a:gd name="connsiteY20" fmla="*/ 122555 h 2016873"/>
              <a:gd name="connsiteX21" fmla="*/ 458624 w 4258961"/>
              <a:gd name="connsiteY21" fmla="*/ 128253 h 2016873"/>
              <a:gd name="connsiteX22" fmla="*/ 521293 w 4258961"/>
              <a:gd name="connsiteY22" fmla="*/ 131101 h 2016873"/>
              <a:gd name="connsiteX23" fmla="*/ 538385 w 4258961"/>
              <a:gd name="connsiteY23" fmla="*/ 142496 h 2016873"/>
              <a:gd name="connsiteX24" fmla="*/ 546931 w 4258961"/>
              <a:gd name="connsiteY24" fmla="*/ 145344 h 2016873"/>
              <a:gd name="connsiteX25" fmla="*/ 555477 w 4258961"/>
              <a:gd name="connsiteY25" fmla="*/ 151041 h 2016873"/>
              <a:gd name="connsiteX26" fmla="*/ 572568 w 4258961"/>
              <a:gd name="connsiteY26" fmla="*/ 156739 h 2016873"/>
              <a:gd name="connsiteX27" fmla="*/ 589660 w 4258961"/>
              <a:gd name="connsiteY27" fmla="*/ 165284 h 2016873"/>
              <a:gd name="connsiteX28" fmla="*/ 598206 w 4258961"/>
              <a:gd name="connsiteY28" fmla="*/ 170982 h 2016873"/>
              <a:gd name="connsiteX29" fmla="*/ 612449 w 4258961"/>
              <a:gd name="connsiteY29" fmla="*/ 185225 h 2016873"/>
              <a:gd name="connsiteX30" fmla="*/ 660875 w 4258961"/>
              <a:gd name="connsiteY30" fmla="*/ 193770 h 2016873"/>
              <a:gd name="connsiteX31" fmla="*/ 680815 w 4258961"/>
              <a:gd name="connsiteY31" fmla="*/ 213711 h 2016873"/>
              <a:gd name="connsiteX32" fmla="*/ 692209 w 4258961"/>
              <a:gd name="connsiteY32" fmla="*/ 227954 h 2016873"/>
              <a:gd name="connsiteX33" fmla="*/ 700755 w 4258961"/>
              <a:gd name="connsiteY33" fmla="*/ 233651 h 2016873"/>
              <a:gd name="connsiteX34" fmla="*/ 706452 w 4258961"/>
              <a:gd name="connsiteY34" fmla="*/ 242197 h 2016873"/>
              <a:gd name="connsiteX35" fmla="*/ 720695 w 4258961"/>
              <a:gd name="connsiteY35" fmla="*/ 256440 h 2016873"/>
              <a:gd name="connsiteX36" fmla="*/ 732090 w 4258961"/>
              <a:gd name="connsiteY36" fmla="*/ 270683 h 2016873"/>
              <a:gd name="connsiteX37" fmla="*/ 749181 w 4258961"/>
              <a:gd name="connsiteY37" fmla="*/ 273531 h 2016873"/>
              <a:gd name="connsiteX38" fmla="*/ 754878 w 4258961"/>
              <a:gd name="connsiteY38" fmla="*/ 290623 h 2016873"/>
              <a:gd name="connsiteX39" fmla="*/ 783364 w 4258961"/>
              <a:gd name="connsiteY39" fmla="*/ 302017 h 2016873"/>
              <a:gd name="connsiteX40" fmla="*/ 794759 w 4258961"/>
              <a:gd name="connsiteY40" fmla="*/ 304866 h 2016873"/>
              <a:gd name="connsiteX41" fmla="*/ 820396 w 4258961"/>
              <a:gd name="connsiteY41" fmla="*/ 307714 h 2016873"/>
              <a:gd name="connsiteX42" fmla="*/ 826093 w 4258961"/>
              <a:gd name="connsiteY42" fmla="*/ 313412 h 2016873"/>
              <a:gd name="connsiteX43" fmla="*/ 843185 w 4258961"/>
              <a:gd name="connsiteY43" fmla="*/ 319109 h 2016873"/>
              <a:gd name="connsiteX44" fmla="*/ 860277 w 4258961"/>
              <a:gd name="connsiteY44" fmla="*/ 327655 h 2016873"/>
              <a:gd name="connsiteX45" fmla="*/ 874520 w 4258961"/>
              <a:gd name="connsiteY45" fmla="*/ 341898 h 2016873"/>
              <a:gd name="connsiteX46" fmla="*/ 883065 w 4258961"/>
              <a:gd name="connsiteY46" fmla="*/ 344746 h 2016873"/>
              <a:gd name="connsiteX47" fmla="*/ 920097 w 4258961"/>
              <a:gd name="connsiteY47" fmla="*/ 350443 h 2016873"/>
              <a:gd name="connsiteX48" fmla="*/ 928643 w 4258961"/>
              <a:gd name="connsiteY48" fmla="*/ 364686 h 2016873"/>
              <a:gd name="connsiteX49" fmla="*/ 942886 w 4258961"/>
              <a:gd name="connsiteY49" fmla="*/ 376081 h 2016873"/>
              <a:gd name="connsiteX50" fmla="*/ 945734 w 4258961"/>
              <a:gd name="connsiteY50" fmla="*/ 384626 h 2016873"/>
              <a:gd name="connsiteX51" fmla="*/ 957129 w 4258961"/>
              <a:gd name="connsiteY51" fmla="*/ 401718 h 2016873"/>
              <a:gd name="connsiteX52" fmla="*/ 962826 w 4258961"/>
              <a:gd name="connsiteY52" fmla="*/ 410264 h 2016873"/>
              <a:gd name="connsiteX53" fmla="*/ 965675 w 4258961"/>
              <a:gd name="connsiteY53" fmla="*/ 418810 h 2016873"/>
              <a:gd name="connsiteX54" fmla="*/ 971372 w 4258961"/>
              <a:gd name="connsiteY54" fmla="*/ 444447 h 2016873"/>
              <a:gd name="connsiteX55" fmla="*/ 974220 w 4258961"/>
              <a:gd name="connsiteY55" fmla="*/ 464387 h 2016873"/>
              <a:gd name="connsiteX56" fmla="*/ 982766 w 4258961"/>
              <a:gd name="connsiteY56" fmla="*/ 467236 h 2016873"/>
              <a:gd name="connsiteX57" fmla="*/ 991312 w 4258961"/>
              <a:gd name="connsiteY57" fmla="*/ 472933 h 2016873"/>
              <a:gd name="connsiteX58" fmla="*/ 999858 w 4258961"/>
              <a:gd name="connsiteY58" fmla="*/ 481479 h 2016873"/>
              <a:gd name="connsiteX59" fmla="*/ 1016949 w 4258961"/>
              <a:gd name="connsiteY59" fmla="*/ 487176 h 2016873"/>
              <a:gd name="connsiteX60" fmla="*/ 1022647 w 4258961"/>
              <a:gd name="connsiteY60" fmla="*/ 492873 h 2016873"/>
              <a:gd name="connsiteX61" fmla="*/ 1031192 w 4258961"/>
              <a:gd name="connsiteY61" fmla="*/ 498570 h 2016873"/>
              <a:gd name="connsiteX62" fmla="*/ 1039738 w 4258961"/>
              <a:gd name="connsiteY62" fmla="*/ 515662 h 2016873"/>
              <a:gd name="connsiteX63" fmla="*/ 1051133 w 4258961"/>
              <a:gd name="connsiteY63" fmla="*/ 518511 h 2016873"/>
              <a:gd name="connsiteX64" fmla="*/ 1068224 w 4258961"/>
              <a:gd name="connsiteY64" fmla="*/ 524208 h 2016873"/>
              <a:gd name="connsiteX65" fmla="*/ 1082467 w 4258961"/>
              <a:gd name="connsiteY65" fmla="*/ 527056 h 2016873"/>
              <a:gd name="connsiteX66" fmla="*/ 1091013 w 4258961"/>
              <a:gd name="connsiteY66" fmla="*/ 529905 h 2016873"/>
              <a:gd name="connsiteX67" fmla="*/ 1139439 w 4258961"/>
              <a:gd name="connsiteY67" fmla="*/ 538451 h 2016873"/>
              <a:gd name="connsiteX68" fmla="*/ 1150834 w 4258961"/>
              <a:gd name="connsiteY68" fmla="*/ 552694 h 2016873"/>
              <a:gd name="connsiteX69" fmla="*/ 1156531 w 4258961"/>
              <a:gd name="connsiteY69" fmla="*/ 561240 h 2016873"/>
              <a:gd name="connsiteX70" fmla="*/ 1193563 w 4258961"/>
              <a:gd name="connsiteY70" fmla="*/ 564088 h 2016873"/>
              <a:gd name="connsiteX71" fmla="*/ 1219200 w 4258961"/>
              <a:gd name="connsiteY71" fmla="*/ 569785 h 2016873"/>
              <a:gd name="connsiteX72" fmla="*/ 1230594 w 4258961"/>
              <a:gd name="connsiteY72" fmla="*/ 584028 h 2016873"/>
              <a:gd name="connsiteX73" fmla="*/ 1239140 w 4258961"/>
              <a:gd name="connsiteY73" fmla="*/ 586877 h 2016873"/>
              <a:gd name="connsiteX74" fmla="*/ 1247686 w 4258961"/>
              <a:gd name="connsiteY74" fmla="*/ 621060 h 2016873"/>
              <a:gd name="connsiteX75" fmla="*/ 1250534 w 4258961"/>
              <a:gd name="connsiteY75" fmla="*/ 649546 h 2016873"/>
              <a:gd name="connsiteX76" fmla="*/ 1273323 w 4258961"/>
              <a:gd name="connsiteY76" fmla="*/ 652395 h 2016873"/>
              <a:gd name="connsiteX77" fmla="*/ 1281869 w 4258961"/>
              <a:gd name="connsiteY77" fmla="*/ 709367 h 2016873"/>
              <a:gd name="connsiteX78" fmla="*/ 1293263 w 4258961"/>
              <a:gd name="connsiteY78" fmla="*/ 712215 h 2016873"/>
              <a:gd name="connsiteX79" fmla="*/ 1296112 w 4258961"/>
              <a:gd name="connsiteY79" fmla="*/ 737853 h 2016873"/>
              <a:gd name="connsiteX80" fmla="*/ 1301809 w 4258961"/>
              <a:gd name="connsiteY80" fmla="*/ 746398 h 2016873"/>
              <a:gd name="connsiteX81" fmla="*/ 1304658 w 4258961"/>
              <a:gd name="connsiteY81" fmla="*/ 760641 h 2016873"/>
              <a:gd name="connsiteX82" fmla="*/ 1318901 w 4258961"/>
              <a:gd name="connsiteY82" fmla="*/ 763490 h 2016873"/>
              <a:gd name="connsiteX83" fmla="*/ 1347387 w 4258961"/>
              <a:gd name="connsiteY83" fmla="*/ 766339 h 2016873"/>
              <a:gd name="connsiteX84" fmla="*/ 1355933 w 4258961"/>
              <a:gd name="connsiteY84" fmla="*/ 803370 h 2016873"/>
              <a:gd name="connsiteX85" fmla="*/ 1373024 w 4258961"/>
              <a:gd name="connsiteY85" fmla="*/ 809068 h 2016873"/>
              <a:gd name="connsiteX86" fmla="*/ 1381570 w 4258961"/>
              <a:gd name="connsiteY86" fmla="*/ 811916 h 2016873"/>
              <a:gd name="connsiteX87" fmla="*/ 1410056 w 4258961"/>
              <a:gd name="connsiteY87" fmla="*/ 820462 h 2016873"/>
              <a:gd name="connsiteX88" fmla="*/ 1424299 w 4258961"/>
              <a:gd name="connsiteY88" fmla="*/ 826159 h 2016873"/>
              <a:gd name="connsiteX89" fmla="*/ 1441391 w 4258961"/>
              <a:gd name="connsiteY89" fmla="*/ 831856 h 2016873"/>
              <a:gd name="connsiteX90" fmla="*/ 1449936 w 4258961"/>
              <a:gd name="connsiteY90" fmla="*/ 834705 h 2016873"/>
              <a:gd name="connsiteX91" fmla="*/ 1458482 w 4258961"/>
              <a:gd name="connsiteY91" fmla="*/ 840402 h 2016873"/>
              <a:gd name="connsiteX92" fmla="*/ 1467028 w 4258961"/>
              <a:gd name="connsiteY92" fmla="*/ 843251 h 2016873"/>
              <a:gd name="connsiteX93" fmla="*/ 1484120 w 4258961"/>
              <a:gd name="connsiteY93" fmla="*/ 857494 h 2016873"/>
              <a:gd name="connsiteX94" fmla="*/ 1495514 w 4258961"/>
              <a:gd name="connsiteY94" fmla="*/ 863191 h 2016873"/>
              <a:gd name="connsiteX95" fmla="*/ 1512606 w 4258961"/>
              <a:gd name="connsiteY95" fmla="*/ 874585 h 2016873"/>
              <a:gd name="connsiteX96" fmla="*/ 1521151 w 4258961"/>
              <a:gd name="connsiteY96" fmla="*/ 877434 h 2016873"/>
              <a:gd name="connsiteX97" fmla="*/ 1538243 w 4258961"/>
              <a:gd name="connsiteY97" fmla="*/ 888828 h 2016873"/>
              <a:gd name="connsiteX98" fmla="*/ 1546789 w 4258961"/>
              <a:gd name="connsiteY98" fmla="*/ 891677 h 2016873"/>
              <a:gd name="connsiteX99" fmla="*/ 1555334 w 4258961"/>
              <a:gd name="connsiteY99" fmla="*/ 897374 h 2016873"/>
              <a:gd name="connsiteX100" fmla="*/ 1561032 w 4258961"/>
              <a:gd name="connsiteY100" fmla="*/ 903071 h 2016873"/>
              <a:gd name="connsiteX101" fmla="*/ 1569577 w 4258961"/>
              <a:gd name="connsiteY101" fmla="*/ 905920 h 2016873"/>
              <a:gd name="connsiteX102" fmla="*/ 1572426 w 4258961"/>
              <a:gd name="connsiteY102" fmla="*/ 914466 h 2016873"/>
              <a:gd name="connsiteX103" fmla="*/ 1583820 w 4258961"/>
              <a:gd name="connsiteY103" fmla="*/ 931557 h 2016873"/>
              <a:gd name="connsiteX104" fmla="*/ 1589518 w 4258961"/>
              <a:gd name="connsiteY104" fmla="*/ 948649 h 2016873"/>
              <a:gd name="connsiteX105" fmla="*/ 1592366 w 4258961"/>
              <a:gd name="connsiteY105" fmla="*/ 957195 h 2016873"/>
              <a:gd name="connsiteX106" fmla="*/ 1598063 w 4258961"/>
              <a:gd name="connsiteY106" fmla="*/ 979984 h 2016873"/>
              <a:gd name="connsiteX107" fmla="*/ 1603761 w 4258961"/>
              <a:gd name="connsiteY107" fmla="*/ 988529 h 2016873"/>
              <a:gd name="connsiteX108" fmla="*/ 1612306 w 4258961"/>
              <a:gd name="connsiteY108" fmla="*/ 1008469 h 2016873"/>
              <a:gd name="connsiteX109" fmla="*/ 1620852 w 4258961"/>
              <a:gd name="connsiteY109" fmla="*/ 1025561 h 2016873"/>
              <a:gd name="connsiteX110" fmla="*/ 1637944 w 4258961"/>
              <a:gd name="connsiteY110" fmla="*/ 1031258 h 2016873"/>
              <a:gd name="connsiteX111" fmla="*/ 1643641 w 4258961"/>
              <a:gd name="connsiteY111" fmla="*/ 1039804 h 2016873"/>
              <a:gd name="connsiteX112" fmla="*/ 1660733 w 4258961"/>
              <a:gd name="connsiteY112" fmla="*/ 1056896 h 2016873"/>
              <a:gd name="connsiteX113" fmla="*/ 1672127 w 4258961"/>
              <a:gd name="connsiteY113" fmla="*/ 1073987 h 2016873"/>
              <a:gd name="connsiteX114" fmla="*/ 1689219 w 4258961"/>
              <a:gd name="connsiteY114" fmla="*/ 1088230 h 2016873"/>
              <a:gd name="connsiteX115" fmla="*/ 1700613 w 4258961"/>
              <a:gd name="connsiteY115" fmla="*/ 1096776 h 2016873"/>
              <a:gd name="connsiteX116" fmla="*/ 1723402 w 4258961"/>
              <a:gd name="connsiteY116" fmla="*/ 1102473 h 2016873"/>
              <a:gd name="connsiteX117" fmla="*/ 1729099 w 4258961"/>
              <a:gd name="connsiteY117" fmla="*/ 1111019 h 2016873"/>
              <a:gd name="connsiteX118" fmla="*/ 1740493 w 4258961"/>
              <a:gd name="connsiteY118" fmla="*/ 1113868 h 2016873"/>
              <a:gd name="connsiteX119" fmla="*/ 1749039 w 4258961"/>
              <a:gd name="connsiteY119" fmla="*/ 1119565 h 2016873"/>
              <a:gd name="connsiteX120" fmla="*/ 1760434 w 4258961"/>
              <a:gd name="connsiteY120" fmla="*/ 1133808 h 2016873"/>
              <a:gd name="connsiteX121" fmla="*/ 1768979 w 4258961"/>
              <a:gd name="connsiteY121" fmla="*/ 1139505 h 2016873"/>
              <a:gd name="connsiteX122" fmla="*/ 1786071 w 4258961"/>
              <a:gd name="connsiteY122" fmla="*/ 1162294 h 2016873"/>
              <a:gd name="connsiteX123" fmla="*/ 1791768 w 4258961"/>
              <a:gd name="connsiteY123" fmla="*/ 1179385 h 2016873"/>
              <a:gd name="connsiteX124" fmla="*/ 1794617 w 4258961"/>
              <a:gd name="connsiteY124" fmla="*/ 1190780 h 2016873"/>
              <a:gd name="connsiteX125" fmla="*/ 1828800 w 4258961"/>
              <a:gd name="connsiteY125" fmla="*/ 1193628 h 2016873"/>
              <a:gd name="connsiteX126" fmla="*/ 1843043 w 4258961"/>
              <a:gd name="connsiteY126" fmla="*/ 1207871 h 2016873"/>
              <a:gd name="connsiteX127" fmla="*/ 1848740 w 4258961"/>
              <a:gd name="connsiteY127" fmla="*/ 1213569 h 2016873"/>
              <a:gd name="connsiteX128" fmla="*/ 1854437 w 4258961"/>
              <a:gd name="connsiteY128" fmla="*/ 1222114 h 2016873"/>
              <a:gd name="connsiteX129" fmla="*/ 1882923 w 4258961"/>
              <a:gd name="connsiteY129" fmla="*/ 1227812 h 2016873"/>
              <a:gd name="connsiteX130" fmla="*/ 1897166 w 4258961"/>
              <a:gd name="connsiteY130" fmla="*/ 1230660 h 2016873"/>
              <a:gd name="connsiteX131" fmla="*/ 1908561 w 4258961"/>
              <a:gd name="connsiteY131" fmla="*/ 1244903 h 2016873"/>
              <a:gd name="connsiteX132" fmla="*/ 1914258 w 4258961"/>
              <a:gd name="connsiteY132" fmla="*/ 1256298 h 2016873"/>
              <a:gd name="connsiteX133" fmla="*/ 1922804 w 4258961"/>
              <a:gd name="connsiteY133" fmla="*/ 1261995 h 2016873"/>
              <a:gd name="connsiteX134" fmla="*/ 1931349 w 4258961"/>
              <a:gd name="connsiteY134" fmla="*/ 1270541 h 2016873"/>
              <a:gd name="connsiteX135" fmla="*/ 1934198 w 4258961"/>
              <a:gd name="connsiteY135" fmla="*/ 1279086 h 2016873"/>
              <a:gd name="connsiteX136" fmla="*/ 1937047 w 4258961"/>
              <a:gd name="connsiteY136" fmla="*/ 1307572 h 2016873"/>
              <a:gd name="connsiteX137" fmla="*/ 1959835 w 4258961"/>
              <a:gd name="connsiteY137" fmla="*/ 1327512 h 2016873"/>
              <a:gd name="connsiteX138" fmla="*/ 1965533 w 4258961"/>
              <a:gd name="connsiteY138" fmla="*/ 1333210 h 2016873"/>
              <a:gd name="connsiteX139" fmla="*/ 1971230 w 4258961"/>
              <a:gd name="connsiteY139" fmla="*/ 1341755 h 2016873"/>
              <a:gd name="connsiteX140" fmla="*/ 1999716 w 4258961"/>
              <a:gd name="connsiteY140" fmla="*/ 1355998 h 2016873"/>
              <a:gd name="connsiteX141" fmla="*/ 2005413 w 4258961"/>
              <a:gd name="connsiteY141" fmla="*/ 1361696 h 2016873"/>
              <a:gd name="connsiteX142" fmla="*/ 2016807 w 4258961"/>
              <a:gd name="connsiteY142" fmla="*/ 1364544 h 2016873"/>
              <a:gd name="connsiteX143" fmla="*/ 2025353 w 4258961"/>
              <a:gd name="connsiteY143" fmla="*/ 1367393 h 2016873"/>
              <a:gd name="connsiteX144" fmla="*/ 2033899 w 4258961"/>
              <a:gd name="connsiteY144" fmla="*/ 1373090 h 2016873"/>
              <a:gd name="connsiteX145" fmla="*/ 2050991 w 4258961"/>
              <a:gd name="connsiteY145" fmla="*/ 1378787 h 2016873"/>
              <a:gd name="connsiteX146" fmla="*/ 2093720 w 4258961"/>
              <a:gd name="connsiteY146" fmla="*/ 1384484 h 2016873"/>
              <a:gd name="connsiteX147" fmla="*/ 2096568 w 4258961"/>
              <a:gd name="connsiteY147" fmla="*/ 1410122 h 2016873"/>
              <a:gd name="connsiteX148" fmla="*/ 2173480 w 4258961"/>
              <a:gd name="connsiteY148" fmla="*/ 1415819 h 2016873"/>
              <a:gd name="connsiteX149" fmla="*/ 2176329 w 4258961"/>
              <a:gd name="connsiteY149" fmla="*/ 1427213 h 2016873"/>
              <a:gd name="connsiteX150" fmla="*/ 2182026 w 4258961"/>
              <a:gd name="connsiteY150" fmla="*/ 1432911 h 2016873"/>
              <a:gd name="connsiteX151" fmla="*/ 2199118 w 4258961"/>
              <a:gd name="connsiteY151" fmla="*/ 1444305 h 2016873"/>
              <a:gd name="connsiteX152" fmla="*/ 2221906 w 4258961"/>
              <a:gd name="connsiteY152" fmla="*/ 1452851 h 2016873"/>
              <a:gd name="connsiteX153" fmla="*/ 2236149 w 4258961"/>
              <a:gd name="connsiteY153" fmla="*/ 1464245 h 2016873"/>
              <a:gd name="connsiteX154" fmla="*/ 2247544 w 4258961"/>
              <a:gd name="connsiteY154" fmla="*/ 1475640 h 2016873"/>
              <a:gd name="connsiteX155" fmla="*/ 2264635 w 4258961"/>
              <a:gd name="connsiteY155" fmla="*/ 1481337 h 2016873"/>
              <a:gd name="connsiteX156" fmla="*/ 2273181 w 4258961"/>
              <a:gd name="connsiteY156" fmla="*/ 1487034 h 2016873"/>
              <a:gd name="connsiteX157" fmla="*/ 2295970 w 4258961"/>
              <a:gd name="connsiteY157" fmla="*/ 1492731 h 2016873"/>
              <a:gd name="connsiteX158" fmla="*/ 2304516 w 4258961"/>
              <a:gd name="connsiteY158" fmla="*/ 1495580 h 2016873"/>
              <a:gd name="connsiteX159" fmla="*/ 2307364 w 4258961"/>
              <a:gd name="connsiteY159" fmla="*/ 1504126 h 2016873"/>
              <a:gd name="connsiteX160" fmla="*/ 2310213 w 4258961"/>
              <a:gd name="connsiteY160" fmla="*/ 1538309 h 2016873"/>
              <a:gd name="connsiteX161" fmla="*/ 2321607 w 4258961"/>
              <a:gd name="connsiteY161" fmla="*/ 1541157 h 2016873"/>
              <a:gd name="connsiteX162" fmla="*/ 2392822 w 4258961"/>
              <a:gd name="connsiteY162" fmla="*/ 1544006 h 2016873"/>
              <a:gd name="connsiteX163" fmla="*/ 2407065 w 4258961"/>
              <a:gd name="connsiteY163" fmla="*/ 1555400 h 2016873"/>
              <a:gd name="connsiteX164" fmla="*/ 2458340 w 4258961"/>
              <a:gd name="connsiteY164" fmla="*/ 1561098 h 2016873"/>
              <a:gd name="connsiteX165" fmla="*/ 2483977 w 4258961"/>
              <a:gd name="connsiteY165" fmla="*/ 1563946 h 2016873"/>
              <a:gd name="connsiteX166" fmla="*/ 2506766 w 4258961"/>
              <a:gd name="connsiteY166" fmla="*/ 1575341 h 2016873"/>
              <a:gd name="connsiteX167" fmla="*/ 2560890 w 4258961"/>
              <a:gd name="connsiteY167" fmla="*/ 1581038 h 2016873"/>
              <a:gd name="connsiteX168" fmla="*/ 2592224 w 4258961"/>
              <a:gd name="connsiteY168" fmla="*/ 1589584 h 2016873"/>
              <a:gd name="connsiteX169" fmla="*/ 2603619 w 4258961"/>
              <a:gd name="connsiteY169" fmla="*/ 1592432 h 2016873"/>
              <a:gd name="connsiteX170" fmla="*/ 2620710 w 4258961"/>
              <a:gd name="connsiteY170" fmla="*/ 1595281 h 2016873"/>
              <a:gd name="connsiteX171" fmla="*/ 2623559 w 4258961"/>
              <a:gd name="connsiteY171" fmla="*/ 1603826 h 2016873"/>
              <a:gd name="connsiteX172" fmla="*/ 2663439 w 4258961"/>
              <a:gd name="connsiteY172" fmla="*/ 1626615 h 2016873"/>
              <a:gd name="connsiteX173" fmla="*/ 2666288 w 4258961"/>
              <a:gd name="connsiteY173" fmla="*/ 1640858 h 2016873"/>
              <a:gd name="connsiteX174" fmla="*/ 2714714 w 4258961"/>
              <a:gd name="connsiteY174" fmla="*/ 1652253 h 2016873"/>
              <a:gd name="connsiteX175" fmla="*/ 2751746 w 4258961"/>
              <a:gd name="connsiteY175" fmla="*/ 1657950 h 2016873"/>
              <a:gd name="connsiteX176" fmla="*/ 2771686 w 4258961"/>
              <a:gd name="connsiteY176" fmla="*/ 1663647 h 2016873"/>
              <a:gd name="connsiteX177" fmla="*/ 2874235 w 4258961"/>
              <a:gd name="connsiteY177" fmla="*/ 1669344 h 2016873"/>
              <a:gd name="connsiteX178" fmla="*/ 2891327 w 4258961"/>
              <a:gd name="connsiteY178" fmla="*/ 1677890 h 2016873"/>
              <a:gd name="connsiteX179" fmla="*/ 2934056 w 4258961"/>
              <a:gd name="connsiteY179" fmla="*/ 1686436 h 2016873"/>
              <a:gd name="connsiteX180" fmla="*/ 2939753 w 4258961"/>
              <a:gd name="connsiteY180" fmla="*/ 1697830 h 2016873"/>
              <a:gd name="connsiteX181" fmla="*/ 2942602 w 4258961"/>
              <a:gd name="connsiteY181" fmla="*/ 1714922 h 2016873"/>
              <a:gd name="connsiteX182" fmla="*/ 2945450 w 4258961"/>
              <a:gd name="connsiteY182" fmla="*/ 1726316 h 2016873"/>
              <a:gd name="connsiteX183" fmla="*/ 2948299 w 4258961"/>
              <a:gd name="connsiteY183" fmla="*/ 1734862 h 2016873"/>
              <a:gd name="connsiteX184" fmla="*/ 3056546 w 4258961"/>
              <a:gd name="connsiteY184" fmla="*/ 1737711 h 2016873"/>
              <a:gd name="connsiteX185" fmla="*/ 3070789 w 4258961"/>
              <a:gd name="connsiteY185" fmla="*/ 1746256 h 2016873"/>
              <a:gd name="connsiteX186" fmla="*/ 3102123 w 4258961"/>
              <a:gd name="connsiteY186" fmla="*/ 1751954 h 2016873"/>
              <a:gd name="connsiteX187" fmla="*/ 3122063 w 4258961"/>
              <a:gd name="connsiteY187" fmla="*/ 1757651 h 2016873"/>
              <a:gd name="connsiteX188" fmla="*/ 3133458 w 4258961"/>
              <a:gd name="connsiteY188" fmla="*/ 1760499 h 2016873"/>
              <a:gd name="connsiteX189" fmla="*/ 3142004 w 4258961"/>
              <a:gd name="connsiteY189" fmla="*/ 1763348 h 2016873"/>
              <a:gd name="connsiteX190" fmla="*/ 3216067 w 4258961"/>
              <a:gd name="connsiteY190" fmla="*/ 1769045 h 2016873"/>
              <a:gd name="connsiteX191" fmla="*/ 3218916 w 4258961"/>
              <a:gd name="connsiteY191" fmla="*/ 1777591 h 2016873"/>
              <a:gd name="connsiteX192" fmla="*/ 3236007 w 4258961"/>
              <a:gd name="connsiteY192" fmla="*/ 1780440 h 2016873"/>
              <a:gd name="connsiteX193" fmla="*/ 3258796 w 4258961"/>
              <a:gd name="connsiteY193" fmla="*/ 1783288 h 2016873"/>
              <a:gd name="connsiteX194" fmla="*/ 3267342 w 4258961"/>
              <a:gd name="connsiteY194" fmla="*/ 1788985 h 2016873"/>
              <a:gd name="connsiteX195" fmla="*/ 3290131 w 4258961"/>
              <a:gd name="connsiteY195" fmla="*/ 1794683 h 2016873"/>
              <a:gd name="connsiteX196" fmla="*/ 3295828 w 4258961"/>
              <a:gd name="connsiteY196" fmla="*/ 1811774 h 2016873"/>
              <a:gd name="connsiteX197" fmla="*/ 3298677 w 4258961"/>
              <a:gd name="connsiteY197" fmla="*/ 1820320 h 2016873"/>
              <a:gd name="connsiteX198" fmla="*/ 3352800 w 4258961"/>
              <a:gd name="connsiteY198" fmla="*/ 1817471 h 2016873"/>
              <a:gd name="connsiteX199" fmla="*/ 3355649 w 4258961"/>
              <a:gd name="connsiteY199" fmla="*/ 1826017 h 2016873"/>
              <a:gd name="connsiteX200" fmla="*/ 3378437 w 4258961"/>
              <a:gd name="connsiteY200" fmla="*/ 1828866 h 2016873"/>
              <a:gd name="connsiteX201" fmla="*/ 3432561 w 4258961"/>
              <a:gd name="connsiteY201" fmla="*/ 1831714 h 2016873"/>
              <a:gd name="connsiteX202" fmla="*/ 3480987 w 4258961"/>
              <a:gd name="connsiteY202" fmla="*/ 1854503 h 2016873"/>
              <a:gd name="connsiteX203" fmla="*/ 3492381 w 4258961"/>
              <a:gd name="connsiteY203" fmla="*/ 1860200 h 2016873"/>
              <a:gd name="connsiteX204" fmla="*/ 3512321 w 4258961"/>
              <a:gd name="connsiteY204" fmla="*/ 1863049 h 2016873"/>
              <a:gd name="connsiteX205" fmla="*/ 3560748 w 4258961"/>
              <a:gd name="connsiteY205" fmla="*/ 1868746 h 2016873"/>
              <a:gd name="connsiteX206" fmla="*/ 3617720 w 4258961"/>
              <a:gd name="connsiteY206" fmla="*/ 1880141 h 2016873"/>
              <a:gd name="connsiteX207" fmla="*/ 3626265 w 4258961"/>
              <a:gd name="connsiteY207" fmla="*/ 1885838 h 2016873"/>
              <a:gd name="connsiteX208" fmla="*/ 3631963 w 4258961"/>
              <a:gd name="connsiteY208" fmla="*/ 1902929 h 2016873"/>
              <a:gd name="connsiteX209" fmla="*/ 3745906 w 4258961"/>
              <a:gd name="connsiteY209" fmla="*/ 1914324 h 2016873"/>
              <a:gd name="connsiteX210" fmla="*/ 3748755 w 4258961"/>
              <a:gd name="connsiteY210" fmla="*/ 1925718 h 2016873"/>
              <a:gd name="connsiteX211" fmla="*/ 3760149 w 4258961"/>
              <a:gd name="connsiteY211" fmla="*/ 1928567 h 2016873"/>
              <a:gd name="connsiteX212" fmla="*/ 3808576 w 4258961"/>
              <a:gd name="connsiteY212" fmla="*/ 1931415 h 2016873"/>
              <a:gd name="connsiteX213" fmla="*/ 3822819 w 4258961"/>
              <a:gd name="connsiteY213" fmla="*/ 1934264 h 2016873"/>
              <a:gd name="connsiteX214" fmla="*/ 3828516 w 4258961"/>
              <a:gd name="connsiteY214" fmla="*/ 1942810 h 2016873"/>
              <a:gd name="connsiteX215" fmla="*/ 3874093 w 4258961"/>
              <a:gd name="connsiteY215" fmla="*/ 1945658 h 2016873"/>
              <a:gd name="connsiteX216" fmla="*/ 3876942 w 4258961"/>
              <a:gd name="connsiteY216" fmla="*/ 1954204 h 2016873"/>
              <a:gd name="connsiteX217" fmla="*/ 3919671 w 4258961"/>
              <a:gd name="connsiteY217" fmla="*/ 1965598 h 2016873"/>
              <a:gd name="connsiteX218" fmla="*/ 3922520 w 4258961"/>
              <a:gd name="connsiteY218" fmla="*/ 1976993 h 2016873"/>
              <a:gd name="connsiteX219" fmla="*/ 3962400 w 4258961"/>
              <a:gd name="connsiteY219" fmla="*/ 1985539 h 2016873"/>
              <a:gd name="connsiteX220" fmla="*/ 4007977 w 4258961"/>
              <a:gd name="connsiteY220" fmla="*/ 1982690 h 2016873"/>
              <a:gd name="connsiteX221" fmla="*/ 4022220 w 4258961"/>
              <a:gd name="connsiteY221" fmla="*/ 1985539 h 2016873"/>
              <a:gd name="connsiteX222" fmla="*/ 4025069 w 4258961"/>
              <a:gd name="connsiteY222" fmla="*/ 2002630 h 2016873"/>
              <a:gd name="connsiteX223" fmla="*/ 4042161 w 4258961"/>
              <a:gd name="connsiteY223" fmla="*/ 2005479 h 2016873"/>
              <a:gd name="connsiteX224" fmla="*/ 4099133 w 4258961"/>
              <a:gd name="connsiteY224" fmla="*/ 2008327 h 2016873"/>
              <a:gd name="connsiteX225" fmla="*/ 4136164 w 4258961"/>
              <a:gd name="connsiteY225" fmla="*/ 2016873 h 2016873"/>
              <a:gd name="connsiteX226" fmla="*/ 4218774 w 4258961"/>
              <a:gd name="connsiteY226" fmla="*/ 2014025 h 2016873"/>
              <a:gd name="connsiteX227" fmla="*/ 4247260 w 4258961"/>
              <a:gd name="connsiteY227" fmla="*/ 2008327 h 2016873"/>
              <a:gd name="connsiteX228" fmla="*/ 4255806 w 4258961"/>
              <a:gd name="connsiteY228" fmla="*/ 2002630 h 2016873"/>
              <a:gd name="connsiteX0" fmla="*/ 0 w 4258961"/>
              <a:gd name="connsiteY0" fmla="*/ 66 h 2016873"/>
              <a:gd name="connsiteX1" fmla="*/ 19940 w 4258961"/>
              <a:gd name="connsiteY1" fmla="*/ 2914 h 2016873"/>
              <a:gd name="connsiteX2" fmla="*/ 156673 w 4258961"/>
              <a:gd name="connsiteY2" fmla="*/ 2914 h 2016873"/>
              <a:gd name="connsiteX3" fmla="*/ 165219 w 4258961"/>
              <a:gd name="connsiteY3" fmla="*/ 66 h 2016873"/>
              <a:gd name="connsiteX4" fmla="*/ 176613 w 4258961"/>
              <a:gd name="connsiteY4" fmla="*/ 14309 h 2016873"/>
              <a:gd name="connsiteX5" fmla="*/ 185159 w 4258961"/>
              <a:gd name="connsiteY5" fmla="*/ 17157 h 2016873"/>
              <a:gd name="connsiteX6" fmla="*/ 222191 w 4258961"/>
              <a:gd name="connsiteY6" fmla="*/ 20006 h 2016873"/>
              <a:gd name="connsiteX7" fmla="*/ 276314 w 4258961"/>
              <a:gd name="connsiteY7" fmla="*/ 25703 h 2016873"/>
              <a:gd name="connsiteX8" fmla="*/ 310497 w 4258961"/>
              <a:gd name="connsiteY8" fmla="*/ 31400 h 2016873"/>
              <a:gd name="connsiteX9" fmla="*/ 327589 w 4258961"/>
              <a:gd name="connsiteY9" fmla="*/ 39946 h 2016873"/>
              <a:gd name="connsiteX10" fmla="*/ 336134 w 4258961"/>
              <a:gd name="connsiteY10" fmla="*/ 42795 h 2016873"/>
              <a:gd name="connsiteX11" fmla="*/ 353226 w 4258961"/>
              <a:gd name="connsiteY11" fmla="*/ 54189 h 2016873"/>
              <a:gd name="connsiteX12" fmla="*/ 361772 w 4258961"/>
              <a:gd name="connsiteY12" fmla="*/ 59886 h 2016873"/>
              <a:gd name="connsiteX13" fmla="*/ 370318 w 4258961"/>
              <a:gd name="connsiteY13" fmla="*/ 62735 h 2016873"/>
              <a:gd name="connsiteX14" fmla="*/ 384561 w 4258961"/>
              <a:gd name="connsiteY14" fmla="*/ 76978 h 2016873"/>
              <a:gd name="connsiteX15" fmla="*/ 398804 w 4258961"/>
              <a:gd name="connsiteY15" fmla="*/ 88372 h 2016873"/>
              <a:gd name="connsiteX16" fmla="*/ 407349 w 4258961"/>
              <a:gd name="connsiteY16" fmla="*/ 94069 h 2016873"/>
              <a:gd name="connsiteX17" fmla="*/ 413047 w 4258961"/>
              <a:gd name="connsiteY17" fmla="*/ 99767 h 2016873"/>
              <a:gd name="connsiteX18" fmla="*/ 432987 w 4258961"/>
              <a:gd name="connsiteY18" fmla="*/ 105464 h 2016873"/>
              <a:gd name="connsiteX19" fmla="*/ 438684 w 4258961"/>
              <a:gd name="connsiteY19" fmla="*/ 122555 h 2016873"/>
              <a:gd name="connsiteX20" fmla="*/ 458624 w 4258961"/>
              <a:gd name="connsiteY20" fmla="*/ 128253 h 2016873"/>
              <a:gd name="connsiteX21" fmla="*/ 521293 w 4258961"/>
              <a:gd name="connsiteY21" fmla="*/ 131101 h 2016873"/>
              <a:gd name="connsiteX22" fmla="*/ 538385 w 4258961"/>
              <a:gd name="connsiteY22" fmla="*/ 142496 h 2016873"/>
              <a:gd name="connsiteX23" fmla="*/ 546931 w 4258961"/>
              <a:gd name="connsiteY23" fmla="*/ 145344 h 2016873"/>
              <a:gd name="connsiteX24" fmla="*/ 555477 w 4258961"/>
              <a:gd name="connsiteY24" fmla="*/ 151041 h 2016873"/>
              <a:gd name="connsiteX25" fmla="*/ 572568 w 4258961"/>
              <a:gd name="connsiteY25" fmla="*/ 156739 h 2016873"/>
              <a:gd name="connsiteX26" fmla="*/ 589660 w 4258961"/>
              <a:gd name="connsiteY26" fmla="*/ 165284 h 2016873"/>
              <a:gd name="connsiteX27" fmla="*/ 598206 w 4258961"/>
              <a:gd name="connsiteY27" fmla="*/ 170982 h 2016873"/>
              <a:gd name="connsiteX28" fmla="*/ 612449 w 4258961"/>
              <a:gd name="connsiteY28" fmla="*/ 185225 h 2016873"/>
              <a:gd name="connsiteX29" fmla="*/ 660875 w 4258961"/>
              <a:gd name="connsiteY29" fmla="*/ 193770 h 2016873"/>
              <a:gd name="connsiteX30" fmla="*/ 680815 w 4258961"/>
              <a:gd name="connsiteY30" fmla="*/ 213711 h 2016873"/>
              <a:gd name="connsiteX31" fmla="*/ 692209 w 4258961"/>
              <a:gd name="connsiteY31" fmla="*/ 227954 h 2016873"/>
              <a:gd name="connsiteX32" fmla="*/ 700755 w 4258961"/>
              <a:gd name="connsiteY32" fmla="*/ 233651 h 2016873"/>
              <a:gd name="connsiteX33" fmla="*/ 706452 w 4258961"/>
              <a:gd name="connsiteY33" fmla="*/ 242197 h 2016873"/>
              <a:gd name="connsiteX34" fmla="*/ 720695 w 4258961"/>
              <a:gd name="connsiteY34" fmla="*/ 256440 h 2016873"/>
              <a:gd name="connsiteX35" fmla="*/ 732090 w 4258961"/>
              <a:gd name="connsiteY35" fmla="*/ 270683 h 2016873"/>
              <a:gd name="connsiteX36" fmla="*/ 749181 w 4258961"/>
              <a:gd name="connsiteY36" fmla="*/ 273531 h 2016873"/>
              <a:gd name="connsiteX37" fmla="*/ 754878 w 4258961"/>
              <a:gd name="connsiteY37" fmla="*/ 290623 h 2016873"/>
              <a:gd name="connsiteX38" fmla="*/ 783364 w 4258961"/>
              <a:gd name="connsiteY38" fmla="*/ 302017 h 2016873"/>
              <a:gd name="connsiteX39" fmla="*/ 794759 w 4258961"/>
              <a:gd name="connsiteY39" fmla="*/ 304866 h 2016873"/>
              <a:gd name="connsiteX40" fmla="*/ 820396 w 4258961"/>
              <a:gd name="connsiteY40" fmla="*/ 307714 h 2016873"/>
              <a:gd name="connsiteX41" fmla="*/ 826093 w 4258961"/>
              <a:gd name="connsiteY41" fmla="*/ 313412 h 2016873"/>
              <a:gd name="connsiteX42" fmla="*/ 843185 w 4258961"/>
              <a:gd name="connsiteY42" fmla="*/ 319109 h 2016873"/>
              <a:gd name="connsiteX43" fmla="*/ 860277 w 4258961"/>
              <a:gd name="connsiteY43" fmla="*/ 327655 h 2016873"/>
              <a:gd name="connsiteX44" fmla="*/ 874520 w 4258961"/>
              <a:gd name="connsiteY44" fmla="*/ 341898 h 2016873"/>
              <a:gd name="connsiteX45" fmla="*/ 883065 w 4258961"/>
              <a:gd name="connsiteY45" fmla="*/ 344746 h 2016873"/>
              <a:gd name="connsiteX46" fmla="*/ 920097 w 4258961"/>
              <a:gd name="connsiteY46" fmla="*/ 350443 h 2016873"/>
              <a:gd name="connsiteX47" fmla="*/ 928643 w 4258961"/>
              <a:gd name="connsiteY47" fmla="*/ 364686 h 2016873"/>
              <a:gd name="connsiteX48" fmla="*/ 942886 w 4258961"/>
              <a:gd name="connsiteY48" fmla="*/ 376081 h 2016873"/>
              <a:gd name="connsiteX49" fmla="*/ 945734 w 4258961"/>
              <a:gd name="connsiteY49" fmla="*/ 384626 h 2016873"/>
              <a:gd name="connsiteX50" fmla="*/ 957129 w 4258961"/>
              <a:gd name="connsiteY50" fmla="*/ 401718 h 2016873"/>
              <a:gd name="connsiteX51" fmla="*/ 962826 w 4258961"/>
              <a:gd name="connsiteY51" fmla="*/ 410264 h 2016873"/>
              <a:gd name="connsiteX52" fmla="*/ 965675 w 4258961"/>
              <a:gd name="connsiteY52" fmla="*/ 418810 h 2016873"/>
              <a:gd name="connsiteX53" fmla="*/ 971372 w 4258961"/>
              <a:gd name="connsiteY53" fmla="*/ 444447 h 2016873"/>
              <a:gd name="connsiteX54" fmla="*/ 974220 w 4258961"/>
              <a:gd name="connsiteY54" fmla="*/ 464387 h 2016873"/>
              <a:gd name="connsiteX55" fmla="*/ 982766 w 4258961"/>
              <a:gd name="connsiteY55" fmla="*/ 467236 h 2016873"/>
              <a:gd name="connsiteX56" fmla="*/ 991312 w 4258961"/>
              <a:gd name="connsiteY56" fmla="*/ 472933 h 2016873"/>
              <a:gd name="connsiteX57" fmla="*/ 999858 w 4258961"/>
              <a:gd name="connsiteY57" fmla="*/ 481479 h 2016873"/>
              <a:gd name="connsiteX58" fmla="*/ 1016949 w 4258961"/>
              <a:gd name="connsiteY58" fmla="*/ 487176 h 2016873"/>
              <a:gd name="connsiteX59" fmla="*/ 1022647 w 4258961"/>
              <a:gd name="connsiteY59" fmla="*/ 492873 h 2016873"/>
              <a:gd name="connsiteX60" fmla="*/ 1031192 w 4258961"/>
              <a:gd name="connsiteY60" fmla="*/ 498570 h 2016873"/>
              <a:gd name="connsiteX61" fmla="*/ 1039738 w 4258961"/>
              <a:gd name="connsiteY61" fmla="*/ 515662 h 2016873"/>
              <a:gd name="connsiteX62" fmla="*/ 1051133 w 4258961"/>
              <a:gd name="connsiteY62" fmla="*/ 518511 h 2016873"/>
              <a:gd name="connsiteX63" fmla="*/ 1068224 w 4258961"/>
              <a:gd name="connsiteY63" fmla="*/ 524208 h 2016873"/>
              <a:gd name="connsiteX64" fmla="*/ 1082467 w 4258961"/>
              <a:gd name="connsiteY64" fmla="*/ 527056 h 2016873"/>
              <a:gd name="connsiteX65" fmla="*/ 1091013 w 4258961"/>
              <a:gd name="connsiteY65" fmla="*/ 529905 h 2016873"/>
              <a:gd name="connsiteX66" fmla="*/ 1139439 w 4258961"/>
              <a:gd name="connsiteY66" fmla="*/ 538451 h 2016873"/>
              <a:gd name="connsiteX67" fmla="*/ 1150834 w 4258961"/>
              <a:gd name="connsiteY67" fmla="*/ 552694 h 2016873"/>
              <a:gd name="connsiteX68" fmla="*/ 1156531 w 4258961"/>
              <a:gd name="connsiteY68" fmla="*/ 561240 h 2016873"/>
              <a:gd name="connsiteX69" fmla="*/ 1193563 w 4258961"/>
              <a:gd name="connsiteY69" fmla="*/ 564088 h 2016873"/>
              <a:gd name="connsiteX70" fmla="*/ 1219200 w 4258961"/>
              <a:gd name="connsiteY70" fmla="*/ 569785 h 2016873"/>
              <a:gd name="connsiteX71" fmla="*/ 1230594 w 4258961"/>
              <a:gd name="connsiteY71" fmla="*/ 584028 h 2016873"/>
              <a:gd name="connsiteX72" fmla="*/ 1239140 w 4258961"/>
              <a:gd name="connsiteY72" fmla="*/ 586877 h 2016873"/>
              <a:gd name="connsiteX73" fmla="*/ 1247686 w 4258961"/>
              <a:gd name="connsiteY73" fmla="*/ 621060 h 2016873"/>
              <a:gd name="connsiteX74" fmla="*/ 1250534 w 4258961"/>
              <a:gd name="connsiteY74" fmla="*/ 649546 h 2016873"/>
              <a:gd name="connsiteX75" fmla="*/ 1273323 w 4258961"/>
              <a:gd name="connsiteY75" fmla="*/ 652395 h 2016873"/>
              <a:gd name="connsiteX76" fmla="*/ 1281869 w 4258961"/>
              <a:gd name="connsiteY76" fmla="*/ 709367 h 2016873"/>
              <a:gd name="connsiteX77" fmla="*/ 1293263 w 4258961"/>
              <a:gd name="connsiteY77" fmla="*/ 712215 h 2016873"/>
              <a:gd name="connsiteX78" fmla="*/ 1296112 w 4258961"/>
              <a:gd name="connsiteY78" fmla="*/ 737853 h 2016873"/>
              <a:gd name="connsiteX79" fmla="*/ 1301809 w 4258961"/>
              <a:gd name="connsiteY79" fmla="*/ 746398 h 2016873"/>
              <a:gd name="connsiteX80" fmla="*/ 1304658 w 4258961"/>
              <a:gd name="connsiteY80" fmla="*/ 760641 h 2016873"/>
              <a:gd name="connsiteX81" fmla="*/ 1318901 w 4258961"/>
              <a:gd name="connsiteY81" fmla="*/ 763490 h 2016873"/>
              <a:gd name="connsiteX82" fmla="*/ 1347387 w 4258961"/>
              <a:gd name="connsiteY82" fmla="*/ 766339 h 2016873"/>
              <a:gd name="connsiteX83" fmla="*/ 1355933 w 4258961"/>
              <a:gd name="connsiteY83" fmla="*/ 803370 h 2016873"/>
              <a:gd name="connsiteX84" fmla="*/ 1373024 w 4258961"/>
              <a:gd name="connsiteY84" fmla="*/ 809068 h 2016873"/>
              <a:gd name="connsiteX85" fmla="*/ 1381570 w 4258961"/>
              <a:gd name="connsiteY85" fmla="*/ 811916 h 2016873"/>
              <a:gd name="connsiteX86" fmla="*/ 1410056 w 4258961"/>
              <a:gd name="connsiteY86" fmla="*/ 820462 h 2016873"/>
              <a:gd name="connsiteX87" fmla="*/ 1424299 w 4258961"/>
              <a:gd name="connsiteY87" fmla="*/ 826159 h 2016873"/>
              <a:gd name="connsiteX88" fmla="*/ 1441391 w 4258961"/>
              <a:gd name="connsiteY88" fmla="*/ 831856 h 2016873"/>
              <a:gd name="connsiteX89" fmla="*/ 1449936 w 4258961"/>
              <a:gd name="connsiteY89" fmla="*/ 834705 h 2016873"/>
              <a:gd name="connsiteX90" fmla="*/ 1458482 w 4258961"/>
              <a:gd name="connsiteY90" fmla="*/ 840402 h 2016873"/>
              <a:gd name="connsiteX91" fmla="*/ 1467028 w 4258961"/>
              <a:gd name="connsiteY91" fmla="*/ 843251 h 2016873"/>
              <a:gd name="connsiteX92" fmla="*/ 1484120 w 4258961"/>
              <a:gd name="connsiteY92" fmla="*/ 857494 h 2016873"/>
              <a:gd name="connsiteX93" fmla="*/ 1495514 w 4258961"/>
              <a:gd name="connsiteY93" fmla="*/ 863191 h 2016873"/>
              <a:gd name="connsiteX94" fmla="*/ 1512606 w 4258961"/>
              <a:gd name="connsiteY94" fmla="*/ 874585 h 2016873"/>
              <a:gd name="connsiteX95" fmla="*/ 1521151 w 4258961"/>
              <a:gd name="connsiteY95" fmla="*/ 877434 h 2016873"/>
              <a:gd name="connsiteX96" fmla="*/ 1538243 w 4258961"/>
              <a:gd name="connsiteY96" fmla="*/ 888828 h 2016873"/>
              <a:gd name="connsiteX97" fmla="*/ 1546789 w 4258961"/>
              <a:gd name="connsiteY97" fmla="*/ 891677 h 2016873"/>
              <a:gd name="connsiteX98" fmla="*/ 1555334 w 4258961"/>
              <a:gd name="connsiteY98" fmla="*/ 897374 h 2016873"/>
              <a:gd name="connsiteX99" fmla="*/ 1561032 w 4258961"/>
              <a:gd name="connsiteY99" fmla="*/ 903071 h 2016873"/>
              <a:gd name="connsiteX100" fmla="*/ 1569577 w 4258961"/>
              <a:gd name="connsiteY100" fmla="*/ 905920 h 2016873"/>
              <a:gd name="connsiteX101" fmla="*/ 1572426 w 4258961"/>
              <a:gd name="connsiteY101" fmla="*/ 914466 h 2016873"/>
              <a:gd name="connsiteX102" fmla="*/ 1583820 w 4258961"/>
              <a:gd name="connsiteY102" fmla="*/ 931557 h 2016873"/>
              <a:gd name="connsiteX103" fmla="*/ 1589518 w 4258961"/>
              <a:gd name="connsiteY103" fmla="*/ 948649 h 2016873"/>
              <a:gd name="connsiteX104" fmla="*/ 1592366 w 4258961"/>
              <a:gd name="connsiteY104" fmla="*/ 957195 h 2016873"/>
              <a:gd name="connsiteX105" fmla="*/ 1598063 w 4258961"/>
              <a:gd name="connsiteY105" fmla="*/ 979984 h 2016873"/>
              <a:gd name="connsiteX106" fmla="*/ 1603761 w 4258961"/>
              <a:gd name="connsiteY106" fmla="*/ 988529 h 2016873"/>
              <a:gd name="connsiteX107" fmla="*/ 1612306 w 4258961"/>
              <a:gd name="connsiteY107" fmla="*/ 1008469 h 2016873"/>
              <a:gd name="connsiteX108" fmla="*/ 1620852 w 4258961"/>
              <a:gd name="connsiteY108" fmla="*/ 1025561 h 2016873"/>
              <a:gd name="connsiteX109" fmla="*/ 1637944 w 4258961"/>
              <a:gd name="connsiteY109" fmla="*/ 1031258 h 2016873"/>
              <a:gd name="connsiteX110" fmla="*/ 1643641 w 4258961"/>
              <a:gd name="connsiteY110" fmla="*/ 1039804 h 2016873"/>
              <a:gd name="connsiteX111" fmla="*/ 1660733 w 4258961"/>
              <a:gd name="connsiteY111" fmla="*/ 1056896 h 2016873"/>
              <a:gd name="connsiteX112" fmla="*/ 1672127 w 4258961"/>
              <a:gd name="connsiteY112" fmla="*/ 1073987 h 2016873"/>
              <a:gd name="connsiteX113" fmla="*/ 1689219 w 4258961"/>
              <a:gd name="connsiteY113" fmla="*/ 1088230 h 2016873"/>
              <a:gd name="connsiteX114" fmla="*/ 1700613 w 4258961"/>
              <a:gd name="connsiteY114" fmla="*/ 1096776 h 2016873"/>
              <a:gd name="connsiteX115" fmla="*/ 1723402 w 4258961"/>
              <a:gd name="connsiteY115" fmla="*/ 1102473 h 2016873"/>
              <a:gd name="connsiteX116" fmla="*/ 1729099 w 4258961"/>
              <a:gd name="connsiteY116" fmla="*/ 1111019 h 2016873"/>
              <a:gd name="connsiteX117" fmla="*/ 1740493 w 4258961"/>
              <a:gd name="connsiteY117" fmla="*/ 1113868 h 2016873"/>
              <a:gd name="connsiteX118" fmla="*/ 1749039 w 4258961"/>
              <a:gd name="connsiteY118" fmla="*/ 1119565 h 2016873"/>
              <a:gd name="connsiteX119" fmla="*/ 1760434 w 4258961"/>
              <a:gd name="connsiteY119" fmla="*/ 1133808 h 2016873"/>
              <a:gd name="connsiteX120" fmla="*/ 1768979 w 4258961"/>
              <a:gd name="connsiteY120" fmla="*/ 1139505 h 2016873"/>
              <a:gd name="connsiteX121" fmla="*/ 1786071 w 4258961"/>
              <a:gd name="connsiteY121" fmla="*/ 1162294 h 2016873"/>
              <a:gd name="connsiteX122" fmla="*/ 1791768 w 4258961"/>
              <a:gd name="connsiteY122" fmla="*/ 1179385 h 2016873"/>
              <a:gd name="connsiteX123" fmla="*/ 1794617 w 4258961"/>
              <a:gd name="connsiteY123" fmla="*/ 1190780 h 2016873"/>
              <a:gd name="connsiteX124" fmla="*/ 1828800 w 4258961"/>
              <a:gd name="connsiteY124" fmla="*/ 1193628 h 2016873"/>
              <a:gd name="connsiteX125" fmla="*/ 1843043 w 4258961"/>
              <a:gd name="connsiteY125" fmla="*/ 1207871 h 2016873"/>
              <a:gd name="connsiteX126" fmla="*/ 1848740 w 4258961"/>
              <a:gd name="connsiteY126" fmla="*/ 1213569 h 2016873"/>
              <a:gd name="connsiteX127" fmla="*/ 1854437 w 4258961"/>
              <a:gd name="connsiteY127" fmla="*/ 1222114 h 2016873"/>
              <a:gd name="connsiteX128" fmla="*/ 1882923 w 4258961"/>
              <a:gd name="connsiteY128" fmla="*/ 1227812 h 2016873"/>
              <a:gd name="connsiteX129" fmla="*/ 1897166 w 4258961"/>
              <a:gd name="connsiteY129" fmla="*/ 1230660 h 2016873"/>
              <a:gd name="connsiteX130" fmla="*/ 1908561 w 4258961"/>
              <a:gd name="connsiteY130" fmla="*/ 1244903 h 2016873"/>
              <a:gd name="connsiteX131" fmla="*/ 1914258 w 4258961"/>
              <a:gd name="connsiteY131" fmla="*/ 1256298 h 2016873"/>
              <a:gd name="connsiteX132" fmla="*/ 1922804 w 4258961"/>
              <a:gd name="connsiteY132" fmla="*/ 1261995 h 2016873"/>
              <a:gd name="connsiteX133" fmla="*/ 1931349 w 4258961"/>
              <a:gd name="connsiteY133" fmla="*/ 1270541 h 2016873"/>
              <a:gd name="connsiteX134" fmla="*/ 1934198 w 4258961"/>
              <a:gd name="connsiteY134" fmla="*/ 1279086 h 2016873"/>
              <a:gd name="connsiteX135" fmla="*/ 1937047 w 4258961"/>
              <a:gd name="connsiteY135" fmla="*/ 1307572 h 2016873"/>
              <a:gd name="connsiteX136" fmla="*/ 1959835 w 4258961"/>
              <a:gd name="connsiteY136" fmla="*/ 1327512 h 2016873"/>
              <a:gd name="connsiteX137" fmla="*/ 1965533 w 4258961"/>
              <a:gd name="connsiteY137" fmla="*/ 1333210 h 2016873"/>
              <a:gd name="connsiteX138" fmla="*/ 1971230 w 4258961"/>
              <a:gd name="connsiteY138" fmla="*/ 1341755 h 2016873"/>
              <a:gd name="connsiteX139" fmla="*/ 1999716 w 4258961"/>
              <a:gd name="connsiteY139" fmla="*/ 1355998 h 2016873"/>
              <a:gd name="connsiteX140" fmla="*/ 2005413 w 4258961"/>
              <a:gd name="connsiteY140" fmla="*/ 1361696 h 2016873"/>
              <a:gd name="connsiteX141" fmla="*/ 2016807 w 4258961"/>
              <a:gd name="connsiteY141" fmla="*/ 1364544 h 2016873"/>
              <a:gd name="connsiteX142" fmla="*/ 2025353 w 4258961"/>
              <a:gd name="connsiteY142" fmla="*/ 1367393 h 2016873"/>
              <a:gd name="connsiteX143" fmla="*/ 2033899 w 4258961"/>
              <a:gd name="connsiteY143" fmla="*/ 1373090 h 2016873"/>
              <a:gd name="connsiteX144" fmla="*/ 2050991 w 4258961"/>
              <a:gd name="connsiteY144" fmla="*/ 1378787 h 2016873"/>
              <a:gd name="connsiteX145" fmla="*/ 2093720 w 4258961"/>
              <a:gd name="connsiteY145" fmla="*/ 1384484 h 2016873"/>
              <a:gd name="connsiteX146" fmla="*/ 2096568 w 4258961"/>
              <a:gd name="connsiteY146" fmla="*/ 1410122 h 2016873"/>
              <a:gd name="connsiteX147" fmla="*/ 2173480 w 4258961"/>
              <a:gd name="connsiteY147" fmla="*/ 1415819 h 2016873"/>
              <a:gd name="connsiteX148" fmla="*/ 2176329 w 4258961"/>
              <a:gd name="connsiteY148" fmla="*/ 1427213 h 2016873"/>
              <a:gd name="connsiteX149" fmla="*/ 2182026 w 4258961"/>
              <a:gd name="connsiteY149" fmla="*/ 1432911 h 2016873"/>
              <a:gd name="connsiteX150" fmla="*/ 2199118 w 4258961"/>
              <a:gd name="connsiteY150" fmla="*/ 1444305 h 2016873"/>
              <a:gd name="connsiteX151" fmla="*/ 2221906 w 4258961"/>
              <a:gd name="connsiteY151" fmla="*/ 1452851 h 2016873"/>
              <a:gd name="connsiteX152" fmla="*/ 2236149 w 4258961"/>
              <a:gd name="connsiteY152" fmla="*/ 1464245 h 2016873"/>
              <a:gd name="connsiteX153" fmla="*/ 2247544 w 4258961"/>
              <a:gd name="connsiteY153" fmla="*/ 1475640 h 2016873"/>
              <a:gd name="connsiteX154" fmla="*/ 2264635 w 4258961"/>
              <a:gd name="connsiteY154" fmla="*/ 1481337 h 2016873"/>
              <a:gd name="connsiteX155" fmla="*/ 2273181 w 4258961"/>
              <a:gd name="connsiteY155" fmla="*/ 1487034 h 2016873"/>
              <a:gd name="connsiteX156" fmla="*/ 2295970 w 4258961"/>
              <a:gd name="connsiteY156" fmla="*/ 1492731 h 2016873"/>
              <a:gd name="connsiteX157" fmla="*/ 2304516 w 4258961"/>
              <a:gd name="connsiteY157" fmla="*/ 1495580 h 2016873"/>
              <a:gd name="connsiteX158" fmla="*/ 2307364 w 4258961"/>
              <a:gd name="connsiteY158" fmla="*/ 1504126 h 2016873"/>
              <a:gd name="connsiteX159" fmla="*/ 2310213 w 4258961"/>
              <a:gd name="connsiteY159" fmla="*/ 1538309 h 2016873"/>
              <a:gd name="connsiteX160" fmla="*/ 2321607 w 4258961"/>
              <a:gd name="connsiteY160" fmla="*/ 1541157 h 2016873"/>
              <a:gd name="connsiteX161" fmla="*/ 2392822 w 4258961"/>
              <a:gd name="connsiteY161" fmla="*/ 1544006 h 2016873"/>
              <a:gd name="connsiteX162" fmla="*/ 2407065 w 4258961"/>
              <a:gd name="connsiteY162" fmla="*/ 1555400 h 2016873"/>
              <a:gd name="connsiteX163" fmla="*/ 2458340 w 4258961"/>
              <a:gd name="connsiteY163" fmla="*/ 1561098 h 2016873"/>
              <a:gd name="connsiteX164" fmla="*/ 2483977 w 4258961"/>
              <a:gd name="connsiteY164" fmla="*/ 1563946 h 2016873"/>
              <a:gd name="connsiteX165" fmla="*/ 2506766 w 4258961"/>
              <a:gd name="connsiteY165" fmla="*/ 1575341 h 2016873"/>
              <a:gd name="connsiteX166" fmla="*/ 2560890 w 4258961"/>
              <a:gd name="connsiteY166" fmla="*/ 1581038 h 2016873"/>
              <a:gd name="connsiteX167" fmla="*/ 2592224 w 4258961"/>
              <a:gd name="connsiteY167" fmla="*/ 1589584 h 2016873"/>
              <a:gd name="connsiteX168" fmla="*/ 2603619 w 4258961"/>
              <a:gd name="connsiteY168" fmla="*/ 1592432 h 2016873"/>
              <a:gd name="connsiteX169" fmla="*/ 2620710 w 4258961"/>
              <a:gd name="connsiteY169" fmla="*/ 1595281 h 2016873"/>
              <a:gd name="connsiteX170" fmla="*/ 2623559 w 4258961"/>
              <a:gd name="connsiteY170" fmla="*/ 1603826 h 2016873"/>
              <a:gd name="connsiteX171" fmla="*/ 2663439 w 4258961"/>
              <a:gd name="connsiteY171" fmla="*/ 1626615 h 2016873"/>
              <a:gd name="connsiteX172" fmla="*/ 2666288 w 4258961"/>
              <a:gd name="connsiteY172" fmla="*/ 1640858 h 2016873"/>
              <a:gd name="connsiteX173" fmla="*/ 2714714 w 4258961"/>
              <a:gd name="connsiteY173" fmla="*/ 1652253 h 2016873"/>
              <a:gd name="connsiteX174" fmla="*/ 2751746 w 4258961"/>
              <a:gd name="connsiteY174" fmla="*/ 1657950 h 2016873"/>
              <a:gd name="connsiteX175" fmla="*/ 2771686 w 4258961"/>
              <a:gd name="connsiteY175" fmla="*/ 1663647 h 2016873"/>
              <a:gd name="connsiteX176" fmla="*/ 2874235 w 4258961"/>
              <a:gd name="connsiteY176" fmla="*/ 1669344 h 2016873"/>
              <a:gd name="connsiteX177" fmla="*/ 2891327 w 4258961"/>
              <a:gd name="connsiteY177" fmla="*/ 1677890 h 2016873"/>
              <a:gd name="connsiteX178" fmla="*/ 2934056 w 4258961"/>
              <a:gd name="connsiteY178" fmla="*/ 1686436 h 2016873"/>
              <a:gd name="connsiteX179" fmla="*/ 2939753 w 4258961"/>
              <a:gd name="connsiteY179" fmla="*/ 1697830 h 2016873"/>
              <a:gd name="connsiteX180" fmla="*/ 2942602 w 4258961"/>
              <a:gd name="connsiteY180" fmla="*/ 1714922 h 2016873"/>
              <a:gd name="connsiteX181" fmla="*/ 2945450 w 4258961"/>
              <a:gd name="connsiteY181" fmla="*/ 1726316 h 2016873"/>
              <a:gd name="connsiteX182" fmla="*/ 2948299 w 4258961"/>
              <a:gd name="connsiteY182" fmla="*/ 1734862 h 2016873"/>
              <a:gd name="connsiteX183" fmla="*/ 3056546 w 4258961"/>
              <a:gd name="connsiteY183" fmla="*/ 1737711 h 2016873"/>
              <a:gd name="connsiteX184" fmla="*/ 3070789 w 4258961"/>
              <a:gd name="connsiteY184" fmla="*/ 1746256 h 2016873"/>
              <a:gd name="connsiteX185" fmla="*/ 3102123 w 4258961"/>
              <a:gd name="connsiteY185" fmla="*/ 1751954 h 2016873"/>
              <a:gd name="connsiteX186" fmla="*/ 3122063 w 4258961"/>
              <a:gd name="connsiteY186" fmla="*/ 1757651 h 2016873"/>
              <a:gd name="connsiteX187" fmla="*/ 3133458 w 4258961"/>
              <a:gd name="connsiteY187" fmla="*/ 1760499 h 2016873"/>
              <a:gd name="connsiteX188" fmla="*/ 3142004 w 4258961"/>
              <a:gd name="connsiteY188" fmla="*/ 1763348 h 2016873"/>
              <a:gd name="connsiteX189" fmla="*/ 3216067 w 4258961"/>
              <a:gd name="connsiteY189" fmla="*/ 1769045 h 2016873"/>
              <a:gd name="connsiteX190" fmla="*/ 3218916 w 4258961"/>
              <a:gd name="connsiteY190" fmla="*/ 1777591 h 2016873"/>
              <a:gd name="connsiteX191" fmla="*/ 3236007 w 4258961"/>
              <a:gd name="connsiteY191" fmla="*/ 1780440 h 2016873"/>
              <a:gd name="connsiteX192" fmla="*/ 3258796 w 4258961"/>
              <a:gd name="connsiteY192" fmla="*/ 1783288 h 2016873"/>
              <a:gd name="connsiteX193" fmla="*/ 3267342 w 4258961"/>
              <a:gd name="connsiteY193" fmla="*/ 1788985 h 2016873"/>
              <a:gd name="connsiteX194" fmla="*/ 3290131 w 4258961"/>
              <a:gd name="connsiteY194" fmla="*/ 1794683 h 2016873"/>
              <a:gd name="connsiteX195" fmla="*/ 3295828 w 4258961"/>
              <a:gd name="connsiteY195" fmla="*/ 1811774 h 2016873"/>
              <a:gd name="connsiteX196" fmla="*/ 3298677 w 4258961"/>
              <a:gd name="connsiteY196" fmla="*/ 1820320 h 2016873"/>
              <a:gd name="connsiteX197" fmla="*/ 3352800 w 4258961"/>
              <a:gd name="connsiteY197" fmla="*/ 1817471 h 2016873"/>
              <a:gd name="connsiteX198" fmla="*/ 3355649 w 4258961"/>
              <a:gd name="connsiteY198" fmla="*/ 1826017 h 2016873"/>
              <a:gd name="connsiteX199" fmla="*/ 3378437 w 4258961"/>
              <a:gd name="connsiteY199" fmla="*/ 1828866 h 2016873"/>
              <a:gd name="connsiteX200" fmla="*/ 3432561 w 4258961"/>
              <a:gd name="connsiteY200" fmla="*/ 1831714 h 2016873"/>
              <a:gd name="connsiteX201" fmla="*/ 3480987 w 4258961"/>
              <a:gd name="connsiteY201" fmla="*/ 1854503 h 2016873"/>
              <a:gd name="connsiteX202" fmla="*/ 3492381 w 4258961"/>
              <a:gd name="connsiteY202" fmla="*/ 1860200 h 2016873"/>
              <a:gd name="connsiteX203" fmla="*/ 3512321 w 4258961"/>
              <a:gd name="connsiteY203" fmla="*/ 1863049 h 2016873"/>
              <a:gd name="connsiteX204" fmla="*/ 3560748 w 4258961"/>
              <a:gd name="connsiteY204" fmla="*/ 1868746 h 2016873"/>
              <a:gd name="connsiteX205" fmla="*/ 3617720 w 4258961"/>
              <a:gd name="connsiteY205" fmla="*/ 1880141 h 2016873"/>
              <a:gd name="connsiteX206" fmla="*/ 3626265 w 4258961"/>
              <a:gd name="connsiteY206" fmla="*/ 1885838 h 2016873"/>
              <a:gd name="connsiteX207" fmla="*/ 3631963 w 4258961"/>
              <a:gd name="connsiteY207" fmla="*/ 1902929 h 2016873"/>
              <a:gd name="connsiteX208" fmla="*/ 3745906 w 4258961"/>
              <a:gd name="connsiteY208" fmla="*/ 1914324 h 2016873"/>
              <a:gd name="connsiteX209" fmla="*/ 3748755 w 4258961"/>
              <a:gd name="connsiteY209" fmla="*/ 1925718 h 2016873"/>
              <a:gd name="connsiteX210" fmla="*/ 3760149 w 4258961"/>
              <a:gd name="connsiteY210" fmla="*/ 1928567 h 2016873"/>
              <a:gd name="connsiteX211" fmla="*/ 3808576 w 4258961"/>
              <a:gd name="connsiteY211" fmla="*/ 1931415 h 2016873"/>
              <a:gd name="connsiteX212" fmla="*/ 3822819 w 4258961"/>
              <a:gd name="connsiteY212" fmla="*/ 1934264 h 2016873"/>
              <a:gd name="connsiteX213" fmla="*/ 3828516 w 4258961"/>
              <a:gd name="connsiteY213" fmla="*/ 1942810 h 2016873"/>
              <a:gd name="connsiteX214" fmla="*/ 3874093 w 4258961"/>
              <a:gd name="connsiteY214" fmla="*/ 1945658 h 2016873"/>
              <a:gd name="connsiteX215" fmla="*/ 3876942 w 4258961"/>
              <a:gd name="connsiteY215" fmla="*/ 1954204 h 2016873"/>
              <a:gd name="connsiteX216" fmla="*/ 3919671 w 4258961"/>
              <a:gd name="connsiteY216" fmla="*/ 1965598 h 2016873"/>
              <a:gd name="connsiteX217" fmla="*/ 3922520 w 4258961"/>
              <a:gd name="connsiteY217" fmla="*/ 1976993 h 2016873"/>
              <a:gd name="connsiteX218" fmla="*/ 3962400 w 4258961"/>
              <a:gd name="connsiteY218" fmla="*/ 1985539 h 2016873"/>
              <a:gd name="connsiteX219" fmla="*/ 4007977 w 4258961"/>
              <a:gd name="connsiteY219" fmla="*/ 1982690 h 2016873"/>
              <a:gd name="connsiteX220" fmla="*/ 4022220 w 4258961"/>
              <a:gd name="connsiteY220" fmla="*/ 1985539 h 2016873"/>
              <a:gd name="connsiteX221" fmla="*/ 4025069 w 4258961"/>
              <a:gd name="connsiteY221" fmla="*/ 2002630 h 2016873"/>
              <a:gd name="connsiteX222" fmla="*/ 4042161 w 4258961"/>
              <a:gd name="connsiteY222" fmla="*/ 2005479 h 2016873"/>
              <a:gd name="connsiteX223" fmla="*/ 4099133 w 4258961"/>
              <a:gd name="connsiteY223" fmla="*/ 2008327 h 2016873"/>
              <a:gd name="connsiteX224" fmla="*/ 4136164 w 4258961"/>
              <a:gd name="connsiteY224" fmla="*/ 2016873 h 2016873"/>
              <a:gd name="connsiteX225" fmla="*/ 4218774 w 4258961"/>
              <a:gd name="connsiteY225" fmla="*/ 2014025 h 2016873"/>
              <a:gd name="connsiteX226" fmla="*/ 4247260 w 4258961"/>
              <a:gd name="connsiteY226" fmla="*/ 2008327 h 2016873"/>
              <a:gd name="connsiteX227" fmla="*/ 4255806 w 4258961"/>
              <a:gd name="connsiteY227" fmla="*/ 2002630 h 2016873"/>
              <a:gd name="connsiteX0" fmla="*/ 0 w 4258961"/>
              <a:gd name="connsiteY0" fmla="*/ 66 h 2016873"/>
              <a:gd name="connsiteX1" fmla="*/ 156673 w 4258961"/>
              <a:gd name="connsiteY1" fmla="*/ 2914 h 2016873"/>
              <a:gd name="connsiteX2" fmla="*/ 165219 w 4258961"/>
              <a:gd name="connsiteY2" fmla="*/ 66 h 2016873"/>
              <a:gd name="connsiteX3" fmla="*/ 176613 w 4258961"/>
              <a:gd name="connsiteY3" fmla="*/ 14309 h 2016873"/>
              <a:gd name="connsiteX4" fmla="*/ 185159 w 4258961"/>
              <a:gd name="connsiteY4" fmla="*/ 17157 h 2016873"/>
              <a:gd name="connsiteX5" fmla="*/ 222191 w 4258961"/>
              <a:gd name="connsiteY5" fmla="*/ 20006 h 2016873"/>
              <a:gd name="connsiteX6" fmla="*/ 276314 w 4258961"/>
              <a:gd name="connsiteY6" fmla="*/ 25703 h 2016873"/>
              <a:gd name="connsiteX7" fmla="*/ 310497 w 4258961"/>
              <a:gd name="connsiteY7" fmla="*/ 31400 h 2016873"/>
              <a:gd name="connsiteX8" fmla="*/ 327589 w 4258961"/>
              <a:gd name="connsiteY8" fmla="*/ 39946 h 2016873"/>
              <a:gd name="connsiteX9" fmla="*/ 336134 w 4258961"/>
              <a:gd name="connsiteY9" fmla="*/ 42795 h 2016873"/>
              <a:gd name="connsiteX10" fmla="*/ 353226 w 4258961"/>
              <a:gd name="connsiteY10" fmla="*/ 54189 h 2016873"/>
              <a:gd name="connsiteX11" fmla="*/ 361772 w 4258961"/>
              <a:gd name="connsiteY11" fmla="*/ 59886 h 2016873"/>
              <a:gd name="connsiteX12" fmla="*/ 370318 w 4258961"/>
              <a:gd name="connsiteY12" fmla="*/ 62735 h 2016873"/>
              <a:gd name="connsiteX13" fmla="*/ 384561 w 4258961"/>
              <a:gd name="connsiteY13" fmla="*/ 76978 h 2016873"/>
              <a:gd name="connsiteX14" fmla="*/ 398804 w 4258961"/>
              <a:gd name="connsiteY14" fmla="*/ 88372 h 2016873"/>
              <a:gd name="connsiteX15" fmla="*/ 407349 w 4258961"/>
              <a:gd name="connsiteY15" fmla="*/ 94069 h 2016873"/>
              <a:gd name="connsiteX16" fmla="*/ 413047 w 4258961"/>
              <a:gd name="connsiteY16" fmla="*/ 99767 h 2016873"/>
              <a:gd name="connsiteX17" fmla="*/ 432987 w 4258961"/>
              <a:gd name="connsiteY17" fmla="*/ 105464 h 2016873"/>
              <a:gd name="connsiteX18" fmla="*/ 438684 w 4258961"/>
              <a:gd name="connsiteY18" fmla="*/ 122555 h 2016873"/>
              <a:gd name="connsiteX19" fmla="*/ 458624 w 4258961"/>
              <a:gd name="connsiteY19" fmla="*/ 128253 h 2016873"/>
              <a:gd name="connsiteX20" fmla="*/ 521293 w 4258961"/>
              <a:gd name="connsiteY20" fmla="*/ 131101 h 2016873"/>
              <a:gd name="connsiteX21" fmla="*/ 538385 w 4258961"/>
              <a:gd name="connsiteY21" fmla="*/ 142496 h 2016873"/>
              <a:gd name="connsiteX22" fmla="*/ 546931 w 4258961"/>
              <a:gd name="connsiteY22" fmla="*/ 145344 h 2016873"/>
              <a:gd name="connsiteX23" fmla="*/ 555477 w 4258961"/>
              <a:gd name="connsiteY23" fmla="*/ 151041 h 2016873"/>
              <a:gd name="connsiteX24" fmla="*/ 572568 w 4258961"/>
              <a:gd name="connsiteY24" fmla="*/ 156739 h 2016873"/>
              <a:gd name="connsiteX25" fmla="*/ 589660 w 4258961"/>
              <a:gd name="connsiteY25" fmla="*/ 165284 h 2016873"/>
              <a:gd name="connsiteX26" fmla="*/ 598206 w 4258961"/>
              <a:gd name="connsiteY26" fmla="*/ 170982 h 2016873"/>
              <a:gd name="connsiteX27" fmla="*/ 612449 w 4258961"/>
              <a:gd name="connsiteY27" fmla="*/ 185225 h 2016873"/>
              <a:gd name="connsiteX28" fmla="*/ 660875 w 4258961"/>
              <a:gd name="connsiteY28" fmla="*/ 193770 h 2016873"/>
              <a:gd name="connsiteX29" fmla="*/ 680815 w 4258961"/>
              <a:gd name="connsiteY29" fmla="*/ 213711 h 2016873"/>
              <a:gd name="connsiteX30" fmla="*/ 692209 w 4258961"/>
              <a:gd name="connsiteY30" fmla="*/ 227954 h 2016873"/>
              <a:gd name="connsiteX31" fmla="*/ 700755 w 4258961"/>
              <a:gd name="connsiteY31" fmla="*/ 233651 h 2016873"/>
              <a:gd name="connsiteX32" fmla="*/ 706452 w 4258961"/>
              <a:gd name="connsiteY32" fmla="*/ 242197 h 2016873"/>
              <a:gd name="connsiteX33" fmla="*/ 720695 w 4258961"/>
              <a:gd name="connsiteY33" fmla="*/ 256440 h 2016873"/>
              <a:gd name="connsiteX34" fmla="*/ 732090 w 4258961"/>
              <a:gd name="connsiteY34" fmla="*/ 270683 h 2016873"/>
              <a:gd name="connsiteX35" fmla="*/ 749181 w 4258961"/>
              <a:gd name="connsiteY35" fmla="*/ 273531 h 2016873"/>
              <a:gd name="connsiteX36" fmla="*/ 754878 w 4258961"/>
              <a:gd name="connsiteY36" fmla="*/ 290623 h 2016873"/>
              <a:gd name="connsiteX37" fmla="*/ 783364 w 4258961"/>
              <a:gd name="connsiteY37" fmla="*/ 302017 h 2016873"/>
              <a:gd name="connsiteX38" fmla="*/ 794759 w 4258961"/>
              <a:gd name="connsiteY38" fmla="*/ 304866 h 2016873"/>
              <a:gd name="connsiteX39" fmla="*/ 820396 w 4258961"/>
              <a:gd name="connsiteY39" fmla="*/ 307714 h 2016873"/>
              <a:gd name="connsiteX40" fmla="*/ 826093 w 4258961"/>
              <a:gd name="connsiteY40" fmla="*/ 313412 h 2016873"/>
              <a:gd name="connsiteX41" fmla="*/ 843185 w 4258961"/>
              <a:gd name="connsiteY41" fmla="*/ 319109 h 2016873"/>
              <a:gd name="connsiteX42" fmla="*/ 860277 w 4258961"/>
              <a:gd name="connsiteY42" fmla="*/ 327655 h 2016873"/>
              <a:gd name="connsiteX43" fmla="*/ 874520 w 4258961"/>
              <a:gd name="connsiteY43" fmla="*/ 341898 h 2016873"/>
              <a:gd name="connsiteX44" fmla="*/ 883065 w 4258961"/>
              <a:gd name="connsiteY44" fmla="*/ 344746 h 2016873"/>
              <a:gd name="connsiteX45" fmla="*/ 920097 w 4258961"/>
              <a:gd name="connsiteY45" fmla="*/ 350443 h 2016873"/>
              <a:gd name="connsiteX46" fmla="*/ 928643 w 4258961"/>
              <a:gd name="connsiteY46" fmla="*/ 364686 h 2016873"/>
              <a:gd name="connsiteX47" fmla="*/ 942886 w 4258961"/>
              <a:gd name="connsiteY47" fmla="*/ 376081 h 2016873"/>
              <a:gd name="connsiteX48" fmla="*/ 945734 w 4258961"/>
              <a:gd name="connsiteY48" fmla="*/ 384626 h 2016873"/>
              <a:gd name="connsiteX49" fmla="*/ 957129 w 4258961"/>
              <a:gd name="connsiteY49" fmla="*/ 401718 h 2016873"/>
              <a:gd name="connsiteX50" fmla="*/ 962826 w 4258961"/>
              <a:gd name="connsiteY50" fmla="*/ 410264 h 2016873"/>
              <a:gd name="connsiteX51" fmla="*/ 965675 w 4258961"/>
              <a:gd name="connsiteY51" fmla="*/ 418810 h 2016873"/>
              <a:gd name="connsiteX52" fmla="*/ 971372 w 4258961"/>
              <a:gd name="connsiteY52" fmla="*/ 444447 h 2016873"/>
              <a:gd name="connsiteX53" fmla="*/ 974220 w 4258961"/>
              <a:gd name="connsiteY53" fmla="*/ 464387 h 2016873"/>
              <a:gd name="connsiteX54" fmla="*/ 982766 w 4258961"/>
              <a:gd name="connsiteY54" fmla="*/ 467236 h 2016873"/>
              <a:gd name="connsiteX55" fmla="*/ 991312 w 4258961"/>
              <a:gd name="connsiteY55" fmla="*/ 472933 h 2016873"/>
              <a:gd name="connsiteX56" fmla="*/ 999858 w 4258961"/>
              <a:gd name="connsiteY56" fmla="*/ 481479 h 2016873"/>
              <a:gd name="connsiteX57" fmla="*/ 1016949 w 4258961"/>
              <a:gd name="connsiteY57" fmla="*/ 487176 h 2016873"/>
              <a:gd name="connsiteX58" fmla="*/ 1022647 w 4258961"/>
              <a:gd name="connsiteY58" fmla="*/ 492873 h 2016873"/>
              <a:gd name="connsiteX59" fmla="*/ 1031192 w 4258961"/>
              <a:gd name="connsiteY59" fmla="*/ 498570 h 2016873"/>
              <a:gd name="connsiteX60" fmla="*/ 1039738 w 4258961"/>
              <a:gd name="connsiteY60" fmla="*/ 515662 h 2016873"/>
              <a:gd name="connsiteX61" fmla="*/ 1051133 w 4258961"/>
              <a:gd name="connsiteY61" fmla="*/ 518511 h 2016873"/>
              <a:gd name="connsiteX62" fmla="*/ 1068224 w 4258961"/>
              <a:gd name="connsiteY62" fmla="*/ 524208 h 2016873"/>
              <a:gd name="connsiteX63" fmla="*/ 1082467 w 4258961"/>
              <a:gd name="connsiteY63" fmla="*/ 527056 h 2016873"/>
              <a:gd name="connsiteX64" fmla="*/ 1091013 w 4258961"/>
              <a:gd name="connsiteY64" fmla="*/ 529905 h 2016873"/>
              <a:gd name="connsiteX65" fmla="*/ 1139439 w 4258961"/>
              <a:gd name="connsiteY65" fmla="*/ 538451 h 2016873"/>
              <a:gd name="connsiteX66" fmla="*/ 1150834 w 4258961"/>
              <a:gd name="connsiteY66" fmla="*/ 552694 h 2016873"/>
              <a:gd name="connsiteX67" fmla="*/ 1156531 w 4258961"/>
              <a:gd name="connsiteY67" fmla="*/ 561240 h 2016873"/>
              <a:gd name="connsiteX68" fmla="*/ 1193563 w 4258961"/>
              <a:gd name="connsiteY68" fmla="*/ 564088 h 2016873"/>
              <a:gd name="connsiteX69" fmla="*/ 1219200 w 4258961"/>
              <a:gd name="connsiteY69" fmla="*/ 569785 h 2016873"/>
              <a:gd name="connsiteX70" fmla="*/ 1230594 w 4258961"/>
              <a:gd name="connsiteY70" fmla="*/ 584028 h 2016873"/>
              <a:gd name="connsiteX71" fmla="*/ 1239140 w 4258961"/>
              <a:gd name="connsiteY71" fmla="*/ 586877 h 2016873"/>
              <a:gd name="connsiteX72" fmla="*/ 1247686 w 4258961"/>
              <a:gd name="connsiteY72" fmla="*/ 621060 h 2016873"/>
              <a:gd name="connsiteX73" fmla="*/ 1250534 w 4258961"/>
              <a:gd name="connsiteY73" fmla="*/ 649546 h 2016873"/>
              <a:gd name="connsiteX74" fmla="*/ 1273323 w 4258961"/>
              <a:gd name="connsiteY74" fmla="*/ 652395 h 2016873"/>
              <a:gd name="connsiteX75" fmla="*/ 1281869 w 4258961"/>
              <a:gd name="connsiteY75" fmla="*/ 709367 h 2016873"/>
              <a:gd name="connsiteX76" fmla="*/ 1293263 w 4258961"/>
              <a:gd name="connsiteY76" fmla="*/ 712215 h 2016873"/>
              <a:gd name="connsiteX77" fmla="*/ 1296112 w 4258961"/>
              <a:gd name="connsiteY77" fmla="*/ 737853 h 2016873"/>
              <a:gd name="connsiteX78" fmla="*/ 1301809 w 4258961"/>
              <a:gd name="connsiteY78" fmla="*/ 746398 h 2016873"/>
              <a:gd name="connsiteX79" fmla="*/ 1304658 w 4258961"/>
              <a:gd name="connsiteY79" fmla="*/ 760641 h 2016873"/>
              <a:gd name="connsiteX80" fmla="*/ 1318901 w 4258961"/>
              <a:gd name="connsiteY80" fmla="*/ 763490 h 2016873"/>
              <a:gd name="connsiteX81" fmla="*/ 1347387 w 4258961"/>
              <a:gd name="connsiteY81" fmla="*/ 766339 h 2016873"/>
              <a:gd name="connsiteX82" fmla="*/ 1355933 w 4258961"/>
              <a:gd name="connsiteY82" fmla="*/ 803370 h 2016873"/>
              <a:gd name="connsiteX83" fmla="*/ 1373024 w 4258961"/>
              <a:gd name="connsiteY83" fmla="*/ 809068 h 2016873"/>
              <a:gd name="connsiteX84" fmla="*/ 1381570 w 4258961"/>
              <a:gd name="connsiteY84" fmla="*/ 811916 h 2016873"/>
              <a:gd name="connsiteX85" fmla="*/ 1410056 w 4258961"/>
              <a:gd name="connsiteY85" fmla="*/ 820462 h 2016873"/>
              <a:gd name="connsiteX86" fmla="*/ 1424299 w 4258961"/>
              <a:gd name="connsiteY86" fmla="*/ 826159 h 2016873"/>
              <a:gd name="connsiteX87" fmla="*/ 1441391 w 4258961"/>
              <a:gd name="connsiteY87" fmla="*/ 831856 h 2016873"/>
              <a:gd name="connsiteX88" fmla="*/ 1449936 w 4258961"/>
              <a:gd name="connsiteY88" fmla="*/ 834705 h 2016873"/>
              <a:gd name="connsiteX89" fmla="*/ 1458482 w 4258961"/>
              <a:gd name="connsiteY89" fmla="*/ 840402 h 2016873"/>
              <a:gd name="connsiteX90" fmla="*/ 1467028 w 4258961"/>
              <a:gd name="connsiteY90" fmla="*/ 843251 h 2016873"/>
              <a:gd name="connsiteX91" fmla="*/ 1484120 w 4258961"/>
              <a:gd name="connsiteY91" fmla="*/ 857494 h 2016873"/>
              <a:gd name="connsiteX92" fmla="*/ 1495514 w 4258961"/>
              <a:gd name="connsiteY92" fmla="*/ 863191 h 2016873"/>
              <a:gd name="connsiteX93" fmla="*/ 1512606 w 4258961"/>
              <a:gd name="connsiteY93" fmla="*/ 874585 h 2016873"/>
              <a:gd name="connsiteX94" fmla="*/ 1521151 w 4258961"/>
              <a:gd name="connsiteY94" fmla="*/ 877434 h 2016873"/>
              <a:gd name="connsiteX95" fmla="*/ 1538243 w 4258961"/>
              <a:gd name="connsiteY95" fmla="*/ 888828 h 2016873"/>
              <a:gd name="connsiteX96" fmla="*/ 1546789 w 4258961"/>
              <a:gd name="connsiteY96" fmla="*/ 891677 h 2016873"/>
              <a:gd name="connsiteX97" fmla="*/ 1555334 w 4258961"/>
              <a:gd name="connsiteY97" fmla="*/ 897374 h 2016873"/>
              <a:gd name="connsiteX98" fmla="*/ 1561032 w 4258961"/>
              <a:gd name="connsiteY98" fmla="*/ 903071 h 2016873"/>
              <a:gd name="connsiteX99" fmla="*/ 1569577 w 4258961"/>
              <a:gd name="connsiteY99" fmla="*/ 905920 h 2016873"/>
              <a:gd name="connsiteX100" fmla="*/ 1572426 w 4258961"/>
              <a:gd name="connsiteY100" fmla="*/ 914466 h 2016873"/>
              <a:gd name="connsiteX101" fmla="*/ 1583820 w 4258961"/>
              <a:gd name="connsiteY101" fmla="*/ 931557 h 2016873"/>
              <a:gd name="connsiteX102" fmla="*/ 1589518 w 4258961"/>
              <a:gd name="connsiteY102" fmla="*/ 948649 h 2016873"/>
              <a:gd name="connsiteX103" fmla="*/ 1592366 w 4258961"/>
              <a:gd name="connsiteY103" fmla="*/ 957195 h 2016873"/>
              <a:gd name="connsiteX104" fmla="*/ 1598063 w 4258961"/>
              <a:gd name="connsiteY104" fmla="*/ 979984 h 2016873"/>
              <a:gd name="connsiteX105" fmla="*/ 1603761 w 4258961"/>
              <a:gd name="connsiteY105" fmla="*/ 988529 h 2016873"/>
              <a:gd name="connsiteX106" fmla="*/ 1612306 w 4258961"/>
              <a:gd name="connsiteY106" fmla="*/ 1008469 h 2016873"/>
              <a:gd name="connsiteX107" fmla="*/ 1620852 w 4258961"/>
              <a:gd name="connsiteY107" fmla="*/ 1025561 h 2016873"/>
              <a:gd name="connsiteX108" fmla="*/ 1637944 w 4258961"/>
              <a:gd name="connsiteY108" fmla="*/ 1031258 h 2016873"/>
              <a:gd name="connsiteX109" fmla="*/ 1643641 w 4258961"/>
              <a:gd name="connsiteY109" fmla="*/ 1039804 h 2016873"/>
              <a:gd name="connsiteX110" fmla="*/ 1660733 w 4258961"/>
              <a:gd name="connsiteY110" fmla="*/ 1056896 h 2016873"/>
              <a:gd name="connsiteX111" fmla="*/ 1672127 w 4258961"/>
              <a:gd name="connsiteY111" fmla="*/ 1073987 h 2016873"/>
              <a:gd name="connsiteX112" fmla="*/ 1689219 w 4258961"/>
              <a:gd name="connsiteY112" fmla="*/ 1088230 h 2016873"/>
              <a:gd name="connsiteX113" fmla="*/ 1700613 w 4258961"/>
              <a:gd name="connsiteY113" fmla="*/ 1096776 h 2016873"/>
              <a:gd name="connsiteX114" fmla="*/ 1723402 w 4258961"/>
              <a:gd name="connsiteY114" fmla="*/ 1102473 h 2016873"/>
              <a:gd name="connsiteX115" fmla="*/ 1729099 w 4258961"/>
              <a:gd name="connsiteY115" fmla="*/ 1111019 h 2016873"/>
              <a:gd name="connsiteX116" fmla="*/ 1740493 w 4258961"/>
              <a:gd name="connsiteY116" fmla="*/ 1113868 h 2016873"/>
              <a:gd name="connsiteX117" fmla="*/ 1749039 w 4258961"/>
              <a:gd name="connsiteY117" fmla="*/ 1119565 h 2016873"/>
              <a:gd name="connsiteX118" fmla="*/ 1760434 w 4258961"/>
              <a:gd name="connsiteY118" fmla="*/ 1133808 h 2016873"/>
              <a:gd name="connsiteX119" fmla="*/ 1768979 w 4258961"/>
              <a:gd name="connsiteY119" fmla="*/ 1139505 h 2016873"/>
              <a:gd name="connsiteX120" fmla="*/ 1786071 w 4258961"/>
              <a:gd name="connsiteY120" fmla="*/ 1162294 h 2016873"/>
              <a:gd name="connsiteX121" fmla="*/ 1791768 w 4258961"/>
              <a:gd name="connsiteY121" fmla="*/ 1179385 h 2016873"/>
              <a:gd name="connsiteX122" fmla="*/ 1794617 w 4258961"/>
              <a:gd name="connsiteY122" fmla="*/ 1190780 h 2016873"/>
              <a:gd name="connsiteX123" fmla="*/ 1828800 w 4258961"/>
              <a:gd name="connsiteY123" fmla="*/ 1193628 h 2016873"/>
              <a:gd name="connsiteX124" fmla="*/ 1843043 w 4258961"/>
              <a:gd name="connsiteY124" fmla="*/ 1207871 h 2016873"/>
              <a:gd name="connsiteX125" fmla="*/ 1848740 w 4258961"/>
              <a:gd name="connsiteY125" fmla="*/ 1213569 h 2016873"/>
              <a:gd name="connsiteX126" fmla="*/ 1854437 w 4258961"/>
              <a:gd name="connsiteY126" fmla="*/ 1222114 h 2016873"/>
              <a:gd name="connsiteX127" fmla="*/ 1882923 w 4258961"/>
              <a:gd name="connsiteY127" fmla="*/ 1227812 h 2016873"/>
              <a:gd name="connsiteX128" fmla="*/ 1897166 w 4258961"/>
              <a:gd name="connsiteY128" fmla="*/ 1230660 h 2016873"/>
              <a:gd name="connsiteX129" fmla="*/ 1908561 w 4258961"/>
              <a:gd name="connsiteY129" fmla="*/ 1244903 h 2016873"/>
              <a:gd name="connsiteX130" fmla="*/ 1914258 w 4258961"/>
              <a:gd name="connsiteY130" fmla="*/ 1256298 h 2016873"/>
              <a:gd name="connsiteX131" fmla="*/ 1922804 w 4258961"/>
              <a:gd name="connsiteY131" fmla="*/ 1261995 h 2016873"/>
              <a:gd name="connsiteX132" fmla="*/ 1931349 w 4258961"/>
              <a:gd name="connsiteY132" fmla="*/ 1270541 h 2016873"/>
              <a:gd name="connsiteX133" fmla="*/ 1934198 w 4258961"/>
              <a:gd name="connsiteY133" fmla="*/ 1279086 h 2016873"/>
              <a:gd name="connsiteX134" fmla="*/ 1937047 w 4258961"/>
              <a:gd name="connsiteY134" fmla="*/ 1307572 h 2016873"/>
              <a:gd name="connsiteX135" fmla="*/ 1959835 w 4258961"/>
              <a:gd name="connsiteY135" fmla="*/ 1327512 h 2016873"/>
              <a:gd name="connsiteX136" fmla="*/ 1965533 w 4258961"/>
              <a:gd name="connsiteY136" fmla="*/ 1333210 h 2016873"/>
              <a:gd name="connsiteX137" fmla="*/ 1971230 w 4258961"/>
              <a:gd name="connsiteY137" fmla="*/ 1341755 h 2016873"/>
              <a:gd name="connsiteX138" fmla="*/ 1999716 w 4258961"/>
              <a:gd name="connsiteY138" fmla="*/ 1355998 h 2016873"/>
              <a:gd name="connsiteX139" fmla="*/ 2005413 w 4258961"/>
              <a:gd name="connsiteY139" fmla="*/ 1361696 h 2016873"/>
              <a:gd name="connsiteX140" fmla="*/ 2016807 w 4258961"/>
              <a:gd name="connsiteY140" fmla="*/ 1364544 h 2016873"/>
              <a:gd name="connsiteX141" fmla="*/ 2025353 w 4258961"/>
              <a:gd name="connsiteY141" fmla="*/ 1367393 h 2016873"/>
              <a:gd name="connsiteX142" fmla="*/ 2033899 w 4258961"/>
              <a:gd name="connsiteY142" fmla="*/ 1373090 h 2016873"/>
              <a:gd name="connsiteX143" fmla="*/ 2050991 w 4258961"/>
              <a:gd name="connsiteY143" fmla="*/ 1378787 h 2016873"/>
              <a:gd name="connsiteX144" fmla="*/ 2093720 w 4258961"/>
              <a:gd name="connsiteY144" fmla="*/ 1384484 h 2016873"/>
              <a:gd name="connsiteX145" fmla="*/ 2096568 w 4258961"/>
              <a:gd name="connsiteY145" fmla="*/ 1410122 h 2016873"/>
              <a:gd name="connsiteX146" fmla="*/ 2173480 w 4258961"/>
              <a:gd name="connsiteY146" fmla="*/ 1415819 h 2016873"/>
              <a:gd name="connsiteX147" fmla="*/ 2176329 w 4258961"/>
              <a:gd name="connsiteY147" fmla="*/ 1427213 h 2016873"/>
              <a:gd name="connsiteX148" fmla="*/ 2182026 w 4258961"/>
              <a:gd name="connsiteY148" fmla="*/ 1432911 h 2016873"/>
              <a:gd name="connsiteX149" fmla="*/ 2199118 w 4258961"/>
              <a:gd name="connsiteY149" fmla="*/ 1444305 h 2016873"/>
              <a:gd name="connsiteX150" fmla="*/ 2221906 w 4258961"/>
              <a:gd name="connsiteY150" fmla="*/ 1452851 h 2016873"/>
              <a:gd name="connsiteX151" fmla="*/ 2236149 w 4258961"/>
              <a:gd name="connsiteY151" fmla="*/ 1464245 h 2016873"/>
              <a:gd name="connsiteX152" fmla="*/ 2247544 w 4258961"/>
              <a:gd name="connsiteY152" fmla="*/ 1475640 h 2016873"/>
              <a:gd name="connsiteX153" fmla="*/ 2264635 w 4258961"/>
              <a:gd name="connsiteY153" fmla="*/ 1481337 h 2016873"/>
              <a:gd name="connsiteX154" fmla="*/ 2273181 w 4258961"/>
              <a:gd name="connsiteY154" fmla="*/ 1487034 h 2016873"/>
              <a:gd name="connsiteX155" fmla="*/ 2295970 w 4258961"/>
              <a:gd name="connsiteY155" fmla="*/ 1492731 h 2016873"/>
              <a:gd name="connsiteX156" fmla="*/ 2304516 w 4258961"/>
              <a:gd name="connsiteY156" fmla="*/ 1495580 h 2016873"/>
              <a:gd name="connsiteX157" fmla="*/ 2307364 w 4258961"/>
              <a:gd name="connsiteY157" fmla="*/ 1504126 h 2016873"/>
              <a:gd name="connsiteX158" fmla="*/ 2310213 w 4258961"/>
              <a:gd name="connsiteY158" fmla="*/ 1538309 h 2016873"/>
              <a:gd name="connsiteX159" fmla="*/ 2321607 w 4258961"/>
              <a:gd name="connsiteY159" fmla="*/ 1541157 h 2016873"/>
              <a:gd name="connsiteX160" fmla="*/ 2392822 w 4258961"/>
              <a:gd name="connsiteY160" fmla="*/ 1544006 h 2016873"/>
              <a:gd name="connsiteX161" fmla="*/ 2407065 w 4258961"/>
              <a:gd name="connsiteY161" fmla="*/ 1555400 h 2016873"/>
              <a:gd name="connsiteX162" fmla="*/ 2458340 w 4258961"/>
              <a:gd name="connsiteY162" fmla="*/ 1561098 h 2016873"/>
              <a:gd name="connsiteX163" fmla="*/ 2483977 w 4258961"/>
              <a:gd name="connsiteY163" fmla="*/ 1563946 h 2016873"/>
              <a:gd name="connsiteX164" fmla="*/ 2506766 w 4258961"/>
              <a:gd name="connsiteY164" fmla="*/ 1575341 h 2016873"/>
              <a:gd name="connsiteX165" fmla="*/ 2560890 w 4258961"/>
              <a:gd name="connsiteY165" fmla="*/ 1581038 h 2016873"/>
              <a:gd name="connsiteX166" fmla="*/ 2592224 w 4258961"/>
              <a:gd name="connsiteY166" fmla="*/ 1589584 h 2016873"/>
              <a:gd name="connsiteX167" fmla="*/ 2603619 w 4258961"/>
              <a:gd name="connsiteY167" fmla="*/ 1592432 h 2016873"/>
              <a:gd name="connsiteX168" fmla="*/ 2620710 w 4258961"/>
              <a:gd name="connsiteY168" fmla="*/ 1595281 h 2016873"/>
              <a:gd name="connsiteX169" fmla="*/ 2623559 w 4258961"/>
              <a:gd name="connsiteY169" fmla="*/ 1603826 h 2016873"/>
              <a:gd name="connsiteX170" fmla="*/ 2663439 w 4258961"/>
              <a:gd name="connsiteY170" fmla="*/ 1626615 h 2016873"/>
              <a:gd name="connsiteX171" fmla="*/ 2666288 w 4258961"/>
              <a:gd name="connsiteY171" fmla="*/ 1640858 h 2016873"/>
              <a:gd name="connsiteX172" fmla="*/ 2714714 w 4258961"/>
              <a:gd name="connsiteY172" fmla="*/ 1652253 h 2016873"/>
              <a:gd name="connsiteX173" fmla="*/ 2751746 w 4258961"/>
              <a:gd name="connsiteY173" fmla="*/ 1657950 h 2016873"/>
              <a:gd name="connsiteX174" fmla="*/ 2771686 w 4258961"/>
              <a:gd name="connsiteY174" fmla="*/ 1663647 h 2016873"/>
              <a:gd name="connsiteX175" fmla="*/ 2874235 w 4258961"/>
              <a:gd name="connsiteY175" fmla="*/ 1669344 h 2016873"/>
              <a:gd name="connsiteX176" fmla="*/ 2891327 w 4258961"/>
              <a:gd name="connsiteY176" fmla="*/ 1677890 h 2016873"/>
              <a:gd name="connsiteX177" fmla="*/ 2934056 w 4258961"/>
              <a:gd name="connsiteY177" fmla="*/ 1686436 h 2016873"/>
              <a:gd name="connsiteX178" fmla="*/ 2939753 w 4258961"/>
              <a:gd name="connsiteY178" fmla="*/ 1697830 h 2016873"/>
              <a:gd name="connsiteX179" fmla="*/ 2942602 w 4258961"/>
              <a:gd name="connsiteY179" fmla="*/ 1714922 h 2016873"/>
              <a:gd name="connsiteX180" fmla="*/ 2945450 w 4258961"/>
              <a:gd name="connsiteY180" fmla="*/ 1726316 h 2016873"/>
              <a:gd name="connsiteX181" fmla="*/ 2948299 w 4258961"/>
              <a:gd name="connsiteY181" fmla="*/ 1734862 h 2016873"/>
              <a:gd name="connsiteX182" fmla="*/ 3056546 w 4258961"/>
              <a:gd name="connsiteY182" fmla="*/ 1737711 h 2016873"/>
              <a:gd name="connsiteX183" fmla="*/ 3070789 w 4258961"/>
              <a:gd name="connsiteY183" fmla="*/ 1746256 h 2016873"/>
              <a:gd name="connsiteX184" fmla="*/ 3102123 w 4258961"/>
              <a:gd name="connsiteY184" fmla="*/ 1751954 h 2016873"/>
              <a:gd name="connsiteX185" fmla="*/ 3122063 w 4258961"/>
              <a:gd name="connsiteY185" fmla="*/ 1757651 h 2016873"/>
              <a:gd name="connsiteX186" fmla="*/ 3133458 w 4258961"/>
              <a:gd name="connsiteY186" fmla="*/ 1760499 h 2016873"/>
              <a:gd name="connsiteX187" fmla="*/ 3142004 w 4258961"/>
              <a:gd name="connsiteY187" fmla="*/ 1763348 h 2016873"/>
              <a:gd name="connsiteX188" fmla="*/ 3216067 w 4258961"/>
              <a:gd name="connsiteY188" fmla="*/ 1769045 h 2016873"/>
              <a:gd name="connsiteX189" fmla="*/ 3218916 w 4258961"/>
              <a:gd name="connsiteY189" fmla="*/ 1777591 h 2016873"/>
              <a:gd name="connsiteX190" fmla="*/ 3236007 w 4258961"/>
              <a:gd name="connsiteY190" fmla="*/ 1780440 h 2016873"/>
              <a:gd name="connsiteX191" fmla="*/ 3258796 w 4258961"/>
              <a:gd name="connsiteY191" fmla="*/ 1783288 h 2016873"/>
              <a:gd name="connsiteX192" fmla="*/ 3267342 w 4258961"/>
              <a:gd name="connsiteY192" fmla="*/ 1788985 h 2016873"/>
              <a:gd name="connsiteX193" fmla="*/ 3290131 w 4258961"/>
              <a:gd name="connsiteY193" fmla="*/ 1794683 h 2016873"/>
              <a:gd name="connsiteX194" fmla="*/ 3295828 w 4258961"/>
              <a:gd name="connsiteY194" fmla="*/ 1811774 h 2016873"/>
              <a:gd name="connsiteX195" fmla="*/ 3298677 w 4258961"/>
              <a:gd name="connsiteY195" fmla="*/ 1820320 h 2016873"/>
              <a:gd name="connsiteX196" fmla="*/ 3352800 w 4258961"/>
              <a:gd name="connsiteY196" fmla="*/ 1817471 h 2016873"/>
              <a:gd name="connsiteX197" fmla="*/ 3355649 w 4258961"/>
              <a:gd name="connsiteY197" fmla="*/ 1826017 h 2016873"/>
              <a:gd name="connsiteX198" fmla="*/ 3378437 w 4258961"/>
              <a:gd name="connsiteY198" fmla="*/ 1828866 h 2016873"/>
              <a:gd name="connsiteX199" fmla="*/ 3432561 w 4258961"/>
              <a:gd name="connsiteY199" fmla="*/ 1831714 h 2016873"/>
              <a:gd name="connsiteX200" fmla="*/ 3480987 w 4258961"/>
              <a:gd name="connsiteY200" fmla="*/ 1854503 h 2016873"/>
              <a:gd name="connsiteX201" fmla="*/ 3492381 w 4258961"/>
              <a:gd name="connsiteY201" fmla="*/ 1860200 h 2016873"/>
              <a:gd name="connsiteX202" fmla="*/ 3512321 w 4258961"/>
              <a:gd name="connsiteY202" fmla="*/ 1863049 h 2016873"/>
              <a:gd name="connsiteX203" fmla="*/ 3560748 w 4258961"/>
              <a:gd name="connsiteY203" fmla="*/ 1868746 h 2016873"/>
              <a:gd name="connsiteX204" fmla="*/ 3617720 w 4258961"/>
              <a:gd name="connsiteY204" fmla="*/ 1880141 h 2016873"/>
              <a:gd name="connsiteX205" fmla="*/ 3626265 w 4258961"/>
              <a:gd name="connsiteY205" fmla="*/ 1885838 h 2016873"/>
              <a:gd name="connsiteX206" fmla="*/ 3631963 w 4258961"/>
              <a:gd name="connsiteY206" fmla="*/ 1902929 h 2016873"/>
              <a:gd name="connsiteX207" fmla="*/ 3745906 w 4258961"/>
              <a:gd name="connsiteY207" fmla="*/ 1914324 h 2016873"/>
              <a:gd name="connsiteX208" fmla="*/ 3748755 w 4258961"/>
              <a:gd name="connsiteY208" fmla="*/ 1925718 h 2016873"/>
              <a:gd name="connsiteX209" fmla="*/ 3760149 w 4258961"/>
              <a:gd name="connsiteY209" fmla="*/ 1928567 h 2016873"/>
              <a:gd name="connsiteX210" fmla="*/ 3808576 w 4258961"/>
              <a:gd name="connsiteY210" fmla="*/ 1931415 h 2016873"/>
              <a:gd name="connsiteX211" fmla="*/ 3822819 w 4258961"/>
              <a:gd name="connsiteY211" fmla="*/ 1934264 h 2016873"/>
              <a:gd name="connsiteX212" fmla="*/ 3828516 w 4258961"/>
              <a:gd name="connsiteY212" fmla="*/ 1942810 h 2016873"/>
              <a:gd name="connsiteX213" fmla="*/ 3874093 w 4258961"/>
              <a:gd name="connsiteY213" fmla="*/ 1945658 h 2016873"/>
              <a:gd name="connsiteX214" fmla="*/ 3876942 w 4258961"/>
              <a:gd name="connsiteY214" fmla="*/ 1954204 h 2016873"/>
              <a:gd name="connsiteX215" fmla="*/ 3919671 w 4258961"/>
              <a:gd name="connsiteY215" fmla="*/ 1965598 h 2016873"/>
              <a:gd name="connsiteX216" fmla="*/ 3922520 w 4258961"/>
              <a:gd name="connsiteY216" fmla="*/ 1976993 h 2016873"/>
              <a:gd name="connsiteX217" fmla="*/ 3962400 w 4258961"/>
              <a:gd name="connsiteY217" fmla="*/ 1985539 h 2016873"/>
              <a:gd name="connsiteX218" fmla="*/ 4007977 w 4258961"/>
              <a:gd name="connsiteY218" fmla="*/ 1982690 h 2016873"/>
              <a:gd name="connsiteX219" fmla="*/ 4022220 w 4258961"/>
              <a:gd name="connsiteY219" fmla="*/ 1985539 h 2016873"/>
              <a:gd name="connsiteX220" fmla="*/ 4025069 w 4258961"/>
              <a:gd name="connsiteY220" fmla="*/ 2002630 h 2016873"/>
              <a:gd name="connsiteX221" fmla="*/ 4042161 w 4258961"/>
              <a:gd name="connsiteY221" fmla="*/ 2005479 h 2016873"/>
              <a:gd name="connsiteX222" fmla="*/ 4099133 w 4258961"/>
              <a:gd name="connsiteY222" fmla="*/ 2008327 h 2016873"/>
              <a:gd name="connsiteX223" fmla="*/ 4136164 w 4258961"/>
              <a:gd name="connsiteY223" fmla="*/ 2016873 h 2016873"/>
              <a:gd name="connsiteX224" fmla="*/ 4218774 w 4258961"/>
              <a:gd name="connsiteY224" fmla="*/ 2014025 h 2016873"/>
              <a:gd name="connsiteX225" fmla="*/ 4247260 w 4258961"/>
              <a:gd name="connsiteY225" fmla="*/ 2008327 h 2016873"/>
              <a:gd name="connsiteX226" fmla="*/ 4255806 w 4258961"/>
              <a:gd name="connsiteY226" fmla="*/ 2002630 h 2016873"/>
              <a:gd name="connsiteX0" fmla="*/ 0 w 4258961"/>
              <a:gd name="connsiteY0" fmla="*/ 0 h 2016807"/>
              <a:gd name="connsiteX1" fmla="*/ 165219 w 4258961"/>
              <a:gd name="connsiteY1" fmla="*/ 0 h 2016807"/>
              <a:gd name="connsiteX2" fmla="*/ 176613 w 4258961"/>
              <a:gd name="connsiteY2" fmla="*/ 14243 h 2016807"/>
              <a:gd name="connsiteX3" fmla="*/ 185159 w 4258961"/>
              <a:gd name="connsiteY3" fmla="*/ 17091 h 2016807"/>
              <a:gd name="connsiteX4" fmla="*/ 222191 w 4258961"/>
              <a:gd name="connsiteY4" fmla="*/ 19940 h 2016807"/>
              <a:gd name="connsiteX5" fmla="*/ 276314 w 4258961"/>
              <a:gd name="connsiteY5" fmla="*/ 25637 h 2016807"/>
              <a:gd name="connsiteX6" fmla="*/ 310497 w 4258961"/>
              <a:gd name="connsiteY6" fmla="*/ 31334 h 2016807"/>
              <a:gd name="connsiteX7" fmla="*/ 327589 w 4258961"/>
              <a:gd name="connsiteY7" fmla="*/ 39880 h 2016807"/>
              <a:gd name="connsiteX8" fmla="*/ 336134 w 4258961"/>
              <a:gd name="connsiteY8" fmla="*/ 42729 h 2016807"/>
              <a:gd name="connsiteX9" fmla="*/ 353226 w 4258961"/>
              <a:gd name="connsiteY9" fmla="*/ 54123 h 2016807"/>
              <a:gd name="connsiteX10" fmla="*/ 361772 w 4258961"/>
              <a:gd name="connsiteY10" fmla="*/ 59820 h 2016807"/>
              <a:gd name="connsiteX11" fmla="*/ 370318 w 4258961"/>
              <a:gd name="connsiteY11" fmla="*/ 62669 h 2016807"/>
              <a:gd name="connsiteX12" fmla="*/ 384561 w 4258961"/>
              <a:gd name="connsiteY12" fmla="*/ 76912 h 2016807"/>
              <a:gd name="connsiteX13" fmla="*/ 398804 w 4258961"/>
              <a:gd name="connsiteY13" fmla="*/ 88306 h 2016807"/>
              <a:gd name="connsiteX14" fmla="*/ 407349 w 4258961"/>
              <a:gd name="connsiteY14" fmla="*/ 94003 h 2016807"/>
              <a:gd name="connsiteX15" fmla="*/ 413047 w 4258961"/>
              <a:gd name="connsiteY15" fmla="*/ 99701 h 2016807"/>
              <a:gd name="connsiteX16" fmla="*/ 432987 w 4258961"/>
              <a:gd name="connsiteY16" fmla="*/ 105398 h 2016807"/>
              <a:gd name="connsiteX17" fmla="*/ 438684 w 4258961"/>
              <a:gd name="connsiteY17" fmla="*/ 122489 h 2016807"/>
              <a:gd name="connsiteX18" fmla="*/ 458624 w 4258961"/>
              <a:gd name="connsiteY18" fmla="*/ 128187 h 2016807"/>
              <a:gd name="connsiteX19" fmla="*/ 521293 w 4258961"/>
              <a:gd name="connsiteY19" fmla="*/ 131035 h 2016807"/>
              <a:gd name="connsiteX20" fmla="*/ 538385 w 4258961"/>
              <a:gd name="connsiteY20" fmla="*/ 142430 h 2016807"/>
              <a:gd name="connsiteX21" fmla="*/ 546931 w 4258961"/>
              <a:gd name="connsiteY21" fmla="*/ 145278 h 2016807"/>
              <a:gd name="connsiteX22" fmla="*/ 555477 w 4258961"/>
              <a:gd name="connsiteY22" fmla="*/ 150975 h 2016807"/>
              <a:gd name="connsiteX23" fmla="*/ 572568 w 4258961"/>
              <a:gd name="connsiteY23" fmla="*/ 156673 h 2016807"/>
              <a:gd name="connsiteX24" fmla="*/ 589660 w 4258961"/>
              <a:gd name="connsiteY24" fmla="*/ 165218 h 2016807"/>
              <a:gd name="connsiteX25" fmla="*/ 598206 w 4258961"/>
              <a:gd name="connsiteY25" fmla="*/ 170916 h 2016807"/>
              <a:gd name="connsiteX26" fmla="*/ 612449 w 4258961"/>
              <a:gd name="connsiteY26" fmla="*/ 185159 h 2016807"/>
              <a:gd name="connsiteX27" fmla="*/ 660875 w 4258961"/>
              <a:gd name="connsiteY27" fmla="*/ 193704 h 2016807"/>
              <a:gd name="connsiteX28" fmla="*/ 680815 w 4258961"/>
              <a:gd name="connsiteY28" fmla="*/ 213645 h 2016807"/>
              <a:gd name="connsiteX29" fmla="*/ 692209 w 4258961"/>
              <a:gd name="connsiteY29" fmla="*/ 227888 h 2016807"/>
              <a:gd name="connsiteX30" fmla="*/ 700755 w 4258961"/>
              <a:gd name="connsiteY30" fmla="*/ 233585 h 2016807"/>
              <a:gd name="connsiteX31" fmla="*/ 706452 w 4258961"/>
              <a:gd name="connsiteY31" fmla="*/ 242131 h 2016807"/>
              <a:gd name="connsiteX32" fmla="*/ 720695 w 4258961"/>
              <a:gd name="connsiteY32" fmla="*/ 256374 h 2016807"/>
              <a:gd name="connsiteX33" fmla="*/ 732090 w 4258961"/>
              <a:gd name="connsiteY33" fmla="*/ 270617 h 2016807"/>
              <a:gd name="connsiteX34" fmla="*/ 749181 w 4258961"/>
              <a:gd name="connsiteY34" fmla="*/ 273465 h 2016807"/>
              <a:gd name="connsiteX35" fmla="*/ 754878 w 4258961"/>
              <a:gd name="connsiteY35" fmla="*/ 290557 h 2016807"/>
              <a:gd name="connsiteX36" fmla="*/ 783364 w 4258961"/>
              <a:gd name="connsiteY36" fmla="*/ 301951 h 2016807"/>
              <a:gd name="connsiteX37" fmla="*/ 794759 w 4258961"/>
              <a:gd name="connsiteY37" fmla="*/ 304800 h 2016807"/>
              <a:gd name="connsiteX38" fmla="*/ 820396 w 4258961"/>
              <a:gd name="connsiteY38" fmla="*/ 307648 h 2016807"/>
              <a:gd name="connsiteX39" fmla="*/ 826093 w 4258961"/>
              <a:gd name="connsiteY39" fmla="*/ 313346 h 2016807"/>
              <a:gd name="connsiteX40" fmla="*/ 843185 w 4258961"/>
              <a:gd name="connsiteY40" fmla="*/ 319043 h 2016807"/>
              <a:gd name="connsiteX41" fmla="*/ 860277 w 4258961"/>
              <a:gd name="connsiteY41" fmla="*/ 327589 h 2016807"/>
              <a:gd name="connsiteX42" fmla="*/ 874520 w 4258961"/>
              <a:gd name="connsiteY42" fmla="*/ 341832 h 2016807"/>
              <a:gd name="connsiteX43" fmla="*/ 883065 w 4258961"/>
              <a:gd name="connsiteY43" fmla="*/ 344680 h 2016807"/>
              <a:gd name="connsiteX44" fmla="*/ 920097 w 4258961"/>
              <a:gd name="connsiteY44" fmla="*/ 350377 h 2016807"/>
              <a:gd name="connsiteX45" fmla="*/ 928643 w 4258961"/>
              <a:gd name="connsiteY45" fmla="*/ 364620 h 2016807"/>
              <a:gd name="connsiteX46" fmla="*/ 942886 w 4258961"/>
              <a:gd name="connsiteY46" fmla="*/ 376015 h 2016807"/>
              <a:gd name="connsiteX47" fmla="*/ 945734 w 4258961"/>
              <a:gd name="connsiteY47" fmla="*/ 384560 h 2016807"/>
              <a:gd name="connsiteX48" fmla="*/ 957129 w 4258961"/>
              <a:gd name="connsiteY48" fmla="*/ 401652 h 2016807"/>
              <a:gd name="connsiteX49" fmla="*/ 962826 w 4258961"/>
              <a:gd name="connsiteY49" fmla="*/ 410198 h 2016807"/>
              <a:gd name="connsiteX50" fmla="*/ 965675 w 4258961"/>
              <a:gd name="connsiteY50" fmla="*/ 418744 h 2016807"/>
              <a:gd name="connsiteX51" fmla="*/ 971372 w 4258961"/>
              <a:gd name="connsiteY51" fmla="*/ 444381 h 2016807"/>
              <a:gd name="connsiteX52" fmla="*/ 974220 w 4258961"/>
              <a:gd name="connsiteY52" fmla="*/ 464321 h 2016807"/>
              <a:gd name="connsiteX53" fmla="*/ 982766 w 4258961"/>
              <a:gd name="connsiteY53" fmla="*/ 467170 h 2016807"/>
              <a:gd name="connsiteX54" fmla="*/ 991312 w 4258961"/>
              <a:gd name="connsiteY54" fmla="*/ 472867 h 2016807"/>
              <a:gd name="connsiteX55" fmla="*/ 999858 w 4258961"/>
              <a:gd name="connsiteY55" fmla="*/ 481413 h 2016807"/>
              <a:gd name="connsiteX56" fmla="*/ 1016949 w 4258961"/>
              <a:gd name="connsiteY56" fmla="*/ 487110 h 2016807"/>
              <a:gd name="connsiteX57" fmla="*/ 1022647 w 4258961"/>
              <a:gd name="connsiteY57" fmla="*/ 492807 h 2016807"/>
              <a:gd name="connsiteX58" fmla="*/ 1031192 w 4258961"/>
              <a:gd name="connsiteY58" fmla="*/ 498504 h 2016807"/>
              <a:gd name="connsiteX59" fmla="*/ 1039738 w 4258961"/>
              <a:gd name="connsiteY59" fmla="*/ 515596 h 2016807"/>
              <a:gd name="connsiteX60" fmla="*/ 1051133 w 4258961"/>
              <a:gd name="connsiteY60" fmla="*/ 518445 h 2016807"/>
              <a:gd name="connsiteX61" fmla="*/ 1068224 w 4258961"/>
              <a:gd name="connsiteY61" fmla="*/ 524142 h 2016807"/>
              <a:gd name="connsiteX62" fmla="*/ 1082467 w 4258961"/>
              <a:gd name="connsiteY62" fmla="*/ 526990 h 2016807"/>
              <a:gd name="connsiteX63" fmla="*/ 1091013 w 4258961"/>
              <a:gd name="connsiteY63" fmla="*/ 529839 h 2016807"/>
              <a:gd name="connsiteX64" fmla="*/ 1139439 w 4258961"/>
              <a:gd name="connsiteY64" fmla="*/ 538385 h 2016807"/>
              <a:gd name="connsiteX65" fmla="*/ 1150834 w 4258961"/>
              <a:gd name="connsiteY65" fmla="*/ 552628 h 2016807"/>
              <a:gd name="connsiteX66" fmla="*/ 1156531 w 4258961"/>
              <a:gd name="connsiteY66" fmla="*/ 561174 h 2016807"/>
              <a:gd name="connsiteX67" fmla="*/ 1193563 w 4258961"/>
              <a:gd name="connsiteY67" fmla="*/ 564022 h 2016807"/>
              <a:gd name="connsiteX68" fmla="*/ 1219200 w 4258961"/>
              <a:gd name="connsiteY68" fmla="*/ 569719 h 2016807"/>
              <a:gd name="connsiteX69" fmla="*/ 1230594 w 4258961"/>
              <a:gd name="connsiteY69" fmla="*/ 583962 h 2016807"/>
              <a:gd name="connsiteX70" fmla="*/ 1239140 w 4258961"/>
              <a:gd name="connsiteY70" fmla="*/ 586811 h 2016807"/>
              <a:gd name="connsiteX71" fmla="*/ 1247686 w 4258961"/>
              <a:gd name="connsiteY71" fmla="*/ 620994 h 2016807"/>
              <a:gd name="connsiteX72" fmla="*/ 1250534 w 4258961"/>
              <a:gd name="connsiteY72" fmla="*/ 649480 h 2016807"/>
              <a:gd name="connsiteX73" fmla="*/ 1273323 w 4258961"/>
              <a:gd name="connsiteY73" fmla="*/ 652329 h 2016807"/>
              <a:gd name="connsiteX74" fmla="*/ 1281869 w 4258961"/>
              <a:gd name="connsiteY74" fmla="*/ 709301 h 2016807"/>
              <a:gd name="connsiteX75" fmla="*/ 1293263 w 4258961"/>
              <a:gd name="connsiteY75" fmla="*/ 712149 h 2016807"/>
              <a:gd name="connsiteX76" fmla="*/ 1296112 w 4258961"/>
              <a:gd name="connsiteY76" fmla="*/ 737787 h 2016807"/>
              <a:gd name="connsiteX77" fmla="*/ 1301809 w 4258961"/>
              <a:gd name="connsiteY77" fmla="*/ 746332 h 2016807"/>
              <a:gd name="connsiteX78" fmla="*/ 1304658 w 4258961"/>
              <a:gd name="connsiteY78" fmla="*/ 760575 h 2016807"/>
              <a:gd name="connsiteX79" fmla="*/ 1318901 w 4258961"/>
              <a:gd name="connsiteY79" fmla="*/ 763424 h 2016807"/>
              <a:gd name="connsiteX80" fmla="*/ 1347387 w 4258961"/>
              <a:gd name="connsiteY80" fmla="*/ 766273 h 2016807"/>
              <a:gd name="connsiteX81" fmla="*/ 1355933 w 4258961"/>
              <a:gd name="connsiteY81" fmla="*/ 803304 h 2016807"/>
              <a:gd name="connsiteX82" fmla="*/ 1373024 w 4258961"/>
              <a:gd name="connsiteY82" fmla="*/ 809002 h 2016807"/>
              <a:gd name="connsiteX83" fmla="*/ 1381570 w 4258961"/>
              <a:gd name="connsiteY83" fmla="*/ 811850 h 2016807"/>
              <a:gd name="connsiteX84" fmla="*/ 1410056 w 4258961"/>
              <a:gd name="connsiteY84" fmla="*/ 820396 h 2016807"/>
              <a:gd name="connsiteX85" fmla="*/ 1424299 w 4258961"/>
              <a:gd name="connsiteY85" fmla="*/ 826093 h 2016807"/>
              <a:gd name="connsiteX86" fmla="*/ 1441391 w 4258961"/>
              <a:gd name="connsiteY86" fmla="*/ 831790 h 2016807"/>
              <a:gd name="connsiteX87" fmla="*/ 1449936 w 4258961"/>
              <a:gd name="connsiteY87" fmla="*/ 834639 h 2016807"/>
              <a:gd name="connsiteX88" fmla="*/ 1458482 w 4258961"/>
              <a:gd name="connsiteY88" fmla="*/ 840336 h 2016807"/>
              <a:gd name="connsiteX89" fmla="*/ 1467028 w 4258961"/>
              <a:gd name="connsiteY89" fmla="*/ 843185 h 2016807"/>
              <a:gd name="connsiteX90" fmla="*/ 1484120 w 4258961"/>
              <a:gd name="connsiteY90" fmla="*/ 857428 h 2016807"/>
              <a:gd name="connsiteX91" fmla="*/ 1495514 w 4258961"/>
              <a:gd name="connsiteY91" fmla="*/ 863125 h 2016807"/>
              <a:gd name="connsiteX92" fmla="*/ 1512606 w 4258961"/>
              <a:gd name="connsiteY92" fmla="*/ 874519 h 2016807"/>
              <a:gd name="connsiteX93" fmla="*/ 1521151 w 4258961"/>
              <a:gd name="connsiteY93" fmla="*/ 877368 h 2016807"/>
              <a:gd name="connsiteX94" fmla="*/ 1538243 w 4258961"/>
              <a:gd name="connsiteY94" fmla="*/ 888762 h 2016807"/>
              <a:gd name="connsiteX95" fmla="*/ 1546789 w 4258961"/>
              <a:gd name="connsiteY95" fmla="*/ 891611 h 2016807"/>
              <a:gd name="connsiteX96" fmla="*/ 1555334 w 4258961"/>
              <a:gd name="connsiteY96" fmla="*/ 897308 h 2016807"/>
              <a:gd name="connsiteX97" fmla="*/ 1561032 w 4258961"/>
              <a:gd name="connsiteY97" fmla="*/ 903005 h 2016807"/>
              <a:gd name="connsiteX98" fmla="*/ 1569577 w 4258961"/>
              <a:gd name="connsiteY98" fmla="*/ 905854 h 2016807"/>
              <a:gd name="connsiteX99" fmla="*/ 1572426 w 4258961"/>
              <a:gd name="connsiteY99" fmla="*/ 914400 h 2016807"/>
              <a:gd name="connsiteX100" fmla="*/ 1583820 w 4258961"/>
              <a:gd name="connsiteY100" fmla="*/ 931491 h 2016807"/>
              <a:gd name="connsiteX101" fmla="*/ 1589518 w 4258961"/>
              <a:gd name="connsiteY101" fmla="*/ 948583 h 2016807"/>
              <a:gd name="connsiteX102" fmla="*/ 1592366 w 4258961"/>
              <a:gd name="connsiteY102" fmla="*/ 957129 h 2016807"/>
              <a:gd name="connsiteX103" fmla="*/ 1598063 w 4258961"/>
              <a:gd name="connsiteY103" fmla="*/ 979918 h 2016807"/>
              <a:gd name="connsiteX104" fmla="*/ 1603761 w 4258961"/>
              <a:gd name="connsiteY104" fmla="*/ 988463 h 2016807"/>
              <a:gd name="connsiteX105" fmla="*/ 1612306 w 4258961"/>
              <a:gd name="connsiteY105" fmla="*/ 1008403 h 2016807"/>
              <a:gd name="connsiteX106" fmla="*/ 1620852 w 4258961"/>
              <a:gd name="connsiteY106" fmla="*/ 1025495 h 2016807"/>
              <a:gd name="connsiteX107" fmla="*/ 1637944 w 4258961"/>
              <a:gd name="connsiteY107" fmla="*/ 1031192 h 2016807"/>
              <a:gd name="connsiteX108" fmla="*/ 1643641 w 4258961"/>
              <a:gd name="connsiteY108" fmla="*/ 1039738 h 2016807"/>
              <a:gd name="connsiteX109" fmla="*/ 1660733 w 4258961"/>
              <a:gd name="connsiteY109" fmla="*/ 1056830 h 2016807"/>
              <a:gd name="connsiteX110" fmla="*/ 1672127 w 4258961"/>
              <a:gd name="connsiteY110" fmla="*/ 1073921 h 2016807"/>
              <a:gd name="connsiteX111" fmla="*/ 1689219 w 4258961"/>
              <a:gd name="connsiteY111" fmla="*/ 1088164 h 2016807"/>
              <a:gd name="connsiteX112" fmla="*/ 1700613 w 4258961"/>
              <a:gd name="connsiteY112" fmla="*/ 1096710 h 2016807"/>
              <a:gd name="connsiteX113" fmla="*/ 1723402 w 4258961"/>
              <a:gd name="connsiteY113" fmla="*/ 1102407 h 2016807"/>
              <a:gd name="connsiteX114" fmla="*/ 1729099 w 4258961"/>
              <a:gd name="connsiteY114" fmla="*/ 1110953 h 2016807"/>
              <a:gd name="connsiteX115" fmla="*/ 1740493 w 4258961"/>
              <a:gd name="connsiteY115" fmla="*/ 1113802 h 2016807"/>
              <a:gd name="connsiteX116" fmla="*/ 1749039 w 4258961"/>
              <a:gd name="connsiteY116" fmla="*/ 1119499 h 2016807"/>
              <a:gd name="connsiteX117" fmla="*/ 1760434 w 4258961"/>
              <a:gd name="connsiteY117" fmla="*/ 1133742 h 2016807"/>
              <a:gd name="connsiteX118" fmla="*/ 1768979 w 4258961"/>
              <a:gd name="connsiteY118" fmla="*/ 1139439 h 2016807"/>
              <a:gd name="connsiteX119" fmla="*/ 1786071 w 4258961"/>
              <a:gd name="connsiteY119" fmla="*/ 1162228 h 2016807"/>
              <a:gd name="connsiteX120" fmla="*/ 1791768 w 4258961"/>
              <a:gd name="connsiteY120" fmla="*/ 1179319 h 2016807"/>
              <a:gd name="connsiteX121" fmla="*/ 1794617 w 4258961"/>
              <a:gd name="connsiteY121" fmla="*/ 1190714 h 2016807"/>
              <a:gd name="connsiteX122" fmla="*/ 1828800 w 4258961"/>
              <a:gd name="connsiteY122" fmla="*/ 1193562 h 2016807"/>
              <a:gd name="connsiteX123" fmla="*/ 1843043 w 4258961"/>
              <a:gd name="connsiteY123" fmla="*/ 1207805 h 2016807"/>
              <a:gd name="connsiteX124" fmla="*/ 1848740 w 4258961"/>
              <a:gd name="connsiteY124" fmla="*/ 1213503 h 2016807"/>
              <a:gd name="connsiteX125" fmla="*/ 1854437 w 4258961"/>
              <a:gd name="connsiteY125" fmla="*/ 1222048 h 2016807"/>
              <a:gd name="connsiteX126" fmla="*/ 1882923 w 4258961"/>
              <a:gd name="connsiteY126" fmla="*/ 1227746 h 2016807"/>
              <a:gd name="connsiteX127" fmla="*/ 1897166 w 4258961"/>
              <a:gd name="connsiteY127" fmla="*/ 1230594 h 2016807"/>
              <a:gd name="connsiteX128" fmla="*/ 1908561 w 4258961"/>
              <a:gd name="connsiteY128" fmla="*/ 1244837 h 2016807"/>
              <a:gd name="connsiteX129" fmla="*/ 1914258 w 4258961"/>
              <a:gd name="connsiteY129" fmla="*/ 1256232 h 2016807"/>
              <a:gd name="connsiteX130" fmla="*/ 1922804 w 4258961"/>
              <a:gd name="connsiteY130" fmla="*/ 1261929 h 2016807"/>
              <a:gd name="connsiteX131" fmla="*/ 1931349 w 4258961"/>
              <a:gd name="connsiteY131" fmla="*/ 1270475 h 2016807"/>
              <a:gd name="connsiteX132" fmla="*/ 1934198 w 4258961"/>
              <a:gd name="connsiteY132" fmla="*/ 1279020 h 2016807"/>
              <a:gd name="connsiteX133" fmla="*/ 1937047 w 4258961"/>
              <a:gd name="connsiteY133" fmla="*/ 1307506 h 2016807"/>
              <a:gd name="connsiteX134" fmla="*/ 1959835 w 4258961"/>
              <a:gd name="connsiteY134" fmla="*/ 1327446 h 2016807"/>
              <a:gd name="connsiteX135" fmla="*/ 1965533 w 4258961"/>
              <a:gd name="connsiteY135" fmla="*/ 1333144 h 2016807"/>
              <a:gd name="connsiteX136" fmla="*/ 1971230 w 4258961"/>
              <a:gd name="connsiteY136" fmla="*/ 1341689 h 2016807"/>
              <a:gd name="connsiteX137" fmla="*/ 1999716 w 4258961"/>
              <a:gd name="connsiteY137" fmla="*/ 1355932 h 2016807"/>
              <a:gd name="connsiteX138" fmla="*/ 2005413 w 4258961"/>
              <a:gd name="connsiteY138" fmla="*/ 1361630 h 2016807"/>
              <a:gd name="connsiteX139" fmla="*/ 2016807 w 4258961"/>
              <a:gd name="connsiteY139" fmla="*/ 1364478 h 2016807"/>
              <a:gd name="connsiteX140" fmla="*/ 2025353 w 4258961"/>
              <a:gd name="connsiteY140" fmla="*/ 1367327 h 2016807"/>
              <a:gd name="connsiteX141" fmla="*/ 2033899 w 4258961"/>
              <a:gd name="connsiteY141" fmla="*/ 1373024 h 2016807"/>
              <a:gd name="connsiteX142" fmla="*/ 2050991 w 4258961"/>
              <a:gd name="connsiteY142" fmla="*/ 1378721 h 2016807"/>
              <a:gd name="connsiteX143" fmla="*/ 2093720 w 4258961"/>
              <a:gd name="connsiteY143" fmla="*/ 1384418 h 2016807"/>
              <a:gd name="connsiteX144" fmla="*/ 2096568 w 4258961"/>
              <a:gd name="connsiteY144" fmla="*/ 1410056 h 2016807"/>
              <a:gd name="connsiteX145" fmla="*/ 2173480 w 4258961"/>
              <a:gd name="connsiteY145" fmla="*/ 1415753 h 2016807"/>
              <a:gd name="connsiteX146" fmla="*/ 2176329 w 4258961"/>
              <a:gd name="connsiteY146" fmla="*/ 1427147 h 2016807"/>
              <a:gd name="connsiteX147" fmla="*/ 2182026 w 4258961"/>
              <a:gd name="connsiteY147" fmla="*/ 1432845 h 2016807"/>
              <a:gd name="connsiteX148" fmla="*/ 2199118 w 4258961"/>
              <a:gd name="connsiteY148" fmla="*/ 1444239 h 2016807"/>
              <a:gd name="connsiteX149" fmla="*/ 2221906 w 4258961"/>
              <a:gd name="connsiteY149" fmla="*/ 1452785 h 2016807"/>
              <a:gd name="connsiteX150" fmla="*/ 2236149 w 4258961"/>
              <a:gd name="connsiteY150" fmla="*/ 1464179 h 2016807"/>
              <a:gd name="connsiteX151" fmla="*/ 2247544 w 4258961"/>
              <a:gd name="connsiteY151" fmla="*/ 1475574 h 2016807"/>
              <a:gd name="connsiteX152" fmla="*/ 2264635 w 4258961"/>
              <a:gd name="connsiteY152" fmla="*/ 1481271 h 2016807"/>
              <a:gd name="connsiteX153" fmla="*/ 2273181 w 4258961"/>
              <a:gd name="connsiteY153" fmla="*/ 1486968 h 2016807"/>
              <a:gd name="connsiteX154" fmla="*/ 2295970 w 4258961"/>
              <a:gd name="connsiteY154" fmla="*/ 1492665 h 2016807"/>
              <a:gd name="connsiteX155" fmla="*/ 2304516 w 4258961"/>
              <a:gd name="connsiteY155" fmla="*/ 1495514 h 2016807"/>
              <a:gd name="connsiteX156" fmla="*/ 2307364 w 4258961"/>
              <a:gd name="connsiteY156" fmla="*/ 1504060 h 2016807"/>
              <a:gd name="connsiteX157" fmla="*/ 2310213 w 4258961"/>
              <a:gd name="connsiteY157" fmla="*/ 1538243 h 2016807"/>
              <a:gd name="connsiteX158" fmla="*/ 2321607 w 4258961"/>
              <a:gd name="connsiteY158" fmla="*/ 1541091 h 2016807"/>
              <a:gd name="connsiteX159" fmla="*/ 2392822 w 4258961"/>
              <a:gd name="connsiteY159" fmla="*/ 1543940 h 2016807"/>
              <a:gd name="connsiteX160" fmla="*/ 2407065 w 4258961"/>
              <a:gd name="connsiteY160" fmla="*/ 1555334 h 2016807"/>
              <a:gd name="connsiteX161" fmla="*/ 2458340 w 4258961"/>
              <a:gd name="connsiteY161" fmla="*/ 1561032 h 2016807"/>
              <a:gd name="connsiteX162" fmla="*/ 2483977 w 4258961"/>
              <a:gd name="connsiteY162" fmla="*/ 1563880 h 2016807"/>
              <a:gd name="connsiteX163" fmla="*/ 2506766 w 4258961"/>
              <a:gd name="connsiteY163" fmla="*/ 1575275 h 2016807"/>
              <a:gd name="connsiteX164" fmla="*/ 2560890 w 4258961"/>
              <a:gd name="connsiteY164" fmla="*/ 1580972 h 2016807"/>
              <a:gd name="connsiteX165" fmla="*/ 2592224 w 4258961"/>
              <a:gd name="connsiteY165" fmla="*/ 1589518 h 2016807"/>
              <a:gd name="connsiteX166" fmla="*/ 2603619 w 4258961"/>
              <a:gd name="connsiteY166" fmla="*/ 1592366 h 2016807"/>
              <a:gd name="connsiteX167" fmla="*/ 2620710 w 4258961"/>
              <a:gd name="connsiteY167" fmla="*/ 1595215 h 2016807"/>
              <a:gd name="connsiteX168" fmla="*/ 2623559 w 4258961"/>
              <a:gd name="connsiteY168" fmla="*/ 1603760 h 2016807"/>
              <a:gd name="connsiteX169" fmla="*/ 2663439 w 4258961"/>
              <a:gd name="connsiteY169" fmla="*/ 1626549 h 2016807"/>
              <a:gd name="connsiteX170" fmla="*/ 2666288 w 4258961"/>
              <a:gd name="connsiteY170" fmla="*/ 1640792 h 2016807"/>
              <a:gd name="connsiteX171" fmla="*/ 2714714 w 4258961"/>
              <a:gd name="connsiteY171" fmla="*/ 1652187 h 2016807"/>
              <a:gd name="connsiteX172" fmla="*/ 2751746 w 4258961"/>
              <a:gd name="connsiteY172" fmla="*/ 1657884 h 2016807"/>
              <a:gd name="connsiteX173" fmla="*/ 2771686 w 4258961"/>
              <a:gd name="connsiteY173" fmla="*/ 1663581 h 2016807"/>
              <a:gd name="connsiteX174" fmla="*/ 2874235 w 4258961"/>
              <a:gd name="connsiteY174" fmla="*/ 1669278 h 2016807"/>
              <a:gd name="connsiteX175" fmla="*/ 2891327 w 4258961"/>
              <a:gd name="connsiteY175" fmla="*/ 1677824 h 2016807"/>
              <a:gd name="connsiteX176" fmla="*/ 2934056 w 4258961"/>
              <a:gd name="connsiteY176" fmla="*/ 1686370 h 2016807"/>
              <a:gd name="connsiteX177" fmla="*/ 2939753 w 4258961"/>
              <a:gd name="connsiteY177" fmla="*/ 1697764 h 2016807"/>
              <a:gd name="connsiteX178" fmla="*/ 2942602 w 4258961"/>
              <a:gd name="connsiteY178" fmla="*/ 1714856 h 2016807"/>
              <a:gd name="connsiteX179" fmla="*/ 2945450 w 4258961"/>
              <a:gd name="connsiteY179" fmla="*/ 1726250 h 2016807"/>
              <a:gd name="connsiteX180" fmla="*/ 2948299 w 4258961"/>
              <a:gd name="connsiteY180" fmla="*/ 1734796 h 2016807"/>
              <a:gd name="connsiteX181" fmla="*/ 3056546 w 4258961"/>
              <a:gd name="connsiteY181" fmla="*/ 1737645 h 2016807"/>
              <a:gd name="connsiteX182" fmla="*/ 3070789 w 4258961"/>
              <a:gd name="connsiteY182" fmla="*/ 1746190 h 2016807"/>
              <a:gd name="connsiteX183" fmla="*/ 3102123 w 4258961"/>
              <a:gd name="connsiteY183" fmla="*/ 1751888 h 2016807"/>
              <a:gd name="connsiteX184" fmla="*/ 3122063 w 4258961"/>
              <a:gd name="connsiteY184" fmla="*/ 1757585 h 2016807"/>
              <a:gd name="connsiteX185" fmla="*/ 3133458 w 4258961"/>
              <a:gd name="connsiteY185" fmla="*/ 1760433 h 2016807"/>
              <a:gd name="connsiteX186" fmla="*/ 3142004 w 4258961"/>
              <a:gd name="connsiteY186" fmla="*/ 1763282 h 2016807"/>
              <a:gd name="connsiteX187" fmla="*/ 3216067 w 4258961"/>
              <a:gd name="connsiteY187" fmla="*/ 1768979 h 2016807"/>
              <a:gd name="connsiteX188" fmla="*/ 3218916 w 4258961"/>
              <a:gd name="connsiteY188" fmla="*/ 1777525 h 2016807"/>
              <a:gd name="connsiteX189" fmla="*/ 3236007 w 4258961"/>
              <a:gd name="connsiteY189" fmla="*/ 1780374 h 2016807"/>
              <a:gd name="connsiteX190" fmla="*/ 3258796 w 4258961"/>
              <a:gd name="connsiteY190" fmla="*/ 1783222 h 2016807"/>
              <a:gd name="connsiteX191" fmla="*/ 3267342 w 4258961"/>
              <a:gd name="connsiteY191" fmla="*/ 1788919 h 2016807"/>
              <a:gd name="connsiteX192" fmla="*/ 3290131 w 4258961"/>
              <a:gd name="connsiteY192" fmla="*/ 1794617 h 2016807"/>
              <a:gd name="connsiteX193" fmla="*/ 3295828 w 4258961"/>
              <a:gd name="connsiteY193" fmla="*/ 1811708 h 2016807"/>
              <a:gd name="connsiteX194" fmla="*/ 3298677 w 4258961"/>
              <a:gd name="connsiteY194" fmla="*/ 1820254 h 2016807"/>
              <a:gd name="connsiteX195" fmla="*/ 3352800 w 4258961"/>
              <a:gd name="connsiteY195" fmla="*/ 1817405 h 2016807"/>
              <a:gd name="connsiteX196" fmla="*/ 3355649 w 4258961"/>
              <a:gd name="connsiteY196" fmla="*/ 1825951 h 2016807"/>
              <a:gd name="connsiteX197" fmla="*/ 3378437 w 4258961"/>
              <a:gd name="connsiteY197" fmla="*/ 1828800 h 2016807"/>
              <a:gd name="connsiteX198" fmla="*/ 3432561 w 4258961"/>
              <a:gd name="connsiteY198" fmla="*/ 1831648 h 2016807"/>
              <a:gd name="connsiteX199" fmla="*/ 3480987 w 4258961"/>
              <a:gd name="connsiteY199" fmla="*/ 1854437 h 2016807"/>
              <a:gd name="connsiteX200" fmla="*/ 3492381 w 4258961"/>
              <a:gd name="connsiteY200" fmla="*/ 1860134 h 2016807"/>
              <a:gd name="connsiteX201" fmla="*/ 3512321 w 4258961"/>
              <a:gd name="connsiteY201" fmla="*/ 1862983 h 2016807"/>
              <a:gd name="connsiteX202" fmla="*/ 3560748 w 4258961"/>
              <a:gd name="connsiteY202" fmla="*/ 1868680 h 2016807"/>
              <a:gd name="connsiteX203" fmla="*/ 3617720 w 4258961"/>
              <a:gd name="connsiteY203" fmla="*/ 1880075 h 2016807"/>
              <a:gd name="connsiteX204" fmla="*/ 3626265 w 4258961"/>
              <a:gd name="connsiteY204" fmla="*/ 1885772 h 2016807"/>
              <a:gd name="connsiteX205" fmla="*/ 3631963 w 4258961"/>
              <a:gd name="connsiteY205" fmla="*/ 1902863 h 2016807"/>
              <a:gd name="connsiteX206" fmla="*/ 3745906 w 4258961"/>
              <a:gd name="connsiteY206" fmla="*/ 1914258 h 2016807"/>
              <a:gd name="connsiteX207" fmla="*/ 3748755 w 4258961"/>
              <a:gd name="connsiteY207" fmla="*/ 1925652 h 2016807"/>
              <a:gd name="connsiteX208" fmla="*/ 3760149 w 4258961"/>
              <a:gd name="connsiteY208" fmla="*/ 1928501 h 2016807"/>
              <a:gd name="connsiteX209" fmla="*/ 3808576 w 4258961"/>
              <a:gd name="connsiteY209" fmla="*/ 1931349 h 2016807"/>
              <a:gd name="connsiteX210" fmla="*/ 3822819 w 4258961"/>
              <a:gd name="connsiteY210" fmla="*/ 1934198 h 2016807"/>
              <a:gd name="connsiteX211" fmla="*/ 3828516 w 4258961"/>
              <a:gd name="connsiteY211" fmla="*/ 1942744 h 2016807"/>
              <a:gd name="connsiteX212" fmla="*/ 3874093 w 4258961"/>
              <a:gd name="connsiteY212" fmla="*/ 1945592 h 2016807"/>
              <a:gd name="connsiteX213" fmla="*/ 3876942 w 4258961"/>
              <a:gd name="connsiteY213" fmla="*/ 1954138 h 2016807"/>
              <a:gd name="connsiteX214" fmla="*/ 3919671 w 4258961"/>
              <a:gd name="connsiteY214" fmla="*/ 1965532 h 2016807"/>
              <a:gd name="connsiteX215" fmla="*/ 3922520 w 4258961"/>
              <a:gd name="connsiteY215" fmla="*/ 1976927 h 2016807"/>
              <a:gd name="connsiteX216" fmla="*/ 3962400 w 4258961"/>
              <a:gd name="connsiteY216" fmla="*/ 1985473 h 2016807"/>
              <a:gd name="connsiteX217" fmla="*/ 4007977 w 4258961"/>
              <a:gd name="connsiteY217" fmla="*/ 1982624 h 2016807"/>
              <a:gd name="connsiteX218" fmla="*/ 4022220 w 4258961"/>
              <a:gd name="connsiteY218" fmla="*/ 1985473 h 2016807"/>
              <a:gd name="connsiteX219" fmla="*/ 4025069 w 4258961"/>
              <a:gd name="connsiteY219" fmla="*/ 2002564 h 2016807"/>
              <a:gd name="connsiteX220" fmla="*/ 4042161 w 4258961"/>
              <a:gd name="connsiteY220" fmla="*/ 2005413 h 2016807"/>
              <a:gd name="connsiteX221" fmla="*/ 4099133 w 4258961"/>
              <a:gd name="connsiteY221" fmla="*/ 2008261 h 2016807"/>
              <a:gd name="connsiteX222" fmla="*/ 4136164 w 4258961"/>
              <a:gd name="connsiteY222" fmla="*/ 2016807 h 2016807"/>
              <a:gd name="connsiteX223" fmla="*/ 4218774 w 4258961"/>
              <a:gd name="connsiteY223" fmla="*/ 2013959 h 2016807"/>
              <a:gd name="connsiteX224" fmla="*/ 4247260 w 4258961"/>
              <a:gd name="connsiteY224" fmla="*/ 2008261 h 2016807"/>
              <a:gd name="connsiteX225" fmla="*/ 4255806 w 4258961"/>
              <a:gd name="connsiteY225" fmla="*/ 2002564 h 2016807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458624 w 4258961"/>
              <a:gd name="connsiteY17" fmla="*/ 129452 h 2018072"/>
              <a:gd name="connsiteX18" fmla="*/ 521293 w 4258961"/>
              <a:gd name="connsiteY18" fmla="*/ 132300 h 2018072"/>
              <a:gd name="connsiteX19" fmla="*/ 538385 w 4258961"/>
              <a:gd name="connsiteY19" fmla="*/ 143695 h 2018072"/>
              <a:gd name="connsiteX20" fmla="*/ 546931 w 4258961"/>
              <a:gd name="connsiteY20" fmla="*/ 146543 h 2018072"/>
              <a:gd name="connsiteX21" fmla="*/ 555477 w 4258961"/>
              <a:gd name="connsiteY21" fmla="*/ 152240 h 2018072"/>
              <a:gd name="connsiteX22" fmla="*/ 572568 w 4258961"/>
              <a:gd name="connsiteY22" fmla="*/ 157938 h 2018072"/>
              <a:gd name="connsiteX23" fmla="*/ 589660 w 4258961"/>
              <a:gd name="connsiteY23" fmla="*/ 166483 h 2018072"/>
              <a:gd name="connsiteX24" fmla="*/ 598206 w 4258961"/>
              <a:gd name="connsiteY24" fmla="*/ 172181 h 2018072"/>
              <a:gd name="connsiteX25" fmla="*/ 612449 w 4258961"/>
              <a:gd name="connsiteY25" fmla="*/ 186424 h 2018072"/>
              <a:gd name="connsiteX26" fmla="*/ 660875 w 4258961"/>
              <a:gd name="connsiteY26" fmla="*/ 194969 h 2018072"/>
              <a:gd name="connsiteX27" fmla="*/ 680815 w 4258961"/>
              <a:gd name="connsiteY27" fmla="*/ 214910 h 2018072"/>
              <a:gd name="connsiteX28" fmla="*/ 692209 w 4258961"/>
              <a:gd name="connsiteY28" fmla="*/ 229153 h 2018072"/>
              <a:gd name="connsiteX29" fmla="*/ 700755 w 4258961"/>
              <a:gd name="connsiteY29" fmla="*/ 234850 h 2018072"/>
              <a:gd name="connsiteX30" fmla="*/ 706452 w 4258961"/>
              <a:gd name="connsiteY30" fmla="*/ 243396 h 2018072"/>
              <a:gd name="connsiteX31" fmla="*/ 720695 w 4258961"/>
              <a:gd name="connsiteY31" fmla="*/ 257639 h 2018072"/>
              <a:gd name="connsiteX32" fmla="*/ 732090 w 4258961"/>
              <a:gd name="connsiteY32" fmla="*/ 271882 h 2018072"/>
              <a:gd name="connsiteX33" fmla="*/ 749181 w 4258961"/>
              <a:gd name="connsiteY33" fmla="*/ 274730 h 2018072"/>
              <a:gd name="connsiteX34" fmla="*/ 754878 w 4258961"/>
              <a:gd name="connsiteY34" fmla="*/ 291822 h 2018072"/>
              <a:gd name="connsiteX35" fmla="*/ 783364 w 4258961"/>
              <a:gd name="connsiteY35" fmla="*/ 303216 h 2018072"/>
              <a:gd name="connsiteX36" fmla="*/ 794759 w 4258961"/>
              <a:gd name="connsiteY36" fmla="*/ 306065 h 2018072"/>
              <a:gd name="connsiteX37" fmla="*/ 820396 w 4258961"/>
              <a:gd name="connsiteY37" fmla="*/ 308913 h 2018072"/>
              <a:gd name="connsiteX38" fmla="*/ 826093 w 4258961"/>
              <a:gd name="connsiteY38" fmla="*/ 314611 h 2018072"/>
              <a:gd name="connsiteX39" fmla="*/ 843185 w 4258961"/>
              <a:gd name="connsiteY39" fmla="*/ 320308 h 2018072"/>
              <a:gd name="connsiteX40" fmla="*/ 860277 w 4258961"/>
              <a:gd name="connsiteY40" fmla="*/ 328854 h 2018072"/>
              <a:gd name="connsiteX41" fmla="*/ 874520 w 4258961"/>
              <a:gd name="connsiteY41" fmla="*/ 343097 h 2018072"/>
              <a:gd name="connsiteX42" fmla="*/ 883065 w 4258961"/>
              <a:gd name="connsiteY42" fmla="*/ 345945 h 2018072"/>
              <a:gd name="connsiteX43" fmla="*/ 920097 w 4258961"/>
              <a:gd name="connsiteY43" fmla="*/ 351642 h 2018072"/>
              <a:gd name="connsiteX44" fmla="*/ 928643 w 4258961"/>
              <a:gd name="connsiteY44" fmla="*/ 365885 h 2018072"/>
              <a:gd name="connsiteX45" fmla="*/ 942886 w 4258961"/>
              <a:gd name="connsiteY45" fmla="*/ 377280 h 2018072"/>
              <a:gd name="connsiteX46" fmla="*/ 945734 w 4258961"/>
              <a:gd name="connsiteY46" fmla="*/ 385825 h 2018072"/>
              <a:gd name="connsiteX47" fmla="*/ 957129 w 4258961"/>
              <a:gd name="connsiteY47" fmla="*/ 402917 h 2018072"/>
              <a:gd name="connsiteX48" fmla="*/ 962826 w 4258961"/>
              <a:gd name="connsiteY48" fmla="*/ 411463 h 2018072"/>
              <a:gd name="connsiteX49" fmla="*/ 965675 w 4258961"/>
              <a:gd name="connsiteY49" fmla="*/ 420009 h 2018072"/>
              <a:gd name="connsiteX50" fmla="*/ 971372 w 4258961"/>
              <a:gd name="connsiteY50" fmla="*/ 445646 h 2018072"/>
              <a:gd name="connsiteX51" fmla="*/ 974220 w 4258961"/>
              <a:gd name="connsiteY51" fmla="*/ 465586 h 2018072"/>
              <a:gd name="connsiteX52" fmla="*/ 982766 w 4258961"/>
              <a:gd name="connsiteY52" fmla="*/ 468435 h 2018072"/>
              <a:gd name="connsiteX53" fmla="*/ 991312 w 4258961"/>
              <a:gd name="connsiteY53" fmla="*/ 474132 h 2018072"/>
              <a:gd name="connsiteX54" fmla="*/ 999858 w 4258961"/>
              <a:gd name="connsiteY54" fmla="*/ 482678 h 2018072"/>
              <a:gd name="connsiteX55" fmla="*/ 1016949 w 4258961"/>
              <a:gd name="connsiteY55" fmla="*/ 488375 h 2018072"/>
              <a:gd name="connsiteX56" fmla="*/ 1022647 w 4258961"/>
              <a:gd name="connsiteY56" fmla="*/ 494072 h 2018072"/>
              <a:gd name="connsiteX57" fmla="*/ 1031192 w 4258961"/>
              <a:gd name="connsiteY57" fmla="*/ 499769 h 2018072"/>
              <a:gd name="connsiteX58" fmla="*/ 1039738 w 4258961"/>
              <a:gd name="connsiteY58" fmla="*/ 516861 h 2018072"/>
              <a:gd name="connsiteX59" fmla="*/ 1051133 w 4258961"/>
              <a:gd name="connsiteY59" fmla="*/ 519710 h 2018072"/>
              <a:gd name="connsiteX60" fmla="*/ 1068224 w 4258961"/>
              <a:gd name="connsiteY60" fmla="*/ 525407 h 2018072"/>
              <a:gd name="connsiteX61" fmla="*/ 1082467 w 4258961"/>
              <a:gd name="connsiteY61" fmla="*/ 528255 h 2018072"/>
              <a:gd name="connsiteX62" fmla="*/ 1091013 w 4258961"/>
              <a:gd name="connsiteY62" fmla="*/ 531104 h 2018072"/>
              <a:gd name="connsiteX63" fmla="*/ 1139439 w 4258961"/>
              <a:gd name="connsiteY63" fmla="*/ 539650 h 2018072"/>
              <a:gd name="connsiteX64" fmla="*/ 1150834 w 4258961"/>
              <a:gd name="connsiteY64" fmla="*/ 553893 h 2018072"/>
              <a:gd name="connsiteX65" fmla="*/ 1156531 w 4258961"/>
              <a:gd name="connsiteY65" fmla="*/ 562439 h 2018072"/>
              <a:gd name="connsiteX66" fmla="*/ 1193563 w 4258961"/>
              <a:gd name="connsiteY66" fmla="*/ 565287 h 2018072"/>
              <a:gd name="connsiteX67" fmla="*/ 1219200 w 4258961"/>
              <a:gd name="connsiteY67" fmla="*/ 570984 h 2018072"/>
              <a:gd name="connsiteX68" fmla="*/ 1230594 w 4258961"/>
              <a:gd name="connsiteY68" fmla="*/ 585227 h 2018072"/>
              <a:gd name="connsiteX69" fmla="*/ 1239140 w 4258961"/>
              <a:gd name="connsiteY69" fmla="*/ 588076 h 2018072"/>
              <a:gd name="connsiteX70" fmla="*/ 1247686 w 4258961"/>
              <a:gd name="connsiteY70" fmla="*/ 622259 h 2018072"/>
              <a:gd name="connsiteX71" fmla="*/ 1250534 w 4258961"/>
              <a:gd name="connsiteY71" fmla="*/ 650745 h 2018072"/>
              <a:gd name="connsiteX72" fmla="*/ 1273323 w 4258961"/>
              <a:gd name="connsiteY72" fmla="*/ 653594 h 2018072"/>
              <a:gd name="connsiteX73" fmla="*/ 1281869 w 4258961"/>
              <a:gd name="connsiteY73" fmla="*/ 710566 h 2018072"/>
              <a:gd name="connsiteX74" fmla="*/ 1293263 w 4258961"/>
              <a:gd name="connsiteY74" fmla="*/ 713414 h 2018072"/>
              <a:gd name="connsiteX75" fmla="*/ 1296112 w 4258961"/>
              <a:gd name="connsiteY75" fmla="*/ 739052 h 2018072"/>
              <a:gd name="connsiteX76" fmla="*/ 1301809 w 4258961"/>
              <a:gd name="connsiteY76" fmla="*/ 747597 h 2018072"/>
              <a:gd name="connsiteX77" fmla="*/ 1304658 w 4258961"/>
              <a:gd name="connsiteY77" fmla="*/ 761840 h 2018072"/>
              <a:gd name="connsiteX78" fmla="*/ 1318901 w 4258961"/>
              <a:gd name="connsiteY78" fmla="*/ 764689 h 2018072"/>
              <a:gd name="connsiteX79" fmla="*/ 1347387 w 4258961"/>
              <a:gd name="connsiteY79" fmla="*/ 767538 h 2018072"/>
              <a:gd name="connsiteX80" fmla="*/ 1355933 w 4258961"/>
              <a:gd name="connsiteY80" fmla="*/ 804569 h 2018072"/>
              <a:gd name="connsiteX81" fmla="*/ 1373024 w 4258961"/>
              <a:gd name="connsiteY81" fmla="*/ 810267 h 2018072"/>
              <a:gd name="connsiteX82" fmla="*/ 1381570 w 4258961"/>
              <a:gd name="connsiteY82" fmla="*/ 813115 h 2018072"/>
              <a:gd name="connsiteX83" fmla="*/ 1410056 w 4258961"/>
              <a:gd name="connsiteY83" fmla="*/ 821661 h 2018072"/>
              <a:gd name="connsiteX84" fmla="*/ 1424299 w 4258961"/>
              <a:gd name="connsiteY84" fmla="*/ 827358 h 2018072"/>
              <a:gd name="connsiteX85" fmla="*/ 1441391 w 4258961"/>
              <a:gd name="connsiteY85" fmla="*/ 833055 h 2018072"/>
              <a:gd name="connsiteX86" fmla="*/ 1449936 w 4258961"/>
              <a:gd name="connsiteY86" fmla="*/ 835904 h 2018072"/>
              <a:gd name="connsiteX87" fmla="*/ 1458482 w 4258961"/>
              <a:gd name="connsiteY87" fmla="*/ 841601 h 2018072"/>
              <a:gd name="connsiteX88" fmla="*/ 1467028 w 4258961"/>
              <a:gd name="connsiteY88" fmla="*/ 844450 h 2018072"/>
              <a:gd name="connsiteX89" fmla="*/ 1484120 w 4258961"/>
              <a:gd name="connsiteY89" fmla="*/ 858693 h 2018072"/>
              <a:gd name="connsiteX90" fmla="*/ 1495514 w 4258961"/>
              <a:gd name="connsiteY90" fmla="*/ 864390 h 2018072"/>
              <a:gd name="connsiteX91" fmla="*/ 1512606 w 4258961"/>
              <a:gd name="connsiteY91" fmla="*/ 875784 h 2018072"/>
              <a:gd name="connsiteX92" fmla="*/ 1521151 w 4258961"/>
              <a:gd name="connsiteY92" fmla="*/ 878633 h 2018072"/>
              <a:gd name="connsiteX93" fmla="*/ 1538243 w 4258961"/>
              <a:gd name="connsiteY93" fmla="*/ 890027 h 2018072"/>
              <a:gd name="connsiteX94" fmla="*/ 1546789 w 4258961"/>
              <a:gd name="connsiteY94" fmla="*/ 892876 h 2018072"/>
              <a:gd name="connsiteX95" fmla="*/ 1555334 w 4258961"/>
              <a:gd name="connsiteY95" fmla="*/ 898573 h 2018072"/>
              <a:gd name="connsiteX96" fmla="*/ 1561032 w 4258961"/>
              <a:gd name="connsiteY96" fmla="*/ 904270 h 2018072"/>
              <a:gd name="connsiteX97" fmla="*/ 1569577 w 4258961"/>
              <a:gd name="connsiteY97" fmla="*/ 907119 h 2018072"/>
              <a:gd name="connsiteX98" fmla="*/ 1572426 w 4258961"/>
              <a:gd name="connsiteY98" fmla="*/ 915665 h 2018072"/>
              <a:gd name="connsiteX99" fmla="*/ 1583820 w 4258961"/>
              <a:gd name="connsiteY99" fmla="*/ 932756 h 2018072"/>
              <a:gd name="connsiteX100" fmla="*/ 1589518 w 4258961"/>
              <a:gd name="connsiteY100" fmla="*/ 949848 h 2018072"/>
              <a:gd name="connsiteX101" fmla="*/ 1592366 w 4258961"/>
              <a:gd name="connsiteY101" fmla="*/ 958394 h 2018072"/>
              <a:gd name="connsiteX102" fmla="*/ 1598063 w 4258961"/>
              <a:gd name="connsiteY102" fmla="*/ 981183 h 2018072"/>
              <a:gd name="connsiteX103" fmla="*/ 1603761 w 4258961"/>
              <a:gd name="connsiteY103" fmla="*/ 989728 h 2018072"/>
              <a:gd name="connsiteX104" fmla="*/ 1612306 w 4258961"/>
              <a:gd name="connsiteY104" fmla="*/ 1009668 h 2018072"/>
              <a:gd name="connsiteX105" fmla="*/ 1620852 w 4258961"/>
              <a:gd name="connsiteY105" fmla="*/ 1026760 h 2018072"/>
              <a:gd name="connsiteX106" fmla="*/ 1637944 w 4258961"/>
              <a:gd name="connsiteY106" fmla="*/ 1032457 h 2018072"/>
              <a:gd name="connsiteX107" fmla="*/ 1643641 w 4258961"/>
              <a:gd name="connsiteY107" fmla="*/ 1041003 h 2018072"/>
              <a:gd name="connsiteX108" fmla="*/ 1660733 w 4258961"/>
              <a:gd name="connsiteY108" fmla="*/ 1058095 h 2018072"/>
              <a:gd name="connsiteX109" fmla="*/ 1672127 w 4258961"/>
              <a:gd name="connsiteY109" fmla="*/ 1075186 h 2018072"/>
              <a:gd name="connsiteX110" fmla="*/ 1689219 w 4258961"/>
              <a:gd name="connsiteY110" fmla="*/ 1089429 h 2018072"/>
              <a:gd name="connsiteX111" fmla="*/ 1700613 w 4258961"/>
              <a:gd name="connsiteY111" fmla="*/ 1097975 h 2018072"/>
              <a:gd name="connsiteX112" fmla="*/ 1723402 w 4258961"/>
              <a:gd name="connsiteY112" fmla="*/ 1103672 h 2018072"/>
              <a:gd name="connsiteX113" fmla="*/ 1729099 w 4258961"/>
              <a:gd name="connsiteY113" fmla="*/ 1112218 h 2018072"/>
              <a:gd name="connsiteX114" fmla="*/ 1740493 w 4258961"/>
              <a:gd name="connsiteY114" fmla="*/ 1115067 h 2018072"/>
              <a:gd name="connsiteX115" fmla="*/ 1749039 w 4258961"/>
              <a:gd name="connsiteY115" fmla="*/ 1120764 h 2018072"/>
              <a:gd name="connsiteX116" fmla="*/ 1760434 w 4258961"/>
              <a:gd name="connsiteY116" fmla="*/ 1135007 h 2018072"/>
              <a:gd name="connsiteX117" fmla="*/ 1768979 w 4258961"/>
              <a:gd name="connsiteY117" fmla="*/ 1140704 h 2018072"/>
              <a:gd name="connsiteX118" fmla="*/ 1786071 w 4258961"/>
              <a:gd name="connsiteY118" fmla="*/ 1163493 h 2018072"/>
              <a:gd name="connsiteX119" fmla="*/ 1791768 w 4258961"/>
              <a:gd name="connsiteY119" fmla="*/ 1180584 h 2018072"/>
              <a:gd name="connsiteX120" fmla="*/ 1794617 w 4258961"/>
              <a:gd name="connsiteY120" fmla="*/ 1191979 h 2018072"/>
              <a:gd name="connsiteX121" fmla="*/ 1828800 w 4258961"/>
              <a:gd name="connsiteY121" fmla="*/ 1194827 h 2018072"/>
              <a:gd name="connsiteX122" fmla="*/ 1843043 w 4258961"/>
              <a:gd name="connsiteY122" fmla="*/ 1209070 h 2018072"/>
              <a:gd name="connsiteX123" fmla="*/ 1848740 w 4258961"/>
              <a:gd name="connsiteY123" fmla="*/ 1214768 h 2018072"/>
              <a:gd name="connsiteX124" fmla="*/ 1854437 w 4258961"/>
              <a:gd name="connsiteY124" fmla="*/ 1223313 h 2018072"/>
              <a:gd name="connsiteX125" fmla="*/ 1882923 w 4258961"/>
              <a:gd name="connsiteY125" fmla="*/ 1229011 h 2018072"/>
              <a:gd name="connsiteX126" fmla="*/ 1897166 w 4258961"/>
              <a:gd name="connsiteY126" fmla="*/ 1231859 h 2018072"/>
              <a:gd name="connsiteX127" fmla="*/ 1908561 w 4258961"/>
              <a:gd name="connsiteY127" fmla="*/ 1246102 h 2018072"/>
              <a:gd name="connsiteX128" fmla="*/ 1914258 w 4258961"/>
              <a:gd name="connsiteY128" fmla="*/ 1257497 h 2018072"/>
              <a:gd name="connsiteX129" fmla="*/ 1922804 w 4258961"/>
              <a:gd name="connsiteY129" fmla="*/ 1263194 h 2018072"/>
              <a:gd name="connsiteX130" fmla="*/ 1931349 w 4258961"/>
              <a:gd name="connsiteY130" fmla="*/ 1271740 h 2018072"/>
              <a:gd name="connsiteX131" fmla="*/ 1934198 w 4258961"/>
              <a:gd name="connsiteY131" fmla="*/ 1280285 h 2018072"/>
              <a:gd name="connsiteX132" fmla="*/ 1937047 w 4258961"/>
              <a:gd name="connsiteY132" fmla="*/ 1308771 h 2018072"/>
              <a:gd name="connsiteX133" fmla="*/ 1959835 w 4258961"/>
              <a:gd name="connsiteY133" fmla="*/ 1328711 h 2018072"/>
              <a:gd name="connsiteX134" fmla="*/ 1965533 w 4258961"/>
              <a:gd name="connsiteY134" fmla="*/ 1334409 h 2018072"/>
              <a:gd name="connsiteX135" fmla="*/ 1971230 w 4258961"/>
              <a:gd name="connsiteY135" fmla="*/ 1342954 h 2018072"/>
              <a:gd name="connsiteX136" fmla="*/ 1999716 w 4258961"/>
              <a:gd name="connsiteY136" fmla="*/ 1357197 h 2018072"/>
              <a:gd name="connsiteX137" fmla="*/ 2005413 w 4258961"/>
              <a:gd name="connsiteY137" fmla="*/ 1362895 h 2018072"/>
              <a:gd name="connsiteX138" fmla="*/ 2016807 w 4258961"/>
              <a:gd name="connsiteY138" fmla="*/ 1365743 h 2018072"/>
              <a:gd name="connsiteX139" fmla="*/ 2025353 w 4258961"/>
              <a:gd name="connsiteY139" fmla="*/ 1368592 h 2018072"/>
              <a:gd name="connsiteX140" fmla="*/ 2033899 w 4258961"/>
              <a:gd name="connsiteY140" fmla="*/ 1374289 h 2018072"/>
              <a:gd name="connsiteX141" fmla="*/ 2050991 w 4258961"/>
              <a:gd name="connsiteY141" fmla="*/ 1379986 h 2018072"/>
              <a:gd name="connsiteX142" fmla="*/ 2093720 w 4258961"/>
              <a:gd name="connsiteY142" fmla="*/ 1385683 h 2018072"/>
              <a:gd name="connsiteX143" fmla="*/ 2096568 w 4258961"/>
              <a:gd name="connsiteY143" fmla="*/ 1411321 h 2018072"/>
              <a:gd name="connsiteX144" fmla="*/ 2173480 w 4258961"/>
              <a:gd name="connsiteY144" fmla="*/ 1417018 h 2018072"/>
              <a:gd name="connsiteX145" fmla="*/ 2176329 w 4258961"/>
              <a:gd name="connsiteY145" fmla="*/ 1428412 h 2018072"/>
              <a:gd name="connsiteX146" fmla="*/ 2182026 w 4258961"/>
              <a:gd name="connsiteY146" fmla="*/ 1434110 h 2018072"/>
              <a:gd name="connsiteX147" fmla="*/ 2199118 w 4258961"/>
              <a:gd name="connsiteY147" fmla="*/ 1445504 h 2018072"/>
              <a:gd name="connsiteX148" fmla="*/ 2221906 w 4258961"/>
              <a:gd name="connsiteY148" fmla="*/ 1454050 h 2018072"/>
              <a:gd name="connsiteX149" fmla="*/ 2236149 w 4258961"/>
              <a:gd name="connsiteY149" fmla="*/ 1465444 h 2018072"/>
              <a:gd name="connsiteX150" fmla="*/ 2247544 w 4258961"/>
              <a:gd name="connsiteY150" fmla="*/ 1476839 h 2018072"/>
              <a:gd name="connsiteX151" fmla="*/ 2264635 w 4258961"/>
              <a:gd name="connsiteY151" fmla="*/ 1482536 h 2018072"/>
              <a:gd name="connsiteX152" fmla="*/ 2273181 w 4258961"/>
              <a:gd name="connsiteY152" fmla="*/ 1488233 h 2018072"/>
              <a:gd name="connsiteX153" fmla="*/ 2295970 w 4258961"/>
              <a:gd name="connsiteY153" fmla="*/ 1493930 h 2018072"/>
              <a:gd name="connsiteX154" fmla="*/ 2304516 w 4258961"/>
              <a:gd name="connsiteY154" fmla="*/ 1496779 h 2018072"/>
              <a:gd name="connsiteX155" fmla="*/ 2307364 w 4258961"/>
              <a:gd name="connsiteY155" fmla="*/ 1505325 h 2018072"/>
              <a:gd name="connsiteX156" fmla="*/ 2310213 w 4258961"/>
              <a:gd name="connsiteY156" fmla="*/ 1539508 h 2018072"/>
              <a:gd name="connsiteX157" fmla="*/ 2321607 w 4258961"/>
              <a:gd name="connsiteY157" fmla="*/ 1542356 h 2018072"/>
              <a:gd name="connsiteX158" fmla="*/ 2392822 w 4258961"/>
              <a:gd name="connsiteY158" fmla="*/ 1545205 h 2018072"/>
              <a:gd name="connsiteX159" fmla="*/ 2407065 w 4258961"/>
              <a:gd name="connsiteY159" fmla="*/ 1556599 h 2018072"/>
              <a:gd name="connsiteX160" fmla="*/ 2458340 w 4258961"/>
              <a:gd name="connsiteY160" fmla="*/ 1562297 h 2018072"/>
              <a:gd name="connsiteX161" fmla="*/ 2483977 w 4258961"/>
              <a:gd name="connsiteY161" fmla="*/ 1565145 h 2018072"/>
              <a:gd name="connsiteX162" fmla="*/ 2506766 w 4258961"/>
              <a:gd name="connsiteY162" fmla="*/ 1576540 h 2018072"/>
              <a:gd name="connsiteX163" fmla="*/ 2560890 w 4258961"/>
              <a:gd name="connsiteY163" fmla="*/ 1582237 h 2018072"/>
              <a:gd name="connsiteX164" fmla="*/ 2592224 w 4258961"/>
              <a:gd name="connsiteY164" fmla="*/ 1590783 h 2018072"/>
              <a:gd name="connsiteX165" fmla="*/ 2603619 w 4258961"/>
              <a:gd name="connsiteY165" fmla="*/ 1593631 h 2018072"/>
              <a:gd name="connsiteX166" fmla="*/ 2620710 w 4258961"/>
              <a:gd name="connsiteY166" fmla="*/ 1596480 h 2018072"/>
              <a:gd name="connsiteX167" fmla="*/ 2623559 w 4258961"/>
              <a:gd name="connsiteY167" fmla="*/ 1605025 h 2018072"/>
              <a:gd name="connsiteX168" fmla="*/ 2663439 w 4258961"/>
              <a:gd name="connsiteY168" fmla="*/ 1627814 h 2018072"/>
              <a:gd name="connsiteX169" fmla="*/ 2666288 w 4258961"/>
              <a:gd name="connsiteY169" fmla="*/ 1642057 h 2018072"/>
              <a:gd name="connsiteX170" fmla="*/ 2714714 w 4258961"/>
              <a:gd name="connsiteY170" fmla="*/ 1653452 h 2018072"/>
              <a:gd name="connsiteX171" fmla="*/ 2751746 w 4258961"/>
              <a:gd name="connsiteY171" fmla="*/ 1659149 h 2018072"/>
              <a:gd name="connsiteX172" fmla="*/ 2771686 w 4258961"/>
              <a:gd name="connsiteY172" fmla="*/ 1664846 h 2018072"/>
              <a:gd name="connsiteX173" fmla="*/ 2874235 w 4258961"/>
              <a:gd name="connsiteY173" fmla="*/ 1670543 h 2018072"/>
              <a:gd name="connsiteX174" fmla="*/ 2891327 w 4258961"/>
              <a:gd name="connsiteY174" fmla="*/ 1679089 h 2018072"/>
              <a:gd name="connsiteX175" fmla="*/ 2934056 w 4258961"/>
              <a:gd name="connsiteY175" fmla="*/ 1687635 h 2018072"/>
              <a:gd name="connsiteX176" fmla="*/ 2939753 w 4258961"/>
              <a:gd name="connsiteY176" fmla="*/ 1699029 h 2018072"/>
              <a:gd name="connsiteX177" fmla="*/ 2942602 w 4258961"/>
              <a:gd name="connsiteY177" fmla="*/ 1716121 h 2018072"/>
              <a:gd name="connsiteX178" fmla="*/ 2945450 w 4258961"/>
              <a:gd name="connsiteY178" fmla="*/ 1727515 h 2018072"/>
              <a:gd name="connsiteX179" fmla="*/ 2948299 w 4258961"/>
              <a:gd name="connsiteY179" fmla="*/ 1736061 h 2018072"/>
              <a:gd name="connsiteX180" fmla="*/ 3056546 w 4258961"/>
              <a:gd name="connsiteY180" fmla="*/ 1738910 h 2018072"/>
              <a:gd name="connsiteX181" fmla="*/ 3070789 w 4258961"/>
              <a:gd name="connsiteY181" fmla="*/ 1747455 h 2018072"/>
              <a:gd name="connsiteX182" fmla="*/ 3102123 w 4258961"/>
              <a:gd name="connsiteY182" fmla="*/ 1753153 h 2018072"/>
              <a:gd name="connsiteX183" fmla="*/ 3122063 w 4258961"/>
              <a:gd name="connsiteY183" fmla="*/ 1758850 h 2018072"/>
              <a:gd name="connsiteX184" fmla="*/ 3133458 w 4258961"/>
              <a:gd name="connsiteY184" fmla="*/ 1761698 h 2018072"/>
              <a:gd name="connsiteX185" fmla="*/ 3142004 w 4258961"/>
              <a:gd name="connsiteY185" fmla="*/ 1764547 h 2018072"/>
              <a:gd name="connsiteX186" fmla="*/ 3216067 w 4258961"/>
              <a:gd name="connsiteY186" fmla="*/ 1770244 h 2018072"/>
              <a:gd name="connsiteX187" fmla="*/ 3218916 w 4258961"/>
              <a:gd name="connsiteY187" fmla="*/ 1778790 h 2018072"/>
              <a:gd name="connsiteX188" fmla="*/ 3236007 w 4258961"/>
              <a:gd name="connsiteY188" fmla="*/ 1781639 h 2018072"/>
              <a:gd name="connsiteX189" fmla="*/ 3258796 w 4258961"/>
              <a:gd name="connsiteY189" fmla="*/ 1784487 h 2018072"/>
              <a:gd name="connsiteX190" fmla="*/ 3267342 w 4258961"/>
              <a:gd name="connsiteY190" fmla="*/ 1790184 h 2018072"/>
              <a:gd name="connsiteX191" fmla="*/ 3290131 w 4258961"/>
              <a:gd name="connsiteY191" fmla="*/ 1795882 h 2018072"/>
              <a:gd name="connsiteX192" fmla="*/ 3295828 w 4258961"/>
              <a:gd name="connsiteY192" fmla="*/ 1812973 h 2018072"/>
              <a:gd name="connsiteX193" fmla="*/ 3298677 w 4258961"/>
              <a:gd name="connsiteY193" fmla="*/ 1821519 h 2018072"/>
              <a:gd name="connsiteX194" fmla="*/ 3352800 w 4258961"/>
              <a:gd name="connsiteY194" fmla="*/ 1818670 h 2018072"/>
              <a:gd name="connsiteX195" fmla="*/ 3355649 w 4258961"/>
              <a:gd name="connsiteY195" fmla="*/ 1827216 h 2018072"/>
              <a:gd name="connsiteX196" fmla="*/ 3378437 w 4258961"/>
              <a:gd name="connsiteY196" fmla="*/ 1830065 h 2018072"/>
              <a:gd name="connsiteX197" fmla="*/ 3432561 w 4258961"/>
              <a:gd name="connsiteY197" fmla="*/ 1832913 h 2018072"/>
              <a:gd name="connsiteX198" fmla="*/ 3480987 w 4258961"/>
              <a:gd name="connsiteY198" fmla="*/ 1855702 h 2018072"/>
              <a:gd name="connsiteX199" fmla="*/ 3492381 w 4258961"/>
              <a:gd name="connsiteY199" fmla="*/ 1861399 h 2018072"/>
              <a:gd name="connsiteX200" fmla="*/ 3512321 w 4258961"/>
              <a:gd name="connsiteY200" fmla="*/ 1864248 h 2018072"/>
              <a:gd name="connsiteX201" fmla="*/ 3560748 w 4258961"/>
              <a:gd name="connsiteY201" fmla="*/ 1869945 h 2018072"/>
              <a:gd name="connsiteX202" fmla="*/ 3617720 w 4258961"/>
              <a:gd name="connsiteY202" fmla="*/ 1881340 h 2018072"/>
              <a:gd name="connsiteX203" fmla="*/ 3626265 w 4258961"/>
              <a:gd name="connsiteY203" fmla="*/ 1887037 h 2018072"/>
              <a:gd name="connsiteX204" fmla="*/ 3631963 w 4258961"/>
              <a:gd name="connsiteY204" fmla="*/ 1904128 h 2018072"/>
              <a:gd name="connsiteX205" fmla="*/ 3745906 w 4258961"/>
              <a:gd name="connsiteY205" fmla="*/ 1915523 h 2018072"/>
              <a:gd name="connsiteX206" fmla="*/ 3748755 w 4258961"/>
              <a:gd name="connsiteY206" fmla="*/ 1926917 h 2018072"/>
              <a:gd name="connsiteX207" fmla="*/ 3760149 w 4258961"/>
              <a:gd name="connsiteY207" fmla="*/ 1929766 h 2018072"/>
              <a:gd name="connsiteX208" fmla="*/ 3808576 w 4258961"/>
              <a:gd name="connsiteY208" fmla="*/ 1932614 h 2018072"/>
              <a:gd name="connsiteX209" fmla="*/ 3822819 w 4258961"/>
              <a:gd name="connsiteY209" fmla="*/ 1935463 h 2018072"/>
              <a:gd name="connsiteX210" fmla="*/ 3828516 w 4258961"/>
              <a:gd name="connsiteY210" fmla="*/ 1944009 h 2018072"/>
              <a:gd name="connsiteX211" fmla="*/ 3874093 w 4258961"/>
              <a:gd name="connsiteY211" fmla="*/ 1946857 h 2018072"/>
              <a:gd name="connsiteX212" fmla="*/ 3876942 w 4258961"/>
              <a:gd name="connsiteY212" fmla="*/ 1955403 h 2018072"/>
              <a:gd name="connsiteX213" fmla="*/ 3919671 w 4258961"/>
              <a:gd name="connsiteY213" fmla="*/ 1966797 h 2018072"/>
              <a:gd name="connsiteX214" fmla="*/ 3922520 w 4258961"/>
              <a:gd name="connsiteY214" fmla="*/ 1978192 h 2018072"/>
              <a:gd name="connsiteX215" fmla="*/ 3962400 w 4258961"/>
              <a:gd name="connsiteY215" fmla="*/ 1986738 h 2018072"/>
              <a:gd name="connsiteX216" fmla="*/ 4007977 w 4258961"/>
              <a:gd name="connsiteY216" fmla="*/ 1983889 h 2018072"/>
              <a:gd name="connsiteX217" fmla="*/ 4022220 w 4258961"/>
              <a:gd name="connsiteY217" fmla="*/ 1986738 h 2018072"/>
              <a:gd name="connsiteX218" fmla="*/ 4025069 w 4258961"/>
              <a:gd name="connsiteY218" fmla="*/ 2003829 h 2018072"/>
              <a:gd name="connsiteX219" fmla="*/ 4042161 w 4258961"/>
              <a:gd name="connsiteY219" fmla="*/ 2006678 h 2018072"/>
              <a:gd name="connsiteX220" fmla="*/ 4099133 w 4258961"/>
              <a:gd name="connsiteY220" fmla="*/ 2009526 h 2018072"/>
              <a:gd name="connsiteX221" fmla="*/ 4136164 w 4258961"/>
              <a:gd name="connsiteY221" fmla="*/ 2018072 h 2018072"/>
              <a:gd name="connsiteX222" fmla="*/ 4218774 w 4258961"/>
              <a:gd name="connsiteY222" fmla="*/ 2015224 h 2018072"/>
              <a:gd name="connsiteX223" fmla="*/ 4247260 w 4258961"/>
              <a:gd name="connsiteY223" fmla="*/ 2009526 h 2018072"/>
              <a:gd name="connsiteX224" fmla="*/ 4255806 w 4258961"/>
              <a:gd name="connsiteY224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458624 w 4258961"/>
              <a:gd name="connsiteY17" fmla="*/ 129452 h 2018072"/>
              <a:gd name="connsiteX18" fmla="*/ 521293 w 4258961"/>
              <a:gd name="connsiteY18" fmla="*/ 132300 h 2018072"/>
              <a:gd name="connsiteX19" fmla="*/ 538385 w 4258961"/>
              <a:gd name="connsiteY19" fmla="*/ 143695 h 2018072"/>
              <a:gd name="connsiteX20" fmla="*/ 546931 w 4258961"/>
              <a:gd name="connsiteY20" fmla="*/ 146543 h 2018072"/>
              <a:gd name="connsiteX21" fmla="*/ 555477 w 4258961"/>
              <a:gd name="connsiteY21" fmla="*/ 152240 h 2018072"/>
              <a:gd name="connsiteX22" fmla="*/ 572568 w 4258961"/>
              <a:gd name="connsiteY22" fmla="*/ 157938 h 2018072"/>
              <a:gd name="connsiteX23" fmla="*/ 589660 w 4258961"/>
              <a:gd name="connsiteY23" fmla="*/ 166483 h 2018072"/>
              <a:gd name="connsiteX24" fmla="*/ 598206 w 4258961"/>
              <a:gd name="connsiteY24" fmla="*/ 172181 h 2018072"/>
              <a:gd name="connsiteX25" fmla="*/ 612449 w 4258961"/>
              <a:gd name="connsiteY25" fmla="*/ 186424 h 2018072"/>
              <a:gd name="connsiteX26" fmla="*/ 660875 w 4258961"/>
              <a:gd name="connsiteY26" fmla="*/ 194969 h 2018072"/>
              <a:gd name="connsiteX27" fmla="*/ 680815 w 4258961"/>
              <a:gd name="connsiteY27" fmla="*/ 214910 h 2018072"/>
              <a:gd name="connsiteX28" fmla="*/ 692209 w 4258961"/>
              <a:gd name="connsiteY28" fmla="*/ 229153 h 2018072"/>
              <a:gd name="connsiteX29" fmla="*/ 700755 w 4258961"/>
              <a:gd name="connsiteY29" fmla="*/ 234850 h 2018072"/>
              <a:gd name="connsiteX30" fmla="*/ 706452 w 4258961"/>
              <a:gd name="connsiteY30" fmla="*/ 243396 h 2018072"/>
              <a:gd name="connsiteX31" fmla="*/ 720695 w 4258961"/>
              <a:gd name="connsiteY31" fmla="*/ 257639 h 2018072"/>
              <a:gd name="connsiteX32" fmla="*/ 732090 w 4258961"/>
              <a:gd name="connsiteY32" fmla="*/ 271882 h 2018072"/>
              <a:gd name="connsiteX33" fmla="*/ 749181 w 4258961"/>
              <a:gd name="connsiteY33" fmla="*/ 274730 h 2018072"/>
              <a:gd name="connsiteX34" fmla="*/ 754878 w 4258961"/>
              <a:gd name="connsiteY34" fmla="*/ 291822 h 2018072"/>
              <a:gd name="connsiteX35" fmla="*/ 783364 w 4258961"/>
              <a:gd name="connsiteY35" fmla="*/ 303216 h 2018072"/>
              <a:gd name="connsiteX36" fmla="*/ 794759 w 4258961"/>
              <a:gd name="connsiteY36" fmla="*/ 306065 h 2018072"/>
              <a:gd name="connsiteX37" fmla="*/ 820396 w 4258961"/>
              <a:gd name="connsiteY37" fmla="*/ 308913 h 2018072"/>
              <a:gd name="connsiteX38" fmla="*/ 826093 w 4258961"/>
              <a:gd name="connsiteY38" fmla="*/ 314611 h 2018072"/>
              <a:gd name="connsiteX39" fmla="*/ 843185 w 4258961"/>
              <a:gd name="connsiteY39" fmla="*/ 320308 h 2018072"/>
              <a:gd name="connsiteX40" fmla="*/ 860277 w 4258961"/>
              <a:gd name="connsiteY40" fmla="*/ 328854 h 2018072"/>
              <a:gd name="connsiteX41" fmla="*/ 874520 w 4258961"/>
              <a:gd name="connsiteY41" fmla="*/ 343097 h 2018072"/>
              <a:gd name="connsiteX42" fmla="*/ 883065 w 4258961"/>
              <a:gd name="connsiteY42" fmla="*/ 345945 h 2018072"/>
              <a:gd name="connsiteX43" fmla="*/ 920097 w 4258961"/>
              <a:gd name="connsiteY43" fmla="*/ 351642 h 2018072"/>
              <a:gd name="connsiteX44" fmla="*/ 928643 w 4258961"/>
              <a:gd name="connsiteY44" fmla="*/ 365885 h 2018072"/>
              <a:gd name="connsiteX45" fmla="*/ 942886 w 4258961"/>
              <a:gd name="connsiteY45" fmla="*/ 377280 h 2018072"/>
              <a:gd name="connsiteX46" fmla="*/ 945734 w 4258961"/>
              <a:gd name="connsiteY46" fmla="*/ 385825 h 2018072"/>
              <a:gd name="connsiteX47" fmla="*/ 957129 w 4258961"/>
              <a:gd name="connsiteY47" fmla="*/ 402917 h 2018072"/>
              <a:gd name="connsiteX48" fmla="*/ 962826 w 4258961"/>
              <a:gd name="connsiteY48" fmla="*/ 411463 h 2018072"/>
              <a:gd name="connsiteX49" fmla="*/ 965675 w 4258961"/>
              <a:gd name="connsiteY49" fmla="*/ 420009 h 2018072"/>
              <a:gd name="connsiteX50" fmla="*/ 971372 w 4258961"/>
              <a:gd name="connsiteY50" fmla="*/ 445646 h 2018072"/>
              <a:gd name="connsiteX51" fmla="*/ 974220 w 4258961"/>
              <a:gd name="connsiteY51" fmla="*/ 465586 h 2018072"/>
              <a:gd name="connsiteX52" fmla="*/ 982766 w 4258961"/>
              <a:gd name="connsiteY52" fmla="*/ 468435 h 2018072"/>
              <a:gd name="connsiteX53" fmla="*/ 991312 w 4258961"/>
              <a:gd name="connsiteY53" fmla="*/ 474132 h 2018072"/>
              <a:gd name="connsiteX54" fmla="*/ 999858 w 4258961"/>
              <a:gd name="connsiteY54" fmla="*/ 482678 h 2018072"/>
              <a:gd name="connsiteX55" fmla="*/ 1016949 w 4258961"/>
              <a:gd name="connsiteY55" fmla="*/ 488375 h 2018072"/>
              <a:gd name="connsiteX56" fmla="*/ 1022647 w 4258961"/>
              <a:gd name="connsiteY56" fmla="*/ 494072 h 2018072"/>
              <a:gd name="connsiteX57" fmla="*/ 1031192 w 4258961"/>
              <a:gd name="connsiteY57" fmla="*/ 499769 h 2018072"/>
              <a:gd name="connsiteX58" fmla="*/ 1039738 w 4258961"/>
              <a:gd name="connsiteY58" fmla="*/ 516861 h 2018072"/>
              <a:gd name="connsiteX59" fmla="*/ 1051133 w 4258961"/>
              <a:gd name="connsiteY59" fmla="*/ 519710 h 2018072"/>
              <a:gd name="connsiteX60" fmla="*/ 1068224 w 4258961"/>
              <a:gd name="connsiteY60" fmla="*/ 525407 h 2018072"/>
              <a:gd name="connsiteX61" fmla="*/ 1082467 w 4258961"/>
              <a:gd name="connsiteY61" fmla="*/ 528255 h 2018072"/>
              <a:gd name="connsiteX62" fmla="*/ 1091013 w 4258961"/>
              <a:gd name="connsiteY62" fmla="*/ 531104 h 2018072"/>
              <a:gd name="connsiteX63" fmla="*/ 1139439 w 4258961"/>
              <a:gd name="connsiteY63" fmla="*/ 539650 h 2018072"/>
              <a:gd name="connsiteX64" fmla="*/ 1150834 w 4258961"/>
              <a:gd name="connsiteY64" fmla="*/ 553893 h 2018072"/>
              <a:gd name="connsiteX65" fmla="*/ 1156531 w 4258961"/>
              <a:gd name="connsiteY65" fmla="*/ 562439 h 2018072"/>
              <a:gd name="connsiteX66" fmla="*/ 1193563 w 4258961"/>
              <a:gd name="connsiteY66" fmla="*/ 565287 h 2018072"/>
              <a:gd name="connsiteX67" fmla="*/ 1219200 w 4258961"/>
              <a:gd name="connsiteY67" fmla="*/ 570984 h 2018072"/>
              <a:gd name="connsiteX68" fmla="*/ 1230594 w 4258961"/>
              <a:gd name="connsiteY68" fmla="*/ 585227 h 2018072"/>
              <a:gd name="connsiteX69" fmla="*/ 1239140 w 4258961"/>
              <a:gd name="connsiteY69" fmla="*/ 588076 h 2018072"/>
              <a:gd name="connsiteX70" fmla="*/ 1247686 w 4258961"/>
              <a:gd name="connsiteY70" fmla="*/ 622259 h 2018072"/>
              <a:gd name="connsiteX71" fmla="*/ 1250534 w 4258961"/>
              <a:gd name="connsiteY71" fmla="*/ 650745 h 2018072"/>
              <a:gd name="connsiteX72" fmla="*/ 1273323 w 4258961"/>
              <a:gd name="connsiteY72" fmla="*/ 653594 h 2018072"/>
              <a:gd name="connsiteX73" fmla="*/ 1281869 w 4258961"/>
              <a:gd name="connsiteY73" fmla="*/ 710566 h 2018072"/>
              <a:gd name="connsiteX74" fmla="*/ 1293263 w 4258961"/>
              <a:gd name="connsiteY74" fmla="*/ 713414 h 2018072"/>
              <a:gd name="connsiteX75" fmla="*/ 1296112 w 4258961"/>
              <a:gd name="connsiteY75" fmla="*/ 739052 h 2018072"/>
              <a:gd name="connsiteX76" fmla="*/ 1301809 w 4258961"/>
              <a:gd name="connsiteY76" fmla="*/ 747597 h 2018072"/>
              <a:gd name="connsiteX77" fmla="*/ 1304658 w 4258961"/>
              <a:gd name="connsiteY77" fmla="*/ 761840 h 2018072"/>
              <a:gd name="connsiteX78" fmla="*/ 1318901 w 4258961"/>
              <a:gd name="connsiteY78" fmla="*/ 764689 h 2018072"/>
              <a:gd name="connsiteX79" fmla="*/ 1347387 w 4258961"/>
              <a:gd name="connsiteY79" fmla="*/ 767538 h 2018072"/>
              <a:gd name="connsiteX80" fmla="*/ 1355933 w 4258961"/>
              <a:gd name="connsiteY80" fmla="*/ 804569 h 2018072"/>
              <a:gd name="connsiteX81" fmla="*/ 1373024 w 4258961"/>
              <a:gd name="connsiteY81" fmla="*/ 810267 h 2018072"/>
              <a:gd name="connsiteX82" fmla="*/ 1381570 w 4258961"/>
              <a:gd name="connsiteY82" fmla="*/ 813115 h 2018072"/>
              <a:gd name="connsiteX83" fmla="*/ 1410056 w 4258961"/>
              <a:gd name="connsiteY83" fmla="*/ 821661 h 2018072"/>
              <a:gd name="connsiteX84" fmla="*/ 1424299 w 4258961"/>
              <a:gd name="connsiteY84" fmla="*/ 827358 h 2018072"/>
              <a:gd name="connsiteX85" fmla="*/ 1441391 w 4258961"/>
              <a:gd name="connsiteY85" fmla="*/ 833055 h 2018072"/>
              <a:gd name="connsiteX86" fmla="*/ 1449936 w 4258961"/>
              <a:gd name="connsiteY86" fmla="*/ 835904 h 2018072"/>
              <a:gd name="connsiteX87" fmla="*/ 1458482 w 4258961"/>
              <a:gd name="connsiteY87" fmla="*/ 841601 h 2018072"/>
              <a:gd name="connsiteX88" fmla="*/ 1467028 w 4258961"/>
              <a:gd name="connsiteY88" fmla="*/ 844450 h 2018072"/>
              <a:gd name="connsiteX89" fmla="*/ 1484120 w 4258961"/>
              <a:gd name="connsiteY89" fmla="*/ 858693 h 2018072"/>
              <a:gd name="connsiteX90" fmla="*/ 1495514 w 4258961"/>
              <a:gd name="connsiteY90" fmla="*/ 864390 h 2018072"/>
              <a:gd name="connsiteX91" fmla="*/ 1512606 w 4258961"/>
              <a:gd name="connsiteY91" fmla="*/ 875784 h 2018072"/>
              <a:gd name="connsiteX92" fmla="*/ 1521151 w 4258961"/>
              <a:gd name="connsiteY92" fmla="*/ 878633 h 2018072"/>
              <a:gd name="connsiteX93" fmla="*/ 1538243 w 4258961"/>
              <a:gd name="connsiteY93" fmla="*/ 890027 h 2018072"/>
              <a:gd name="connsiteX94" fmla="*/ 1546789 w 4258961"/>
              <a:gd name="connsiteY94" fmla="*/ 892876 h 2018072"/>
              <a:gd name="connsiteX95" fmla="*/ 1555334 w 4258961"/>
              <a:gd name="connsiteY95" fmla="*/ 898573 h 2018072"/>
              <a:gd name="connsiteX96" fmla="*/ 1561032 w 4258961"/>
              <a:gd name="connsiteY96" fmla="*/ 904270 h 2018072"/>
              <a:gd name="connsiteX97" fmla="*/ 1569577 w 4258961"/>
              <a:gd name="connsiteY97" fmla="*/ 907119 h 2018072"/>
              <a:gd name="connsiteX98" fmla="*/ 1572426 w 4258961"/>
              <a:gd name="connsiteY98" fmla="*/ 915665 h 2018072"/>
              <a:gd name="connsiteX99" fmla="*/ 1583820 w 4258961"/>
              <a:gd name="connsiteY99" fmla="*/ 932756 h 2018072"/>
              <a:gd name="connsiteX100" fmla="*/ 1589518 w 4258961"/>
              <a:gd name="connsiteY100" fmla="*/ 949848 h 2018072"/>
              <a:gd name="connsiteX101" fmla="*/ 1592366 w 4258961"/>
              <a:gd name="connsiteY101" fmla="*/ 958394 h 2018072"/>
              <a:gd name="connsiteX102" fmla="*/ 1598063 w 4258961"/>
              <a:gd name="connsiteY102" fmla="*/ 981183 h 2018072"/>
              <a:gd name="connsiteX103" fmla="*/ 1603761 w 4258961"/>
              <a:gd name="connsiteY103" fmla="*/ 989728 h 2018072"/>
              <a:gd name="connsiteX104" fmla="*/ 1612306 w 4258961"/>
              <a:gd name="connsiteY104" fmla="*/ 1009668 h 2018072"/>
              <a:gd name="connsiteX105" fmla="*/ 1620852 w 4258961"/>
              <a:gd name="connsiteY105" fmla="*/ 1026760 h 2018072"/>
              <a:gd name="connsiteX106" fmla="*/ 1637944 w 4258961"/>
              <a:gd name="connsiteY106" fmla="*/ 1032457 h 2018072"/>
              <a:gd name="connsiteX107" fmla="*/ 1643641 w 4258961"/>
              <a:gd name="connsiteY107" fmla="*/ 1041003 h 2018072"/>
              <a:gd name="connsiteX108" fmla="*/ 1660733 w 4258961"/>
              <a:gd name="connsiteY108" fmla="*/ 1058095 h 2018072"/>
              <a:gd name="connsiteX109" fmla="*/ 1672127 w 4258961"/>
              <a:gd name="connsiteY109" fmla="*/ 1075186 h 2018072"/>
              <a:gd name="connsiteX110" fmla="*/ 1689219 w 4258961"/>
              <a:gd name="connsiteY110" fmla="*/ 1089429 h 2018072"/>
              <a:gd name="connsiteX111" fmla="*/ 1700613 w 4258961"/>
              <a:gd name="connsiteY111" fmla="*/ 1097975 h 2018072"/>
              <a:gd name="connsiteX112" fmla="*/ 1723402 w 4258961"/>
              <a:gd name="connsiteY112" fmla="*/ 1103672 h 2018072"/>
              <a:gd name="connsiteX113" fmla="*/ 1729099 w 4258961"/>
              <a:gd name="connsiteY113" fmla="*/ 1112218 h 2018072"/>
              <a:gd name="connsiteX114" fmla="*/ 1740493 w 4258961"/>
              <a:gd name="connsiteY114" fmla="*/ 1115067 h 2018072"/>
              <a:gd name="connsiteX115" fmla="*/ 1749039 w 4258961"/>
              <a:gd name="connsiteY115" fmla="*/ 1120764 h 2018072"/>
              <a:gd name="connsiteX116" fmla="*/ 1760434 w 4258961"/>
              <a:gd name="connsiteY116" fmla="*/ 1135007 h 2018072"/>
              <a:gd name="connsiteX117" fmla="*/ 1768979 w 4258961"/>
              <a:gd name="connsiteY117" fmla="*/ 1140704 h 2018072"/>
              <a:gd name="connsiteX118" fmla="*/ 1786071 w 4258961"/>
              <a:gd name="connsiteY118" fmla="*/ 1163493 h 2018072"/>
              <a:gd name="connsiteX119" fmla="*/ 1791768 w 4258961"/>
              <a:gd name="connsiteY119" fmla="*/ 1180584 h 2018072"/>
              <a:gd name="connsiteX120" fmla="*/ 1794617 w 4258961"/>
              <a:gd name="connsiteY120" fmla="*/ 1191979 h 2018072"/>
              <a:gd name="connsiteX121" fmla="*/ 1828800 w 4258961"/>
              <a:gd name="connsiteY121" fmla="*/ 1194827 h 2018072"/>
              <a:gd name="connsiteX122" fmla="*/ 1843043 w 4258961"/>
              <a:gd name="connsiteY122" fmla="*/ 1209070 h 2018072"/>
              <a:gd name="connsiteX123" fmla="*/ 1848740 w 4258961"/>
              <a:gd name="connsiteY123" fmla="*/ 1214768 h 2018072"/>
              <a:gd name="connsiteX124" fmla="*/ 1854437 w 4258961"/>
              <a:gd name="connsiteY124" fmla="*/ 1223313 h 2018072"/>
              <a:gd name="connsiteX125" fmla="*/ 1882923 w 4258961"/>
              <a:gd name="connsiteY125" fmla="*/ 1229011 h 2018072"/>
              <a:gd name="connsiteX126" fmla="*/ 1897166 w 4258961"/>
              <a:gd name="connsiteY126" fmla="*/ 1231859 h 2018072"/>
              <a:gd name="connsiteX127" fmla="*/ 1908561 w 4258961"/>
              <a:gd name="connsiteY127" fmla="*/ 1246102 h 2018072"/>
              <a:gd name="connsiteX128" fmla="*/ 1914258 w 4258961"/>
              <a:gd name="connsiteY128" fmla="*/ 1257497 h 2018072"/>
              <a:gd name="connsiteX129" fmla="*/ 1922804 w 4258961"/>
              <a:gd name="connsiteY129" fmla="*/ 1263194 h 2018072"/>
              <a:gd name="connsiteX130" fmla="*/ 1931349 w 4258961"/>
              <a:gd name="connsiteY130" fmla="*/ 1271740 h 2018072"/>
              <a:gd name="connsiteX131" fmla="*/ 1934198 w 4258961"/>
              <a:gd name="connsiteY131" fmla="*/ 1280285 h 2018072"/>
              <a:gd name="connsiteX132" fmla="*/ 1937047 w 4258961"/>
              <a:gd name="connsiteY132" fmla="*/ 1308771 h 2018072"/>
              <a:gd name="connsiteX133" fmla="*/ 1959835 w 4258961"/>
              <a:gd name="connsiteY133" fmla="*/ 1328711 h 2018072"/>
              <a:gd name="connsiteX134" fmla="*/ 1965533 w 4258961"/>
              <a:gd name="connsiteY134" fmla="*/ 1334409 h 2018072"/>
              <a:gd name="connsiteX135" fmla="*/ 1971230 w 4258961"/>
              <a:gd name="connsiteY135" fmla="*/ 1342954 h 2018072"/>
              <a:gd name="connsiteX136" fmla="*/ 1999716 w 4258961"/>
              <a:gd name="connsiteY136" fmla="*/ 1357197 h 2018072"/>
              <a:gd name="connsiteX137" fmla="*/ 2005413 w 4258961"/>
              <a:gd name="connsiteY137" fmla="*/ 1362895 h 2018072"/>
              <a:gd name="connsiteX138" fmla="*/ 2016807 w 4258961"/>
              <a:gd name="connsiteY138" fmla="*/ 1365743 h 2018072"/>
              <a:gd name="connsiteX139" fmla="*/ 2025353 w 4258961"/>
              <a:gd name="connsiteY139" fmla="*/ 1368592 h 2018072"/>
              <a:gd name="connsiteX140" fmla="*/ 2033899 w 4258961"/>
              <a:gd name="connsiteY140" fmla="*/ 1374289 h 2018072"/>
              <a:gd name="connsiteX141" fmla="*/ 2050991 w 4258961"/>
              <a:gd name="connsiteY141" fmla="*/ 1379986 h 2018072"/>
              <a:gd name="connsiteX142" fmla="*/ 2093720 w 4258961"/>
              <a:gd name="connsiteY142" fmla="*/ 1385683 h 2018072"/>
              <a:gd name="connsiteX143" fmla="*/ 2096568 w 4258961"/>
              <a:gd name="connsiteY143" fmla="*/ 1411321 h 2018072"/>
              <a:gd name="connsiteX144" fmla="*/ 2173480 w 4258961"/>
              <a:gd name="connsiteY144" fmla="*/ 1417018 h 2018072"/>
              <a:gd name="connsiteX145" fmla="*/ 2176329 w 4258961"/>
              <a:gd name="connsiteY145" fmla="*/ 1428412 h 2018072"/>
              <a:gd name="connsiteX146" fmla="*/ 2182026 w 4258961"/>
              <a:gd name="connsiteY146" fmla="*/ 1434110 h 2018072"/>
              <a:gd name="connsiteX147" fmla="*/ 2199118 w 4258961"/>
              <a:gd name="connsiteY147" fmla="*/ 1445504 h 2018072"/>
              <a:gd name="connsiteX148" fmla="*/ 2221906 w 4258961"/>
              <a:gd name="connsiteY148" fmla="*/ 1454050 h 2018072"/>
              <a:gd name="connsiteX149" fmla="*/ 2236149 w 4258961"/>
              <a:gd name="connsiteY149" fmla="*/ 1465444 h 2018072"/>
              <a:gd name="connsiteX150" fmla="*/ 2247544 w 4258961"/>
              <a:gd name="connsiteY150" fmla="*/ 1476839 h 2018072"/>
              <a:gd name="connsiteX151" fmla="*/ 2264635 w 4258961"/>
              <a:gd name="connsiteY151" fmla="*/ 1482536 h 2018072"/>
              <a:gd name="connsiteX152" fmla="*/ 2273181 w 4258961"/>
              <a:gd name="connsiteY152" fmla="*/ 1488233 h 2018072"/>
              <a:gd name="connsiteX153" fmla="*/ 2295970 w 4258961"/>
              <a:gd name="connsiteY153" fmla="*/ 1493930 h 2018072"/>
              <a:gd name="connsiteX154" fmla="*/ 2304516 w 4258961"/>
              <a:gd name="connsiteY154" fmla="*/ 1496779 h 2018072"/>
              <a:gd name="connsiteX155" fmla="*/ 2307364 w 4258961"/>
              <a:gd name="connsiteY155" fmla="*/ 1505325 h 2018072"/>
              <a:gd name="connsiteX156" fmla="*/ 2310213 w 4258961"/>
              <a:gd name="connsiteY156" fmla="*/ 1539508 h 2018072"/>
              <a:gd name="connsiteX157" fmla="*/ 2321607 w 4258961"/>
              <a:gd name="connsiteY157" fmla="*/ 1542356 h 2018072"/>
              <a:gd name="connsiteX158" fmla="*/ 2392822 w 4258961"/>
              <a:gd name="connsiteY158" fmla="*/ 1545205 h 2018072"/>
              <a:gd name="connsiteX159" fmla="*/ 2407065 w 4258961"/>
              <a:gd name="connsiteY159" fmla="*/ 1556599 h 2018072"/>
              <a:gd name="connsiteX160" fmla="*/ 2458340 w 4258961"/>
              <a:gd name="connsiteY160" fmla="*/ 1562297 h 2018072"/>
              <a:gd name="connsiteX161" fmla="*/ 2483977 w 4258961"/>
              <a:gd name="connsiteY161" fmla="*/ 1565145 h 2018072"/>
              <a:gd name="connsiteX162" fmla="*/ 2506766 w 4258961"/>
              <a:gd name="connsiteY162" fmla="*/ 1576540 h 2018072"/>
              <a:gd name="connsiteX163" fmla="*/ 2560890 w 4258961"/>
              <a:gd name="connsiteY163" fmla="*/ 1582237 h 2018072"/>
              <a:gd name="connsiteX164" fmla="*/ 2592224 w 4258961"/>
              <a:gd name="connsiteY164" fmla="*/ 1590783 h 2018072"/>
              <a:gd name="connsiteX165" fmla="*/ 2603619 w 4258961"/>
              <a:gd name="connsiteY165" fmla="*/ 1593631 h 2018072"/>
              <a:gd name="connsiteX166" fmla="*/ 2620710 w 4258961"/>
              <a:gd name="connsiteY166" fmla="*/ 1596480 h 2018072"/>
              <a:gd name="connsiteX167" fmla="*/ 2623559 w 4258961"/>
              <a:gd name="connsiteY167" fmla="*/ 1605025 h 2018072"/>
              <a:gd name="connsiteX168" fmla="*/ 2663439 w 4258961"/>
              <a:gd name="connsiteY168" fmla="*/ 1627814 h 2018072"/>
              <a:gd name="connsiteX169" fmla="*/ 2666288 w 4258961"/>
              <a:gd name="connsiteY169" fmla="*/ 1642057 h 2018072"/>
              <a:gd name="connsiteX170" fmla="*/ 2714714 w 4258961"/>
              <a:gd name="connsiteY170" fmla="*/ 1653452 h 2018072"/>
              <a:gd name="connsiteX171" fmla="*/ 2751746 w 4258961"/>
              <a:gd name="connsiteY171" fmla="*/ 1659149 h 2018072"/>
              <a:gd name="connsiteX172" fmla="*/ 2771686 w 4258961"/>
              <a:gd name="connsiteY172" fmla="*/ 1664846 h 2018072"/>
              <a:gd name="connsiteX173" fmla="*/ 2874235 w 4258961"/>
              <a:gd name="connsiteY173" fmla="*/ 1670543 h 2018072"/>
              <a:gd name="connsiteX174" fmla="*/ 2891327 w 4258961"/>
              <a:gd name="connsiteY174" fmla="*/ 1679089 h 2018072"/>
              <a:gd name="connsiteX175" fmla="*/ 2934056 w 4258961"/>
              <a:gd name="connsiteY175" fmla="*/ 1687635 h 2018072"/>
              <a:gd name="connsiteX176" fmla="*/ 2939753 w 4258961"/>
              <a:gd name="connsiteY176" fmla="*/ 1699029 h 2018072"/>
              <a:gd name="connsiteX177" fmla="*/ 2942602 w 4258961"/>
              <a:gd name="connsiteY177" fmla="*/ 1716121 h 2018072"/>
              <a:gd name="connsiteX178" fmla="*/ 2945450 w 4258961"/>
              <a:gd name="connsiteY178" fmla="*/ 1727515 h 2018072"/>
              <a:gd name="connsiteX179" fmla="*/ 2948299 w 4258961"/>
              <a:gd name="connsiteY179" fmla="*/ 1736061 h 2018072"/>
              <a:gd name="connsiteX180" fmla="*/ 3056546 w 4258961"/>
              <a:gd name="connsiteY180" fmla="*/ 1738910 h 2018072"/>
              <a:gd name="connsiteX181" fmla="*/ 3070789 w 4258961"/>
              <a:gd name="connsiteY181" fmla="*/ 1747455 h 2018072"/>
              <a:gd name="connsiteX182" fmla="*/ 3102123 w 4258961"/>
              <a:gd name="connsiteY182" fmla="*/ 1753153 h 2018072"/>
              <a:gd name="connsiteX183" fmla="*/ 3122063 w 4258961"/>
              <a:gd name="connsiteY183" fmla="*/ 1758850 h 2018072"/>
              <a:gd name="connsiteX184" fmla="*/ 3133458 w 4258961"/>
              <a:gd name="connsiteY184" fmla="*/ 1761698 h 2018072"/>
              <a:gd name="connsiteX185" fmla="*/ 3142004 w 4258961"/>
              <a:gd name="connsiteY185" fmla="*/ 1764547 h 2018072"/>
              <a:gd name="connsiteX186" fmla="*/ 3216067 w 4258961"/>
              <a:gd name="connsiteY186" fmla="*/ 1770244 h 2018072"/>
              <a:gd name="connsiteX187" fmla="*/ 3218916 w 4258961"/>
              <a:gd name="connsiteY187" fmla="*/ 1778790 h 2018072"/>
              <a:gd name="connsiteX188" fmla="*/ 3236007 w 4258961"/>
              <a:gd name="connsiteY188" fmla="*/ 1781639 h 2018072"/>
              <a:gd name="connsiteX189" fmla="*/ 3258796 w 4258961"/>
              <a:gd name="connsiteY189" fmla="*/ 1784487 h 2018072"/>
              <a:gd name="connsiteX190" fmla="*/ 3267342 w 4258961"/>
              <a:gd name="connsiteY190" fmla="*/ 1790184 h 2018072"/>
              <a:gd name="connsiteX191" fmla="*/ 3290131 w 4258961"/>
              <a:gd name="connsiteY191" fmla="*/ 1795882 h 2018072"/>
              <a:gd name="connsiteX192" fmla="*/ 3295828 w 4258961"/>
              <a:gd name="connsiteY192" fmla="*/ 1812973 h 2018072"/>
              <a:gd name="connsiteX193" fmla="*/ 3298677 w 4258961"/>
              <a:gd name="connsiteY193" fmla="*/ 1821519 h 2018072"/>
              <a:gd name="connsiteX194" fmla="*/ 3352800 w 4258961"/>
              <a:gd name="connsiteY194" fmla="*/ 1818670 h 2018072"/>
              <a:gd name="connsiteX195" fmla="*/ 3355649 w 4258961"/>
              <a:gd name="connsiteY195" fmla="*/ 1827216 h 2018072"/>
              <a:gd name="connsiteX196" fmla="*/ 3378437 w 4258961"/>
              <a:gd name="connsiteY196" fmla="*/ 1830065 h 2018072"/>
              <a:gd name="connsiteX197" fmla="*/ 3432561 w 4258961"/>
              <a:gd name="connsiteY197" fmla="*/ 1832913 h 2018072"/>
              <a:gd name="connsiteX198" fmla="*/ 3480987 w 4258961"/>
              <a:gd name="connsiteY198" fmla="*/ 1855702 h 2018072"/>
              <a:gd name="connsiteX199" fmla="*/ 3492381 w 4258961"/>
              <a:gd name="connsiteY199" fmla="*/ 1861399 h 2018072"/>
              <a:gd name="connsiteX200" fmla="*/ 3512321 w 4258961"/>
              <a:gd name="connsiteY200" fmla="*/ 1864248 h 2018072"/>
              <a:gd name="connsiteX201" fmla="*/ 3560748 w 4258961"/>
              <a:gd name="connsiteY201" fmla="*/ 1869945 h 2018072"/>
              <a:gd name="connsiteX202" fmla="*/ 3617720 w 4258961"/>
              <a:gd name="connsiteY202" fmla="*/ 1881340 h 2018072"/>
              <a:gd name="connsiteX203" fmla="*/ 3626265 w 4258961"/>
              <a:gd name="connsiteY203" fmla="*/ 1887037 h 2018072"/>
              <a:gd name="connsiteX204" fmla="*/ 3631963 w 4258961"/>
              <a:gd name="connsiteY204" fmla="*/ 1904128 h 2018072"/>
              <a:gd name="connsiteX205" fmla="*/ 3745906 w 4258961"/>
              <a:gd name="connsiteY205" fmla="*/ 1915523 h 2018072"/>
              <a:gd name="connsiteX206" fmla="*/ 3748755 w 4258961"/>
              <a:gd name="connsiteY206" fmla="*/ 1926917 h 2018072"/>
              <a:gd name="connsiteX207" fmla="*/ 3760149 w 4258961"/>
              <a:gd name="connsiteY207" fmla="*/ 1929766 h 2018072"/>
              <a:gd name="connsiteX208" fmla="*/ 3808576 w 4258961"/>
              <a:gd name="connsiteY208" fmla="*/ 1932614 h 2018072"/>
              <a:gd name="connsiteX209" fmla="*/ 3822819 w 4258961"/>
              <a:gd name="connsiteY209" fmla="*/ 1935463 h 2018072"/>
              <a:gd name="connsiteX210" fmla="*/ 3828516 w 4258961"/>
              <a:gd name="connsiteY210" fmla="*/ 1944009 h 2018072"/>
              <a:gd name="connsiteX211" fmla="*/ 3874093 w 4258961"/>
              <a:gd name="connsiteY211" fmla="*/ 1946857 h 2018072"/>
              <a:gd name="connsiteX212" fmla="*/ 3876942 w 4258961"/>
              <a:gd name="connsiteY212" fmla="*/ 1955403 h 2018072"/>
              <a:gd name="connsiteX213" fmla="*/ 3919671 w 4258961"/>
              <a:gd name="connsiteY213" fmla="*/ 1966797 h 2018072"/>
              <a:gd name="connsiteX214" fmla="*/ 3922520 w 4258961"/>
              <a:gd name="connsiteY214" fmla="*/ 1978192 h 2018072"/>
              <a:gd name="connsiteX215" fmla="*/ 3962400 w 4258961"/>
              <a:gd name="connsiteY215" fmla="*/ 1986738 h 2018072"/>
              <a:gd name="connsiteX216" fmla="*/ 4007977 w 4258961"/>
              <a:gd name="connsiteY216" fmla="*/ 1983889 h 2018072"/>
              <a:gd name="connsiteX217" fmla="*/ 4022220 w 4258961"/>
              <a:gd name="connsiteY217" fmla="*/ 1986738 h 2018072"/>
              <a:gd name="connsiteX218" fmla="*/ 4025069 w 4258961"/>
              <a:gd name="connsiteY218" fmla="*/ 2003829 h 2018072"/>
              <a:gd name="connsiteX219" fmla="*/ 4042161 w 4258961"/>
              <a:gd name="connsiteY219" fmla="*/ 2006678 h 2018072"/>
              <a:gd name="connsiteX220" fmla="*/ 4099133 w 4258961"/>
              <a:gd name="connsiteY220" fmla="*/ 2009526 h 2018072"/>
              <a:gd name="connsiteX221" fmla="*/ 4136164 w 4258961"/>
              <a:gd name="connsiteY221" fmla="*/ 2018072 h 2018072"/>
              <a:gd name="connsiteX222" fmla="*/ 4218774 w 4258961"/>
              <a:gd name="connsiteY222" fmla="*/ 2015224 h 2018072"/>
              <a:gd name="connsiteX223" fmla="*/ 4247260 w 4258961"/>
              <a:gd name="connsiteY223" fmla="*/ 2009526 h 2018072"/>
              <a:gd name="connsiteX224" fmla="*/ 4255806 w 4258961"/>
              <a:gd name="connsiteY224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274730 h 2018072"/>
              <a:gd name="connsiteX33" fmla="*/ 754878 w 4258961"/>
              <a:gd name="connsiteY33" fmla="*/ 291822 h 2018072"/>
              <a:gd name="connsiteX34" fmla="*/ 783364 w 4258961"/>
              <a:gd name="connsiteY34" fmla="*/ 303216 h 2018072"/>
              <a:gd name="connsiteX35" fmla="*/ 794759 w 4258961"/>
              <a:gd name="connsiteY35" fmla="*/ 306065 h 2018072"/>
              <a:gd name="connsiteX36" fmla="*/ 820396 w 4258961"/>
              <a:gd name="connsiteY36" fmla="*/ 308913 h 2018072"/>
              <a:gd name="connsiteX37" fmla="*/ 826093 w 4258961"/>
              <a:gd name="connsiteY37" fmla="*/ 314611 h 2018072"/>
              <a:gd name="connsiteX38" fmla="*/ 843185 w 4258961"/>
              <a:gd name="connsiteY38" fmla="*/ 320308 h 2018072"/>
              <a:gd name="connsiteX39" fmla="*/ 860277 w 4258961"/>
              <a:gd name="connsiteY39" fmla="*/ 328854 h 2018072"/>
              <a:gd name="connsiteX40" fmla="*/ 874520 w 4258961"/>
              <a:gd name="connsiteY40" fmla="*/ 343097 h 2018072"/>
              <a:gd name="connsiteX41" fmla="*/ 883065 w 4258961"/>
              <a:gd name="connsiteY41" fmla="*/ 345945 h 2018072"/>
              <a:gd name="connsiteX42" fmla="*/ 920097 w 4258961"/>
              <a:gd name="connsiteY42" fmla="*/ 351642 h 2018072"/>
              <a:gd name="connsiteX43" fmla="*/ 928643 w 4258961"/>
              <a:gd name="connsiteY43" fmla="*/ 365885 h 2018072"/>
              <a:gd name="connsiteX44" fmla="*/ 942886 w 4258961"/>
              <a:gd name="connsiteY44" fmla="*/ 377280 h 2018072"/>
              <a:gd name="connsiteX45" fmla="*/ 945734 w 4258961"/>
              <a:gd name="connsiteY45" fmla="*/ 385825 h 2018072"/>
              <a:gd name="connsiteX46" fmla="*/ 957129 w 4258961"/>
              <a:gd name="connsiteY46" fmla="*/ 402917 h 2018072"/>
              <a:gd name="connsiteX47" fmla="*/ 962826 w 4258961"/>
              <a:gd name="connsiteY47" fmla="*/ 411463 h 2018072"/>
              <a:gd name="connsiteX48" fmla="*/ 965675 w 4258961"/>
              <a:gd name="connsiteY48" fmla="*/ 420009 h 2018072"/>
              <a:gd name="connsiteX49" fmla="*/ 971372 w 4258961"/>
              <a:gd name="connsiteY49" fmla="*/ 445646 h 2018072"/>
              <a:gd name="connsiteX50" fmla="*/ 974220 w 4258961"/>
              <a:gd name="connsiteY50" fmla="*/ 465586 h 2018072"/>
              <a:gd name="connsiteX51" fmla="*/ 982766 w 4258961"/>
              <a:gd name="connsiteY51" fmla="*/ 468435 h 2018072"/>
              <a:gd name="connsiteX52" fmla="*/ 991312 w 4258961"/>
              <a:gd name="connsiteY52" fmla="*/ 474132 h 2018072"/>
              <a:gd name="connsiteX53" fmla="*/ 999858 w 4258961"/>
              <a:gd name="connsiteY53" fmla="*/ 482678 h 2018072"/>
              <a:gd name="connsiteX54" fmla="*/ 1016949 w 4258961"/>
              <a:gd name="connsiteY54" fmla="*/ 488375 h 2018072"/>
              <a:gd name="connsiteX55" fmla="*/ 1022647 w 4258961"/>
              <a:gd name="connsiteY55" fmla="*/ 494072 h 2018072"/>
              <a:gd name="connsiteX56" fmla="*/ 1031192 w 4258961"/>
              <a:gd name="connsiteY56" fmla="*/ 499769 h 2018072"/>
              <a:gd name="connsiteX57" fmla="*/ 1039738 w 4258961"/>
              <a:gd name="connsiteY57" fmla="*/ 516861 h 2018072"/>
              <a:gd name="connsiteX58" fmla="*/ 1051133 w 4258961"/>
              <a:gd name="connsiteY58" fmla="*/ 519710 h 2018072"/>
              <a:gd name="connsiteX59" fmla="*/ 1068224 w 4258961"/>
              <a:gd name="connsiteY59" fmla="*/ 525407 h 2018072"/>
              <a:gd name="connsiteX60" fmla="*/ 1082467 w 4258961"/>
              <a:gd name="connsiteY60" fmla="*/ 528255 h 2018072"/>
              <a:gd name="connsiteX61" fmla="*/ 1091013 w 4258961"/>
              <a:gd name="connsiteY61" fmla="*/ 531104 h 2018072"/>
              <a:gd name="connsiteX62" fmla="*/ 1139439 w 4258961"/>
              <a:gd name="connsiteY62" fmla="*/ 539650 h 2018072"/>
              <a:gd name="connsiteX63" fmla="*/ 1150834 w 4258961"/>
              <a:gd name="connsiteY63" fmla="*/ 553893 h 2018072"/>
              <a:gd name="connsiteX64" fmla="*/ 1156531 w 4258961"/>
              <a:gd name="connsiteY64" fmla="*/ 562439 h 2018072"/>
              <a:gd name="connsiteX65" fmla="*/ 1193563 w 4258961"/>
              <a:gd name="connsiteY65" fmla="*/ 565287 h 2018072"/>
              <a:gd name="connsiteX66" fmla="*/ 1219200 w 4258961"/>
              <a:gd name="connsiteY66" fmla="*/ 570984 h 2018072"/>
              <a:gd name="connsiteX67" fmla="*/ 1230594 w 4258961"/>
              <a:gd name="connsiteY67" fmla="*/ 585227 h 2018072"/>
              <a:gd name="connsiteX68" fmla="*/ 1239140 w 4258961"/>
              <a:gd name="connsiteY68" fmla="*/ 588076 h 2018072"/>
              <a:gd name="connsiteX69" fmla="*/ 1247686 w 4258961"/>
              <a:gd name="connsiteY69" fmla="*/ 622259 h 2018072"/>
              <a:gd name="connsiteX70" fmla="*/ 1250534 w 4258961"/>
              <a:gd name="connsiteY70" fmla="*/ 650745 h 2018072"/>
              <a:gd name="connsiteX71" fmla="*/ 1273323 w 4258961"/>
              <a:gd name="connsiteY71" fmla="*/ 653594 h 2018072"/>
              <a:gd name="connsiteX72" fmla="*/ 1281869 w 4258961"/>
              <a:gd name="connsiteY72" fmla="*/ 710566 h 2018072"/>
              <a:gd name="connsiteX73" fmla="*/ 1293263 w 4258961"/>
              <a:gd name="connsiteY73" fmla="*/ 713414 h 2018072"/>
              <a:gd name="connsiteX74" fmla="*/ 1296112 w 4258961"/>
              <a:gd name="connsiteY74" fmla="*/ 739052 h 2018072"/>
              <a:gd name="connsiteX75" fmla="*/ 1301809 w 4258961"/>
              <a:gd name="connsiteY75" fmla="*/ 747597 h 2018072"/>
              <a:gd name="connsiteX76" fmla="*/ 1304658 w 4258961"/>
              <a:gd name="connsiteY76" fmla="*/ 761840 h 2018072"/>
              <a:gd name="connsiteX77" fmla="*/ 1318901 w 4258961"/>
              <a:gd name="connsiteY77" fmla="*/ 764689 h 2018072"/>
              <a:gd name="connsiteX78" fmla="*/ 1347387 w 4258961"/>
              <a:gd name="connsiteY78" fmla="*/ 767538 h 2018072"/>
              <a:gd name="connsiteX79" fmla="*/ 1355933 w 4258961"/>
              <a:gd name="connsiteY79" fmla="*/ 804569 h 2018072"/>
              <a:gd name="connsiteX80" fmla="*/ 1373024 w 4258961"/>
              <a:gd name="connsiteY80" fmla="*/ 810267 h 2018072"/>
              <a:gd name="connsiteX81" fmla="*/ 1381570 w 4258961"/>
              <a:gd name="connsiteY81" fmla="*/ 813115 h 2018072"/>
              <a:gd name="connsiteX82" fmla="*/ 1410056 w 4258961"/>
              <a:gd name="connsiteY82" fmla="*/ 821661 h 2018072"/>
              <a:gd name="connsiteX83" fmla="*/ 1424299 w 4258961"/>
              <a:gd name="connsiteY83" fmla="*/ 827358 h 2018072"/>
              <a:gd name="connsiteX84" fmla="*/ 1441391 w 4258961"/>
              <a:gd name="connsiteY84" fmla="*/ 833055 h 2018072"/>
              <a:gd name="connsiteX85" fmla="*/ 1449936 w 4258961"/>
              <a:gd name="connsiteY85" fmla="*/ 835904 h 2018072"/>
              <a:gd name="connsiteX86" fmla="*/ 1458482 w 4258961"/>
              <a:gd name="connsiteY86" fmla="*/ 841601 h 2018072"/>
              <a:gd name="connsiteX87" fmla="*/ 1467028 w 4258961"/>
              <a:gd name="connsiteY87" fmla="*/ 844450 h 2018072"/>
              <a:gd name="connsiteX88" fmla="*/ 1484120 w 4258961"/>
              <a:gd name="connsiteY88" fmla="*/ 858693 h 2018072"/>
              <a:gd name="connsiteX89" fmla="*/ 1495514 w 4258961"/>
              <a:gd name="connsiteY89" fmla="*/ 864390 h 2018072"/>
              <a:gd name="connsiteX90" fmla="*/ 1512606 w 4258961"/>
              <a:gd name="connsiteY90" fmla="*/ 875784 h 2018072"/>
              <a:gd name="connsiteX91" fmla="*/ 1521151 w 4258961"/>
              <a:gd name="connsiteY91" fmla="*/ 878633 h 2018072"/>
              <a:gd name="connsiteX92" fmla="*/ 1538243 w 4258961"/>
              <a:gd name="connsiteY92" fmla="*/ 890027 h 2018072"/>
              <a:gd name="connsiteX93" fmla="*/ 1546789 w 4258961"/>
              <a:gd name="connsiteY93" fmla="*/ 892876 h 2018072"/>
              <a:gd name="connsiteX94" fmla="*/ 1555334 w 4258961"/>
              <a:gd name="connsiteY94" fmla="*/ 898573 h 2018072"/>
              <a:gd name="connsiteX95" fmla="*/ 1561032 w 4258961"/>
              <a:gd name="connsiteY95" fmla="*/ 904270 h 2018072"/>
              <a:gd name="connsiteX96" fmla="*/ 1569577 w 4258961"/>
              <a:gd name="connsiteY96" fmla="*/ 907119 h 2018072"/>
              <a:gd name="connsiteX97" fmla="*/ 1572426 w 4258961"/>
              <a:gd name="connsiteY97" fmla="*/ 915665 h 2018072"/>
              <a:gd name="connsiteX98" fmla="*/ 1583820 w 4258961"/>
              <a:gd name="connsiteY98" fmla="*/ 932756 h 2018072"/>
              <a:gd name="connsiteX99" fmla="*/ 1589518 w 4258961"/>
              <a:gd name="connsiteY99" fmla="*/ 949848 h 2018072"/>
              <a:gd name="connsiteX100" fmla="*/ 1592366 w 4258961"/>
              <a:gd name="connsiteY100" fmla="*/ 958394 h 2018072"/>
              <a:gd name="connsiteX101" fmla="*/ 1598063 w 4258961"/>
              <a:gd name="connsiteY101" fmla="*/ 981183 h 2018072"/>
              <a:gd name="connsiteX102" fmla="*/ 1603761 w 4258961"/>
              <a:gd name="connsiteY102" fmla="*/ 989728 h 2018072"/>
              <a:gd name="connsiteX103" fmla="*/ 1612306 w 4258961"/>
              <a:gd name="connsiteY103" fmla="*/ 1009668 h 2018072"/>
              <a:gd name="connsiteX104" fmla="*/ 1620852 w 4258961"/>
              <a:gd name="connsiteY104" fmla="*/ 1026760 h 2018072"/>
              <a:gd name="connsiteX105" fmla="*/ 1637944 w 4258961"/>
              <a:gd name="connsiteY105" fmla="*/ 1032457 h 2018072"/>
              <a:gd name="connsiteX106" fmla="*/ 1643641 w 4258961"/>
              <a:gd name="connsiteY106" fmla="*/ 1041003 h 2018072"/>
              <a:gd name="connsiteX107" fmla="*/ 1660733 w 4258961"/>
              <a:gd name="connsiteY107" fmla="*/ 1058095 h 2018072"/>
              <a:gd name="connsiteX108" fmla="*/ 1672127 w 4258961"/>
              <a:gd name="connsiteY108" fmla="*/ 1075186 h 2018072"/>
              <a:gd name="connsiteX109" fmla="*/ 1689219 w 4258961"/>
              <a:gd name="connsiteY109" fmla="*/ 1089429 h 2018072"/>
              <a:gd name="connsiteX110" fmla="*/ 1700613 w 4258961"/>
              <a:gd name="connsiteY110" fmla="*/ 1097975 h 2018072"/>
              <a:gd name="connsiteX111" fmla="*/ 1723402 w 4258961"/>
              <a:gd name="connsiteY111" fmla="*/ 1103672 h 2018072"/>
              <a:gd name="connsiteX112" fmla="*/ 1729099 w 4258961"/>
              <a:gd name="connsiteY112" fmla="*/ 1112218 h 2018072"/>
              <a:gd name="connsiteX113" fmla="*/ 1740493 w 4258961"/>
              <a:gd name="connsiteY113" fmla="*/ 1115067 h 2018072"/>
              <a:gd name="connsiteX114" fmla="*/ 1749039 w 4258961"/>
              <a:gd name="connsiteY114" fmla="*/ 1120764 h 2018072"/>
              <a:gd name="connsiteX115" fmla="*/ 1760434 w 4258961"/>
              <a:gd name="connsiteY115" fmla="*/ 1135007 h 2018072"/>
              <a:gd name="connsiteX116" fmla="*/ 1768979 w 4258961"/>
              <a:gd name="connsiteY116" fmla="*/ 1140704 h 2018072"/>
              <a:gd name="connsiteX117" fmla="*/ 1786071 w 4258961"/>
              <a:gd name="connsiteY117" fmla="*/ 1163493 h 2018072"/>
              <a:gd name="connsiteX118" fmla="*/ 1791768 w 4258961"/>
              <a:gd name="connsiteY118" fmla="*/ 1180584 h 2018072"/>
              <a:gd name="connsiteX119" fmla="*/ 1794617 w 4258961"/>
              <a:gd name="connsiteY119" fmla="*/ 1191979 h 2018072"/>
              <a:gd name="connsiteX120" fmla="*/ 1828800 w 4258961"/>
              <a:gd name="connsiteY120" fmla="*/ 1194827 h 2018072"/>
              <a:gd name="connsiteX121" fmla="*/ 1843043 w 4258961"/>
              <a:gd name="connsiteY121" fmla="*/ 1209070 h 2018072"/>
              <a:gd name="connsiteX122" fmla="*/ 1848740 w 4258961"/>
              <a:gd name="connsiteY122" fmla="*/ 1214768 h 2018072"/>
              <a:gd name="connsiteX123" fmla="*/ 1854437 w 4258961"/>
              <a:gd name="connsiteY123" fmla="*/ 1223313 h 2018072"/>
              <a:gd name="connsiteX124" fmla="*/ 1882923 w 4258961"/>
              <a:gd name="connsiteY124" fmla="*/ 1229011 h 2018072"/>
              <a:gd name="connsiteX125" fmla="*/ 1897166 w 4258961"/>
              <a:gd name="connsiteY125" fmla="*/ 1231859 h 2018072"/>
              <a:gd name="connsiteX126" fmla="*/ 1908561 w 4258961"/>
              <a:gd name="connsiteY126" fmla="*/ 1246102 h 2018072"/>
              <a:gd name="connsiteX127" fmla="*/ 1914258 w 4258961"/>
              <a:gd name="connsiteY127" fmla="*/ 1257497 h 2018072"/>
              <a:gd name="connsiteX128" fmla="*/ 1922804 w 4258961"/>
              <a:gd name="connsiteY128" fmla="*/ 1263194 h 2018072"/>
              <a:gd name="connsiteX129" fmla="*/ 1931349 w 4258961"/>
              <a:gd name="connsiteY129" fmla="*/ 1271740 h 2018072"/>
              <a:gd name="connsiteX130" fmla="*/ 1934198 w 4258961"/>
              <a:gd name="connsiteY130" fmla="*/ 1280285 h 2018072"/>
              <a:gd name="connsiteX131" fmla="*/ 1937047 w 4258961"/>
              <a:gd name="connsiteY131" fmla="*/ 1308771 h 2018072"/>
              <a:gd name="connsiteX132" fmla="*/ 1959835 w 4258961"/>
              <a:gd name="connsiteY132" fmla="*/ 1328711 h 2018072"/>
              <a:gd name="connsiteX133" fmla="*/ 1965533 w 4258961"/>
              <a:gd name="connsiteY133" fmla="*/ 1334409 h 2018072"/>
              <a:gd name="connsiteX134" fmla="*/ 1971230 w 4258961"/>
              <a:gd name="connsiteY134" fmla="*/ 1342954 h 2018072"/>
              <a:gd name="connsiteX135" fmla="*/ 1999716 w 4258961"/>
              <a:gd name="connsiteY135" fmla="*/ 1357197 h 2018072"/>
              <a:gd name="connsiteX136" fmla="*/ 2005413 w 4258961"/>
              <a:gd name="connsiteY136" fmla="*/ 1362895 h 2018072"/>
              <a:gd name="connsiteX137" fmla="*/ 2016807 w 4258961"/>
              <a:gd name="connsiteY137" fmla="*/ 1365743 h 2018072"/>
              <a:gd name="connsiteX138" fmla="*/ 2025353 w 4258961"/>
              <a:gd name="connsiteY138" fmla="*/ 1368592 h 2018072"/>
              <a:gd name="connsiteX139" fmla="*/ 2033899 w 4258961"/>
              <a:gd name="connsiteY139" fmla="*/ 1374289 h 2018072"/>
              <a:gd name="connsiteX140" fmla="*/ 2050991 w 4258961"/>
              <a:gd name="connsiteY140" fmla="*/ 1379986 h 2018072"/>
              <a:gd name="connsiteX141" fmla="*/ 2093720 w 4258961"/>
              <a:gd name="connsiteY141" fmla="*/ 1385683 h 2018072"/>
              <a:gd name="connsiteX142" fmla="*/ 2096568 w 4258961"/>
              <a:gd name="connsiteY142" fmla="*/ 1411321 h 2018072"/>
              <a:gd name="connsiteX143" fmla="*/ 2173480 w 4258961"/>
              <a:gd name="connsiteY143" fmla="*/ 1417018 h 2018072"/>
              <a:gd name="connsiteX144" fmla="*/ 2176329 w 4258961"/>
              <a:gd name="connsiteY144" fmla="*/ 1428412 h 2018072"/>
              <a:gd name="connsiteX145" fmla="*/ 2182026 w 4258961"/>
              <a:gd name="connsiteY145" fmla="*/ 1434110 h 2018072"/>
              <a:gd name="connsiteX146" fmla="*/ 2199118 w 4258961"/>
              <a:gd name="connsiteY146" fmla="*/ 1445504 h 2018072"/>
              <a:gd name="connsiteX147" fmla="*/ 2221906 w 4258961"/>
              <a:gd name="connsiteY147" fmla="*/ 1454050 h 2018072"/>
              <a:gd name="connsiteX148" fmla="*/ 2236149 w 4258961"/>
              <a:gd name="connsiteY148" fmla="*/ 1465444 h 2018072"/>
              <a:gd name="connsiteX149" fmla="*/ 2247544 w 4258961"/>
              <a:gd name="connsiteY149" fmla="*/ 1476839 h 2018072"/>
              <a:gd name="connsiteX150" fmla="*/ 2264635 w 4258961"/>
              <a:gd name="connsiteY150" fmla="*/ 1482536 h 2018072"/>
              <a:gd name="connsiteX151" fmla="*/ 2273181 w 4258961"/>
              <a:gd name="connsiteY151" fmla="*/ 1488233 h 2018072"/>
              <a:gd name="connsiteX152" fmla="*/ 2295970 w 4258961"/>
              <a:gd name="connsiteY152" fmla="*/ 1493930 h 2018072"/>
              <a:gd name="connsiteX153" fmla="*/ 2304516 w 4258961"/>
              <a:gd name="connsiteY153" fmla="*/ 1496779 h 2018072"/>
              <a:gd name="connsiteX154" fmla="*/ 2307364 w 4258961"/>
              <a:gd name="connsiteY154" fmla="*/ 1505325 h 2018072"/>
              <a:gd name="connsiteX155" fmla="*/ 2310213 w 4258961"/>
              <a:gd name="connsiteY155" fmla="*/ 1539508 h 2018072"/>
              <a:gd name="connsiteX156" fmla="*/ 2321607 w 4258961"/>
              <a:gd name="connsiteY156" fmla="*/ 1542356 h 2018072"/>
              <a:gd name="connsiteX157" fmla="*/ 2392822 w 4258961"/>
              <a:gd name="connsiteY157" fmla="*/ 1545205 h 2018072"/>
              <a:gd name="connsiteX158" fmla="*/ 2407065 w 4258961"/>
              <a:gd name="connsiteY158" fmla="*/ 1556599 h 2018072"/>
              <a:gd name="connsiteX159" fmla="*/ 2458340 w 4258961"/>
              <a:gd name="connsiteY159" fmla="*/ 1562297 h 2018072"/>
              <a:gd name="connsiteX160" fmla="*/ 2483977 w 4258961"/>
              <a:gd name="connsiteY160" fmla="*/ 1565145 h 2018072"/>
              <a:gd name="connsiteX161" fmla="*/ 2506766 w 4258961"/>
              <a:gd name="connsiteY161" fmla="*/ 1576540 h 2018072"/>
              <a:gd name="connsiteX162" fmla="*/ 2560890 w 4258961"/>
              <a:gd name="connsiteY162" fmla="*/ 1582237 h 2018072"/>
              <a:gd name="connsiteX163" fmla="*/ 2592224 w 4258961"/>
              <a:gd name="connsiteY163" fmla="*/ 1590783 h 2018072"/>
              <a:gd name="connsiteX164" fmla="*/ 2603619 w 4258961"/>
              <a:gd name="connsiteY164" fmla="*/ 1593631 h 2018072"/>
              <a:gd name="connsiteX165" fmla="*/ 2620710 w 4258961"/>
              <a:gd name="connsiteY165" fmla="*/ 1596480 h 2018072"/>
              <a:gd name="connsiteX166" fmla="*/ 2623559 w 4258961"/>
              <a:gd name="connsiteY166" fmla="*/ 1605025 h 2018072"/>
              <a:gd name="connsiteX167" fmla="*/ 2663439 w 4258961"/>
              <a:gd name="connsiteY167" fmla="*/ 1627814 h 2018072"/>
              <a:gd name="connsiteX168" fmla="*/ 2666288 w 4258961"/>
              <a:gd name="connsiteY168" fmla="*/ 1642057 h 2018072"/>
              <a:gd name="connsiteX169" fmla="*/ 2714714 w 4258961"/>
              <a:gd name="connsiteY169" fmla="*/ 1653452 h 2018072"/>
              <a:gd name="connsiteX170" fmla="*/ 2751746 w 4258961"/>
              <a:gd name="connsiteY170" fmla="*/ 1659149 h 2018072"/>
              <a:gd name="connsiteX171" fmla="*/ 2771686 w 4258961"/>
              <a:gd name="connsiteY171" fmla="*/ 1664846 h 2018072"/>
              <a:gd name="connsiteX172" fmla="*/ 2874235 w 4258961"/>
              <a:gd name="connsiteY172" fmla="*/ 1670543 h 2018072"/>
              <a:gd name="connsiteX173" fmla="*/ 2891327 w 4258961"/>
              <a:gd name="connsiteY173" fmla="*/ 1679089 h 2018072"/>
              <a:gd name="connsiteX174" fmla="*/ 2934056 w 4258961"/>
              <a:gd name="connsiteY174" fmla="*/ 1687635 h 2018072"/>
              <a:gd name="connsiteX175" fmla="*/ 2939753 w 4258961"/>
              <a:gd name="connsiteY175" fmla="*/ 1699029 h 2018072"/>
              <a:gd name="connsiteX176" fmla="*/ 2942602 w 4258961"/>
              <a:gd name="connsiteY176" fmla="*/ 1716121 h 2018072"/>
              <a:gd name="connsiteX177" fmla="*/ 2945450 w 4258961"/>
              <a:gd name="connsiteY177" fmla="*/ 1727515 h 2018072"/>
              <a:gd name="connsiteX178" fmla="*/ 2948299 w 4258961"/>
              <a:gd name="connsiteY178" fmla="*/ 1736061 h 2018072"/>
              <a:gd name="connsiteX179" fmla="*/ 3056546 w 4258961"/>
              <a:gd name="connsiteY179" fmla="*/ 1738910 h 2018072"/>
              <a:gd name="connsiteX180" fmla="*/ 3070789 w 4258961"/>
              <a:gd name="connsiteY180" fmla="*/ 1747455 h 2018072"/>
              <a:gd name="connsiteX181" fmla="*/ 3102123 w 4258961"/>
              <a:gd name="connsiteY181" fmla="*/ 1753153 h 2018072"/>
              <a:gd name="connsiteX182" fmla="*/ 3122063 w 4258961"/>
              <a:gd name="connsiteY182" fmla="*/ 1758850 h 2018072"/>
              <a:gd name="connsiteX183" fmla="*/ 3133458 w 4258961"/>
              <a:gd name="connsiteY183" fmla="*/ 1761698 h 2018072"/>
              <a:gd name="connsiteX184" fmla="*/ 3142004 w 4258961"/>
              <a:gd name="connsiteY184" fmla="*/ 1764547 h 2018072"/>
              <a:gd name="connsiteX185" fmla="*/ 3216067 w 4258961"/>
              <a:gd name="connsiteY185" fmla="*/ 1770244 h 2018072"/>
              <a:gd name="connsiteX186" fmla="*/ 3218916 w 4258961"/>
              <a:gd name="connsiteY186" fmla="*/ 1778790 h 2018072"/>
              <a:gd name="connsiteX187" fmla="*/ 3236007 w 4258961"/>
              <a:gd name="connsiteY187" fmla="*/ 1781639 h 2018072"/>
              <a:gd name="connsiteX188" fmla="*/ 3258796 w 4258961"/>
              <a:gd name="connsiteY188" fmla="*/ 1784487 h 2018072"/>
              <a:gd name="connsiteX189" fmla="*/ 3267342 w 4258961"/>
              <a:gd name="connsiteY189" fmla="*/ 1790184 h 2018072"/>
              <a:gd name="connsiteX190" fmla="*/ 3290131 w 4258961"/>
              <a:gd name="connsiteY190" fmla="*/ 1795882 h 2018072"/>
              <a:gd name="connsiteX191" fmla="*/ 3295828 w 4258961"/>
              <a:gd name="connsiteY191" fmla="*/ 1812973 h 2018072"/>
              <a:gd name="connsiteX192" fmla="*/ 3298677 w 4258961"/>
              <a:gd name="connsiteY192" fmla="*/ 1821519 h 2018072"/>
              <a:gd name="connsiteX193" fmla="*/ 3352800 w 4258961"/>
              <a:gd name="connsiteY193" fmla="*/ 1818670 h 2018072"/>
              <a:gd name="connsiteX194" fmla="*/ 3355649 w 4258961"/>
              <a:gd name="connsiteY194" fmla="*/ 1827216 h 2018072"/>
              <a:gd name="connsiteX195" fmla="*/ 3378437 w 4258961"/>
              <a:gd name="connsiteY195" fmla="*/ 1830065 h 2018072"/>
              <a:gd name="connsiteX196" fmla="*/ 3432561 w 4258961"/>
              <a:gd name="connsiteY196" fmla="*/ 1832913 h 2018072"/>
              <a:gd name="connsiteX197" fmla="*/ 3480987 w 4258961"/>
              <a:gd name="connsiteY197" fmla="*/ 1855702 h 2018072"/>
              <a:gd name="connsiteX198" fmla="*/ 3492381 w 4258961"/>
              <a:gd name="connsiteY198" fmla="*/ 1861399 h 2018072"/>
              <a:gd name="connsiteX199" fmla="*/ 3512321 w 4258961"/>
              <a:gd name="connsiteY199" fmla="*/ 1864248 h 2018072"/>
              <a:gd name="connsiteX200" fmla="*/ 3560748 w 4258961"/>
              <a:gd name="connsiteY200" fmla="*/ 1869945 h 2018072"/>
              <a:gd name="connsiteX201" fmla="*/ 3617720 w 4258961"/>
              <a:gd name="connsiteY201" fmla="*/ 1881340 h 2018072"/>
              <a:gd name="connsiteX202" fmla="*/ 3626265 w 4258961"/>
              <a:gd name="connsiteY202" fmla="*/ 1887037 h 2018072"/>
              <a:gd name="connsiteX203" fmla="*/ 3631963 w 4258961"/>
              <a:gd name="connsiteY203" fmla="*/ 1904128 h 2018072"/>
              <a:gd name="connsiteX204" fmla="*/ 3745906 w 4258961"/>
              <a:gd name="connsiteY204" fmla="*/ 1915523 h 2018072"/>
              <a:gd name="connsiteX205" fmla="*/ 3748755 w 4258961"/>
              <a:gd name="connsiteY205" fmla="*/ 1926917 h 2018072"/>
              <a:gd name="connsiteX206" fmla="*/ 3760149 w 4258961"/>
              <a:gd name="connsiteY206" fmla="*/ 1929766 h 2018072"/>
              <a:gd name="connsiteX207" fmla="*/ 3808576 w 4258961"/>
              <a:gd name="connsiteY207" fmla="*/ 1932614 h 2018072"/>
              <a:gd name="connsiteX208" fmla="*/ 3822819 w 4258961"/>
              <a:gd name="connsiteY208" fmla="*/ 1935463 h 2018072"/>
              <a:gd name="connsiteX209" fmla="*/ 3828516 w 4258961"/>
              <a:gd name="connsiteY209" fmla="*/ 1944009 h 2018072"/>
              <a:gd name="connsiteX210" fmla="*/ 3874093 w 4258961"/>
              <a:gd name="connsiteY210" fmla="*/ 1946857 h 2018072"/>
              <a:gd name="connsiteX211" fmla="*/ 3876942 w 4258961"/>
              <a:gd name="connsiteY211" fmla="*/ 1955403 h 2018072"/>
              <a:gd name="connsiteX212" fmla="*/ 3919671 w 4258961"/>
              <a:gd name="connsiteY212" fmla="*/ 1966797 h 2018072"/>
              <a:gd name="connsiteX213" fmla="*/ 3922520 w 4258961"/>
              <a:gd name="connsiteY213" fmla="*/ 1978192 h 2018072"/>
              <a:gd name="connsiteX214" fmla="*/ 3962400 w 4258961"/>
              <a:gd name="connsiteY214" fmla="*/ 1986738 h 2018072"/>
              <a:gd name="connsiteX215" fmla="*/ 4007977 w 4258961"/>
              <a:gd name="connsiteY215" fmla="*/ 1983889 h 2018072"/>
              <a:gd name="connsiteX216" fmla="*/ 4022220 w 4258961"/>
              <a:gd name="connsiteY216" fmla="*/ 1986738 h 2018072"/>
              <a:gd name="connsiteX217" fmla="*/ 4025069 w 4258961"/>
              <a:gd name="connsiteY217" fmla="*/ 2003829 h 2018072"/>
              <a:gd name="connsiteX218" fmla="*/ 4042161 w 4258961"/>
              <a:gd name="connsiteY218" fmla="*/ 2006678 h 2018072"/>
              <a:gd name="connsiteX219" fmla="*/ 4099133 w 4258961"/>
              <a:gd name="connsiteY219" fmla="*/ 2009526 h 2018072"/>
              <a:gd name="connsiteX220" fmla="*/ 4136164 w 4258961"/>
              <a:gd name="connsiteY220" fmla="*/ 2018072 h 2018072"/>
              <a:gd name="connsiteX221" fmla="*/ 4218774 w 4258961"/>
              <a:gd name="connsiteY221" fmla="*/ 2015224 h 2018072"/>
              <a:gd name="connsiteX222" fmla="*/ 4247260 w 4258961"/>
              <a:gd name="connsiteY222" fmla="*/ 2009526 h 2018072"/>
              <a:gd name="connsiteX223" fmla="*/ 4255806 w 4258961"/>
              <a:gd name="connsiteY223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274730 h 2018072"/>
              <a:gd name="connsiteX33" fmla="*/ 754878 w 4258961"/>
              <a:gd name="connsiteY33" fmla="*/ 291822 h 2018072"/>
              <a:gd name="connsiteX34" fmla="*/ 783364 w 4258961"/>
              <a:gd name="connsiteY34" fmla="*/ 303216 h 2018072"/>
              <a:gd name="connsiteX35" fmla="*/ 794759 w 4258961"/>
              <a:gd name="connsiteY35" fmla="*/ 306065 h 2018072"/>
              <a:gd name="connsiteX36" fmla="*/ 820396 w 4258961"/>
              <a:gd name="connsiteY36" fmla="*/ 308913 h 2018072"/>
              <a:gd name="connsiteX37" fmla="*/ 826093 w 4258961"/>
              <a:gd name="connsiteY37" fmla="*/ 314611 h 2018072"/>
              <a:gd name="connsiteX38" fmla="*/ 843185 w 4258961"/>
              <a:gd name="connsiteY38" fmla="*/ 320308 h 2018072"/>
              <a:gd name="connsiteX39" fmla="*/ 860277 w 4258961"/>
              <a:gd name="connsiteY39" fmla="*/ 328854 h 2018072"/>
              <a:gd name="connsiteX40" fmla="*/ 874520 w 4258961"/>
              <a:gd name="connsiteY40" fmla="*/ 343097 h 2018072"/>
              <a:gd name="connsiteX41" fmla="*/ 883065 w 4258961"/>
              <a:gd name="connsiteY41" fmla="*/ 345945 h 2018072"/>
              <a:gd name="connsiteX42" fmla="*/ 920097 w 4258961"/>
              <a:gd name="connsiteY42" fmla="*/ 351642 h 2018072"/>
              <a:gd name="connsiteX43" fmla="*/ 928643 w 4258961"/>
              <a:gd name="connsiteY43" fmla="*/ 365885 h 2018072"/>
              <a:gd name="connsiteX44" fmla="*/ 942886 w 4258961"/>
              <a:gd name="connsiteY44" fmla="*/ 377280 h 2018072"/>
              <a:gd name="connsiteX45" fmla="*/ 945734 w 4258961"/>
              <a:gd name="connsiteY45" fmla="*/ 385825 h 2018072"/>
              <a:gd name="connsiteX46" fmla="*/ 957129 w 4258961"/>
              <a:gd name="connsiteY46" fmla="*/ 402917 h 2018072"/>
              <a:gd name="connsiteX47" fmla="*/ 962826 w 4258961"/>
              <a:gd name="connsiteY47" fmla="*/ 411463 h 2018072"/>
              <a:gd name="connsiteX48" fmla="*/ 965675 w 4258961"/>
              <a:gd name="connsiteY48" fmla="*/ 420009 h 2018072"/>
              <a:gd name="connsiteX49" fmla="*/ 971372 w 4258961"/>
              <a:gd name="connsiteY49" fmla="*/ 445646 h 2018072"/>
              <a:gd name="connsiteX50" fmla="*/ 974220 w 4258961"/>
              <a:gd name="connsiteY50" fmla="*/ 465586 h 2018072"/>
              <a:gd name="connsiteX51" fmla="*/ 982766 w 4258961"/>
              <a:gd name="connsiteY51" fmla="*/ 468435 h 2018072"/>
              <a:gd name="connsiteX52" fmla="*/ 991312 w 4258961"/>
              <a:gd name="connsiteY52" fmla="*/ 474132 h 2018072"/>
              <a:gd name="connsiteX53" fmla="*/ 999858 w 4258961"/>
              <a:gd name="connsiteY53" fmla="*/ 482678 h 2018072"/>
              <a:gd name="connsiteX54" fmla="*/ 1016949 w 4258961"/>
              <a:gd name="connsiteY54" fmla="*/ 488375 h 2018072"/>
              <a:gd name="connsiteX55" fmla="*/ 1022647 w 4258961"/>
              <a:gd name="connsiteY55" fmla="*/ 494072 h 2018072"/>
              <a:gd name="connsiteX56" fmla="*/ 1031192 w 4258961"/>
              <a:gd name="connsiteY56" fmla="*/ 499769 h 2018072"/>
              <a:gd name="connsiteX57" fmla="*/ 1039738 w 4258961"/>
              <a:gd name="connsiteY57" fmla="*/ 516861 h 2018072"/>
              <a:gd name="connsiteX58" fmla="*/ 1051133 w 4258961"/>
              <a:gd name="connsiteY58" fmla="*/ 519710 h 2018072"/>
              <a:gd name="connsiteX59" fmla="*/ 1068224 w 4258961"/>
              <a:gd name="connsiteY59" fmla="*/ 525407 h 2018072"/>
              <a:gd name="connsiteX60" fmla="*/ 1082467 w 4258961"/>
              <a:gd name="connsiteY60" fmla="*/ 528255 h 2018072"/>
              <a:gd name="connsiteX61" fmla="*/ 1091013 w 4258961"/>
              <a:gd name="connsiteY61" fmla="*/ 531104 h 2018072"/>
              <a:gd name="connsiteX62" fmla="*/ 1139439 w 4258961"/>
              <a:gd name="connsiteY62" fmla="*/ 539650 h 2018072"/>
              <a:gd name="connsiteX63" fmla="*/ 1150834 w 4258961"/>
              <a:gd name="connsiteY63" fmla="*/ 553893 h 2018072"/>
              <a:gd name="connsiteX64" fmla="*/ 1156531 w 4258961"/>
              <a:gd name="connsiteY64" fmla="*/ 562439 h 2018072"/>
              <a:gd name="connsiteX65" fmla="*/ 1193563 w 4258961"/>
              <a:gd name="connsiteY65" fmla="*/ 565287 h 2018072"/>
              <a:gd name="connsiteX66" fmla="*/ 1219200 w 4258961"/>
              <a:gd name="connsiteY66" fmla="*/ 570984 h 2018072"/>
              <a:gd name="connsiteX67" fmla="*/ 1230594 w 4258961"/>
              <a:gd name="connsiteY67" fmla="*/ 585227 h 2018072"/>
              <a:gd name="connsiteX68" fmla="*/ 1239140 w 4258961"/>
              <a:gd name="connsiteY68" fmla="*/ 588076 h 2018072"/>
              <a:gd name="connsiteX69" fmla="*/ 1247686 w 4258961"/>
              <a:gd name="connsiteY69" fmla="*/ 622259 h 2018072"/>
              <a:gd name="connsiteX70" fmla="*/ 1250534 w 4258961"/>
              <a:gd name="connsiteY70" fmla="*/ 650745 h 2018072"/>
              <a:gd name="connsiteX71" fmla="*/ 1273323 w 4258961"/>
              <a:gd name="connsiteY71" fmla="*/ 653594 h 2018072"/>
              <a:gd name="connsiteX72" fmla="*/ 1281869 w 4258961"/>
              <a:gd name="connsiteY72" fmla="*/ 710566 h 2018072"/>
              <a:gd name="connsiteX73" fmla="*/ 1293263 w 4258961"/>
              <a:gd name="connsiteY73" fmla="*/ 713414 h 2018072"/>
              <a:gd name="connsiteX74" fmla="*/ 1296112 w 4258961"/>
              <a:gd name="connsiteY74" fmla="*/ 739052 h 2018072"/>
              <a:gd name="connsiteX75" fmla="*/ 1301809 w 4258961"/>
              <a:gd name="connsiteY75" fmla="*/ 747597 h 2018072"/>
              <a:gd name="connsiteX76" fmla="*/ 1304658 w 4258961"/>
              <a:gd name="connsiteY76" fmla="*/ 761840 h 2018072"/>
              <a:gd name="connsiteX77" fmla="*/ 1318901 w 4258961"/>
              <a:gd name="connsiteY77" fmla="*/ 764689 h 2018072"/>
              <a:gd name="connsiteX78" fmla="*/ 1347387 w 4258961"/>
              <a:gd name="connsiteY78" fmla="*/ 767538 h 2018072"/>
              <a:gd name="connsiteX79" fmla="*/ 1355933 w 4258961"/>
              <a:gd name="connsiteY79" fmla="*/ 804569 h 2018072"/>
              <a:gd name="connsiteX80" fmla="*/ 1373024 w 4258961"/>
              <a:gd name="connsiteY80" fmla="*/ 810267 h 2018072"/>
              <a:gd name="connsiteX81" fmla="*/ 1381570 w 4258961"/>
              <a:gd name="connsiteY81" fmla="*/ 813115 h 2018072"/>
              <a:gd name="connsiteX82" fmla="*/ 1410056 w 4258961"/>
              <a:gd name="connsiteY82" fmla="*/ 821661 h 2018072"/>
              <a:gd name="connsiteX83" fmla="*/ 1424299 w 4258961"/>
              <a:gd name="connsiteY83" fmla="*/ 827358 h 2018072"/>
              <a:gd name="connsiteX84" fmla="*/ 1441391 w 4258961"/>
              <a:gd name="connsiteY84" fmla="*/ 833055 h 2018072"/>
              <a:gd name="connsiteX85" fmla="*/ 1449936 w 4258961"/>
              <a:gd name="connsiteY85" fmla="*/ 835904 h 2018072"/>
              <a:gd name="connsiteX86" fmla="*/ 1458482 w 4258961"/>
              <a:gd name="connsiteY86" fmla="*/ 841601 h 2018072"/>
              <a:gd name="connsiteX87" fmla="*/ 1467028 w 4258961"/>
              <a:gd name="connsiteY87" fmla="*/ 844450 h 2018072"/>
              <a:gd name="connsiteX88" fmla="*/ 1484120 w 4258961"/>
              <a:gd name="connsiteY88" fmla="*/ 858693 h 2018072"/>
              <a:gd name="connsiteX89" fmla="*/ 1495514 w 4258961"/>
              <a:gd name="connsiteY89" fmla="*/ 864390 h 2018072"/>
              <a:gd name="connsiteX90" fmla="*/ 1512606 w 4258961"/>
              <a:gd name="connsiteY90" fmla="*/ 875784 h 2018072"/>
              <a:gd name="connsiteX91" fmla="*/ 1521151 w 4258961"/>
              <a:gd name="connsiteY91" fmla="*/ 878633 h 2018072"/>
              <a:gd name="connsiteX92" fmla="*/ 1538243 w 4258961"/>
              <a:gd name="connsiteY92" fmla="*/ 890027 h 2018072"/>
              <a:gd name="connsiteX93" fmla="*/ 1546789 w 4258961"/>
              <a:gd name="connsiteY93" fmla="*/ 892876 h 2018072"/>
              <a:gd name="connsiteX94" fmla="*/ 1555334 w 4258961"/>
              <a:gd name="connsiteY94" fmla="*/ 898573 h 2018072"/>
              <a:gd name="connsiteX95" fmla="*/ 1561032 w 4258961"/>
              <a:gd name="connsiteY95" fmla="*/ 904270 h 2018072"/>
              <a:gd name="connsiteX96" fmla="*/ 1569577 w 4258961"/>
              <a:gd name="connsiteY96" fmla="*/ 907119 h 2018072"/>
              <a:gd name="connsiteX97" fmla="*/ 1572426 w 4258961"/>
              <a:gd name="connsiteY97" fmla="*/ 915665 h 2018072"/>
              <a:gd name="connsiteX98" fmla="*/ 1583820 w 4258961"/>
              <a:gd name="connsiteY98" fmla="*/ 932756 h 2018072"/>
              <a:gd name="connsiteX99" fmla="*/ 1589518 w 4258961"/>
              <a:gd name="connsiteY99" fmla="*/ 949848 h 2018072"/>
              <a:gd name="connsiteX100" fmla="*/ 1592366 w 4258961"/>
              <a:gd name="connsiteY100" fmla="*/ 958394 h 2018072"/>
              <a:gd name="connsiteX101" fmla="*/ 1598063 w 4258961"/>
              <a:gd name="connsiteY101" fmla="*/ 981183 h 2018072"/>
              <a:gd name="connsiteX102" fmla="*/ 1603761 w 4258961"/>
              <a:gd name="connsiteY102" fmla="*/ 989728 h 2018072"/>
              <a:gd name="connsiteX103" fmla="*/ 1612306 w 4258961"/>
              <a:gd name="connsiteY103" fmla="*/ 1009668 h 2018072"/>
              <a:gd name="connsiteX104" fmla="*/ 1620852 w 4258961"/>
              <a:gd name="connsiteY104" fmla="*/ 1026760 h 2018072"/>
              <a:gd name="connsiteX105" fmla="*/ 1637944 w 4258961"/>
              <a:gd name="connsiteY105" fmla="*/ 1032457 h 2018072"/>
              <a:gd name="connsiteX106" fmla="*/ 1643641 w 4258961"/>
              <a:gd name="connsiteY106" fmla="*/ 1041003 h 2018072"/>
              <a:gd name="connsiteX107" fmla="*/ 1660733 w 4258961"/>
              <a:gd name="connsiteY107" fmla="*/ 1058095 h 2018072"/>
              <a:gd name="connsiteX108" fmla="*/ 1672127 w 4258961"/>
              <a:gd name="connsiteY108" fmla="*/ 1075186 h 2018072"/>
              <a:gd name="connsiteX109" fmla="*/ 1689219 w 4258961"/>
              <a:gd name="connsiteY109" fmla="*/ 1089429 h 2018072"/>
              <a:gd name="connsiteX110" fmla="*/ 1700613 w 4258961"/>
              <a:gd name="connsiteY110" fmla="*/ 1097975 h 2018072"/>
              <a:gd name="connsiteX111" fmla="*/ 1723402 w 4258961"/>
              <a:gd name="connsiteY111" fmla="*/ 1103672 h 2018072"/>
              <a:gd name="connsiteX112" fmla="*/ 1729099 w 4258961"/>
              <a:gd name="connsiteY112" fmla="*/ 1112218 h 2018072"/>
              <a:gd name="connsiteX113" fmla="*/ 1740493 w 4258961"/>
              <a:gd name="connsiteY113" fmla="*/ 1115067 h 2018072"/>
              <a:gd name="connsiteX114" fmla="*/ 1749039 w 4258961"/>
              <a:gd name="connsiteY114" fmla="*/ 1120764 h 2018072"/>
              <a:gd name="connsiteX115" fmla="*/ 1760434 w 4258961"/>
              <a:gd name="connsiteY115" fmla="*/ 1135007 h 2018072"/>
              <a:gd name="connsiteX116" fmla="*/ 1768979 w 4258961"/>
              <a:gd name="connsiteY116" fmla="*/ 1140704 h 2018072"/>
              <a:gd name="connsiteX117" fmla="*/ 1786071 w 4258961"/>
              <a:gd name="connsiteY117" fmla="*/ 1163493 h 2018072"/>
              <a:gd name="connsiteX118" fmla="*/ 1791768 w 4258961"/>
              <a:gd name="connsiteY118" fmla="*/ 1180584 h 2018072"/>
              <a:gd name="connsiteX119" fmla="*/ 1794617 w 4258961"/>
              <a:gd name="connsiteY119" fmla="*/ 1191979 h 2018072"/>
              <a:gd name="connsiteX120" fmla="*/ 1828800 w 4258961"/>
              <a:gd name="connsiteY120" fmla="*/ 1194827 h 2018072"/>
              <a:gd name="connsiteX121" fmla="*/ 1843043 w 4258961"/>
              <a:gd name="connsiteY121" fmla="*/ 1209070 h 2018072"/>
              <a:gd name="connsiteX122" fmla="*/ 1848740 w 4258961"/>
              <a:gd name="connsiteY122" fmla="*/ 1214768 h 2018072"/>
              <a:gd name="connsiteX123" fmla="*/ 1854437 w 4258961"/>
              <a:gd name="connsiteY123" fmla="*/ 1223313 h 2018072"/>
              <a:gd name="connsiteX124" fmla="*/ 1882923 w 4258961"/>
              <a:gd name="connsiteY124" fmla="*/ 1229011 h 2018072"/>
              <a:gd name="connsiteX125" fmla="*/ 1897166 w 4258961"/>
              <a:gd name="connsiteY125" fmla="*/ 1231859 h 2018072"/>
              <a:gd name="connsiteX126" fmla="*/ 1908561 w 4258961"/>
              <a:gd name="connsiteY126" fmla="*/ 1246102 h 2018072"/>
              <a:gd name="connsiteX127" fmla="*/ 1914258 w 4258961"/>
              <a:gd name="connsiteY127" fmla="*/ 1257497 h 2018072"/>
              <a:gd name="connsiteX128" fmla="*/ 1922804 w 4258961"/>
              <a:gd name="connsiteY128" fmla="*/ 1263194 h 2018072"/>
              <a:gd name="connsiteX129" fmla="*/ 1931349 w 4258961"/>
              <a:gd name="connsiteY129" fmla="*/ 1271740 h 2018072"/>
              <a:gd name="connsiteX130" fmla="*/ 1934198 w 4258961"/>
              <a:gd name="connsiteY130" fmla="*/ 1280285 h 2018072"/>
              <a:gd name="connsiteX131" fmla="*/ 1937047 w 4258961"/>
              <a:gd name="connsiteY131" fmla="*/ 1308771 h 2018072"/>
              <a:gd name="connsiteX132" fmla="*/ 1959835 w 4258961"/>
              <a:gd name="connsiteY132" fmla="*/ 1328711 h 2018072"/>
              <a:gd name="connsiteX133" fmla="*/ 1965533 w 4258961"/>
              <a:gd name="connsiteY133" fmla="*/ 1334409 h 2018072"/>
              <a:gd name="connsiteX134" fmla="*/ 1971230 w 4258961"/>
              <a:gd name="connsiteY134" fmla="*/ 1342954 h 2018072"/>
              <a:gd name="connsiteX135" fmla="*/ 1999716 w 4258961"/>
              <a:gd name="connsiteY135" fmla="*/ 1357197 h 2018072"/>
              <a:gd name="connsiteX136" fmla="*/ 2005413 w 4258961"/>
              <a:gd name="connsiteY136" fmla="*/ 1362895 h 2018072"/>
              <a:gd name="connsiteX137" fmla="*/ 2016807 w 4258961"/>
              <a:gd name="connsiteY137" fmla="*/ 1365743 h 2018072"/>
              <a:gd name="connsiteX138" fmla="*/ 2025353 w 4258961"/>
              <a:gd name="connsiteY138" fmla="*/ 1368592 h 2018072"/>
              <a:gd name="connsiteX139" fmla="*/ 2033899 w 4258961"/>
              <a:gd name="connsiteY139" fmla="*/ 1374289 h 2018072"/>
              <a:gd name="connsiteX140" fmla="*/ 2050991 w 4258961"/>
              <a:gd name="connsiteY140" fmla="*/ 1379986 h 2018072"/>
              <a:gd name="connsiteX141" fmla="*/ 2093720 w 4258961"/>
              <a:gd name="connsiteY141" fmla="*/ 1385683 h 2018072"/>
              <a:gd name="connsiteX142" fmla="*/ 2096568 w 4258961"/>
              <a:gd name="connsiteY142" fmla="*/ 1411321 h 2018072"/>
              <a:gd name="connsiteX143" fmla="*/ 2173480 w 4258961"/>
              <a:gd name="connsiteY143" fmla="*/ 1417018 h 2018072"/>
              <a:gd name="connsiteX144" fmla="*/ 2176329 w 4258961"/>
              <a:gd name="connsiteY144" fmla="*/ 1428412 h 2018072"/>
              <a:gd name="connsiteX145" fmla="*/ 2182026 w 4258961"/>
              <a:gd name="connsiteY145" fmla="*/ 1434110 h 2018072"/>
              <a:gd name="connsiteX146" fmla="*/ 2199118 w 4258961"/>
              <a:gd name="connsiteY146" fmla="*/ 1445504 h 2018072"/>
              <a:gd name="connsiteX147" fmla="*/ 2221906 w 4258961"/>
              <a:gd name="connsiteY147" fmla="*/ 1454050 h 2018072"/>
              <a:gd name="connsiteX148" fmla="*/ 2236149 w 4258961"/>
              <a:gd name="connsiteY148" fmla="*/ 1465444 h 2018072"/>
              <a:gd name="connsiteX149" fmla="*/ 2247544 w 4258961"/>
              <a:gd name="connsiteY149" fmla="*/ 1476839 h 2018072"/>
              <a:gd name="connsiteX150" fmla="*/ 2264635 w 4258961"/>
              <a:gd name="connsiteY150" fmla="*/ 1482536 h 2018072"/>
              <a:gd name="connsiteX151" fmla="*/ 2273181 w 4258961"/>
              <a:gd name="connsiteY151" fmla="*/ 1488233 h 2018072"/>
              <a:gd name="connsiteX152" fmla="*/ 2295970 w 4258961"/>
              <a:gd name="connsiteY152" fmla="*/ 1493930 h 2018072"/>
              <a:gd name="connsiteX153" fmla="*/ 2304516 w 4258961"/>
              <a:gd name="connsiteY153" fmla="*/ 1496779 h 2018072"/>
              <a:gd name="connsiteX154" fmla="*/ 2307364 w 4258961"/>
              <a:gd name="connsiteY154" fmla="*/ 1505325 h 2018072"/>
              <a:gd name="connsiteX155" fmla="*/ 2310213 w 4258961"/>
              <a:gd name="connsiteY155" fmla="*/ 1539508 h 2018072"/>
              <a:gd name="connsiteX156" fmla="*/ 2321607 w 4258961"/>
              <a:gd name="connsiteY156" fmla="*/ 1542356 h 2018072"/>
              <a:gd name="connsiteX157" fmla="*/ 2392822 w 4258961"/>
              <a:gd name="connsiteY157" fmla="*/ 1545205 h 2018072"/>
              <a:gd name="connsiteX158" fmla="*/ 2407065 w 4258961"/>
              <a:gd name="connsiteY158" fmla="*/ 1556599 h 2018072"/>
              <a:gd name="connsiteX159" fmla="*/ 2458340 w 4258961"/>
              <a:gd name="connsiteY159" fmla="*/ 1562297 h 2018072"/>
              <a:gd name="connsiteX160" fmla="*/ 2483977 w 4258961"/>
              <a:gd name="connsiteY160" fmla="*/ 1565145 h 2018072"/>
              <a:gd name="connsiteX161" fmla="*/ 2506766 w 4258961"/>
              <a:gd name="connsiteY161" fmla="*/ 1576540 h 2018072"/>
              <a:gd name="connsiteX162" fmla="*/ 2560890 w 4258961"/>
              <a:gd name="connsiteY162" fmla="*/ 1582237 h 2018072"/>
              <a:gd name="connsiteX163" fmla="*/ 2592224 w 4258961"/>
              <a:gd name="connsiteY163" fmla="*/ 1590783 h 2018072"/>
              <a:gd name="connsiteX164" fmla="*/ 2603619 w 4258961"/>
              <a:gd name="connsiteY164" fmla="*/ 1593631 h 2018072"/>
              <a:gd name="connsiteX165" fmla="*/ 2620710 w 4258961"/>
              <a:gd name="connsiteY165" fmla="*/ 1596480 h 2018072"/>
              <a:gd name="connsiteX166" fmla="*/ 2623559 w 4258961"/>
              <a:gd name="connsiteY166" fmla="*/ 1605025 h 2018072"/>
              <a:gd name="connsiteX167" fmla="*/ 2663439 w 4258961"/>
              <a:gd name="connsiteY167" fmla="*/ 1627814 h 2018072"/>
              <a:gd name="connsiteX168" fmla="*/ 2666288 w 4258961"/>
              <a:gd name="connsiteY168" fmla="*/ 1642057 h 2018072"/>
              <a:gd name="connsiteX169" fmla="*/ 2714714 w 4258961"/>
              <a:gd name="connsiteY169" fmla="*/ 1653452 h 2018072"/>
              <a:gd name="connsiteX170" fmla="*/ 2751746 w 4258961"/>
              <a:gd name="connsiteY170" fmla="*/ 1659149 h 2018072"/>
              <a:gd name="connsiteX171" fmla="*/ 2771686 w 4258961"/>
              <a:gd name="connsiteY171" fmla="*/ 1664846 h 2018072"/>
              <a:gd name="connsiteX172" fmla="*/ 2874235 w 4258961"/>
              <a:gd name="connsiteY172" fmla="*/ 1670543 h 2018072"/>
              <a:gd name="connsiteX173" fmla="*/ 2891327 w 4258961"/>
              <a:gd name="connsiteY173" fmla="*/ 1679089 h 2018072"/>
              <a:gd name="connsiteX174" fmla="*/ 2934056 w 4258961"/>
              <a:gd name="connsiteY174" fmla="*/ 1687635 h 2018072"/>
              <a:gd name="connsiteX175" fmla="*/ 2939753 w 4258961"/>
              <a:gd name="connsiteY175" fmla="*/ 1699029 h 2018072"/>
              <a:gd name="connsiteX176" fmla="*/ 2942602 w 4258961"/>
              <a:gd name="connsiteY176" fmla="*/ 1716121 h 2018072"/>
              <a:gd name="connsiteX177" fmla="*/ 2945450 w 4258961"/>
              <a:gd name="connsiteY177" fmla="*/ 1727515 h 2018072"/>
              <a:gd name="connsiteX178" fmla="*/ 2948299 w 4258961"/>
              <a:gd name="connsiteY178" fmla="*/ 1736061 h 2018072"/>
              <a:gd name="connsiteX179" fmla="*/ 3056546 w 4258961"/>
              <a:gd name="connsiteY179" fmla="*/ 1738910 h 2018072"/>
              <a:gd name="connsiteX180" fmla="*/ 3070789 w 4258961"/>
              <a:gd name="connsiteY180" fmla="*/ 1747455 h 2018072"/>
              <a:gd name="connsiteX181" fmla="*/ 3102123 w 4258961"/>
              <a:gd name="connsiteY181" fmla="*/ 1753153 h 2018072"/>
              <a:gd name="connsiteX182" fmla="*/ 3122063 w 4258961"/>
              <a:gd name="connsiteY182" fmla="*/ 1758850 h 2018072"/>
              <a:gd name="connsiteX183" fmla="*/ 3133458 w 4258961"/>
              <a:gd name="connsiteY183" fmla="*/ 1761698 h 2018072"/>
              <a:gd name="connsiteX184" fmla="*/ 3142004 w 4258961"/>
              <a:gd name="connsiteY184" fmla="*/ 1764547 h 2018072"/>
              <a:gd name="connsiteX185" fmla="*/ 3216067 w 4258961"/>
              <a:gd name="connsiteY185" fmla="*/ 1770244 h 2018072"/>
              <a:gd name="connsiteX186" fmla="*/ 3218916 w 4258961"/>
              <a:gd name="connsiteY186" fmla="*/ 1778790 h 2018072"/>
              <a:gd name="connsiteX187" fmla="*/ 3236007 w 4258961"/>
              <a:gd name="connsiteY187" fmla="*/ 1781639 h 2018072"/>
              <a:gd name="connsiteX188" fmla="*/ 3258796 w 4258961"/>
              <a:gd name="connsiteY188" fmla="*/ 1784487 h 2018072"/>
              <a:gd name="connsiteX189" fmla="*/ 3267342 w 4258961"/>
              <a:gd name="connsiteY189" fmla="*/ 1790184 h 2018072"/>
              <a:gd name="connsiteX190" fmla="*/ 3290131 w 4258961"/>
              <a:gd name="connsiteY190" fmla="*/ 1795882 h 2018072"/>
              <a:gd name="connsiteX191" fmla="*/ 3295828 w 4258961"/>
              <a:gd name="connsiteY191" fmla="*/ 1812973 h 2018072"/>
              <a:gd name="connsiteX192" fmla="*/ 3298677 w 4258961"/>
              <a:gd name="connsiteY192" fmla="*/ 1821519 h 2018072"/>
              <a:gd name="connsiteX193" fmla="*/ 3352800 w 4258961"/>
              <a:gd name="connsiteY193" fmla="*/ 1818670 h 2018072"/>
              <a:gd name="connsiteX194" fmla="*/ 3355649 w 4258961"/>
              <a:gd name="connsiteY194" fmla="*/ 1827216 h 2018072"/>
              <a:gd name="connsiteX195" fmla="*/ 3378437 w 4258961"/>
              <a:gd name="connsiteY195" fmla="*/ 1830065 h 2018072"/>
              <a:gd name="connsiteX196" fmla="*/ 3432561 w 4258961"/>
              <a:gd name="connsiteY196" fmla="*/ 1832913 h 2018072"/>
              <a:gd name="connsiteX197" fmla="*/ 3480987 w 4258961"/>
              <a:gd name="connsiteY197" fmla="*/ 1855702 h 2018072"/>
              <a:gd name="connsiteX198" fmla="*/ 3492381 w 4258961"/>
              <a:gd name="connsiteY198" fmla="*/ 1861399 h 2018072"/>
              <a:gd name="connsiteX199" fmla="*/ 3512321 w 4258961"/>
              <a:gd name="connsiteY199" fmla="*/ 1864248 h 2018072"/>
              <a:gd name="connsiteX200" fmla="*/ 3560748 w 4258961"/>
              <a:gd name="connsiteY200" fmla="*/ 1869945 h 2018072"/>
              <a:gd name="connsiteX201" fmla="*/ 3617720 w 4258961"/>
              <a:gd name="connsiteY201" fmla="*/ 1881340 h 2018072"/>
              <a:gd name="connsiteX202" fmla="*/ 3626265 w 4258961"/>
              <a:gd name="connsiteY202" fmla="*/ 1887037 h 2018072"/>
              <a:gd name="connsiteX203" fmla="*/ 3631963 w 4258961"/>
              <a:gd name="connsiteY203" fmla="*/ 1904128 h 2018072"/>
              <a:gd name="connsiteX204" fmla="*/ 3745906 w 4258961"/>
              <a:gd name="connsiteY204" fmla="*/ 1915523 h 2018072"/>
              <a:gd name="connsiteX205" fmla="*/ 3748755 w 4258961"/>
              <a:gd name="connsiteY205" fmla="*/ 1926917 h 2018072"/>
              <a:gd name="connsiteX206" fmla="*/ 3760149 w 4258961"/>
              <a:gd name="connsiteY206" fmla="*/ 1929766 h 2018072"/>
              <a:gd name="connsiteX207" fmla="*/ 3808576 w 4258961"/>
              <a:gd name="connsiteY207" fmla="*/ 1932614 h 2018072"/>
              <a:gd name="connsiteX208" fmla="*/ 3822819 w 4258961"/>
              <a:gd name="connsiteY208" fmla="*/ 1935463 h 2018072"/>
              <a:gd name="connsiteX209" fmla="*/ 3828516 w 4258961"/>
              <a:gd name="connsiteY209" fmla="*/ 1944009 h 2018072"/>
              <a:gd name="connsiteX210" fmla="*/ 3874093 w 4258961"/>
              <a:gd name="connsiteY210" fmla="*/ 1946857 h 2018072"/>
              <a:gd name="connsiteX211" fmla="*/ 3876942 w 4258961"/>
              <a:gd name="connsiteY211" fmla="*/ 1955403 h 2018072"/>
              <a:gd name="connsiteX212" fmla="*/ 3919671 w 4258961"/>
              <a:gd name="connsiteY212" fmla="*/ 1966797 h 2018072"/>
              <a:gd name="connsiteX213" fmla="*/ 3922520 w 4258961"/>
              <a:gd name="connsiteY213" fmla="*/ 1978192 h 2018072"/>
              <a:gd name="connsiteX214" fmla="*/ 3962400 w 4258961"/>
              <a:gd name="connsiteY214" fmla="*/ 1986738 h 2018072"/>
              <a:gd name="connsiteX215" fmla="*/ 4007977 w 4258961"/>
              <a:gd name="connsiteY215" fmla="*/ 1983889 h 2018072"/>
              <a:gd name="connsiteX216" fmla="*/ 4022220 w 4258961"/>
              <a:gd name="connsiteY216" fmla="*/ 1986738 h 2018072"/>
              <a:gd name="connsiteX217" fmla="*/ 4025069 w 4258961"/>
              <a:gd name="connsiteY217" fmla="*/ 2003829 h 2018072"/>
              <a:gd name="connsiteX218" fmla="*/ 4042161 w 4258961"/>
              <a:gd name="connsiteY218" fmla="*/ 2006678 h 2018072"/>
              <a:gd name="connsiteX219" fmla="*/ 4099133 w 4258961"/>
              <a:gd name="connsiteY219" fmla="*/ 2009526 h 2018072"/>
              <a:gd name="connsiteX220" fmla="*/ 4136164 w 4258961"/>
              <a:gd name="connsiteY220" fmla="*/ 2018072 h 2018072"/>
              <a:gd name="connsiteX221" fmla="*/ 4218774 w 4258961"/>
              <a:gd name="connsiteY221" fmla="*/ 2015224 h 2018072"/>
              <a:gd name="connsiteX222" fmla="*/ 4247260 w 4258961"/>
              <a:gd name="connsiteY222" fmla="*/ 2009526 h 2018072"/>
              <a:gd name="connsiteX223" fmla="*/ 4255806 w 4258961"/>
              <a:gd name="connsiteY223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274730 h 2018072"/>
              <a:gd name="connsiteX33" fmla="*/ 754878 w 4258961"/>
              <a:gd name="connsiteY33" fmla="*/ 291822 h 2018072"/>
              <a:gd name="connsiteX34" fmla="*/ 783364 w 4258961"/>
              <a:gd name="connsiteY34" fmla="*/ 303216 h 2018072"/>
              <a:gd name="connsiteX35" fmla="*/ 794759 w 4258961"/>
              <a:gd name="connsiteY35" fmla="*/ 306065 h 2018072"/>
              <a:gd name="connsiteX36" fmla="*/ 820396 w 4258961"/>
              <a:gd name="connsiteY36" fmla="*/ 308913 h 2018072"/>
              <a:gd name="connsiteX37" fmla="*/ 826093 w 4258961"/>
              <a:gd name="connsiteY37" fmla="*/ 314611 h 2018072"/>
              <a:gd name="connsiteX38" fmla="*/ 843185 w 4258961"/>
              <a:gd name="connsiteY38" fmla="*/ 320308 h 2018072"/>
              <a:gd name="connsiteX39" fmla="*/ 860277 w 4258961"/>
              <a:gd name="connsiteY39" fmla="*/ 328854 h 2018072"/>
              <a:gd name="connsiteX40" fmla="*/ 874520 w 4258961"/>
              <a:gd name="connsiteY40" fmla="*/ 343097 h 2018072"/>
              <a:gd name="connsiteX41" fmla="*/ 883065 w 4258961"/>
              <a:gd name="connsiteY41" fmla="*/ 345945 h 2018072"/>
              <a:gd name="connsiteX42" fmla="*/ 920097 w 4258961"/>
              <a:gd name="connsiteY42" fmla="*/ 351642 h 2018072"/>
              <a:gd name="connsiteX43" fmla="*/ 928643 w 4258961"/>
              <a:gd name="connsiteY43" fmla="*/ 365885 h 2018072"/>
              <a:gd name="connsiteX44" fmla="*/ 942886 w 4258961"/>
              <a:gd name="connsiteY44" fmla="*/ 377280 h 2018072"/>
              <a:gd name="connsiteX45" fmla="*/ 945734 w 4258961"/>
              <a:gd name="connsiteY45" fmla="*/ 385825 h 2018072"/>
              <a:gd name="connsiteX46" fmla="*/ 957129 w 4258961"/>
              <a:gd name="connsiteY46" fmla="*/ 402917 h 2018072"/>
              <a:gd name="connsiteX47" fmla="*/ 962826 w 4258961"/>
              <a:gd name="connsiteY47" fmla="*/ 411463 h 2018072"/>
              <a:gd name="connsiteX48" fmla="*/ 965675 w 4258961"/>
              <a:gd name="connsiteY48" fmla="*/ 420009 h 2018072"/>
              <a:gd name="connsiteX49" fmla="*/ 971372 w 4258961"/>
              <a:gd name="connsiteY49" fmla="*/ 445646 h 2018072"/>
              <a:gd name="connsiteX50" fmla="*/ 974220 w 4258961"/>
              <a:gd name="connsiteY50" fmla="*/ 465586 h 2018072"/>
              <a:gd name="connsiteX51" fmla="*/ 982766 w 4258961"/>
              <a:gd name="connsiteY51" fmla="*/ 468435 h 2018072"/>
              <a:gd name="connsiteX52" fmla="*/ 991312 w 4258961"/>
              <a:gd name="connsiteY52" fmla="*/ 474132 h 2018072"/>
              <a:gd name="connsiteX53" fmla="*/ 999858 w 4258961"/>
              <a:gd name="connsiteY53" fmla="*/ 482678 h 2018072"/>
              <a:gd name="connsiteX54" fmla="*/ 1016949 w 4258961"/>
              <a:gd name="connsiteY54" fmla="*/ 488375 h 2018072"/>
              <a:gd name="connsiteX55" fmla="*/ 1022647 w 4258961"/>
              <a:gd name="connsiteY55" fmla="*/ 494072 h 2018072"/>
              <a:gd name="connsiteX56" fmla="*/ 1031192 w 4258961"/>
              <a:gd name="connsiteY56" fmla="*/ 499769 h 2018072"/>
              <a:gd name="connsiteX57" fmla="*/ 1039738 w 4258961"/>
              <a:gd name="connsiteY57" fmla="*/ 516861 h 2018072"/>
              <a:gd name="connsiteX58" fmla="*/ 1051133 w 4258961"/>
              <a:gd name="connsiteY58" fmla="*/ 519710 h 2018072"/>
              <a:gd name="connsiteX59" fmla="*/ 1068224 w 4258961"/>
              <a:gd name="connsiteY59" fmla="*/ 525407 h 2018072"/>
              <a:gd name="connsiteX60" fmla="*/ 1082467 w 4258961"/>
              <a:gd name="connsiteY60" fmla="*/ 528255 h 2018072"/>
              <a:gd name="connsiteX61" fmla="*/ 1091013 w 4258961"/>
              <a:gd name="connsiteY61" fmla="*/ 531104 h 2018072"/>
              <a:gd name="connsiteX62" fmla="*/ 1139439 w 4258961"/>
              <a:gd name="connsiteY62" fmla="*/ 539650 h 2018072"/>
              <a:gd name="connsiteX63" fmla="*/ 1150834 w 4258961"/>
              <a:gd name="connsiteY63" fmla="*/ 553893 h 2018072"/>
              <a:gd name="connsiteX64" fmla="*/ 1156531 w 4258961"/>
              <a:gd name="connsiteY64" fmla="*/ 562439 h 2018072"/>
              <a:gd name="connsiteX65" fmla="*/ 1193563 w 4258961"/>
              <a:gd name="connsiteY65" fmla="*/ 565287 h 2018072"/>
              <a:gd name="connsiteX66" fmla="*/ 1219200 w 4258961"/>
              <a:gd name="connsiteY66" fmla="*/ 570984 h 2018072"/>
              <a:gd name="connsiteX67" fmla="*/ 1230594 w 4258961"/>
              <a:gd name="connsiteY67" fmla="*/ 585227 h 2018072"/>
              <a:gd name="connsiteX68" fmla="*/ 1239140 w 4258961"/>
              <a:gd name="connsiteY68" fmla="*/ 588076 h 2018072"/>
              <a:gd name="connsiteX69" fmla="*/ 1247686 w 4258961"/>
              <a:gd name="connsiteY69" fmla="*/ 622259 h 2018072"/>
              <a:gd name="connsiteX70" fmla="*/ 1250534 w 4258961"/>
              <a:gd name="connsiteY70" fmla="*/ 650745 h 2018072"/>
              <a:gd name="connsiteX71" fmla="*/ 1273323 w 4258961"/>
              <a:gd name="connsiteY71" fmla="*/ 653594 h 2018072"/>
              <a:gd name="connsiteX72" fmla="*/ 1281869 w 4258961"/>
              <a:gd name="connsiteY72" fmla="*/ 710566 h 2018072"/>
              <a:gd name="connsiteX73" fmla="*/ 1293263 w 4258961"/>
              <a:gd name="connsiteY73" fmla="*/ 713414 h 2018072"/>
              <a:gd name="connsiteX74" fmla="*/ 1296112 w 4258961"/>
              <a:gd name="connsiteY74" fmla="*/ 739052 h 2018072"/>
              <a:gd name="connsiteX75" fmla="*/ 1301809 w 4258961"/>
              <a:gd name="connsiteY75" fmla="*/ 747597 h 2018072"/>
              <a:gd name="connsiteX76" fmla="*/ 1304658 w 4258961"/>
              <a:gd name="connsiteY76" fmla="*/ 761840 h 2018072"/>
              <a:gd name="connsiteX77" fmla="*/ 1318901 w 4258961"/>
              <a:gd name="connsiteY77" fmla="*/ 764689 h 2018072"/>
              <a:gd name="connsiteX78" fmla="*/ 1347387 w 4258961"/>
              <a:gd name="connsiteY78" fmla="*/ 767538 h 2018072"/>
              <a:gd name="connsiteX79" fmla="*/ 1355933 w 4258961"/>
              <a:gd name="connsiteY79" fmla="*/ 804569 h 2018072"/>
              <a:gd name="connsiteX80" fmla="*/ 1373024 w 4258961"/>
              <a:gd name="connsiteY80" fmla="*/ 810267 h 2018072"/>
              <a:gd name="connsiteX81" fmla="*/ 1381570 w 4258961"/>
              <a:gd name="connsiteY81" fmla="*/ 813115 h 2018072"/>
              <a:gd name="connsiteX82" fmla="*/ 1410056 w 4258961"/>
              <a:gd name="connsiteY82" fmla="*/ 821661 h 2018072"/>
              <a:gd name="connsiteX83" fmla="*/ 1424299 w 4258961"/>
              <a:gd name="connsiteY83" fmla="*/ 827358 h 2018072"/>
              <a:gd name="connsiteX84" fmla="*/ 1441391 w 4258961"/>
              <a:gd name="connsiteY84" fmla="*/ 833055 h 2018072"/>
              <a:gd name="connsiteX85" fmla="*/ 1449936 w 4258961"/>
              <a:gd name="connsiteY85" fmla="*/ 835904 h 2018072"/>
              <a:gd name="connsiteX86" fmla="*/ 1458482 w 4258961"/>
              <a:gd name="connsiteY86" fmla="*/ 841601 h 2018072"/>
              <a:gd name="connsiteX87" fmla="*/ 1467028 w 4258961"/>
              <a:gd name="connsiteY87" fmla="*/ 844450 h 2018072"/>
              <a:gd name="connsiteX88" fmla="*/ 1484120 w 4258961"/>
              <a:gd name="connsiteY88" fmla="*/ 858693 h 2018072"/>
              <a:gd name="connsiteX89" fmla="*/ 1495514 w 4258961"/>
              <a:gd name="connsiteY89" fmla="*/ 864390 h 2018072"/>
              <a:gd name="connsiteX90" fmla="*/ 1512606 w 4258961"/>
              <a:gd name="connsiteY90" fmla="*/ 875784 h 2018072"/>
              <a:gd name="connsiteX91" fmla="*/ 1521151 w 4258961"/>
              <a:gd name="connsiteY91" fmla="*/ 878633 h 2018072"/>
              <a:gd name="connsiteX92" fmla="*/ 1538243 w 4258961"/>
              <a:gd name="connsiteY92" fmla="*/ 890027 h 2018072"/>
              <a:gd name="connsiteX93" fmla="*/ 1546789 w 4258961"/>
              <a:gd name="connsiteY93" fmla="*/ 892876 h 2018072"/>
              <a:gd name="connsiteX94" fmla="*/ 1555334 w 4258961"/>
              <a:gd name="connsiteY94" fmla="*/ 898573 h 2018072"/>
              <a:gd name="connsiteX95" fmla="*/ 1561032 w 4258961"/>
              <a:gd name="connsiteY95" fmla="*/ 904270 h 2018072"/>
              <a:gd name="connsiteX96" fmla="*/ 1569577 w 4258961"/>
              <a:gd name="connsiteY96" fmla="*/ 907119 h 2018072"/>
              <a:gd name="connsiteX97" fmla="*/ 1572426 w 4258961"/>
              <a:gd name="connsiteY97" fmla="*/ 915665 h 2018072"/>
              <a:gd name="connsiteX98" fmla="*/ 1583820 w 4258961"/>
              <a:gd name="connsiteY98" fmla="*/ 932756 h 2018072"/>
              <a:gd name="connsiteX99" fmla="*/ 1589518 w 4258961"/>
              <a:gd name="connsiteY99" fmla="*/ 949848 h 2018072"/>
              <a:gd name="connsiteX100" fmla="*/ 1592366 w 4258961"/>
              <a:gd name="connsiteY100" fmla="*/ 958394 h 2018072"/>
              <a:gd name="connsiteX101" fmla="*/ 1598063 w 4258961"/>
              <a:gd name="connsiteY101" fmla="*/ 981183 h 2018072"/>
              <a:gd name="connsiteX102" fmla="*/ 1603761 w 4258961"/>
              <a:gd name="connsiteY102" fmla="*/ 989728 h 2018072"/>
              <a:gd name="connsiteX103" fmla="*/ 1612306 w 4258961"/>
              <a:gd name="connsiteY103" fmla="*/ 1009668 h 2018072"/>
              <a:gd name="connsiteX104" fmla="*/ 1620852 w 4258961"/>
              <a:gd name="connsiteY104" fmla="*/ 1026760 h 2018072"/>
              <a:gd name="connsiteX105" fmla="*/ 1637944 w 4258961"/>
              <a:gd name="connsiteY105" fmla="*/ 1032457 h 2018072"/>
              <a:gd name="connsiteX106" fmla="*/ 1643641 w 4258961"/>
              <a:gd name="connsiteY106" fmla="*/ 1041003 h 2018072"/>
              <a:gd name="connsiteX107" fmla="*/ 1660733 w 4258961"/>
              <a:gd name="connsiteY107" fmla="*/ 1058095 h 2018072"/>
              <a:gd name="connsiteX108" fmla="*/ 1672127 w 4258961"/>
              <a:gd name="connsiteY108" fmla="*/ 1075186 h 2018072"/>
              <a:gd name="connsiteX109" fmla="*/ 1689219 w 4258961"/>
              <a:gd name="connsiteY109" fmla="*/ 1089429 h 2018072"/>
              <a:gd name="connsiteX110" fmla="*/ 1700613 w 4258961"/>
              <a:gd name="connsiteY110" fmla="*/ 1097975 h 2018072"/>
              <a:gd name="connsiteX111" fmla="*/ 1723402 w 4258961"/>
              <a:gd name="connsiteY111" fmla="*/ 1103672 h 2018072"/>
              <a:gd name="connsiteX112" fmla="*/ 1729099 w 4258961"/>
              <a:gd name="connsiteY112" fmla="*/ 1112218 h 2018072"/>
              <a:gd name="connsiteX113" fmla="*/ 1740493 w 4258961"/>
              <a:gd name="connsiteY113" fmla="*/ 1115067 h 2018072"/>
              <a:gd name="connsiteX114" fmla="*/ 1749039 w 4258961"/>
              <a:gd name="connsiteY114" fmla="*/ 1120764 h 2018072"/>
              <a:gd name="connsiteX115" fmla="*/ 1760434 w 4258961"/>
              <a:gd name="connsiteY115" fmla="*/ 1135007 h 2018072"/>
              <a:gd name="connsiteX116" fmla="*/ 1768979 w 4258961"/>
              <a:gd name="connsiteY116" fmla="*/ 1140704 h 2018072"/>
              <a:gd name="connsiteX117" fmla="*/ 1786071 w 4258961"/>
              <a:gd name="connsiteY117" fmla="*/ 1163493 h 2018072"/>
              <a:gd name="connsiteX118" fmla="*/ 1791768 w 4258961"/>
              <a:gd name="connsiteY118" fmla="*/ 1180584 h 2018072"/>
              <a:gd name="connsiteX119" fmla="*/ 1794617 w 4258961"/>
              <a:gd name="connsiteY119" fmla="*/ 1191979 h 2018072"/>
              <a:gd name="connsiteX120" fmla="*/ 1828800 w 4258961"/>
              <a:gd name="connsiteY120" fmla="*/ 1194827 h 2018072"/>
              <a:gd name="connsiteX121" fmla="*/ 1843043 w 4258961"/>
              <a:gd name="connsiteY121" fmla="*/ 1209070 h 2018072"/>
              <a:gd name="connsiteX122" fmla="*/ 1848740 w 4258961"/>
              <a:gd name="connsiteY122" fmla="*/ 1214768 h 2018072"/>
              <a:gd name="connsiteX123" fmla="*/ 1854437 w 4258961"/>
              <a:gd name="connsiteY123" fmla="*/ 1223313 h 2018072"/>
              <a:gd name="connsiteX124" fmla="*/ 1882923 w 4258961"/>
              <a:gd name="connsiteY124" fmla="*/ 1229011 h 2018072"/>
              <a:gd name="connsiteX125" fmla="*/ 1897166 w 4258961"/>
              <a:gd name="connsiteY125" fmla="*/ 1231859 h 2018072"/>
              <a:gd name="connsiteX126" fmla="*/ 1908561 w 4258961"/>
              <a:gd name="connsiteY126" fmla="*/ 1246102 h 2018072"/>
              <a:gd name="connsiteX127" fmla="*/ 1914258 w 4258961"/>
              <a:gd name="connsiteY127" fmla="*/ 1257497 h 2018072"/>
              <a:gd name="connsiteX128" fmla="*/ 1922804 w 4258961"/>
              <a:gd name="connsiteY128" fmla="*/ 1263194 h 2018072"/>
              <a:gd name="connsiteX129" fmla="*/ 1931349 w 4258961"/>
              <a:gd name="connsiteY129" fmla="*/ 1271740 h 2018072"/>
              <a:gd name="connsiteX130" fmla="*/ 1934198 w 4258961"/>
              <a:gd name="connsiteY130" fmla="*/ 1280285 h 2018072"/>
              <a:gd name="connsiteX131" fmla="*/ 1937047 w 4258961"/>
              <a:gd name="connsiteY131" fmla="*/ 1308771 h 2018072"/>
              <a:gd name="connsiteX132" fmla="*/ 1959835 w 4258961"/>
              <a:gd name="connsiteY132" fmla="*/ 1328711 h 2018072"/>
              <a:gd name="connsiteX133" fmla="*/ 1965533 w 4258961"/>
              <a:gd name="connsiteY133" fmla="*/ 1334409 h 2018072"/>
              <a:gd name="connsiteX134" fmla="*/ 1971230 w 4258961"/>
              <a:gd name="connsiteY134" fmla="*/ 1342954 h 2018072"/>
              <a:gd name="connsiteX135" fmla="*/ 1999716 w 4258961"/>
              <a:gd name="connsiteY135" fmla="*/ 1357197 h 2018072"/>
              <a:gd name="connsiteX136" fmla="*/ 2005413 w 4258961"/>
              <a:gd name="connsiteY136" fmla="*/ 1362895 h 2018072"/>
              <a:gd name="connsiteX137" fmla="*/ 2016807 w 4258961"/>
              <a:gd name="connsiteY137" fmla="*/ 1365743 h 2018072"/>
              <a:gd name="connsiteX138" fmla="*/ 2025353 w 4258961"/>
              <a:gd name="connsiteY138" fmla="*/ 1368592 h 2018072"/>
              <a:gd name="connsiteX139" fmla="*/ 2033899 w 4258961"/>
              <a:gd name="connsiteY139" fmla="*/ 1374289 h 2018072"/>
              <a:gd name="connsiteX140" fmla="*/ 2050991 w 4258961"/>
              <a:gd name="connsiteY140" fmla="*/ 1379986 h 2018072"/>
              <a:gd name="connsiteX141" fmla="*/ 2093720 w 4258961"/>
              <a:gd name="connsiteY141" fmla="*/ 1385683 h 2018072"/>
              <a:gd name="connsiteX142" fmla="*/ 2096568 w 4258961"/>
              <a:gd name="connsiteY142" fmla="*/ 1411321 h 2018072"/>
              <a:gd name="connsiteX143" fmla="*/ 2173480 w 4258961"/>
              <a:gd name="connsiteY143" fmla="*/ 1417018 h 2018072"/>
              <a:gd name="connsiteX144" fmla="*/ 2176329 w 4258961"/>
              <a:gd name="connsiteY144" fmla="*/ 1428412 h 2018072"/>
              <a:gd name="connsiteX145" fmla="*/ 2182026 w 4258961"/>
              <a:gd name="connsiteY145" fmla="*/ 1434110 h 2018072"/>
              <a:gd name="connsiteX146" fmla="*/ 2199118 w 4258961"/>
              <a:gd name="connsiteY146" fmla="*/ 1445504 h 2018072"/>
              <a:gd name="connsiteX147" fmla="*/ 2221906 w 4258961"/>
              <a:gd name="connsiteY147" fmla="*/ 1454050 h 2018072"/>
              <a:gd name="connsiteX148" fmla="*/ 2236149 w 4258961"/>
              <a:gd name="connsiteY148" fmla="*/ 1465444 h 2018072"/>
              <a:gd name="connsiteX149" fmla="*/ 2247544 w 4258961"/>
              <a:gd name="connsiteY149" fmla="*/ 1476839 h 2018072"/>
              <a:gd name="connsiteX150" fmla="*/ 2264635 w 4258961"/>
              <a:gd name="connsiteY150" fmla="*/ 1482536 h 2018072"/>
              <a:gd name="connsiteX151" fmla="*/ 2273181 w 4258961"/>
              <a:gd name="connsiteY151" fmla="*/ 1488233 h 2018072"/>
              <a:gd name="connsiteX152" fmla="*/ 2295970 w 4258961"/>
              <a:gd name="connsiteY152" fmla="*/ 1493930 h 2018072"/>
              <a:gd name="connsiteX153" fmla="*/ 2304516 w 4258961"/>
              <a:gd name="connsiteY153" fmla="*/ 1496779 h 2018072"/>
              <a:gd name="connsiteX154" fmla="*/ 2307364 w 4258961"/>
              <a:gd name="connsiteY154" fmla="*/ 1505325 h 2018072"/>
              <a:gd name="connsiteX155" fmla="*/ 2310213 w 4258961"/>
              <a:gd name="connsiteY155" fmla="*/ 1539508 h 2018072"/>
              <a:gd name="connsiteX156" fmla="*/ 2321607 w 4258961"/>
              <a:gd name="connsiteY156" fmla="*/ 1542356 h 2018072"/>
              <a:gd name="connsiteX157" fmla="*/ 2392822 w 4258961"/>
              <a:gd name="connsiteY157" fmla="*/ 1545205 h 2018072"/>
              <a:gd name="connsiteX158" fmla="*/ 2407065 w 4258961"/>
              <a:gd name="connsiteY158" fmla="*/ 1556599 h 2018072"/>
              <a:gd name="connsiteX159" fmla="*/ 2458340 w 4258961"/>
              <a:gd name="connsiteY159" fmla="*/ 1562297 h 2018072"/>
              <a:gd name="connsiteX160" fmla="*/ 2483977 w 4258961"/>
              <a:gd name="connsiteY160" fmla="*/ 1565145 h 2018072"/>
              <a:gd name="connsiteX161" fmla="*/ 2506766 w 4258961"/>
              <a:gd name="connsiteY161" fmla="*/ 1576540 h 2018072"/>
              <a:gd name="connsiteX162" fmla="*/ 2560890 w 4258961"/>
              <a:gd name="connsiteY162" fmla="*/ 1582237 h 2018072"/>
              <a:gd name="connsiteX163" fmla="*/ 2592224 w 4258961"/>
              <a:gd name="connsiteY163" fmla="*/ 1590783 h 2018072"/>
              <a:gd name="connsiteX164" fmla="*/ 2603619 w 4258961"/>
              <a:gd name="connsiteY164" fmla="*/ 1593631 h 2018072"/>
              <a:gd name="connsiteX165" fmla="*/ 2620710 w 4258961"/>
              <a:gd name="connsiteY165" fmla="*/ 1596480 h 2018072"/>
              <a:gd name="connsiteX166" fmla="*/ 2623559 w 4258961"/>
              <a:gd name="connsiteY166" fmla="*/ 1605025 h 2018072"/>
              <a:gd name="connsiteX167" fmla="*/ 2663439 w 4258961"/>
              <a:gd name="connsiteY167" fmla="*/ 1627814 h 2018072"/>
              <a:gd name="connsiteX168" fmla="*/ 2666288 w 4258961"/>
              <a:gd name="connsiteY168" fmla="*/ 1642057 h 2018072"/>
              <a:gd name="connsiteX169" fmla="*/ 2714714 w 4258961"/>
              <a:gd name="connsiteY169" fmla="*/ 1653452 h 2018072"/>
              <a:gd name="connsiteX170" fmla="*/ 2751746 w 4258961"/>
              <a:gd name="connsiteY170" fmla="*/ 1659149 h 2018072"/>
              <a:gd name="connsiteX171" fmla="*/ 2771686 w 4258961"/>
              <a:gd name="connsiteY171" fmla="*/ 1664846 h 2018072"/>
              <a:gd name="connsiteX172" fmla="*/ 2874235 w 4258961"/>
              <a:gd name="connsiteY172" fmla="*/ 1670543 h 2018072"/>
              <a:gd name="connsiteX173" fmla="*/ 2891327 w 4258961"/>
              <a:gd name="connsiteY173" fmla="*/ 1679089 h 2018072"/>
              <a:gd name="connsiteX174" fmla="*/ 2934056 w 4258961"/>
              <a:gd name="connsiteY174" fmla="*/ 1687635 h 2018072"/>
              <a:gd name="connsiteX175" fmla="*/ 2939753 w 4258961"/>
              <a:gd name="connsiteY175" fmla="*/ 1699029 h 2018072"/>
              <a:gd name="connsiteX176" fmla="*/ 2942602 w 4258961"/>
              <a:gd name="connsiteY176" fmla="*/ 1716121 h 2018072"/>
              <a:gd name="connsiteX177" fmla="*/ 2945450 w 4258961"/>
              <a:gd name="connsiteY177" fmla="*/ 1727515 h 2018072"/>
              <a:gd name="connsiteX178" fmla="*/ 2948299 w 4258961"/>
              <a:gd name="connsiteY178" fmla="*/ 1736061 h 2018072"/>
              <a:gd name="connsiteX179" fmla="*/ 3056546 w 4258961"/>
              <a:gd name="connsiteY179" fmla="*/ 1738910 h 2018072"/>
              <a:gd name="connsiteX180" fmla="*/ 3070789 w 4258961"/>
              <a:gd name="connsiteY180" fmla="*/ 1747455 h 2018072"/>
              <a:gd name="connsiteX181" fmla="*/ 3102123 w 4258961"/>
              <a:gd name="connsiteY181" fmla="*/ 1753153 h 2018072"/>
              <a:gd name="connsiteX182" fmla="*/ 3122063 w 4258961"/>
              <a:gd name="connsiteY182" fmla="*/ 1758850 h 2018072"/>
              <a:gd name="connsiteX183" fmla="*/ 3133458 w 4258961"/>
              <a:gd name="connsiteY183" fmla="*/ 1761698 h 2018072"/>
              <a:gd name="connsiteX184" fmla="*/ 3142004 w 4258961"/>
              <a:gd name="connsiteY184" fmla="*/ 1764547 h 2018072"/>
              <a:gd name="connsiteX185" fmla="*/ 3216067 w 4258961"/>
              <a:gd name="connsiteY185" fmla="*/ 1770244 h 2018072"/>
              <a:gd name="connsiteX186" fmla="*/ 3218916 w 4258961"/>
              <a:gd name="connsiteY186" fmla="*/ 1778790 h 2018072"/>
              <a:gd name="connsiteX187" fmla="*/ 3236007 w 4258961"/>
              <a:gd name="connsiteY187" fmla="*/ 1781639 h 2018072"/>
              <a:gd name="connsiteX188" fmla="*/ 3258796 w 4258961"/>
              <a:gd name="connsiteY188" fmla="*/ 1784487 h 2018072"/>
              <a:gd name="connsiteX189" fmla="*/ 3267342 w 4258961"/>
              <a:gd name="connsiteY189" fmla="*/ 1790184 h 2018072"/>
              <a:gd name="connsiteX190" fmla="*/ 3290131 w 4258961"/>
              <a:gd name="connsiteY190" fmla="*/ 1795882 h 2018072"/>
              <a:gd name="connsiteX191" fmla="*/ 3295828 w 4258961"/>
              <a:gd name="connsiteY191" fmla="*/ 1812973 h 2018072"/>
              <a:gd name="connsiteX192" fmla="*/ 3298677 w 4258961"/>
              <a:gd name="connsiteY192" fmla="*/ 1821519 h 2018072"/>
              <a:gd name="connsiteX193" fmla="*/ 3352800 w 4258961"/>
              <a:gd name="connsiteY193" fmla="*/ 1818670 h 2018072"/>
              <a:gd name="connsiteX194" fmla="*/ 3355649 w 4258961"/>
              <a:gd name="connsiteY194" fmla="*/ 1827216 h 2018072"/>
              <a:gd name="connsiteX195" fmla="*/ 3378437 w 4258961"/>
              <a:gd name="connsiteY195" fmla="*/ 1830065 h 2018072"/>
              <a:gd name="connsiteX196" fmla="*/ 3432561 w 4258961"/>
              <a:gd name="connsiteY196" fmla="*/ 1832913 h 2018072"/>
              <a:gd name="connsiteX197" fmla="*/ 3480987 w 4258961"/>
              <a:gd name="connsiteY197" fmla="*/ 1855702 h 2018072"/>
              <a:gd name="connsiteX198" fmla="*/ 3492381 w 4258961"/>
              <a:gd name="connsiteY198" fmla="*/ 1861399 h 2018072"/>
              <a:gd name="connsiteX199" fmla="*/ 3512321 w 4258961"/>
              <a:gd name="connsiteY199" fmla="*/ 1864248 h 2018072"/>
              <a:gd name="connsiteX200" fmla="*/ 3560748 w 4258961"/>
              <a:gd name="connsiteY200" fmla="*/ 1869945 h 2018072"/>
              <a:gd name="connsiteX201" fmla="*/ 3617720 w 4258961"/>
              <a:gd name="connsiteY201" fmla="*/ 1881340 h 2018072"/>
              <a:gd name="connsiteX202" fmla="*/ 3626265 w 4258961"/>
              <a:gd name="connsiteY202" fmla="*/ 1887037 h 2018072"/>
              <a:gd name="connsiteX203" fmla="*/ 3631963 w 4258961"/>
              <a:gd name="connsiteY203" fmla="*/ 1904128 h 2018072"/>
              <a:gd name="connsiteX204" fmla="*/ 3745906 w 4258961"/>
              <a:gd name="connsiteY204" fmla="*/ 1915523 h 2018072"/>
              <a:gd name="connsiteX205" fmla="*/ 3748755 w 4258961"/>
              <a:gd name="connsiteY205" fmla="*/ 1926917 h 2018072"/>
              <a:gd name="connsiteX206" fmla="*/ 3760149 w 4258961"/>
              <a:gd name="connsiteY206" fmla="*/ 1929766 h 2018072"/>
              <a:gd name="connsiteX207" fmla="*/ 3808576 w 4258961"/>
              <a:gd name="connsiteY207" fmla="*/ 1932614 h 2018072"/>
              <a:gd name="connsiteX208" fmla="*/ 3822819 w 4258961"/>
              <a:gd name="connsiteY208" fmla="*/ 1935463 h 2018072"/>
              <a:gd name="connsiteX209" fmla="*/ 3828516 w 4258961"/>
              <a:gd name="connsiteY209" fmla="*/ 1944009 h 2018072"/>
              <a:gd name="connsiteX210" fmla="*/ 3874093 w 4258961"/>
              <a:gd name="connsiteY210" fmla="*/ 1946857 h 2018072"/>
              <a:gd name="connsiteX211" fmla="*/ 3876942 w 4258961"/>
              <a:gd name="connsiteY211" fmla="*/ 1955403 h 2018072"/>
              <a:gd name="connsiteX212" fmla="*/ 3919671 w 4258961"/>
              <a:gd name="connsiteY212" fmla="*/ 1966797 h 2018072"/>
              <a:gd name="connsiteX213" fmla="*/ 3922520 w 4258961"/>
              <a:gd name="connsiteY213" fmla="*/ 1978192 h 2018072"/>
              <a:gd name="connsiteX214" fmla="*/ 3962400 w 4258961"/>
              <a:gd name="connsiteY214" fmla="*/ 1986738 h 2018072"/>
              <a:gd name="connsiteX215" fmla="*/ 4007977 w 4258961"/>
              <a:gd name="connsiteY215" fmla="*/ 1983889 h 2018072"/>
              <a:gd name="connsiteX216" fmla="*/ 4022220 w 4258961"/>
              <a:gd name="connsiteY216" fmla="*/ 1986738 h 2018072"/>
              <a:gd name="connsiteX217" fmla="*/ 4025069 w 4258961"/>
              <a:gd name="connsiteY217" fmla="*/ 2003829 h 2018072"/>
              <a:gd name="connsiteX218" fmla="*/ 4042161 w 4258961"/>
              <a:gd name="connsiteY218" fmla="*/ 2006678 h 2018072"/>
              <a:gd name="connsiteX219" fmla="*/ 4099133 w 4258961"/>
              <a:gd name="connsiteY219" fmla="*/ 2009526 h 2018072"/>
              <a:gd name="connsiteX220" fmla="*/ 4136164 w 4258961"/>
              <a:gd name="connsiteY220" fmla="*/ 2018072 h 2018072"/>
              <a:gd name="connsiteX221" fmla="*/ 4218774 w 4258961"/>
              <a:gd name="connsiteY221" fmla="*/ 2015224 h 2018072"/>
              <a:gd name="connsiteX222" fmla="*/ 4247260 w 4258961"/>
              <a:gd name="connsiteY222" fmla="*/ 2009526 h 2018072"/>
              <a:gd name="connsiteX223" fmla="*/ 4255806 w 4258961"/>
              <a:gd name="connsiteY223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274730 h 2018072"/>
              <a:gd name="connsiteX33" fmla="*/ 783364 w 4258961"/>
              <a:gd name="connsiteY33" fmla="*/ 303216 h 2018072"/>
              <a:gd name="connsiteX34" fmla="*/ 794759 w 4258961"/>
              <a:gd name="connsiteY34" fmla="*/ 306065 h 2018072"/>
              <a:gd name="connsiteX35" fmla="*/ 820396 w 4258961"/>
              <a:gd name="connsiteY35" fmla="*/ 308913 h 2018072"/>
              <a:gd name="connsiteX36" fmla="*/ 826093 w 4258961"/>
              <a:gd name="connsiteY36" fmla="*/ 314611 h 2018072"/>
              <a:gd name="connsiteX37" fmla="*/ 843185 w 4258961"/>
              <a:gd name="connsiteY37" fmla="*/ 320308 h 2018072"/>
              <a:gd name="connsiteX38" fmla="*/ 860277 w 4258961"/>
              <a:gd name="connsiteY38" fmla="*/ 328854 h 2018072"/>
              <a:gd name="connsiteX39" fmla="*/ 874520 w 4258961"/>
              <a:gd name="connsiteY39" fmla="*/ 343097 h 2018072"/>
              <a:gd name="connsiteX40" fmla="*/ 883065 w 4258961"/>
              <a:gd name="connsiteY40" fmla="*/ 345945 h 2018072"/>
              <a:gd name="connsiteX41" fmla="*/ 920097 w 4258961"/>
              <a:gd name="connsiteY41" fmla="*/ 351642 h 2018072"/>
              <a:gd name="connsiteX42" fmla="*/ 928643 w 4258961"/>
              <a:gd name="connsiteY42" fmla="*/ 365885 h 2018072"/>
              <a:gd name="connsiteX43" fmla="*/ 942886 w 4258961"/>
              <a:gd name="connsiteY43" fmla="*/ 377280 h 2018072"/>
              <a:gd name="connsiteX44" fmla="*/ 945734 w 4258961"/>
              <a:gd name="connsiteY44" fmla="*/ 385825 h 2018072"/>
              <a:gd name="connsiteX45" fmla="*/ 957129 w 4258961"/>
              <a:gd name="connsiteY45" fmla="*/ 402917 h 2018072"/>
              <a:gd name="connsiteX46" fmla="*/ 962826 w 4258961"/>
              <a:gd name="connsiteY46" fmla="*/ 411463 h 2018072"/>
              <a:gd name="connsiteX47" fmla="*/ 965675 w 4258961"/>
              <a:gd name="connsiteY47" fmla="*/ 420009 h 2018072"/>
              <a:gd name="connsiteX48" fmla="*/ 971372 w 4258961"/>
              <a:gd name="connsiteY48" fmla="*/ 445646 h 2018072"/>
              <a:gd name="connsiteX49" fmla="*/ 974220 w 4258961"/>
              <a:gd name="connsiteY49" fmla="*/ 465586 h 2018072"/>
              <a:gd name="connsiteX50" fmla="*/ 982766 w 4258961"/>
              <a:gd name="connsiteY50" fmla="*/ 468435 h 2018072"/>
              <a:gd name="connsiteX51" fmla="*/ 991312 w 4258961"/>
              <a:gd name="connsiteY51" fmla="*/ 474132 h 2018072"/>
              <a:gd name="connsiteX52" fmla="*/ 999858 w 4258961"/>
              <a:gd name="connsiteY52" fmla="*/ 482678 h 2018072"/>
              <a:gd name="connsiteX53" fmla="*/ 1016949 w 4258961"/>
              <a:gd name="connsiteY53" fmla="*/ 488375 h 2018072"/>
              <a:gd name="connsiteX54" fmla="*/ 1022647 w 4258961"/>
              <a:gd name="connsiteY54" fmla="*/ 494072 h 2018072"/>
              <a:gd name="connsiteX55" fmla="*/ 1031192 w 4258961"/>
              <a:gd name="connsiteY55" fmla="*/ 499769 h 2018072"/>
              <a:gd name="connsiteX56" fmla="*/ 1039738 w 4258961"/>
              <a:gd name="connsiteY56" fmla="*/ 516861 h 2018072"/>
              <a:gd name="connsiteX57" fmla="*/ 1051133 w 4258961"/>
              <a:gd name="connsiteY57" fmla="*/ 519710 h 2018072"/>
              <a:gd name="connsiteX58" fmla="*/ 1068224 w 4258961"/>
              <a:gd name="connsiteY58" fmla="*/ 525407 h 2018072"/>
              <a:gd name="connsiteX59" fmla="*/ 1082467 w 4258961"/>
              <a:gd name="connsiteY59" fmla="*/ 528255 h 2018072"/>
              <a:gd name="connsiteX60" fmla="*/ 1091013 w 4258961"/>
              <a:gd name="connsiteY60" fmla="*/ 531104 h 2018072"/>
              <a:gd name="connsiteX61" fmla="*/ 1139439 w 4258961"/>
              <a:gd name="connsiteY61" fmla="*/ 539650 h 2018072"/>
              <a:gd name="connsiteX62" fmla="*/ 1150834 w 4258961"/>
              <a:gd name="connsiteY62" fmla="*/ 553893 h 2018072"/>
              <a:gd name="connsiteX63" fmla="*/ 1156531 w 4258961"/>
              <a:gd name="connsiteY63" fmla="*/ 562439 h 2018072"/>
              <a:gd name="connsiteX64" fmla="*/ 1193563 w 4258961"/>
              <a:gd name="connsiteY64" fmla="*/ 565287 h 2018072"/>
              <a:gd name="connsiteX65" fmla="*/ 1219200 w 4258961"/>
              <a:gd name="connsiteY65" fmla="*/ 570984 h 2018072"/>
              <a:gd name="connsiteX66" fmla="*/ 1230594 w 4258961"/>
              <a:gd name="connsiteY66" fmla="*/ 585227 h 2018072"/>
              <a:gd name="connsiteX67" fmla="*/ 1239140 w 4258961"/>
              <a:gd name="connsiteY67" fmla="*/ 588076 h 2018072"/>
              <a:gd name="connsiteX68" fmla="*/ 1247686 w 4258961"/>
              <a:gd name="connsiteY68" fmla="*/ 622259 h 2018072"/>
              <a:gd name="connsiteX69" fmla="*/ 1250534 w 4258961"/>
              <a:gd name="connsiteY69" fmla="*/ 650745 h 2018072"/>
              <a:gd name="connsiteX70" fmla="*/ 1273323 w 4258961"/>
              <a:gd name="connsiteY70" fmla="*/ 653594 h 2018072"/>
              <a:gd name="connsiteX71" fmla="*/ 1281869 w 4258961"/>
              <a:gd name="connsiteY71" fmla="*/ 710566 h 2018072"/>
              <a:gd name="connsiteX72" fmla="*/ 1293263 w 4258961"/>
              <a:gd name="connsiteY72" fmla="*/ 713414 h 2018072"/>
              <a:gd name="connsiteX73" fmla="*/ 1296112 w 4258961"/>
              <a:gd name="connsiteY73" fmla="*/ 739052 h 2018072"/>
              <a:gd name="connsiteX74" fmla="*/ 1301809 w 4258961"/>
              <a:gd name="connsiteY74" fmla="*/ 747597 h 2018072"/>
              <a:gd name="connsiteX75" fmla="*/ 1304658 w 4258961"/>
              <a:gd name="connsiteY75" fmla="*/ 761840 h 2018072"/>
              <a:gd name="connsiteX76" fmla="*/ 1318901 w 4258961"/>
              <a:gd name="connsiteY76" fmla="*/ 764689 h 2018072"/>
              <a:gd name="connsiteX77" fmla="*/ 1347387 w 4258961"/>
              <a:gd name="connsiteY77" fmla="*/ 767538 h 2018072"/>
              <a:gd name="connsiteX78" fmla="*/ 1355933 w 4258961"/>
              <a:gd name="connsiteY78" fmla="*/ 804569 h 2018072"/>
              <a:gd name="connsiteX79" fmla="*/ 1373024 w 4258961"/>
              <a:gd name="connsiteY79" fmla="*/ 810267 h 2018072"/>
              <a:gd name="connsiteX80" fmla="*/ 1381570 w 4258961"/>
              <a:gd name="connsiteY80" fmla="*/ 813115 h 2018072"/>
              <a:gd name="connsiteX81" fmla="*/ 1410056 w 4258961"/>
              <a:gd name="connsiteY81" fmla="*/ 821661 h 2018072"/>
              <a:gd name="connsiteX82" fmla="*/ 1424299 w 4258961"/>
              <a:gd name="connsiteY82" fmla="*/ 827358 h 2018072"/>
              <a:gd name="connsiteX83" fmla="*/ 1441391 w 4258961"/>
              <a:gd name="connsiteY83" fmla="*/ 833055 h 2018072"/>
              <a:gd name="connsiteX84" fmla="*/ 1449936 w 4258961"/>
              <a:gd name="connsiteY84" fmla="*/ 835904 h 2018072"/>
              <a:gd name="connsiteX85" fmla="*/ 1458482 w 4258961"/>
              <a:gd name="connsiteY85" fmla="*/ 841601 h 2018072"/>
              <a:gd name="connsiteX86" fmla="*/ 1467028 w 4258961"/>
              <a:gd name="connsiteY86" fmla="*/ 844450 h 2018072"/>
              <a:gd name="connsiteX87" fmla="*/ 1484120 w 4258961"/>
              <a:gd name="connsiteY87" fmla="*/ 858693 h 2018072"/>
              <a:gd name="connsiteX88" fmla="*/ 1495514 w 4258961"/>
              <a:gd name="connsiteY88" fmla="*/ 864390 h 2018072"/>
              <a:gd name="connsiteX89" fmla="*/ 1512606 w 4258961"/>
              <a:gd name="connsiteY89" fmla="*/ 875784 h 2018072"/>
              <a:gd name="connsiteX90" fmla="*/ 1521151 w 4258961"/>
              <a:gd name="connsiteY90" fmla="*/ 878633 h 2018072"/>
              <a:gd name="connsiteX91" fmla="*/ 1538243 w 4258961"/>
              <a:gd name="connsiteY91" fmla="*/ 890027 h 2018072"/>
              <a:gd name="connsiteX92" fmla="*/ 1546789 w 4258961"/>
              <a:gd name="connsiteY92" fmla="*/ 892876 h 2018072"/>
              <a:gd name="connsiteX93" fmla="*/ 1555334 w 4258961"/>
              <a:gd name="connsiteY93" fmla="*/ 898573 h 2018072"/>
              <a:gd name="connsiteX94" fmla="*/ 1561032 w 4258961"/>
              <a:gd name="connsiteY94" fmla="*/ 904270 h 2018072"/>
              <a:gd name="connsiteX95" fmla="*/ 1569577 w 4258961"/>
              <a:gd name="connsiteY95" fmla="*/ 907119 h 2018072"/>
              <a:gd name="connsiteX96" fmla="*/ 1572426 w 4258961"/>
              <a:gd name="connsiteY96" fmla="*/ 915665 h 2018072"/>
              <a:gd name="connsiteX97" fmla="*/ 1583820 w 4258961"/>
              <a:gd name="connsiteY97" fmla="*/ 932756 h 2018072"/>
              <a:gd name="connsiteX98" fmla="*/ 1589518 w 4258961"/>
              <a:gd name="connsiteY98" fmla="*/ 949848 h 2018072"/>
              <a:gd name="connsiteX99" fmla="*/ 1592366 w 4258961"/>
              <a:gd name="connsiteY99" fmla="*/ 958394 h 2018072"/>
              <a:gd name="connsiteX100" fmla="*/ 1598063 w 4258961"/>
              <a:gd name="connsiteY100" fmla="*/ 981183 h 2018072"/>
              <a:gd name="connsiteX101" fmla="*/ 1603761 w 4258961"/>
              <a:gd name="connsiteY101" fmla="*/ 989728 h 2018072"/>
              <a:gd name="connsiteX102" fmla="*/ 1612306 w 4258961"/>
              <a:gd name="connsiteY102" fmla="*/ 1009668 h 2018072"/>
              <a:gd name="connsiteX103" fmla="*/ 1620852 w 4258961"/>
              <a:gd name="connsiteY103" fmla="*/ 1026760 h 2018072"/>
              <a:gd name="connsiteX104" fmla="*/ 1637944 w 4258961"/>
              <a:gd name="connsiteY104" fmla="*/ 1032457 h 2018072"/>
              <a:gd name="connsiteX105" fmla="*/ 1643641 w 4258961"/>
              <a:gd name="connsiteY105" fmla="*/ 1041003 h 2018072"/>
              <a:gd name="connsiteX106" fmla="*/ 1660733 w 4258961"/>
              <a:gd name="connsiteY106" fmla="*/ 1058095 h 2018072"/>
              <a:gd name="connsiteX107" fmla="*/ 1672127 w 4258961"/>
              <a:gd name="connsiteY107" fmla="*/ 1075186 h 2018072"/>
              <a:gd name="connsiteX108" fmla="*/ 1689219 w 4258961"/>
              <a:gd name="connsiteY108" fmla="*/ 1089429 h 2018072"/>
              <a:gd name="connsiteX109" fmla="*/ 1700613 w 4258961"/>
              <a:gd name="connsiteY109" fmla="*/ 1097975 h 2018072"/>
              <a:gd name="connsiteX110" fmla="*/ 1723402 w 4258961"/>
              <a:gd name="connsiteY110" fmla="*/ 1103672 h 2018072"/>
              <a:gd name="connsiteX111" fmla="*/ 1729099 w 4258961"/>
              <a:gd name="connsiteY111" fmla="*/ 1112218 h 2018072"/>
              <a:gd name="connsiteX112" fmla="*/ 1740493 w 4258961"/>
              <a:gd name="connsiteY112" fmla="*/ 1115067 h 2018072"/>
              <a:gd name="connsiteX113" fmla="*/ 1749039 w 4258961"/>
              <a:gd name="connsiteY113" fmla="*/ 1120764 h 2018072"/>
              <a:gd name="connsiteX114" fmla="*/ 1760434 w 4258961"/>
              <a:gd name="connsiteY114" fmla="*/ 1135007 h 2018072"/>
              <a:gd name="connsiteX115" fmla="*/ 1768979 w 4258961"/>
              <a:gd name="connsiteY115" fmla="*/ 1140704 h 2018072"/>
              <a:gd name="connsiteX116" fmla="*/ 1786071 w 4258961"/>
              <a:gd name="connsiteY116" fmla="*/ 1163493 h 2018072"/>
              <a:gd name="connsiteX117" fmla="*/ 1791768 w 4258961"/>
              <a:gd name="connsiteY117" fmla="*/ 1180584 h 2018072"/>
              <a:gd name="connsiteX118" fmla="*/ 1794617 w 4258961"/>
              <a:gd name="connsiteY118" fmla="*/ 1191979 h 2018072"/>
              <a:gd name="connsiteX119" fmla="*/ 1828800 w 4258961"/>
              <a:gd name="connsiteY119" fmla="*/ 1194827 h 2018072"/>
              <a:gd name="connsiteX120" fmla="*/ 1843043 w 4258961"/>
              <a:gd name="connsiteY120" fmla="*/ 1209070 h 2018072"/>
              <a:gd name="connsiteX121" fmla="*/ 1848740 w 4258961"/>
              <a:gd name="connsiteY121" fmla="*/ 1214768 h 2018072"/>
              <a:gd name="connsiteX122" fmla="*/ 1854437 w 4258961"/>
              <a:gd name="connsiteY122" fmla="*/ 1223313 h 2018072"/>
              <a:gd name="connsiteX123" fmla="*/ 1882923 w 4258961"/>
              <a:gd name="connsiteY123" fmla="*/ 1229011 h 2018072"/>
              <a:gd name="connsiteX124" fmla="*/ 1897166 w 4258961"/>
              <a:gd name="connsiteY124" fmla="*/ 1231859 h 2018072"/>
              <a:gd name="connsiteX125" fmla="*/ 1908561 w 4258961"/>
              <a:gd name="connsiteY125" fmla="*/ 1246102 h 2018072"/>
              <a:gd name="connsiteX126" fmla="*/ 1914258 w 4258961"/>
              <a:gd name="connsiteY126" fmla="*/ 1257497 h 2018072"/>
              <a:gd name="connsiteX127" fmla="*/ 1922804 w 4258961"/>
              <a:gd name="connsiteY127" fmla="*/ 1263194 h 2018072"/>
              <a:gd name="connsiteX128" fmla="*/ 1931349 w 4258961"/>
              <a:gd name="connsiteY128" fmla="*/ 1271740 h 2018072"/>
              <a:gd name="connsiteX129" fmla="*/ 1934198 w 4258961"/>
              <a:gd name="connsiteY129" fmla="*/ 1280285 h 2018072"/>
              <a:gd name="connsiteX130" fmla="*/ 1937047 w 4258961"/>
              <a:gd name="connsiteY130" fmla="*/ 1308771 h 2018072"/>
              <a:gd name="connsiteX131" fmla="*/ 1959835 w 4258961"/>
              <a:gd name="connsiteY131" fmla="*/ 1328711 h 2018072"/>
              <a:gd name="connsiteX132" fmla="*/ 1965533 w 4258961"/>
              <a:gd name="connsiteY132" fmla="*/ 1334409 h 2018072"/>
              <a:gd name="connsiteX133" fmla="*/ 1971230 w 4258961"/>
              <a:gd name="connsiteY133" fmla="*/ 1342954 h 2018072"/>
              <a:gd name="connsiteX134" fmla="*/ 1999716 w 4258961"/>
              <a:gd name="connsiteY134" fmla="*/ 1357197 h 2018072"/>
              <a:gd name="connsiteX135" fmla="*/ 2005413 w 4258961"/>
              <a:gd name="connsiteY135" fmla="*/ 1362895 h 2018072"/>
              <a:gd name="connsiteX136" fmla="*/ 2016807 w 4258961"/>
              <a:gd name="connsiteY136" fmla="*/ 1365743 h 2018072"/>
              <a:gd name="connsiteX137" fmla="*/ 2025353 w 4258961"/>
              <a:gd name="connsiteY137" fmla="*/ 1368592 h 2018072"/>
              <a:gd name="connsiteX138" fmla="*/ 2033899 w 4258961"/>
              <a:gd name="connsiteY138" fmla="*/ 1374289 h 2018072"/>
              <a:gd name="connsiteX139" fmla="*/ 2050991 w 4258961"/>
              <a:gd name="connsiteY139" fmla="*/ 1379986 h 2018072"/>
              <a:gd name="connsiteX140" fmla="*/ 2093720 w 4258961"/>
              <a:gd name="connsiteY140" fmla="*/ 1385683 h 2018072"/>
              <a:gd name="connsiteX141" fmla="*/ 2096568 w 4258961"/>
              <a:gd name="connsiteY141" fmla="*/ 1411321 h 2018072"/>
              <a:gd name="connsiteX142" fmla="*/ 2173480 w 4258961"/>
              <a:gd name="connsiteY142" fmla="*/ 1417018 h 2018072"/>
              <a:gd name="connsiteX143" fmla="*/ 2176329 w 4258961"/>
              <a:gd name="connsiteY143" fmla="*/ 1428412 h 2018072"/>
              <a:gd name="connsiteX144" fmla="*/ 2182026 w 4258961"/>
              <a:gd name="connsiteY144" fmla="*/ 1434110 h 2018072"/>
              <a:gd name="connsiteX145" fmla="*/ 2199118 w 4258961"/>
              <a:gd name="connsiteY145" fmla="*/ 1445504 h 2018072"/>
              <a:gd name="connsiteX146" fmla="*/ 2221906 w 4258961"/>
              <a:gd name="connsiteY146" fmla="*/ 1454050 h 2018072"/>
              <a:gd name="connsiteX147" fmla="*/ 2236149 w 4258961"/>
              <a:gd name="connsiteY147" fmla="*/ 1465444 h 2018072"/>
              <a:gd name="connsiteX148" fmla="*/ 2247544 w 4258961"/>
              <a:gd name="connsiteY148" fmla="*/ 1476839 h 2018072"/>
              <a:gd name="connsiteX149" fmla="*/ 2264635 w 4258961"/>
              <a:gd name="connsiteY149" fmla="*/ 1482536 h 2018072"/>
              <a:gd name="connsiteX150" fmla="*/ 2273181 w 4258961"/>
              <a:gd name="connsiteY150" fmla="*/ 1488233 h 2018072"/>
              <a:gd name="connsiteX151" fmla="*/ 2295970 w 4258961"/>
              <a:gd name="connsiteY151" fmla="*/ 1493930 h 2018072"/>
              <a:gd name="connsiteX152" fmla="*/ 2304516 w 4258961"/>
              <a:gd name="connsiteY152" fmla="*/ 1496779 h 2018072"/>
              <a:gd name="connsiteX153" fmla="*/ 2307364 w 4258961"/>
              <a:gd name="connsiteY153" fmla="*/ 1505325 h 2018072"/>
              <a:gd name="connsiteX154" fmla="*/ 2310213 w 4258961"/>
              <a:gd name="connsiteY154" fmla="*/ 1539508 h 2018072"/>
              <a:gd name="connsiteX155" fmla="*/ 2321607 w 4258961"/>
              <a:gd name="connsiteY155" fmla="*/ 1542356 h 2018072"/>
              <a:gd name="connsiteX156" fmla="*/ 2392822 w 4258961"/>
              <a:gd name="connsiteY156" fmla="*/ 1545205 h 2018072"/>
              <a:gd name="connsiteX157" fmla="*/ 2407065 w 4258961"/>
              <a:gd name="connsiteY157" fmla="*/ 1556599 h 2018072"/>
              <a:gd name="connsiteX158" fmla="*/ 2458340 w 4258961"/>
              <a:gd name="connsiteY158" fmla="*/ 1562297 h 2018072"/>
              <a:gd name="connsiteX159" fmla="*/ 2483977 w 4258961"/>
              <a:gd name="connsiteY159" fmla="*/ 1565145 h 2018072"/>
              <a:gd name="connsiteX160" fmla="*/ 2506766 w 4258961"/>
              <a:gd name="connsiteY160" fmla="*/ 1576540 h 2018072"/>
              <a:gd name="connsiteX161" fmla="*/ 2560890 w 4258961"/>
              <a:gd name="connsiteY161" fmla="*/ 1582237 h 2018072"/>
              <a:gd name="connsiteX162" fmla="*/ 2592224 w 4258961"/>
              <a:gd name="connsiteY162" fmla="*/ 1590783 h 2018072"/>
              <a:gd name="connsiteX163" fmla="*/ 2603619 w 4258961"/>
              <a:gd name="connsiteY163" fmla="*/ 1593631 h 2018072"/>
              <a:gd name="connsiteX164" fmla="*/ 2620710 w 4258961"/>
              <a:gd name="connsiteY164" fmla="*/ 1596480 h 2018072"/>
              <a:gd name="connsiteX165" fmla="*/ 2623559 w 4258961"/>
              <a:gd name="connsiteY165" fmla="*/ 1605025 h 2018072"/>
              <a:gd name="connsiteX166" fmla="*/ 2663439 w 4258961"/>
              <a:gd name="connsiteY166" fmla="*/ 1627814 h 2018072"/>
              <a:gd name="connsiteX167" fmla="*/ 2666288 w 4258961"/>
              <a:gd name="connsiteY167" fmla="*/ 1642057 h 2018072"/>
              <a:gd name="connsiteX168" fmla="*/ 2714714 w 4258961"/>
              <a:gd name="connsiteY168" fmla="*/ 1653452 h 2018072"/>
              <a:gd name="connsiteX169" fmla="*/ 2751746 w 4258961"/>
              <a:gd name="connsiteY169" fmla="*/ 1659149 h 2018072"/>
              <a:gd name="connsiteX170" fmla="*/ 2771686 w 4258961"/>
              <a:gd name="connsiteY170" fmla="*/ 1664846 h 2018072"/>
              <a:gd name="connsiteX171" fmla="*/ 2874235 w 4258961"/>
              <a:gd name="connsiteY171" fmla="*/ 1670543 h 2018072"/>
              <a:gd name="connsiteX172" fmla="*/ 2891327 w 4258961"/>
              <a:gd name="connsiteY172" fmla="*/ 1679089 h 2018072"/>
              <a:gd name="connsiteX173" fmla="*/ 2934056 w 4258961"/>
              <a:gd name="connsiteY173" fmla="*/ 1687635 h 2018072"/>
              <a:gd name="connsiteX174" fmla="*/ 2939753 w 4258961"/>
              <a:gd name="connsiteY174" fmla="*/ 1699029 h 2018072"/>
              <a:gd name="connsiteX175" fmla="*/ 2942602 w 4258961"/>
              <a:gd name="connsiteY175" fmla="*/ 1716121 h 2018072"/>
              <a:gd name="connsiteX176" fmla="*/ 2945450 w 4258961"/>
              <a:gd name="connsiteY176" fmla="*/ 1727515 h 2018072"/>
              <a:gd name="connsiteX177" fmla="*/ 2948299 w 4258961"/>
              <a:gd name="connsiteY177" fmla="*/ 1736061 h 2018072"/>
              <a:gd name="connsiteX178" fmla="*/ 3056546 w 4258961"/>
              <a:gd name="connsiteY178" fmla="*/ 1738910 h 2018072"/>
              <a:gd name="connsiteX179" fmla="*/ 3070789 w 4258961"/>
              <a:gd name="connsiteY179" fmla="*/ 1747455 h 2018072"/>
              <a:gd name="connsiteX180" fmla="*/ 3102123 w 4258961"/>
              <a:gd name="connsiteY180" fmla="*/ 1753153 h 2018072"/>
              <a:gd name="connsiteX181" fmla="*/ 3122063 w 4258961"/>
              <a:gd name="connsiteY181" fmla="*/ 1758850 h 2018072"/>
              <a:gd name="connsiteX182" fmla="*/ 3133458 w 4258961"/>
              <a:gd name="connsiteY182" fmla="*/ 1761698 h 2018072"/>
              <a:gd name="connsiteX183" fmla="*/ 3142004 w 4258961"/>
              <a:gd name="connsiteY183" fmla="*/ 1764547 h 2018072"/>
              <a:gd name="connsiteX184" fmla="*/ 3216067 w 4258961"/>
              <a:gd name="connsiteY184" fmla="*/ 1770244 h 2018072"/>
              <a:gd name="connsiteX185" fmla="*/ 3218916 w 4258961"/>
              <a:gd name="connsiteY185" fmla="*/ 1778790 h 2018072"/>
              <a:gd name="connsiteX186" fmla="*/ 3236007 w 4258961"/>
              <a:gd name="connsiteY186" fmla="*/ 1781639 h 2018072"/>
              <a:gd name="connsiteX187" fmla="*/ 3258796 w 4258961"/>
              <a:gd name="connsiteY187" fmla="*/ 1784487 h 2018072"/>
              <a:gd name="connsiteX188" fmla="*/ 3267342 w 4258961"/>
              <a:gd name="connsiteY188" fmla="*/ 1790184 h 2018072"/>
              <a:gd name="connsiteX189" fmla="*/ 3290131 w 4258961"/>
              <a:gd name="connsiteY189" fmla="*/ 1795882 h 2018072"/>
              <a:gd name="connsiteX190" fmla="*/ 3295828 w 4258961"/>
              <a:gd name="connsiteY190" fmla="*/ 1812973 h 2018072"/>
              <a:gd name="connsiteX191" fmla="*/ 3298677 w 4258961"/>
              <a:gd name="connsiteY191" fmla="*/ 1821519 h 2018072"/>
              <a:gd name="connsiteX192" fmla="*/ 3352800 w 4258961"/>
              <a:gd name="connsiteY192" fmla="*/ 1818670 h 2018072"/>
              <a:gd name="connsiteX193" fmla="*/ 3355649 w 4258961"/>
              <a:gd name="connsiteY193" fmla="*/ 1827216 h 2018072"/>
              <a:gd name="connsiteX194" fmla="*/ 3378437 w 4258961"/>
              <a:gd name="connsiteY194" fmla="*/ 1830065 h 2018072"/>
              <a:gd name="connsiteX195" fmla="*/ 3432561 w 4258961"/>
              <a:gd name="connsiteY195" fmla="*/ 1832913 h 2018072"/>
              <a:gd name="connsiteX196" fmla="*/ 3480987 w 4258961"/>
              <a:gd name="connsiteY196" fmla="*/ 1855702 h 2018072"/>
              <a:gd name="connsiteX197" fmla="*/ 3492381 w 4258961"/>
              <a:gd name="connsiteY197" fmla="*/ 1861399 h 2018072"/>
              <a:gd name="connsiteX198" fmla="*/ 3512321 w 4258961"/>
              <a:gd name="connsiteY198" fmla="*/ 1864248 h 2018072"/>
              <a:gd name="connsiteX199" fmla="*/ 3560748 w 4258961"/>
              <a:gd name="connsiteY199" fmla="*/ 1869945 h 2018072"/>
              <a:gd name="connsiteX200" fmla="*/ 3617720 w 4258961"/>
              <a:gd name="connsiteY200" fmla="*/ 1881340 h 2018072"/>
              <a:gd name="connsiteX201" fmla="*/ 3626265 w 4258961"/>
              <a:gd name="connsiteY201" fmla="*/ 1887037 h 2018072"/>
              <a:gd name="connsiteX202" fmla="*/ 3631963 w 4258961"/>
              <a:gd name="connsiteY202" fmla="*/ 1904128 h 2018072"/>
              <a:gd name="connsiteX203" fmla="*/ 3745906 w 4258961"/>
              <a:gd name="connsiteY203" fmla="*/ 1915523 h 2018072"/>
              <a:gd name="connsiteX204" fmla="*/ 3748755 w 4258961"/>
              <a:gd name="connsiteY204" fmla="*/ 1926917 h 2018072"/>
              <a:gd name="connsiteX205" fmla="*/ 3760149 w 4258961"/>
              <a:gd name="connsiteY205" fmla="*/ 1929766 h 2018072"/>
              <a:gd name="connsiteX206" fmla="*/ 3808576 w 4258961"/>
              <a:gd name="connsiteY206" fmla="*/ 1932614 h 2018072"/>
              <a:gd name="connsiteX207" fmla="*/ 3822819 w 4258961"/>
              <a:gd name="connsiteY207" fmla="*/ 1935463 h 2018072"/>
              <a:gd name="connsiteX208" fmla="*/ 3828516 w 4258961"/>
              <a:gd name="connsiteY208" fmla="*/ 1944009 h 2018072"/>
              <a:gd name="connsiteX209" fmla="*/ 3874093 w 4258961"/>
              <a:gd name="connsiteY209" fmla="*/ 1946857 h 2018072"/>
              <a:gd name="connsiteX210" fmla="*/ 3876942 w 4258961"/>
              <a:gd name="connsiteY210" fmla="*/ 1955403 h 2018072"/>
              <a:gd name="connsiteX211" fmla="*/ 3919671 w 4258961"/>
              <a:gd name="connsiteY211" fmla="*/ 1966797 h 2018072"/>
              <a:gd name="connsiteX212" fmla="*/ 3922520 w 4258961"/>
              <a:gd name="connsiteY212" fmla="*/ 1978192 h 2018072"/>
              <a:gd name="connsiteX213" fmla="*/ 3962400 w 4258961"/>
              <a:gd name="connsiteY213" fmla="*/ 1986738 h 2018072"/>
              <a:gd name="connsiteX214" fmla="*/ 4007977 w 4258961"/>
              <a:gd name="connsiteY214" fmla="*/ 1983889 h 2018072"/>
              <a:gd name="connsiteX215" fmla="*/ 4022220 w 4258961"/>
              <a:gd name="connsiteY215" fmla="*/ 1986738 h 2018072"/>
              <a:gd name="connsiteX216" fmla="*/ 4025069 w 4258961"/>
              <a:gd name="connsiteY216" fmla="*/ 2003829 h 2018072"/>
              <a:gd name="connsiteX217" fmla="*/ 4042161 w 4258961"/>
              <a:gd name="connsiteY217" fmla="*/ 2006678 h 2018072"/>
              <a:gd name="connsiteX218" fmla="*/ 4099133 w 4258961"/>
              <a:gd name="connsiteY218" fmla="*/ 2009526 h 2018072"/>
              <a:gd name="connsiteX219" fmla="*/ 4136164 w 4258961"/>
              <a:gd name="connsiteY219" fmla="*/ 2018072 h 2018072"/>
              <a:gd name="connsiteX220" fmla="*/ 4218774 w 4258961"/>
              <a:gd name="connsiteY220" fmla="*/ 2015224 h 2018072"/>
              <a:gd name="connsiteX221" fmla="*/ 4247260 w 4258961"/>
              <a:gd name="connsiteY221" fmla="*/ 2009526 h 2018072"/>
              <a:gd name="connsiteX222" fmla="*/ 4255806 w 4258961"/>
              <a:gd name="connsiteY222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783364 w 4258961"/>
              <a:gd name="connsiteY33" fmla="*/ 303216 h 2018072"/>
              <a:gd name="connsiteX34" fmla="*/ 794759 w 4258961"/>
              <a:gd name="connsiteY34" fmla="*/ 306065 h 2018072"/>
              <a:gd name="connsiteX35" fmla="*/ 820396 w 4258961"/>
              <a:gd name="connsiteY35" fmla="*/ 308913 h 2018072"/>
              <a:gd name="connsiteX36" fmla="*/ 826093 w 4258961"/>
              <a:gd name="connsiteY36" fmla="*/ 314611 h 2018072"/>
              <a:gd name="connsiteX37" fmla="*/ 843185 w 4258961"/>
              <a:gd name="connsiteY37" fmla="*/ 320308 h 2018072"/>
              <a:gd name="connsiteX38" fmla="*/ 860277 w 4258961"/>
              <a:gd name="connsiteY38" fmla="*/ 328854 h 2018072"/>
              <a:gd name="connsiteX39" fmla="*/ 874520 w 4258961"/>
              <a:gd name="connsiteY39" fmla="*/ 343097 h 2018072"/>
              <a:gd name="connsiteX40" fmla="*/ 883065 w 4258961"/>
              <a:gd name="connsiteY40" fmla="*/ 345945 h 2018072"/>
              <a:gd name="connsiteX41" fmla="*/ 920097 w 4258961"/>
              <a:gd name="connsiteY41" fmla="*/ 351642 h 2018072"/>
              <a:gd name="connsiteX42" fmla="*/ 928643 w 4258961"/>
              <a:gd name="connsiteY42" fmla="*/ 365885 h 2018072"/>
              <a:gd name="connsiteX43" fmla="*/ 942886 w 4258961"/>
              <a:gd name="connsiteY43" fmla="*/ 377280 h 2018072"/>
              <a:gd name="connsiteX44" fmla="*/ 945734 w 4258961"/>
              <a:gd name="connsiteY44" fmla="*/ 385825 h 2018072"/>
              <a:gd name="connsiteX45" fmla="*/ 957129 w 4258961"/>
              <a:gd name="connsiteY45" fmla="*/ 402917 h 2018072"/>
              <a:gd name="connsiteX46" fmla="*/ 962826 w 4258961"/>
              <a:gd name="connsiteY46" fmla="*/ 411463 h 2018072"/>
              <a:gd name="connsiteX47" fmla="*/ 965675 w 4258961"/>
              <a:gd name="connsiteY47" fmla="*/ 420009 h 2018072"/>
              <a:gd name="connsiteX48" fmla="*/ 971372 w 4258961"/>
              <a:gd name="connsiteY48" fmla="*/ 445646 h 2018072"/>
              <a:gd name="connsiteX49" fmla="*/ 974220 w 4258961"/>
              <a:gd name="connsiteY49" fmla="*/ 465586 h 2018072"/>
              <a:gd name="connsiteX50" fmla="*/ 982766 w 4258961"/>
              <a:gd name="connsiteY50" fmla="*/ 468435 h 2018072"/>
              <a:gd name="connsiteX51" fmla="*/ 991312 w 4258961"/>
              <a:gd name="connsiteY51" fmla="*/ 474132 h 2018072"/>
              <a:gd name="connsiteX52" fmla="*/ 999858 w 4258961"/>
              <a:gd name="connsiteY52" fmla="*/ 482678 h 2018072"/>
              <a:gd name="connsiteX53" fmla="*/ 1016949 w 4258961"/>
              <a:gd name="connsiteY53" fmla="*/ 488375 h 2018072"/>
              <a:gd name="connsiteX54" fmla="*/ 1022647 w 4258961"/>
              <a:gd name="connsiteY54" fmla="*/ 494072 h 2018072"/>
              <a:gd name="connsiteX55" fmla="*/ 1031192 w 4258961"/>
              <a:gd name="connsiteY55" fmla="*/ 499769 h 2018072"/>
              <a:gd name="connsiteX56" fmla="*/ 1039738 w 4258961"/>
              <a:gd name="connsiteY56" fmla="*/ 516861 h 2018072"/>
              <a:gd name="connsiteX57" fmla="*/ 1051133 w 4258961"/>
              <a:gd name="connsiteY57" fmla="*/ 519710 h 2018072"/>
              <a:gd name="connsiteX58" fmla="*/ 1068224 w 4258961"/>
              <a:gd name="connsiteY58" fmla="*/ 525407 h 2018072"/>
              <a:gd name="connsiteX59" fmla="*/ 1082467 w 4258961"/>
              <a:gd name="connsiteY59" fmla="*/ 528255 h 2018072"/>
              <a:gd name="connsiteX60" fmla="*/ 1091013 w 4258961"/>
              <a:gd name="connsiteY60" fmla="*/ 531104 h 2018072"/>
              <a:gd name="connsiteX61" fmla="*/ 1139439 w 4258961"/>
              <a:gd name="connsiteY61" fmla="*/ 539650 h 2018072"/>
              <a:gd name="connsiteX62" fmla="*/ 1150834 w 4258961"/>
              <a:gd name="connsiteY62" fmla="*/ 553893 h 2018072"/>
              <a:gd name="connsiteX63" fmla="*/ 1156531 w 4258961"/>
              <a:gd name="connsiteY63" fmla="*/ 562439 h 2018072"/>
              <a:gd name="connsiteX64" fmla="*/ 1193563 w 4258961"/>
              <a:gd name="connsiteY64" fmla="*/ 565287 h 2018072"/>
              <a:gd name="connsiteX65" fmla="*/ 1219200 w 4258961"/>
              <a:gd name="connsiteY65" fmla="*/ 570984 h 2018072"/>
              <a:gd name="connsiteX66" fmla="*/ 1230594 w 4258961"/>
              <a:gd name="connsiteY66" fmla="*/ 585227 h 2018072"/>
              <a:gd name="connsiteX67" fmla="*/ 1239140 w 4258961"/>
              <a:gd name="connsiteY67" fmla="*/ 588076 h 2018072"/>
              <a:gd name="connsiteX68" fmla="*/ 1247686 w 4258961"/>
              <a:gd name="connsiteY68" fmla="*/ 622259 h 2018072"/>
              <a:gd name="connsiteX69" fmla="*/ 1250534 w 4258961"/>
              <a:gd name="connsiteY69" fmla="*/ 650745 h 2018072"/>
              <a:gd name="connsiteX70" fmla="*/ 1273323 w 4258961"/>
              <a:gd name="connsiteY70" fmla="*/ 653594 h 2018072"/>
              <a:gd name="connsiteX71" fmla="*/ 1281869 w 4258961"/>
              <a:gd name="connsiteY71" fmla="*/ 710566 h 2018072"/>
              <a:gd name="connsiteX72" fmla="*/ 1293263 w 4258961"/>
              <a:gd name="connsiteY72" fmla="*/ 713414 h 2018072"/>
              <a:gd name="connsiteX73" fmla="*/ 1296112 w 4258961"/>
              <a:gd name="connsiteY73" fmla="*/ 739052 h 2018072"/>
              <a:gd name="connsiteX74" fmla="*/ 1301809 w 4258961"/>
              <a:gd name="connsiteY74" fmla="*/ 747597 h 2018072"/>
              <a:gd name="connsiteX75" fmla="*/ 1304658 w 4258961"/>
              <a:gd name="connsiteY75" fmla="*/ 761840 h 2018072"/>
              <a:gd name="connsiteX76" fmla="*/ 1318901 w 4258961"/>
              <a:gd name="connsiteY76" fmla="*/ 764689 h 2018072"/>
              <a:gd name="connsiteX77" fmla="*/ 1347387 w 4258961"/>
              <a:gd name="connsiteY77" fmla="*/ 767538 h 2018072"/>
              <a:gd name="connsiteX78" fmla="*/ 1355933 w 4258961"/>
              <a:gd name="connsiteY78" fmla="*/ 804569 h 2018072"/>
              <a:gd name="connsiteX79" fmla="*/ 1373024 w 4258961"/>
              <a:gd name="connsiteY79" fmla="*/ 810267 h 2018072"/>
              <a:gd name="connsiteX80" fmla="*/ 1381570 w 4258961"/>
              <a:gd name="connsiteY80" fmla="*/ 813115 h 2018072"/>
              <a:gd name="connsiteX81" fmla="*/ 1410056 w 4258961"/>
              <a:gd name="connsiteY81" fmla="*/ 821661 h 2018072"/>
              <a:gd name="connsiteX82" fmla="*/ 1424299 w 4258961"/>
              <a:gd name="connsiteY82" fmla="*/ 827358 h 2018072"/>
              <a:gd name="connsiteX83" fmla="*/ 1441391 w 4258961"/>
              <a:gd name="connsiteY83" fmla="*/ 833055 h 2018072"/>
              <a:gd name="connsiteX84" fmla="*/ 1449936 w 4258961"/>
              <a:gd name="connsiteY84" fmla="*/ 835904 h 2018072"/>
              <a:gd name="connsiteX85" fmla="*/ 1458482 w 4258961"/>
              <a:gd name="connsiteY85" fmla="*/ 841601 h 2018072"/>
              <a:gd name="connsiteX86" fmla="*/ 1467028 w 4258961"/>
              <a:gd name="connsiteY86" fmla="*/ 844450 h 2018072"/>
              <a:gd name="connsiteX87" fmla="*/ 1484120 w 4258961"/>
              <a:gd name="connsiteY87" fmla="*/ 858693 h 2018072"/>
              <a:gd name="connsiteX88" fmla="*/ 1495514 w 4258961"/>
              <a:gd name="connsiteY88" fmla="*/ 864390 h 2018072"/>
              <a:gd name="connsiteX89" fmla="*/ 1512606 w 4258961"/>
              <a:gd name="connsiteY89" fmla="*/ 875784 h 2018072"/>
              <a:gd name="connsiteX90" fmla="*/ 1521151 w 4258961"/>
              <a:gd name="connsiteY90" fmla="*/ 878633 h 2018072"/>
              <a:gd name="connsiteX91" fmla="*/ 1538243 w 4258961"/>
              <a:gd name="connsiteY91" fmla="*/ 890027 h 2018072"/>
              <a:gd name="connsiteX92" fmla="*/ 1546789 w 4258961"/>
              <a:gd name="connsiteY92" fmla="*/ 892876 h 2018072"/>
              <a:gd name="connsiteX93" fmla="*/ 1555334 w 4258961"/>
              <a:gd name="connsiteY93" fmla="*/ 898573 h 2018072"/>
              <a:gd name="connsiteX94" fmla="*/ 1561032 w 4258961"/>
              <a:gd name="connsiteY94" fmla="*/ 904270 h 2018072"/>
              <a:gd name="connsiteX95" fmla="*/ 1569577 w 4258961"/>
              <a:gd name="connsiteY95" fmla="*/ 907119 h 2018072"/>
              <a:gd name="connsiteX96" fmla="*/ 1572426 w 4258961"/>
              <a:gd name="connsiteY96" fmla="*/ 915665 h 2018072"/>
              <a:gd name="connsiteX97" fmla="*/ 1583820 w 4258961"/>
              <a:gd name="connsiteY97" fmla="*/ 932756 h 2018072"/>
              <a:gd name="connsiteX98" fmla="*/ 1589518 w 4258961"/>
              <a:gd name="connsiteY98" fmla="*/ 949848 h 2018072"/>
              <a:gd name="connsiteX99" fmla="*/ 1592366 w 4258961"/>
              <a:gd name="connsiteY99" fmla="*/ 958394 h 2018072"/>
              <a:gd name="connsiteX100" fmla="*/ 1598063 w 4258961"/>
              <a:gd name="connsiteY100" fmla="*/ 981183 h 2018072"/>
              <a:gd name="connsiteX101" fmla="*/ 1603761 w 4258961"/>
              <a:gd name="connsiteY101" fmla="*/ 989728 h 2018072"/>
              <a:gd name="connsiteX102" fmla="*/ 1612306 w 4258961"/>
              <a:gd name="connsiteY102" fmla="*/ 1009668 h 2018072"/>
              <a:gd name="connsiteX103" fmla="*/ 1620852 w 4258961"/>
              <a:gd name="connsiteY103" fmla="*/ 1026760 h 2018072"/>
              <a:gd name="connsiteX104" fmla="*/ 1637944 w 4258961"/>
              <a:gd name="connsiteY104" fmla="*/ 1032457 h 2018072"/>
              <a:gd name="connsiteX105" fmla="*/ 1643641 w 4258961"/>
              <a:gd name="connsiteY105" fmla="*/ 1041003 h 2018072"/>
              <a:gd name="connsiteX106" fmla="*/ 1660733 w 4258961"/>
              <a:gd name="connsiteY106" fmla="*/ 1058095 h 2018072"/>
              <a:gd name="connsiteX107" fmla="*/ 1672127 w 4258961"/>
              <a:gd name="connsiteY107" fmla="*/ 1075186 h 2018072"/>
              <a:gd name="connsiteX108" fmla="*/ 1689219 w 4258961"/>
              <a:gd name="connsiteY108" fmla="*/ 1089429 h 2018072"/>
              <a:gd name="connsiteX109" fmla="*/ 1700613 w 4258961"/>
              <a:gd name="connsiteY109" fmla="*/ 1097975 h 2018072"/>
              <a:gd name="connsiteX110" fmla="*/ 1723402 w 4258961"/>
              <a:gd name="connsiteY110" fmla="*/ 1103672 h 2018072"/>
              <a:gd name="connsiteX111" fmla="*/ 1729099 w 4258961"/>
              <a:gd name="connsiteY111" fmla="*/ 1112218 h 2018072"/>
              <a:gd name="connsiteX112" fmla="*/ 1740493 w 4258961"/>
              <a:gd name="connsiteY112" fmla="*/ 1115067 h 2018072"/>
              <a:gd name="connsiteX113" fmla="*/ 1749039 w 4258961"/>
              <a:gd name="connsiteY113" fmla="*/ 1120764 h 2018072"/>
              <a:gd name="connsiteX114" fmla="*/ 1760434 w 4258961"/>
              <a:gd name="connsiteY114" fmla="*/ 1135007 h 2018072"/>
              <a:gd name="connsiteX115" fmla="*/ 1768979 w 4258961"/>
              <a:gd name="connsiteY115" fmla="*/ 1140704 h 2018072"/>
              <a:gd name="connsiteX116" fmla="*/ 1786071 w 4258961"/>
              <a:gd name="connsiteY116" fmla="*/ 1163493 h 2018072"/>
              <a:gd name="connsiteX117" fmla="*/ 1791768 w 4258961"/>
              <a:gd name="connsiteY117" fmla="*/ 1180584 h 2018072"/>
              <a:gd name="connsiteX118" fmla="*/ 1794617 w 4258961"/>
              <a:gd name="connsiteY118" fmla="*/ 1191979 h 2018072"/>
              <a:gd name="connsiteX119" fmla="*/ 1828800 w 4258961"/>
              <a:gd name="connsiteY119" fmla="*/ 1194827 h 2018072"/>
              <a:gd name="connsiteX120" fmla="*/ 1843043 w 4258961"/>
              <a:gd name="connsiteY120" fmla="*/ 1209070 h 2018072"/>
              <a:gd name="connsiteX121" fmla="*/ 1848740 w 4258961"/>
              <a:gd name="connsiteY121" fmla="*/ 1214768 h 2018072"/>
              <a:gd name="connsiteX122" fmla="*/ 1854437 w 4258961"/>
              <a:gd name="connsiteY122" fmla="*/ 1223313 h 2018072"/>
              <a:gd name="connsiteX123" fmla="*/ 1882923 w 4258961"/>
              <a:gd name="connsiteY123" fmla="*/ 1229011 h 2018072"/>
              <a:gd name="connsiteX124" fmla="*/ 1897166 w 4258961"/>
              <a:gd name="connsiteY124" fmla="*/ 1231859 h 2018072"/>
              <a:gd name="connsiteX125" fmla="*/ 1908561 w 4258961"/>
              <a:gd name="connsiteY125" fmla="*/ 1246102 h 2018072"/>
              <a:gd name="connsiteX126" fmla="*/ 1914258 w 4258961"/>
              <a:gd name="connsiteY126" fmla="*/ 1257497 h 2018072"/>
              <a:gd name="connsiteX127" fmla="*/ 1922804 w 4258961"/>
              <a:gd name="connsiteY127" fmla="*/ 1263194 h 2018072"/>
              <a:gd name="connsiteX128" fmla="*/ 1931349 w 4258961"/>
              <a:gd name="connsiteY128" fmla="*/ 1271740 h 2018072"/>
              <a:gd name="connsiteX129" fmla="*/ 1934198 w 4258961"/>
              <a:gd name="connsiteY129" fmla="*/ 1280285 h 2018072"/>
              <a:gd name="connsiteX130" fmla="*/ 1937047 w 4258961"/>
              <a:gd name="connsiteY130" fmla="*/ 1308771 h 2018072"/>
              <a:gd name="connsiteX131" fmla="*/ 1959835 w 4258961"/>
              <a:gd name="connsiteY131" fmla="*/ 1328711 h 2018072"/>
              <a:gd name="connsiteX132" fmla="*/ 1965533 w 4258961"/>
              <a:gd name="connsiteY132" fmla="*/ 1334409 h 2018072"/>
              <a:gd name="connsiteX133" fmla="*/ 1971230 w 4258961"/>
              <a:gd name="connsiteY133" fmla="*/ 1342954 h 2018072"/>
              <a:gd name="connsiteX134" fmla="*/ 1999716 w 4258961"/>
              <a:gd name="connsiteY134" fmla="*/ 1357197 h 2018072"/>
              <a:gd name="connsiteX135" fmla="*/ 2005413 w 4258961"/>
              <a:gd name="connsiteY135" fmla="*/ 1362895 h 2018072"/>
              <a:gd name="connsiteX136" fmla="*/ 2016807 w 4258961"/>
              <a:gd name="connsiteY136" fmla="*/ 1365743 h 2018072"/>
              <a:gd name="connsiteX137" fmla="*/ 2025353 w 4258961"/>
              <a:gd name="connsiteY137" fmla="*/ 1368592 h 2018072"/>
              <a:gd name="connsiteX138" fmla="*/ 2033899 w 4258961"/>
              <a:gd name="connsiteY138" fmla="*/ 1374289 h 2018072"/>
              <a:gd name="connsiteX139" fmla="*/ 2050991 w 4258961"/>
              <a:gd name="connsiteY139" fmla="*/ 1379986 h 2018072"/>
              <a:gd name="connsiteX140" fmla="*/ 2093720 w 4258961"/>
              <a:gd name="connsiteY140" fmla="*/ 1385683 h 2018072"/>
              <a:gd name="connsiteX141" fmla="*/ 2096568 w 4258961"/>
              <a:gd name="connsiteY141" fmla="*/ 1411321 h 2018072"/>
              <a:gd name="connsiteX142" fmla="*/ 2173480 w 4258961"/>
              <a:gd name="connsiteY142" fmla="*/ 1417018 h 2018072"/>
              <a:gd name="connsiteX143" fmla="*/ 2176329 w 4258961"/>
              <a:gd name="connsiteY143" fmla="*/ 1428412 h 2018072"/>
              <a:gd name="connsiteX144" fmla="*/ 2182026 w 4258961"/>
              <a:gd name="connsiteY144" fmla="*/ 1434110 h 2018072"/>
              <a:gd name="connsiteX145" fmla="*/ 2199118 w 4258961"/>
              <a:gd name="connsiteY145" fmla="*/ 1445504 h 2018072"/>
              <a:gd name="connsiteX146" fmla="*/ 2221906 w 4258961"/>
              <a:gd name="connsiteY146" fmla="*/ 1454050 h 2018072"/>
              <a:gd name="connsiteX147" fmla="*/ 2236149 w 4258961"/>
              <a:gd name="connsiteY147" fmla="*/ 1465444 h 2018072"/>
              <a:gd name="connsiteX148" fmla="*/ 2247544 w 4258961"/>
              <a:gd name="connsiteY148" fmla="*/ 1476839 h 2018072"/>
              <a:gd name="connsiteX149" fmla="*/ 2264635 w 4258961"/>
              <a:gd name="connsiteY149" fmla="*/ 1482536 h 2018072"/>
              <a:gd name="connsiteX150" fmla="*/ 2273181 w 4258961"/>
              <a:gd name="connsiteY150" fmla="*/ 1488233 h 2018072"/>
              <a:gd name="connsiteX151" fmla="*/ 2295970 w 4258961"/>
              <a:gd name="connsiteY151" fmla="*/ 1493930 h 2018072"/>
              <a:gd name="connsiteX152" fmla="*/ 2304516 w 4258961"/>
              <a:gd name="connsiteY152" fmla="*/ 1496779 h 2018072"/>
              <a:gd name="connsiteX153" fmla="*/ 2307364 w 4258961"/>
              <a:gd name="connsiteY153" fmla="*/ 1505325 h 2018072"/>
              <a:gd name="connsiteX154" fmla="*/ 2310213 w 4258961"/>
              <a:gd name="connsiteY154" fmla="*/ 1539508 h 2018072"/>
              <a:gd name="connsiteX155" fmla="*/ 2321607 w 4258961"/>
              <a:gd name="connsiteY155" fmla="*/ 1542356 h 2018072"/>
              <a:gd name="connsiteX156" fmla="*/ 2392822 w 4258961"/>
              <a:gd name="connsiteY156" fmla="*/ 1545205 h 2018072"/>
              <a:gd name="connsiteX157" fmla="*/ 2407065 w 4258961"/>
              <a:gd name="connsiteY157" fmla="*/ 1556599 h 2018072"/>
              <a:gd name="connsiteX158" fmla="*/ 2458340 w 4258961"/>
              <a:gd name="connsiteY158" fmla="*/ 1562297 h 2018072"/>
              <a:gd name="connsiteX159" fmla="*/ 2483977 w 4258961"/>
              <a:gd name="connsiteY159" fmla="*/ 1565145 h 2018072"/>
              <a:gd name="connsiteX160" fmla="*/ 2506766 w 4258961"/>
              <a:gd name="connsiteY160" fmla="*/ 1576540 h 2018072"/>
              <a:gd name="connsiteX161" fmla="*/ 2560890 w 4258961"/>
              <a:gd name="connsiteY161" fmla="*/ 1582237 h 2018072"/>
              <a:gd name="connsiteX162" fmla="*/ 2592224 w 4258961"/>
              <a:gd name="connsiteY162" fmla="*/ 1590783 h 2018072"/>
              <a:gd name="connsiteX163" fmla="*/ 2603619 w 4258961"/>
              <a:gd name="connsiteY163" fmla="*/ 1593631 h 2018072"/>
              <a:gd name="connsiteX164" fmla="*/ 2620710 w 4258961"/>
              <a:gd name="connsiteY164" fmla="*/ 1596480 h 2018072"/>
              <a:gd name="connsiteX165" fmla="*/ 2623559 w 4258961"/>
              <a:gd name="connsiteY165" fmla="*/ 1605025 h 2018072"/>
              <a:gd name="connsiteX166" fmla="*/ 2663439 w 4258961"/>
              <a:gd name="connsiteY166" fmla="*/ 1627814 h 2018072"/>
              <a:gd name="connsiteX167" fmla="*/ 2666288 w 4258961"/>
              <a:gd name="connsiteY167" fmla="*/ 1642057 h 2018072"/>
              <a:gd name="connsiteX168" fmla="*/ 2714714 w 4258961"/>
              <a:gd name="connsiteY168" fmla="*/ 1653452 h 2018072"/>
              <a:gd name="connsiteX169" fmla="*/ 2751746 w 4258961"/>
              <a:gd name="connsiteY169" fmla="*/ 1659149 h 2018072"/>
              <a:gd name="connsiteX170" fmla="*/ 2771686 w 4258961"/>
              <a:gd name="connsiteY170" fmla="*/ 1664846 h 2018072"/>
              <a:gd name="connsiteX171" fmla="*/ 2874235 w 4258961"/>
              <a:gd name="connsiteY171" fmla="*/ 1670543 h 2018072"/>
              <a:gd name="connsiteX172" fmla="*/ 2891327 w 4258961"/>
              <a:gd name="connsiteY172" fmla="*/ 1679089 h 2018072"/>
              <a:gd name="connsiteX173" fmla="*/ 2934056 w 4258961"/>
              <a:gd name="connsiteY173" fmla="*/ 1687635 h 2018072"/>
              <a:gd name="connsiteX174" fmla="*/ 2939753 w 4258961"/>
              <a:gd name="connsiteY174" fmla="*/ 1699029 h 2018072"/>
              <a:gd name="connsiteX175" fmla="*/ 2942602 w 4258961"/>
              <a:gd name="connsiteY175" fmla="*/ 1716121 h 2018072"/>
              <a:gd name="connsiteX176" fmla="*/ 2945450 w 4258961"/>
              <a:gd name="connsiteY176" fmla="*/ 1727515 h 2018072"/>
              <a:gd name="connsiteX177" fmla="*/ 2948299 w 4258961"/>
              <a:gd name="connsiteY177" fmla="*/ 1736061 h 2018072"/>
              <a:gd name="connsiteX178" fmla="*/ 3056546 w 4258961"/>
              <a:gd name="connsiteY178" fmla="*/ 1738910 h 2018072"/>
              <a:gd name="connsiteX179" fmla="*/ 3070789 w 4258961"/>
              <a:gd name="connsiteY179" fmla="*/ 1747455 h 2018072"/>
              <a:gd name="connsiteX180" fmla="*/ 3102123 w 4258961"/>
              <a:gd name="connsiteY180" fmla="*/ 1753153 h 2018072"/>
              <a:gd name="connsiteX181" fmla="*/ 3122063 w 4258961"/>
              <a:gd name="connsiteY181" fmla="*/ 1758850 h 2018072"/>
              <a:gd name="connsiteX182" fmla="*/ 3133458 w 4258961"/>
              <a:gd name="connsiteY182" fmla="*/ 1761698 h 2018072"/>
              <a:gd name="connsiteX183" fmla="*/ 3142004 w 4258961"/>
              <a:gd name="connsiteY183" fmla="*/ 1764547 h 2018072"/>
              <a:gd name="connsiteX184" fmla="*/ 3216067 w 4258961"/>
              <a:gd name="connsiteY184" fmla="*/ 1770244 h 2018072"/>
              <a:gd name="connsiteX185" fmla="*/ 3218916 w 4258961"/>
              <a:gd name="connsiteY185" fmla="*/ 1778790 h 2018072"/>
              <a:gd name="connsiteX186" fmla="*/ 3236007 w 4258961"/>
              <a:gd name="connsiteY186" fmla="*/ 1781639 h 2018072"/>
              <a:gd name="connsiteX187" fmla="*/ 3258796 w 4258961"/>
              <a:gd name="connsiteY187" fmla="*/ 1784487 h 2018072"/>
              <a:gd name="connsiteX188" fmla="*/ 3267342 w 4258961"/>
              <a:gd name="connsiteY188" fmla="*/ 1790184 h 2018072"/>
              <a:gd name="connsiteX189" fmla="*/ 3290131 w 4258961"/>
              <a:gd name="connsiteY189" fmla="*/ 1795882 h 2018072"/>
              <a:gd name="connsiteX190" fmla="*/ 3295828 w 4258961"/>
              <a:gd name="connsiteY190" fmla="*/ 1812973 h 2018072"/>
              <a:gd name="connsiteX191" fmla="*/ 3298677 w 4258961"/>
              <a:gd name="connsiteY191" fmla="*/ 1821519 h 2018072"/>
              <a:gd name="connsiteX192" fmla="*/ 3352800 w 4258961"/>
              <a:gd name="connsiteY192" fmla="*/ 1818670 h 2018072"/>
              <a:gd name="connsiteX193" fmla="*/ 3355649 w 4258961"/>
              <a:gd name="connsiteY193" fmla="*/ 1827216 h 2018072"/>
              <a:gd name="connsiteX194" fmla="*/ 3378437 w 4258961"/>
              <a:gd name="connsiteY194" fmla="*/ 1830065 h 2018072"/>
              <a:gd name="connsiteX195" fmla="*/ 3432561 w 4258961"/>
              <a:gd name="connsiteY195" fmla="*/ 1832913 h 2018072"/>
              <a:gd name="connsiteX196" fmla="*/ 3480987 w 4258961"/>
              <a:gd name="connsiteY196" fmla="*/ 1855702 h 2018072"/>
              <a:gd name="connsiteX197" fmla="*/ 3492381 w 4258961"/>
              <a:gd name="connsiteY197" fmla="*/ 1861399 h 2018072"/>
              <a:gd name="connsiteX198" fmla="*/ 3512321 w 4258961"/>
              <a:gd name="connsiteY198" fmla="*/ 1864248 h 2018072"/>
              <a:gd name="connsiteX199" fmla="*/ 3560748 w 4258961"/>
              <a:gd name="connsiteY199" fmla="*/ 1869945 h 2018072"/>
              <a:gd name="connsiteX200" fmla="*/ 3617720 w 4258961"/>
              <a:gd name="connsiteY200" fmla="*/ 1881340 h 2018072"/>
              <a:gd name="connsiteX201" fmla="*/ 3626265 w 4258961"/>
              <a:gd name="connsiteY201" fmla="*/ 1887037 h 2018072"/>
              <a:gd name="connsiteX202" fmla="*/ 3631963 w 4258961"/>
              <a:gd name="connsiteY202" fmla="*/ 1904128 h 2018072"/>
              <a:gd name="connsiteX203" fmla="*/ 3745906 w 4258961"/>
              <a:gd name="connsiteY203" fmla="*/ 1915523 h 2018072"/>
              <a:gd name="connsiteX204" fmla="*/ 3748755 w 4258961"/>
              <a:gd name="connsiteY204" fmla="*/ 1926917 h 2018072"/>
              <a:gd name="connsiteX205" fmla="*/ 3760149 w 4258961"/>
              <a:gd name="connsiteY205" fmla="*/ 1929766 h 2018072"/>
              <a:gd name="connsiteX206" fmla="*/ 3808576 w 4258961"/>
              <a:gd name="connsiteY206" fmla="*/ 1932614 h 2018072"/>
              <a:gd name="connsiteX207" fmla="*/ 3822819 w 4258961"/>
              <a:gd name="connsiteY207" fmla="*/ 1935463 h 2018072"/>
              <a:gd name="connsiteX208" fmla="*/ 3828516 w 4258961"/>
              <a:gd name="connsiteY208" fmla="*/ 1944009 h 2018072"/>
              <a:gd name="connsiteX209" fmla="*/ 3874093 w 4258961"/>
              <a:gd name="connsiteY209" fmla="*/ 1946857 h 2018072"/>
              <a:gd name="connsiteX210" fmla="*/ 3876942 w 4258961"/>
              <a:gd name="connsiteY210" fmla="*/ 1955403 h 2018072"/>
              <a:gd name="connsiteX211" fmla="*/ 3919671 w 4258961"/>
              <a:gd name="connsiteY211" fmla="*/ 1966797 h 2018072"/>
              <a:gd name="connsiteX212" fmla="*/ 3922520 w 4258961"/>
              <a:gd name="connsiteY212" fmla="*/ 1978192 h 2018072"/>
              <a:gd name="connsiteX213" fmla="*/ 3962400 w 4258961"/>
              <a:gd name="connsiteY213" fmla="*/ 1986738 h 2018072"/>
              <a:gd name="connsiteX214" fmla="*/ 4007977 w 4258961"/>
              <a:gd name="connsiteY214" fmla="*/ 1983889 h 2018072"/>
              <a:gd name="connsiteX215" fmla="*/ 4022220 w 4258961"/>
              <a:gd name="connsiteY215" fmla="*/ 1986738 h 2018072"/>
              <a:gd name="connsiteX216" fmla="*/ 4025069 w 4258961"/>
              <a:gd name="connsiteY216" fmla="*/ 2003829 h 2018072"/>
              <a:gd name="connsiteX217" fmla="*/ 4042161 w 4258961"/>
              <a:gd name="connsiteY217" fmla="*/ 2006678 h 2018072"/>
              <a:gd name="connsiteX218" fmla="*/ 4099133 w 4258961"/>
              <a:gd name="connsiteY218" fmla="*/ 2009526 h 2018072"/>
              <a:gd name="connsiteX219" fmla="*/ 4136164 w 4258961"/>
              <a:gd name="connsiteY219" fmla="*/ 2018072 h 2018072"/>
              <a:gd name="connsiteX220" fmla="*/ 4218774 w 4258961"/>
              <a:gd name="connsiteY220" fmla="*/ 2015224 h 2018072"/>
              <a:gd name="connsiteX221" fmla="*/ 4247260 w 4258961"/>
              <a:gd name="connsiteY221" fmla="*/ 2009526 h 2018072"/>
              <a:gd name="connsiteX222" fmla="*/ 4255806 w 4258961"/>
              <a:gd name="connsiteY222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794759 w 4258961"/>
              <a:gd name="connsiteY33" fmla="*/ 306065 h 2018072"/>
              <a:gd name="connsiteX34" fmla="*/ 820396 w 4258961"/>
              <a:gd name="connsiteY34" fmla="*/ 308913 h 2018072"/>
              <a:gd name="connsiteX35" fmla="*/ 826093 w 4258961"/>
              <a:gd name="connsiteY35" fmla="*/ 314611 h 2018072"/>
              <a:gd name="connsiteX36" fmla="*/ 843185 w 4258961"/>
              <a:gd name="connsiteY36" fmla="*/ 320308 h 2018072"/>
              <a:gd name="connsiteX37" fmla="*/ 860277 w 4258961"/>
              <a:gd name="connsiteY37" fmla="*/ 328854 h 2018072"/>
              <a:gd name="connsiteX38" fmla="*/ 874520 w 4258961"/>
              <a:gd name="connsiteY38" fmla="*/ 343097 h 2018072"/>
              <a:gd name="connsiteX39" fmla="*/ 883065 w 4258961"/>
              <a:gd name="connsiteY39" fmla="*/ 345945 h 2018072"/>
              <a:gd name="connsiteX40" fmla="*/ 920097 w 4258961"/>
              <a:gd name="connsiteY40" fmla="*/ 351642 h 2018072"/>
              <a:gd name="connsiteX41" fmla="*/ 928643 w 4258961"/>
              <a:gd name="connsiteY41" fmla="*/ 365885 h 2018072"/>
              <a:gd name="connsiteX42" fmla="*/ 942886 w 4258961"/>
              <a:gd name="connsiteY42" fmla="*/ 377280 h 2018072"/>
              <a:gd name="connsiteX43" fmla="*/ 945734 w 4258961"/>
              <a:gd name="connsiteY43" fmla="*/ 385825 h 2018072"/>
              <a:gd name="connsiteX44" fmla="*/ 957129 w 4258961"/>
              <a:gd name="connsiteY44" fmla="*/ 402917 h 2018072"/>
              <a:gd name="connsiteX45" fmla="*/ 962826 w 4258961"/>
              <a:gd name="connsiteY45" fmla="*/ 411463 h 2018072"/>
              <a:gd name="connsiteX46" fmla="*/ 965675 w 4258961"/>
              <a:gd name="connsiteY46" fmla="*/ 420009 h 2018072"/>
              <a:gd name="connsiteX47" fmla="*/ 971372 w 4258961"/>
              <a:gd name="connsiteY47" fmla="*/ 445646 h 2018072"/>
              <a:gd name="connsiteX48" fmla="*/ 974220 w 4258961"/>
              <a:gd name="connsiteY48" fmla="*/ 465586 h 2018072"/>
              <a:gd name="connsiteX49" fmla="*/ 982766 w 4258961"/>
              <a:gd name="connsiteY49" fmla="*/ 468435 h 2018072"/>
              <a:gd name="connsiteX50" fmla="*/ 991312 w 4258961"/>
              <a:gd name="connsiteY50" fmla="*/ 474132 h 2018072"/>
              <a:gd name="connsiteX51" fmla="*/ 999858 w 4258961"/>
              <a:gd name="connsiteY51" fmla="*/ 482678 h 2018072"/>
              <a:gd name="connsiteX52" fmla="*/ 1016949 w 4258961"/>
              <a:gd name="connsiteY52" fmla="*/ 488375 h 2018072"/>
              <a:gd name="connsiteX53" fmla="*/ 1022647 w 4258961"/>
              <a:gd name="connsiteY53" fmla="*/ 494072 h 2018072"/>
              <a:gd name="connsiteX54" fmla="*/ 1031192 w 4258961"/>
              <a:gd name="connsiteY54" fmla="*/ 499769 h 2018072"/>
              <a:gd name="connsiteX55" fmla="*/ 1039738 w 4258961"/>
              <a:gd name="connsiteY55" fmla="*/ 516861 h 2018072"/>
              <a:gd name="connsiteX56" fmla="*/ 1051133 w 4258961"/>
              <a:gd name="connsiteY56" fmla="*/ 519710 h 2018072"/>
              <a:gd name="connsiteX57" fmla="*/ 1068224 w 4258961"/>
              <a:gd name="connsiteY57" fmla="*/ 525407 h 2018072"/>
              <a:gd name="connsiteX58" fmla="*/ 1082467 w 4258961"/>
              <a:gd name="connsiteY58" fmla="*/ 528255 h 2018072"/>
              <a:gd name="connsiteX59" fmla="*/ 1091013 w 4258961"/>
              <a:gd name="connsiteY59" fmla="*/ 531104 h 2018072"/>
              <a:gd name="connsiteX60" fmla="*/ 1139439 w 4258961"/>
              <a:gd name="connsiteY60" fmla="*/ 539650 h 2018072"/>
              <a:gd name="connsiteX61" fmla="*/ 1150834 w 4258961"/>
              <a:gd name="connsiteY61" fmla="*/ 553893 h 2018072"/>
              <a:gd name="connsiteX62" fmla="*/ 1156531 w 4258961"/>
              <a:gd name="connsiteY62" fmla="*/ 562439 h 2018072"/>
              <a:gd name="connsiteX63" fmla="*/ 1193563 w 4258961"/>
              <a:gd name="connsiteY63" fmla="*/ 565287 h 2018072"/>
              <a:gd name="connsiteX64" fmla="*/ 1219200 w 4258961"/>
              <a:gd name="connsiteY64" fmla="*/ 570984 h 2018072"/>
              <a:gd name="connsiteX65" fmla="*/ 1230594 w 4258961"/>
              <a:gd name="connsiteY65" fmla="*/ 585227 h 2018072"/>
              <a:gd name="connsiteX66" fmla="*/ 1239140 w 4258961"/>
              <a:gd name="connsiteY66" fmla="*/ 588076 h 2018072"/>
              <a:gd name="connsiteX67" fmla="*/ 1247686 w 4258961"/>
              <a:gd name="connsiteY67" fmla="*/ 622259 h 2018072"/>
              <a:gd name="connsiteX68" fmla="*/ 1250534 w 4258961"/>
              <a:gd name="connsiteY68" fmla="*/ 650745 h 2018072"/>
              <a:gd name="connsiteX69" fmla="*/ 1273323 w 4258961"/>
              <a:gd name="connsiteY69" fmla="*/ 653594 h 2018072"/>
              <a:gd name="connsiteX70" fmla="*/ 1281869 w 4258961"/>
              <a:gd name="connsiteY70" fmla="*/ 710566 h 2018072"/>
              <a:gd name="connsiteX71" fmla="*/ 1293263 w 4258961"/>
              <a:gd name="connsiteY71" fmla="*/ 713414 h 2018072"/>
              <a:gd name="connsiteX72" fmla="*/ 1296112 w 4258961"/>
              <a:gd name="connsiteY72" fmla="*/ 739052 h 2018072"/>
              <a:gd name="connsiteX73" fmla="*/ 1301809 w 4258961"/>
              <a:gd name="connsiteY73" fmla="*/ 747597 h 2018072"/>
              <a:gd name="connsiteX74" fmla="*/ 1304658 w 4258961"/>
              <a:gd name="connsiteY74" fmla="*/ 761840 h 2018072"/>
              <a:gd name="connsiteX75" fmla="*/ 1318901 w 4258961"/>
              <a:gd name="connsiteY75" fmla="*/ 764689 h 2018072"/>
              <a:gd name="connsiteX76" fmla="*/ 1347387 w 4258961"/>
              <a:gd name="connsiteY76" fmla="*/ 767538 h 2018072"/>
              <a:gd name="connsiteX77" fmla="*/ 1355933 w 4258961"/>
              <a:gd name="connsiteY77" fmla="*/ 804569 h 2018072"/>
              <a:gd name="connsiteX78" fmla="*/ 1373024 w 4258961"/>
              <a:gd name="connsiteY78" fmla="*/ 810267 h 2018072"/>
              <a:gd name="connsiteX79" fmla="*/ 1381570 w 4258961"/>
              <a:gd name="connsiteY79" fmla="*/ 813115 h 2018072"/>
              <a:gd name="connsiteX80" fmla="*/ 1410056 w 4258961"/>
              <a:gd name="connsiteY80" fmla="*/ 821661 h 2018072"/>
              <a:gd name="connsiteX81" fmla="*/ 1424299 w 4258961"/>
              <a:gd name="connsiteY81" fmla="*/ 827358 h 2018072"/>
              <a:gd name="connsiteX82" fmla="*/ 1441391 w 4258961"/>
              <a:gd name="connsiteY82" fmla="*/ 833055 h 2018072"/>
              <a:gd name="connsiteX83" fmla="*/ 1449936 w 4258961"/>
              <a:gd name="connsiteY83" fmla="*/ 835904 h 2018072"/>
              <a:gd name="connsiteX84" fmla="*/ 1458482 w 4258961"/>
              <a:gd name="connsiteY84" fmla="*/ 841601 h 2018072"/>
              <a:gd name="connsiteX85" fmla="*/ 1467028 w 4258961"/>
              <a:gd name="connsiteY85" fmla="*/ 844450 h 2018072"/>
              <a:gd name="connsiteX86" fmla="*/ 1484120 w 4258961"/>
              <a:gd name="connsiteY86" fmla="*/ 858693 h 2018072"/>
              <a:gd name="connsiteX87" fmla="*/ 1495514 w 4258961"/>
              <a:gd name="connsiteY87" fmla="*/ 864390 h 2018072"/>
              <a:gd name="connsiteX88" fmla="*/ 1512606 w 4258961"/>
              <a:gd name="connsiteY88" fmla="*/ 875784 h 2018072"/>
              <a:gd name="connsiteX89" fmla="*/ 1521151 w 4258961"/>
              <a:gd name="connsiteY89" fmla="*/ 878633 h 2018072"/>
              <a:gd name="connsiteX90" fmla="*/ 1538243 w 4258961"/>
              <a:gd name="connsiteY90" fmla="*/ 890027 h 2018072"/>
              <a:gd name="connsiteX91" fmla="*/ 1546789 w 4258961"/>
              <a:gd name="connsiteY91" fmla="*/ 892876 h 2018072"/>
              <a:gd name="connsiteX92" fmla="*/ 1555334 w 4258961"/>
              <a:gd name="connsiteY92" fmla="*/ 898573 h 2018072"/>
              <a:gd name="connsiteX93" fmla="*/ 1561032 w 4258961"/>
              <a:gd name="connsiteY93" fmla="*/ 904270 h 2018072"/>
              <a:gd name="connsiteX94" fmla="*/ 1569577 w 4258961"/>
              <a:gd name="connsiteY94" fmla="*/ 907119 h 2018072"/>
              <a:gd name="connsiteX95" fmla="*/ 1572426 w 4258961"/>
              <a:gd name="connsiteY95" fmla="*/ 915665 h 2018072"/>
              <a:gd name="connsiteX96" fmla="*/ 1583820 w 4258961"/>
              <a:gd name="connsiteY96" fmla="*/ 932756 h 2018072"/>
              <a:gd name="connsiteX97" fmla="*/ 1589518 w 4258961"/>
              <a:gd name="connsiteY97" fmla="*/ 949848 h 2018072"/>
              <a:gd name="connsiteX98" fmla="*/ 1592366 w 4258961"/>
              <a:gd name="connsiteY98" fmla="*/ 958394 h 2018072"/>
              <a:gd name="connsiteX99" fmla="*/ 1598063 w 4258961"/>
              <a:gd name="connsiteY99" fmla="*/ 981183 h 2018072"/>
              <a:gd name="connsiteX100" fmla="*/ 1603761 w 4258961"/>
              <a:gd name="connsiteY100" fmla="*/ 989728 h 2018072"/>
              <a:gd name="connsiteX101" fmla="*/ 1612306 w 4258961"/>
              <a:gd name="connsiteY101" fmla="*/ 1009668 h 2018072"/>
              <a:gd name="connsiteX102" fmla="*/ 1620852 w 4258961"/>
              <a:gd name="connsiteY102" fmla="*/ 1026760 h 2018072"/>
              <a:gd name="connsiteX103" fmla="*/ 1637944 w 4258961"/>
              <a:gd name="connsiteY103" fmla="*/ 1032457 h 2018072"/>
              <a:gd name="connsiteX104" fmla="*/ 1643641 w 4258961"/>
              <a:gd name="connsiteY104" fmla="*/ 1041003 h 2018072"/>
              <a:gd name="connsiteX105" fmla="*/ 1660733 w 4258961"/>
              <a:gd name="connsiteY105" fmla="*/ 1058095 h 2018072"/>
              <a:gd name="connsiteX106" fmla="*/ 1672127 w 4258961"/>
              <a:gd name="connsiteY106" fmla="*/ 1075186 h 2018072"/>
              <a:gd name="connsiteX107" fmla="*/ 1689219 w 4258961"/>
              <a:gd name="connsiteY107" fmla="*/ 1089429 h 2018072"/>
              <a:gd name="connsiteX108" fmla="*/ 1700613 w 4258961"/>
              <a:gd name="connsiteY108" fmla="*/ 1097975 h 2018072"/>
              <a:gd name="connsiteX109" fmla="*/ 1723402 w 4258961"/>
              <a:gd name="connsiteY109" fmla="*/ 1103672 h 2018072"/>
              <a:gd name="connsiteX110" fmla="*/ 1729099 w 4258961"/>
              <a:gd name="connsiteY110" fmla="*/ 1112218 h 2018072"/>
              <a:gd name="connsiteX111" fmla="*/ 1740493 w 4258961"/>
              <a:gd name="connsiteY111" fmla="*/ 1115067 h 2018072"/>
              <a:gd name="connsiteX112" fmla="*/ 1749039 w 4258961"/>
              <a:gd name="connsiteY112" fmla="*/ 1120764 h 2018072"/>
              <a:gd name="connsiteX113" fmla="*/ 1760434 w 4258961"/>
              <a:gd name="connsiteY113" fmla="*/ 1135007 h 2018072"/>
              <a:gd name="connsiteX114" fmla="*/ 1768979 w 4258961"/>
              <a:gd name="connsiteY114" fmla="*/ 1140704 h 2018072"/>
              <a:gd name="connsiteX115" fmla="*/ 1786071 w 4258961"/>
              <a:gd name="connsiteY115" fmla="*/ 1163493 h 2018072"/>
              <a:gd name="connsiteX116" fmla="*/ 1791768 w 4258961"/>
              <a:gd name="connsiteY116" fmla="*/ 1180584 h 2018072"/>
              <a:gd name="connsiteX117" fmla="*/ 1794617 w 4258961"/>
              <a:gd name="connsiteY117" fmla="*/ 1191979 h 2018072"/>
              <a:gd name="connsiteX118" fmla="*/ 1828800 w 4258961"/>
              <a:gd name="connsiteY118" fmla="*/ 1194827 h 2018072"/>
              <a:gd name="connsiteX119" fmla="*/ 1843043 w 4258961"/>
              <a:gd name="connsiteY119" fmla="*/ 1209070 h 2018072"/>
              <a:gd name="connsiteX120" fmla="*/ 1848740 w 4258961"/>
              <a:gd name="connsiteY120" fmla="*/ 1214768 h 2018072"/>
              <a:gd name="connsiteX121" fmla="*/ 1854437 w 4258961"/>
              <a:gd name="connsiteY121" fmla="*/ 1223313 h 2018072"/>
              <a:gd name="connsiteX122" fmla="*/ 1882923 w 4258961"/>
              <a:gd name="connsiteY122" fmla="*/ 1229011 h 2018072"/>
              <a:gd name="connsiteX123" fmla="*/ 1897166 w 4258961"/>
              <a:gd name="connsiteY123" fmla="*/ 1231859 h 2018072"/>
              <a:gd name="connsiteX124" fmla="*/ 1908561 w 4258961"/>
              <a:gd name="connsiteY124" fmla="*/ 1246102 h 2018072"/>
              <a:gd name="connsiteX125" fmla="*/ 1914258 w 4258961"/>
              <a:gd name="connsiteY125" fmla="*/ 1257497 h 2018072"/>
              <a:gd name="connsiteX126" fmla="*/ 1922804 w 4258961"/>
              <a:gd name="connsiteY126" fmla="*/ 1263194 h 2018072"/>
              <a:gd name="connsiteX127" fmla="*/ 1931349 w 4258961"/>
              <a:gd name="connsiteY127" fmla="*/ 1271740 h 2018072"/>
              <a:gd name="connsiteX128" fmla="*/ 1934198 w 4258961"/>
              <a:gd name="connsiteY128" fmla="*/ 1280285 h 2018072"/>
              <a:gd name="connsiteX129" fmla="*/ 1937047 w 4258961"/>
              <a:gd name="connsiteY129" fmla="*/ 1308771 h 2018072"/>
              <a:gd name="connsiteX130" fmla="*/ 1959835 w 4258961"/>
              <a:gd name="connsiteY130" fmla="*/ 1328711 h 2018072"/>
              <a:gd name="connsiteX131" fmla="*/ 1965533 w 4258961"/>
              <a:gd name="connsiteY131" fmla="*/ 1334409 h 2018072"/>
              <a:gd name="connsiteX132" fmla="*/ 1971230 w 4258961"/>
              <a:gd name="connsiteY132" fmla="*/ 1342954 h 2018072"/>
              <a:gd name="connsiteX133" fmla="*/ 1999716 w 4258961"/>
              <a:gd name="connsiteY133" fmla="*/ 1357197 h 2018072"/>
              <a:gd name="connsiteX134" fmla="*/ 2005413 w 4258961"/>
              <a:gd name="connsiteY134" fmla="*/ 1362895 h 2018072"/>
              <a:gd name="connsiteX135" fmla="*/ 2016807 w 4258961"/>
              <a:gd name="connsiteY135" fmla="*/ 1365743 h 2018072"/>
              <a:gd name="connsiteX136" fmla="*/ 2025353 w 4258961"/>
              <a:gd name="connsiteY136" fmla="*/ 1368592 h 2018072"/>
              <a:gd name="connsiteX137" fmla="*/ 2033899 w 4258961"/>
              <a:gd name="connsiteY137" fmla="*/ 1374289 h 2018072"/>
              <a:gd name="connsiteX138" fmla="*/ 2050991 w 4258961"/>
              <a:gd name="connsiteY138" fmla="*/ 1379986 h 2018072"/>
              <a:gd name="connsiteX139" fmla="*/ 2093720 w 4258961"/>
              <a:gd name="connsiteY139" fmla="*/ 1385683 h 2018072"/>
              <a:gd name="connsiteX140" fmla="*/ 2096568 w 4258961"/>
              <a:gd name="connsiteY140" fmla="*/ 1411321 h 2018072"/>
              <a:gd name="connsiteX141" fmla="*/ 2173480 w 4258961"/>
              <a:gd name="connsiteY141" fmla="*/ 1417018 h 2018072"/>
              <a:gd name="connsiteX142" fmla="*/ 2176329 w 4258961"/>
              <a:gd name="connsiteY142" fmla="*/ 1428412 h 2018072"/>
              <a:gd name="connsiteX143" fmla="*/ 2182026 w 4258961"/>
              <a:gd name="connsiteY143" fmla="*/ 1434110 h 2018072"/>
              <a:gd name="connsiteX144" fmla="*/ 2199118 w 4258961"/>
              <a:gd name="connsiteY144" fmla="*/ 1445504 h 2018072"/>
              <a:gd name="connsiteX145" fmla="*/ 2221906 w 4258961"/>
              <a:gd name="connsiteY145" fmla="*/ 1454050 h 2018072"/>
              <a:gd name="connsiteX146" fmla="*/ 2236149 w 4258961"/>
              <a:gd name="connsiteY146" fmla="*/ 1465444 h 2018072"/>
              <a:gd name="connsiteX147" fmla="*/ 2247544 w 4258961"/>
              <a:gd name="connsiteY147" fmla="*/ 1476839 h 2018072"/>
              <a:gd name="connsiteX148" fmla="*/ 2264635 w 4258961"/>
              <a:gd name="connsiteY148" fmla="*/ 1482536 h 2018072"/>
              <a:gd name="connsiteX149" fmla="*/ 2273181 w 4258961"/>
              <a:gd name="connsiteY149" fmla="*/ 1488233 h 2018072"/>
              <a:gd name="connsiteX150" fmla="*/ 2295970 w 4258961"/>
              <a:gd name="connsiteY150" fmla="*/ 1493930 h 2018072"/>
              <a:gd name="connsiteX151" fmla="*/ 2304516 w 4258961"/>
              <a:gd name="connsiteY151" fmla="*/ 1496779 h 2018072"/>
              <a:gd name="connsiteX152" fmla="*/ 2307364 w 4258961"/>
              <a:gd name="connsiteY152" fmla="*/ 1505325 h 2018072"/>
              <a:gd name="connsiteX153" fmla="*/ 2310213 w 4258961"/>
              <a:gd name="connsiteY153" fmla="*/ 1539508 h 2018072"/>
              <a:gd name="connsiteX154" fmla="*/ 2321607 w 4258961"/>
              <a:gd name="connsiteY154" fmla="*/ 1542356 h 2018072"/>
              <a:gd name="connsiteX155" fmla="*/ 2392822 w 4258961"/>
              <a:gd name="connsiteY155" fmla="*/ 1545205 h 2018072"/>
              <a:gd name="connsiteX156" fmla="*/ 2407065 w 4258961"/>
              <a:gd name="connsiteY156" fmla="*/ 1556599 h 2018072"/>
              <a:gd name="connsiteX157" fmla="*/ 2458340 w 4258961"/>
              <a:gd name="connsiteY157" fmla="*/ 1562297 h 2018072"/>
              <a:gd name="connsiteX158" fmla="*/ 2483977 w 4258961"/>
              <a:gd name="connsiteY158" fmla="*/ 1565145 h 2018072"/>
              <a:gd name="connsiteX159" fmla="*/ 2506766 w 4258961"/>
              <a:gd name="connsiteY159" fmla="*/ 1576540 h 2018072"/>
              <a:gd name="connsiteX160" fmla="*/ 2560890 w 4258961"/>
              <a:gd name="connsiteY160" fmla="*/ 1582237 h 2018072"/>
              <a:gd name="connsiteX161" fmla="*/ 2592224 w 4258961"/>
              <a:gd name="connsiteY161" fmla="*/ 1590783 h 2018072"/>
              <a:gd name="connsiteX162" fmla="*/ 2603619 w 4258961"/>
              <a:gd name="connsiteY162" fmla="*/ 1593631 h 2018072"/>
              <a:gd name="connsiteX163" fmla="*/ 2620710 w 4258961"/>
              <a:gd name="connsiteY163" fmla="*/ 1596480 h 2018072"/>
              <a:gd name="connsiteX164" fmla="*/ 2623559 w 4258961"/>
              <a:gd name="connsiteY164" fmla="*/ 1605025 h 2018072"/>
              <a:gd name="connsiteX165" fmla="*/ 2663439 w 4258961"/>
              <a:gd name="connsiteY165" fmla="*/ 1627814 h 2018072"/>
              <a:gd name="connsiteX166" fmla="*/ 2666288 w 4258961"/>
              <a:gd name="connsiteY166" fmla="*/ 1642057 h 2018072"/>
              <a:gd name="connsiteX167" fmla="*/ 2714714 w 4258961"/>
              <a:gd name="connsiteY167" fmla="*/ 1653452 h 2018072"/>
              <a:gd name="connsiteX168" fmla="*/ 2751746 w 4258961"/>
              <a:gd name="connsiteY168" fmla="*/ 1659149 h 2018072"/>
              <a:gd name="connsiteX169" fmla="*/ 2771686 w 4258961"/>
              <a:gd name="connsiteY169" fmla="*/ 1664846 h 2018072"/>
              <a:gd name="connsiteX170" fmla="*/ 2874235 w 4258961"/>
              <a:gd name="connsiteY170" fmla="*/ 1670543 h 2018072"/>
              <a:gd name="connsiteX171" fmla="*/ 2891327 w 4258961"/>
              <a:gd name="connsiteY171" fmla="*/ 1679089 h 2018072"/>
              <a:gd name="connsiteX172" fmla="*/ 2934056 w 4258961"/>
              <a:gd name="connsiteY172" fmla="*/ 1687635 h 2018072"/>
              <a:gd name="connsiteX173" fmla="*/ 2939753 w 4258961"/>
              <a:gd name="connsiteY173" fmla="*/ 1699029 h 2018072"/>
              <a:gd name="connsiteX174" fmla="*/ 2942602 w 4258961"/>
              <a:gd name="connsiteY174" fmla="*/ 1716121 h 2018072"/>
              <a:gd name="connsiteX175" fmla="*/ 2945450 w 4258961"/>
              <a:gd name="connsiteY175" fmla="*/ 1727515 h 2018072"/>
              <a:gd name="connsiteX176" fmla="*/ 2948299 w 4258961"/>
              <a:gd name="connsiteY176" fmla="*/ 1736061 h 2018072"/>
              <a:gd name="connsiteX177" fmla="*/ 3056546 w 4258961"/>
              <a:gd name="connsiteY177" fmla="*/ 1738910 h 2018072"/>
              <a:gd name="connsiteX178" fmla="*/ 3070789 w 4258961"/>
              <a:gd name="connsiteY178" fmla="*/ 1747455 h 2018072"/>
              <a:gd name="connsiteX179" fmla="*/ 3102123 w 4258961"/>
              <a:gd name="connsiteY179" fmla="*/ 1753153 h 2018072"/>
              <a:gd name="connsiteX180" fmla="*/ 3122063 w 4258961"/>
              <a:gd name="connsiteY180" fmla="*/ 1758850 h 2018072"/>
              <a:gd name="connsiteX181" fmla="*/ 3133458 w 4258961"/>
              <a:gd name="connsiteY181" fmla="*/ 1761698 h 2018072"/>
              <a:gd name="connsiteX182" fmla="*/ 3142004 w 4258961"/>
              <a:gd name="connsiteY182" fmla="*/ 1764547 h 2018072"/>
              <a:gd name="connsiteX183" fmla="*/ 3216067 w 4258961"/>
              <a:gd name="connsiteY183" fmla="*/ 1770244 h 2018072"/>
              <a:gd name="connsiteX184" fmla="*/ 3218916 w 4258961"/>
              <a:gd name="connsiteY184" fmla="*/ 1778790 h 2018072"/>
              <a:gd name="connsiteX185" fmla="*/ 3236007 w 4258961"/>
              <a:gd name="connsiteY185" fmla="*/ 1781639 h 2018072"/>
              <a:gd name="connsiteX186" fmla="*/ 3258796 w 4258961"/>
              <a:gd name="connsiteY186" fmla="*/ 1784487 h 2018072"/>
              <a:gd name="connsiteX187" fmla="*/ 3267342 w 4258961"/>
              <a:gd name="connsiteY187" fmla="*/ 1790184 h 2018072"/>
              <a:gd name="connsiteX188" fmla="*/ 3290131 w 4258961"/>
              <a:gd name="connsiteY188" fmla="*/ 1795882 h 2018072"/>
              <a:gd name="connsiteX189" fmla="*/ 3295828 w 4258961"/>
              <a:gd name="connsiteY189" fmla="*/ 1812973 h 2018072"/>
              <a:gd name="connsiteX190" fmla="*/ 3298677 w 4258961"/>
              <a:gd name="connsiteY190" fmla="*/ 1821519 h 2018072"/>
              <a:gd name="connsiteX191" fmla="*/ 3352800 w 4258961"/>
              <a:gd name="connsiteY191" fmla="*/ 1818670 h 2018072"/>
              <a:gd name="connsiteX192" fmla="*/ 3355649 w 4258961"/>
              <a:gd name="connsiteY192" fmla="*/ 1827216 h 2018072"/>
              <a:gd name="connsiteX193" fmla="*/ 3378437 w 4258961"/>
              <a:gd name="connsiteY193" fmla="*/ 1830065 h 2018072"/>
              <a:gd name="connsiteX194" fmla="*/ 3432561 w 4258961"/>
              <a:gd name="connsiteY194" fmla="*/ 1832913 h 2018072"/>
              <a:gd name="connsiteX195" fmla="*/ 3480987 w 4258961"/>
              <a:gd name="connsiteY195" fmla="*/ 1855702 h 2018072"/>
              <a:gd name="connsiteX196" fmla="*/ 3492381 w 4258961"/>
              <a:gd name="connsiteY196" fmla="*/ 1861399 h 2018072"/>
              <a:gd name="connsiteX197" fmla="*/ 3512321 w 4258961"/>
              <a:gd name="connsiteY197" fmla="*/ 1864248 h 2018072"/>
              <a:gd name="connsiteX198" fmla="*/ 3560748 w 4258961"/>
              <a:gd name="connsiteY198" fmla="*/ 1869945 h 2018072"/>
              <a:gd name="connsiteX199" fmla="*/ 3617720 w 4258961"/>
              <a:gd name="connsiteY199" fmla="*/ 1881340 h 2018072"/>
              <a:gd name="connsiteX200" fmla="*/ 3626265 w 4258961"/>
              <a:gd name="connsiteY200" fmla="*/ 1887037 h 2018072"/>
              <a:gd name="connsiteX201" fmla="*/ 3631963 w 4258961"/>
              <a:gd name="connsiteY201" fmla="*/ 1904128 h 2018072"/>
              <a:gd name="connsiteX202" fmla="*/ 3745906 w 4258961"/>
              <a:gd name="connsiteY202" fmla="*/ 1915523 h 2018072"/>
              <a:gd name="connsiteX203" fmla="*/ 3748755 w 4258961"/>
              <a:gd name="connsiteY203" fmla="*/ 1926917 h 2018072"/>
              <a:gd name="connsiteX204" fmla="*/ 3760149 w 4258961"/>
              <a:gd name="connsiteY204" fmla="*/ 1929766 h 2018072"/>
              <a:gd name="connsiteX205" fmla="*/ 3808576 w 4258961"/>
              <a:gd name="connsiteY205" fmla="*/ 1932614 h 2018072"/>
              <a:gd name="connsiteX206" fmla="*/ 3822819 w 4258961"/>
              <a:gd name="connsiteY206" fmla="*/ 1935463 h 2018072"/>
              <a:gd name="connsiteX207" fmla="*/ 3828516 w 4258961"/>
              <a:gd name="connsiteY207" fmla="*/ 1944009 h 2018072"/>
              <a:gd name="connsiteX208" fmla="*/ 3874093 w 4258961"/>
              <a:gd name="connsiteY208" fmla="*/ 1946857 h 2018072"/>
              <a:gd name="connsiteX209" fmla="*/ 3876942 w 4258961"/>
              <a:gd name="connsiteY209" fmla="*/ 1955403 h 2018072"/>
              <a:gd name="connsiteX210" fmla="*/ 3919671 w 4258961"/>
              <a:gd name="connsiteY210" fmla="*/ 1966797 h 2018072"/>
              <a:gd name="connsiteX211" fmla="*/ 3922520 w 4258961"/>
              <a:gd name="connsiteY211" fmla="*/ 1978192 h 2018072"/>
              <a:gd name="connsiteX212" fmla="*/ 3962400 w 4258961"/>
              <a:gd name="connsiteY212" fmla="*/ 1986738 h 2018072"/>
              <a:gd name="connsiteX213" fmla="*/ 4007977 w 4258961"/>
              <a:gd name="connsiteY213" fmla="*/ 1983889 h 2018072"/>
              <a:gd name="connsiteX214" fmla="*/ 4022220 w 4258961"/>
              <a:gd name="connsiteY214" fmla="*/ 1986738 h 2018072"/>
              <a:gd name="connsiteX215" fmla="*/ 4025069 w 4258961"/>
              <a:gd name="connsiteY215" fmla="*/ 2003829 h 2018072"/>
              <a:gd name="connsiteX216" fmla="*/ 4042161 w 4258961"/>
              <a:gd name="connsiteY216" fmla="*/ 2006678 h 2018072"/>
              <a:gd name="connsiteX217" fmla="*/ 4099133 w 4258961"/>
              <a:gd name="connsiteY217" fmla="*/ 2009526 h 2018072"/>
              <a:gd name="connsiteX218" fmla="*/ 4136164 w 4258961"/>
              <a:gd name="connsiteY218" fmla="*/ 2018072 h 2018072"/>
              <a:gd name="connsiteX219" fmla="*/ 4218774 w 4258961"/>
              <a:gd name="connsiteY219" fmla="*/ 2015224 h 2018072"/>
              <a:gd name="connsiteX220" fmla="*/ 4247260 w 4258961"/>
              <a:gd name="connsiteY220" fmla="*/ 2009526 h 2018072"/>
              <a:gd name="connsiteX221" fmla="*/ 4255806 w 4258961"/>
              <a:gd name="connsiteY22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820396 w 4258961"/>
              <a:gd name="connsiteY33" fmla="*/ 308913 h 2018072"/>
              <a:gd name="connsiteX34" fmla="*/ 826093 w 4258961"/>
              <a:gd name="connsiteY34" fmla="*/ 314611 h 2018072"/>
              <a:gd name="connsiteX35" fmla="*/ 843185 w 4258961"/>
              <a:gd name="connsiteY35" fmla="*/ 320308 h 2018072"/>
              <a:gd name="connsiteX36" fmla="*/ 860277 w 4258961"/>
              <a:gd name="connsiteY36" fmla="*/ 328854 h 2018072"/>
              <a:gd name="connsiteX37" fmla="*/ 874520 w 4258961"/>
              <a:gd name="connsiteY37" fmla="*/ 343097 h 2018072"/>
              <a:gd name="connsiteX38" fmla="*/ 883065 w 4258961"/>
              <a:gd name="connsiteY38" fmla="*/ 345945 h 2018072"/>
              <a:gd name="connsiteX39" fmla="*/ 920097 w 4258961"/>
              <a:gd name="connsiteY39" fmla="*/ 351642 h 2018072"/>
              <a:gd name="connsiteX40" fmla="*/ 928643 w 4258961"/>
              <a:gd name="connsiteY40" fmla="*/ 365885 h 2018072"/>
              <a:gd name="connsiteX41" fmla="*/ 942886 w 4258961"/>
              <a:gd name="connsiteY41" fmla="*/ 377280 h 2018072"/>
              <a:gd name="connsiteX42" fmla="*/ 945734 w 4258961"/>
              <a:gd name="connsiteY42" fmla="*/ 385825 h 2018072"/>
              <a:gd name="connsiteX43" fmla="*/ 957129 w 4258961"/>
              <a:gd name="connsiteY43" fmla="*/ 402917 h 2018072"/>
              <a:gd name="connsiteX44" fmla="*/ 962826 w 4258961"/>
              <a:gd name="connsiteY44" fmla="*/ 411463 h 2018072"/>
              <a:gd name="connsiteX45" fmla="*/ 965675 w 4258961"/>
              <a:gd name="connsiteY45" fmla="*/ 420009 h 2018072"/>
              <a:gd name="connsiteX46" fmla="*/ 971372 w 4258961"/>
              <a:gd name="connsiteY46" fmla="*/ 445646 h 2018072"/>
              <a:gd name="connsiteX47" fmla="*/ 974220 w 4258961"/>
              <a:gd name="connsiteY47" fmla="*/ 465586 h 2018072"/>
              <a:gd name="connsiteX48" fmla="*/ 982766 w 4258961"/>
              <a:gd name="connsiteY48" fmla="*/ 468435 h 2018072"/>
              <a:gd name="connsiteX49" fmla="*/ 991312 w 4258961"/>
              <a:gd name="connsiteY49" fmla="*/ 474132 h 2018072"/>
              <a:gd name="connsiteX50" fmla="*/ 999858 w 4258961"/>
              <a:gd name="connsiteY50" fmla="*/ 482678 h 2018072"/>
              <a:gd name="connsiteX51" fmla="*/ 1016949 w 4258961"/>
              <a:gd name="connsiteY51" fmla="*/ 488375 h 2018072"/>
              <a:gd name="connsiteX52" fmla="*/ 1022647 w 4258961"/>
              <a:gd name="connsiteY52" fmla="*/ 494072 h 2018072"/>
              <a:gd name="connsiteX53" fmla="*/ 1031192 w 4258961"/>
              <a:gd name="connsiteY53" fmla="*/ 499769 h 2018072"/>
              <a:gd name="connsiteX54" fmla="*/ 1039738 w 4258961"/>
              <a:gd name="connsiteY54" fmla="*/ 516861 h 2018072"/>
              <a:gd name="connsiteX55" fmla="*/ 1051133 w 4258961"/>
              <a:gd name="connsiteY55" fmla="*/ 519710 h 2018072"/>
              <a:gd name="connsiteX56" fmla="*/ 1068224 w 4258961"/>
              <a:gd name="connsiteY56" fmla="*/ 525407 h 2018072"/>
              <a:gd name="connsiteX57" fmla="*/ 1082467 w 4258961"/>
              <a:gd name="connsiteY57" fmla="*/ 528255 h 2018072"/>
              <a:gd name="connsiteX58" fmla="*/ 1091013 w 4258961"/>
              <a:gd name="connsiteY58" fmla="*/ 531104 h 2018072"/>
              <a:gd name="connsiteX59" fmla="*/ 1139439 w 4258961"/>
              <a:gd name="connsiteY59" fmla="*/ 539650 h 2018072"/>
              <a:gd name="connsiteX60" fmla="*/ 1150834 w 4258961"/>
              <a:gd name="connsiteY60" fmla="*/ 553893 h 2018072"/>
              <a:gd name="connsiteX61" fmla="*/ 1156531 w 4258961"/>
              <a:gd name="connsiteY61" fmla="*/ 562439 h 2018072"/>
              <a:gd name="connsiteX62" fmla="*/ 1193563 w 4258961"/>
              <a:gd name="connsiteY62" fmla="*/ 565287 h 2018072"/>
              <a:gd name="connsiteX63" fmla="*/ 1219200 w 4258961"/>
              <a:gd name="connsiteY63" fmla="*/ 570984 h 2018072"/>
              <a:gd name="connsiteX64" fmla="*/ 1230594 w 4258961"/>
              <a:gd name="connsiteY64" fmla="*/ 585227 h 2018072"/>
              <a:gd name="connsiteX65" fmla="*/ 1239140 w 4258961"/>
              <a:gd name="connsiteY65" fmla="*/ 588076 h 2018072"/>
              <a:gd name="connsiteX66" fmla="*/ 1247686 w 4258961"/>
              <a:gd name="connsiteY66" fmla="*/ 622259 h 2018072"/>
              <a:gd name="connsiteX67" fmla="*/ 1250534 w 4258961"/>
              <a:gd name="connsiteY67" fmla="*/ 650745 h 2018072"/>
              <a:gd name="connsiteX68" fmla="*/ 1273323 w 4258961"/>
              <a:gd name="connsiteY68" fmla="*/ 653594 h 2018072"/>
              <a:gd name="connsiteX69" fmla="*/ 1281869 w 4258961"/>
              <a:gd name="connsiteY69" fmla="*/ 710566 h 2018072"/>
              <a:gd name="connsiteX70" fmla="*/ 1293263 w 4258961"/>
              <a:gd name="connsiteY70" fmla="*/ 713414 h 2018072"/>
              <a:gd name="connsiteX71" fmla="*/ 1296112 w 4258961"/>
              <a:gd name="connsiteY71" fmla="*/ 739052 h 2018072"/>
              <a:gd name="connsiteX72" fmla="*/ 1301809 w 4258961"/>
              <a:gd name="connsiteY72" fmla="*/ 747597 h 2018072"/>
              <a:gd name="connsiteX73" fmla="*/ 1304658 w 4258961"/>
              <a:gd name="connsiteY73" fmla="*/ 761840 h 2018072"/>
              <a:gd name="connsiteX74" fmla="*/ 1318901 w 4258961"/>
              <a:gd name="connsiteY74" fmla="*/ 764689 h 2018072"/>
              <a:gd name="connsiteX75" fmla="*/ 1347387 w 4258961"/>
              <a:gd name="connsiteY75" fmla="*/ 767538 h 2018072"/>
              <a:gd name="connsiteX76" fmla="*/ 1355933 w 4258961"/>
              <a:gd name="connsiteY76" fmla="*/ 804569 h 2018072"/>
              <a:gd name="connsiteX77" fmla="*/ 1373024 w 4258961"/>
              <a:gd name="connsiteY77" fmla="*/ 810267 h 2018072"/>
              <a:gd name="connsiteX78" fmla="*/ 1381570 w 4258961"/>
              <a:gd name="connsiteY78" fmla="*/ 813115 h 2018072"/>
              <a:gd name="connsiteX79" fmla="*/ 1410056 w 4258961"/>
              <a:gd name="connsiteY79" fmla="*/ 821661 h 2018072"/>
              <a:gd name="connsiteX80" fmla="*/ 1424299 w 4258961"/>
              <a:gd name="connsiteY80" fmla="*/ 827358 h 2018072"/>
              <a:gd name="connsiteX81" fmla="*/ 1441391 w 4258961"/>
              <a:gd name="connsiteY81" fmla="*/ 833055 h 2018072"/>
              <a:gd name="connsiteX82" fmla="*/ 1449936 w 4258961"/>
              <a:gd name="connsiteY82" fmla="*/ 835904 h 2018072"/>
              <a:gd name="connsiteX83" fmla="*/ 1458482 w 4258961"/>
              <a:gd name="connsiteY83" fmla="*/ 841601 h 2018072"/>
              <a:gd name="connsiteX84" fmla="*/ 1467028 w 4258961"/>
              <a:gd name="connsiteY84" fmla="*/ 844450 h 2018072"/>
              <a:gd name="connsiteX85" fmla="*/ 1484120 w 4258961"/>
              <a:gd name="connsiteY85" fmla="*/ 858693 h 2018072"/>
              <a:gd name="connsiteX86" fmla="*/ 1495514 w 4258961"/>
              <a:gd name="connsiteY86" fmla="*/ 864390 h 2018072"/>
              <a:gd name="connsiteX87" fmla="*/ 1512606 w 4258961"/>
              <a:gd name="connsiteY87" fmla="*/ 875784 h 2018072"/>
              <a:gd name="connsiteX88" fmla="*/ 1521151 w 4258961"/>
              <a:gd name="connsiteY88" fmla="*/ 878633 h 2018072"/>
              <a:gd name="connsiteX89" fmla="*/ 1538243 w 4258961"/>
              <a:gd name="connsiteY89" fmla="*/ 890027 h 2018072"/>
              <a:gd name="connsiteX90" fmla="*/ 1546789 w 4258961"/>
              <a:gd name="connsiteY90" fmla="*/ 892876 h 2018072"/>
              <a:gd name="connsiteX91" fmla="*/ 1555334 w 4258961"/>
              <a:gd name="connsiteY91" fmla="*/ 898573 h 2018072"/>
              <a:gd name="connsiteX92" fmla="*/ 1561032 w 4258961"/>
              <a:gd name="connsiteY92" fmla="*/ 904270 h 2018072"/>
              <a:gd name="connsiteX93" fmla="*/ 1569577 w 4258961"/>
              <a:gd name="connsiteY93" fmla="*/ 907119 h 2018072"/>
              <a:gd name="connsiteX94" fmla="*/ 1572426 w 4258961"/>
              <a:gd name="connsiteY94" fmla="*/ 915665 h 2018072"/>
              <a:gd name="connsiteX95" fmla="*/ 1583820 w 4258961"/>
              <a:gd name="connsiteY95" fmla="*/ 932756 h 2018072"/>
              <a:gd name="connsiteX96" fmla="*/ 1589518 w 4258961"/>
              <a:gd name="connsiteY96" fmla="*/ 949848 h 2018072"/>
              <a:gd name="connsiteX97" fmla="*/ 1592366 w 4258961"/>
              <a:gd name="connsiteY97" fmla="*/ 958394 h 2018072"/>
              <a:gd name="connsiteX98" fmla="*/ 1598063 w 4258961"/>
              <a:gd name="connsiteY98" fmla="*/ 981183 h 2018072"/>
              <a:gd name="connsiteX99" fmla="*/ 1603761 w 4258961"/>
              <a:gd name="connsiteY99" fmla="*/ 989728 h 2018072"/>
              <a:gd name="connsiteX100" fmla="*/ 1612306 w 4258961"/>
              <a:gd name="connsiteY100" fmla="*/ 1009668 h 2018072"/>
              <a:gd name="connsiteX101" fmla="*/ 1620852 w 4258961"/>
              <a:gd name="connsiteY101" fmla="*/ 1026760 h 2018072"/>
              <a:gd name="connsiteX102" fmla="*/ 1637944 w 4258961"/>
              <a:gd name="connsiteY102" fmla="*/ 1032457 h 2018072"/>
              <a:gd name="connsiteX103" fmla="*/ 1643641 w 4258961"/>
              <a:gd name="connsiteY103" fmla="*/ 1041003 h 2018072"/>
              <a:gd name="connsiteX104" fmla="*/ 1660733 w 4258961"/>
              <a:gd name="connsiteY104" fmla="*/ 1058095 h 2018072"/>
              <a:gd name="connsiteX105" fmla="*/ 1672127 w 4258961"/>
              <a:gd name="connsiteY105" fmla="*/ 1075186 h 2018072"/>
              <a:gd name="connsiteX106" fmla="*/ 1689219 w 4258961"/>
              <a:gd name="connsiteY106" fmla="*/ 1089429 h 2018072"/>
              <a:gd name="connsiteX107" fmla="*/ 1700613 w 4258961"/>
              <a:gd name="connsiteY107" fmla="*/ 1097975 h 2018072"/>
              <a:gd name="connsiteX108" fmla="*/ 1723402 w 4258961"/>
              <a:gd name="connsiteY108" fmla="*/ 1103672 h 2018072"/>
              <a:gd name="connsiteX109" fmla="*/ 1729099 w 4258961"/>
              <a:gd name="connsiteY109" fmla="*/ 1112218 h 2018072"/>
              <a:gd name="connsiteX110" fmla="*/ 1740493 w 4258961"/>
              <a:gd name="connsiteY110" fmla="*/ 1115067 h 2018072"/>
              <a:gd name="connsiteX111" fmla="*/ 1749039 w 4258961"/>
              <a:gd name="connsiteY111" fmla="*/ 1120764 h 2018072"/>
              <a:gd name="connsiteX112" fmla="*/ 1760434 w 4258961"/>
              <a:gd name="connsiteY112" fmla="*/ 1135007 h 2018072"/>
              <a:gd name="connsiteX113" fmla="*/ 1768979 w 4258961"/>
              <a:gd name="connsiteY113" fmla="*/ 1140704 h 2018072"/>
              <a:gd name="connsiteX114" fmla="*/ 1786071 w 4258961"/>
              <a:gd name="connsiteY114" fmla="*/ 1163493 h 2018072"/>
              <a:gd name="connsiteX115" fmla="*/ 1791768 w 4258961"/>
              <a:gd name="connsiteY115" fmla="*/ 1180584 h 2018072"/>
              <a:gd name="connsiteX116" fmla="*/ 1794617 w 4258961"/>
              <a:gd name="connsiteY116" fmla="*/ 1191979 h 2018072"/>
              <a:gd name="connsiteX117" fmla="*/ 1828800 w 4258961"/>
              <a:gd name="connsiteY117" fmla="*/ 1194827 h 2018072"/>
              <a:gd name="connsiteX118" fmla="*/ 1843043 w 4258961"/>
              <a:gd name="connsiteY118" fmla="*/ 1209070 h 2018072"/>
              <a:gd name="connsiteX119" fmla="*/ 1848740 w 4258961"/>
              <a:gd name="connsiteY119" fmla="*/ 1214768 h 2018072"/>
              <a:gd name="connsiteX120" fmla="*/ 1854437 w 4258961"/>
              <a:gd name="connsiteY120" fmla="*/ 1223313 h 2018072"/>
              <a:gd name="connsiteX121" fmla="*/ 1882923 w 4258961"/>
              <a:gd name="connsiteY121" fmla="*/ 1229011 h 2018072"/>
              <a:gd name="connsiteX122" fmla="*/ 1897166 w 4258961"/>
              <a:gd name="connsiteY122" fmla="*/ 1231859 h 2018072"/>
              <a:gd name="connsiteX123" fmla="*/ 1908561 w 4258961"/>
              <a:gd name="connsiteY123" fmla="*/ 1246102 h 2018072"/>
              <a:gd name="connsiteX124" fmla="*/ 1914258 w 4258961"/>
              <a:gd name="connsiteY124" fmla="*/ 1257497 h 2018072"/>
              <a:gd name="connsiteX125" fmla="*/ 1922804 w 4258961"/>
              <a:gd name="connsiteY125" fmla="*/ 1263194 h 2018072"/>
              <a:gd name="connsiteX126" fmla="*/ 1931349 w 4258961"/>
              <a:gd name="connsiteY126" fmla="*/ 1271740 h 2018072"/>
              <a:gd name="connsiteX127" fmla="*/ 1934198 w 4258961"/>
              <a:gd name="connsiteY127" fmla="*/ 1280285 h 2018072"/>
              <a:gd name="connsiteX128" fmla="*/ 1937047 w 4258961"/>
              <a:gd name="connsiteY128" fmla="*/ 1308771 h 2018072"/>
              <a:gd name="connsiteX129" fmla="*/ 1959835 w 4258961"/>
              <a:gd name="connsiteY129" fmla="*/ 1328711 h 2018072"/>
              <a:gd name="connsiteX130" fmla="*/ 1965533 w 4258961"/>
              <a:gd name="connsiteY130" fmla="*/ 1334409 h 2018072"/>
              <a:gd name="connsiteX131" fmla="*/ 1971230 w 4258961"/>
              <a:gd name="connsiteY131" fmla="*/ 1342954 h 2018072"/>
              <a:gd name="connsiteX132" fmla="*/ 1999716 w 4258961"/>
              <a:gd name="connsiteY132" fmla="*/ 1357197 h 2018072"/>
              <a:gd name="connsiteX133" fmla="*/ 2005413 w 4258961"/>
              <a:gd name="connsiteY133" fmla="*/ 1362895 h 2018072"/>
              <a:gd name="connsiteX134" fmla="*/ 2016807 w 4258961"/>
              <a:gd name="connsiteY134" fmla="*/ 1365743 h 2018072"/>
              <a:gd name="connsiteX135" fmla="*/ 2025353 w 4258961"/>
              <a:gd name="connsiteY135" fmla="*/ 1368592 h 2018072"/>
              <a:gd name="connsiteX136" fmla="*/ 2033899 w 4258961"/>
              <a:gd name="connsiteY136" fmla="*/ 1374289 h 2018072"/>
              <a:gd name="connsiteX137" fmla="*/ 2050991 w 4258961"/>
              <a:gd name="connsiteY137" fmla="*/ 1379986 h 2018072"/>
              <a:gd name="connsiteX138" fmla="*/ 2093720 w 4258961"/>
              <a:gd name="connsiteY138" fmla="*/ 1385683 h 2018072"/>
              <a:gd name="connsiteX139" fmla="*/ 2096568 w 4258961"/>
              <a:gd name="connsiteY139" fmla="*/ 1411321 h 2018072"/>
              <a:gd name="connsiteX140" fmla="*/ 2173480 w 4258961"/>
              <a:gd name="connsiteY140" fmla="*/ 1417018 h 2018072"/>
              <a:gd name="connsiteX141" fmla="*/ 2176329 w 4258961"/>
              <a:gd name="connsiteY141" fmla="*/ 1428412 h 2018072"/>
              <a:gd name="connsiteX142" fmla="*/ 2182026 w 4258961"/>
              <a:gd name="connsiteY142" fmla="*/ 1434110 h 2018072"/>
              <a:gd name="connsiteX143" fmla="*/ 2199118 w 4258961"/>
              <a:gd name="connsiteY143" fmla="*/ 1445504 h 2018072"/>
              <a:gd name="connsiteX144" fmla="*/ 2221906 w 4258961"/>
              <a:gd name="connsiteY144" fmla="*/ 1454050 h 2018072"/>
              <a:gd name="connsiteX145" fmla="*/ 2236149 w 4258961"/>
              <a:gd name="connsiteY145" fmla="*/ 1465444 h 2018072"/>
              <a:gd name="connsiteX146" fmla="*/ 2247544 w 4258961"/>
              <a:gd name="connsiteY146" fmla="*/ 1476839 h 2018072"/>
              <a:gd name="connsiteX147" fmla="*/ 2264635 w 4258961"/>
              <a:gd name="connsiteY147" fmla="*/ 1482536 h 2018072"/>
              <a:gd name="connsiteX148" fmla="*/ 2273181 w 4258961"/>
              <a:gd name="connsiteY148" fmla="*/ 1488233 h 2018072"/>
              <a:gd name="connsiteX149" fmla="*/ 2295970 w 4258961"/>
              <a:gd name="connsiteY149" fmla="*/ 1493930 h 2018072"/>
              <a:gd name="connsiteX150" fmla="*/ 2304516 w 4258961"/>
              <a:gd name="connsiteY150" fmla="*/ 1496779 h 2018072"/>
              <a:gd name="connsiteX151" fmla="*/ 2307364 w 4258961"/>
              <a:gd name="connsiteY151" fmla="*/ 1505325 h 2018072"/>
              <a:gd name="connsiteX152" fmla="*/ 2310213 w 4258961"/>
              <a:gd name="connsiteY152" fmla="*/ 1539508 h 2018072"/>
              <a:gd name="connsiteX153" fmla="*/ 2321607 w 4258961"/>
              <a:gd name="connsiteY153" fmla="*/ 1542356 h 2018072"/>
              <a:gd name="connsiteX154" fmla="*/ 2392822 w 4258961"/>
              <a:gd name="connsiteY154" fmla="*/ 1545205 h 2018072"/>
              <a:gd name="connsiteX155" fmla="*/ 2407065 w 4258961"/>
              <a:gd name="connsiteY155" fmla="*/ 1556599 h 2018072"/>
              <a:gd name="connsiteX156" fmla="*/ 2458340 w 4258961"/>
              <a:gd name="connsiteY156" fmla="*/ 1562297 h 2018072"/>
              <a:gd name="connsiteX157" fmla="*/ 2483977 w 4258961"/>
              <a:gd name="connsiteY157" fmla="*/ 1565145 h 2018072"/>
              <a:gd name="connsiteX158" fmla="*/ 2506766 w 4258961"/>
              <a:gd name="connsiteY158" fmla="*/ 1576540 h 2018072"/>
              <a:gd name="connsiteX159" fmla="*/ 2560890 w 4258961"/>
              <a:gd name="connsiteY159" fmla="*/ 1582237 h 2018072"/>
              <a:gd name="connsiteX160" fmla="*/ 2592224 w 4258961"/>
              <a:gd name="connsiteY160" fmla="*/ 1590783 h 2018072"/>
              <a:gd name="connsiteX161" fmla="*/ 2603619 w 4258961"/>
              <a:gd name="connsiteY161" fmla="*/ 1593631 h 2018072"/>
              <a:gd name="connsiteX162" fmla="*/ 2620710 w 4258961"/>
              <a:gd name="connsiteY162" fmla="*/ 1596480 h 2018072"/>
              <a:gd name="connsiteX163" fmla="*/ 2623559 w 4258961"/>
              <a:gd name="connsiteY163" fmla="*/ 1605025 h 2018072"/>
              <a:gd name="connsiteX164" fmla="*/ 2663439 w 4258961"/>
              <a:gd name="connsiteY164" fmla="*/ 1627814 h 2018072"/>
              <a:gd name="connsiteX165" fmla="*/ 2666288 w 4258961"/>
              <a:gd name="connsiteY165" fmla="*/ 1642057 h 2018072"/>
              <a:gd name="connsiteX166" fmla="*/ 2714714 w 4258961"/>
              <a:gd name="connsiteY166" fmla="*/ 1653452 h 2018072"/>
              <a:gd name="connsiteX167" fmla="*/ 2751746 w 4258961"/>
              <a:gd name="connsiteY167" fmla="*/ 1659149 h 2018072"/>
              <a:gd name="connsiteX168" fmla="*/ 2771686 w 4258961"/>
              <a:gd name="connsiteY168" fmla="*/ 1664846 h 2018072"/>
              <a:gd name="connsiteX169" fmla="*/ 2874235 w 4258961"/>
              <a:gd name="connsiteY169" fmla="*/ 1670543 h 2018072"/>
              <a:gd name="connsiteX170" fmla="*/ 2891327 w 4258961"/>
              <a:gd name="connsiteY170" fmla="*/ 1679089 h 2018072"/>
              <a:gd name="connsiteX171" fmla="*/ 2934056 w 4258961"/>
              <a:gd name="connsiteY171" fmla="*/ 1687635 h 2018072"/>
              <a:gd name="connsiteX172" fmla="*/ 2939753 w 4258961"/>
              <a:gd name="connsiteY172" fmla="*/ 1699029 h 2018072"/>
              <a:gd name="connsiteX173" fmla="*/ 2942602 w 4258961"/>
              <a:gd name="connsiteY173" fmla="*/ 1716121 h 2018072"/>
              <a:gd name="connsiteX174" fmla="*/ 2945450 w 4258961"/>
              <a:gd name="connsiteY174" fmla="*/ 1727515 h 2018072"/>
              <a:gd name="connsiteX175" fmla="*/ 2948299 w 4258961"/>
              <a:gd name="connsiteY175" fmla="*/ 1736061 h 2018072"/>
              <a:gd name="connsiteX176" fmla="*/ 3056546 w 4258961"/>
              <a:gd name="connsiteY176" fmla="*/ 1738910 h 2018072"/>
              <a:gd name="connsiteX177" fmla="*/ 3070789 w 4258961"/>
              <a:gd name="connsiteY177" fmla="*/ 1747455 h 2018072"/>
              <a:gd name="connsiteX178" fmla="*/ 3102123 w 4258961"/>
              <a:gd name="connsiteY178" fmla="*/ 1753153 h 2018072"/>
              <a:gd name="connsiteX179" fmla="*/ 3122063 w 4258961"/>
              <a:gd name="connsiteY179" fmla="*/ 1758850 h 2018072"/>
              <a:gd name="connsiteX180" fmla="*/ 3133458 w 4258961"/>
              <a:gd name="connsiteY180" fmla="*/ 1761698 h 2018072"/>
              <a:gd name="connsiteX181" fmla="*/ 3142004 w 4258961"/>
              <a:gd name="connsiteY181" fmla="*/ 1764547 h 2018072"/>
              <a:gd name="connsiteX182" fmla="*/ 3216067 w 4258961"/>
              <a:gd name="connsiteY182" fmla="*/ 1770244 h 2018072"/>
              <a:gd name="connsiteX183" fmla="*/ 3218916 w 4258961"/>
              <a:gd name="connsiteY183" fmla="*/ 1778790 h 2018072"/>
              <a:gd name="connsiteX184" fmla="*/ 3236007 w 4258961"/>
              <a:gd name="connsiteY184" fmla="*/ 1781639 h 2018072"/>
              <a:gd name="connsiteX185" fmla="*/ 3258796 w 4258961"/>
              <a:gd name="connsiteY185" fmla="*/ 1784487 h 2018072"/>
              <a:gd name="connsiteX186" fmla="*/ 3267342 w 4258961"/>
              <a:gd name="connsiteY186" fmla="*/ 1790184 h 2018072"/>
              <a:gd name="connsiteX187" fmla="*/ 3290131 w 4258961"/>
              <a:gd name="connsiteY187" fmla="*/ 1795882 h 2018072"/>
              <a:gd name="connsiteX188" fmla="*/ 3295828 w 4258961"/>
              <a:gd name="connsiteY188" fmla="*/ 1812973 h 2018072"/>
              <a:gd name="connsiteX189" fmla="*/ 3298677 w 4258961"/>
              <a:gd name="connsiteY189" fmla="*/ 1821519 h 2018072"/>
              <a:gd name="connsiteX190" fmla="*/ 3352800 w 4258961"/>
              <a:gd name="connsiteY190" fmla="*/ 1818670 h 2018072"/>
              <a:gd name="connsiteX191" fmla="*/ 3355649 w 4258961"/>
              <a:gd name="connsiteY191" fmla="*/ 1827216 h 2018072"/>
              <a:gd name="connsiteX192" fmla="*/ 3378437 w 4258961"/>
              <a:gd name="connsiteY192" fmla="*/ 1830065 h 2018072"/>
              <a:gd name="connsiteX193" fmla="*/ 3432561 w 4258961"/>
              <a:gd name="connsiteY193" fmla="*/ 1832913 h 2018072"/>
              <a:gd name="connsiteX194" fmla="*/ 3480987 w 4258961"/>
              <a:gd name="connsiteY194" fmla="*/ 1855702 h 2018072"/>
              <a:gd name="connsiteX195" fmla="*/ 3492381 w 4258961"/>
              <a:gd name="connsiteY195" fmla="*/ 1861399 h 2018072"/>
              <a:gd name="connsiteX196" fmla="*/ 3512321 w 4258961"/>
              <a:gd name="connsiteY196" fmla="*/ 1864248 h 2018072"/>
              <a:gd name="connsiteX197" fmla="*/ 3560748 w 4258961"/>
              <a:gd name="connsiteY197" fmla="*/ 1869945 h 2018072"/>
              <a:gd name="connsiteX198" fmla="*/ 3617720 w 4258961"/>
              <a:gd name="connsiteY198" fmla="*/ 1881340 h 2018072"/>
              <a:gd name="connsiteX199" fmla="*/ 3626265 w 4258961"/>
              <a:gd name="connsiteY199" fmla="*/ 1887037 h 2018072"/>
              <a:gd name="connsiteX200" fmla="*/ 3631963 w 4258961"/>
              <a:gd name="connsiteY200" fmla="*/ 1904128 h 2018072"/>
              <a:gd name="connsiteX201" fmla="*/ 3745906 w 4258961"/>
              <a:gd name="connsiteY201" fmla="*/ 1915523 h 2018072"/>
              <a:gd name="connsiteX202" fmla="*/ 3748755 w 4258961"/>
              <a:gd name="connsiteY202" fmla="*/ 1926917 h 2018072"/>
              <a:gd name="connsiteX203" fmla="*/ 3760149 w 4258961"/>
              <a:gd name="connsiteY203" fmla="*/ 1929766 h 2018072"/>
              <a:gd name="connsiteX204" fmla="*/ 3808576 w 4258961"/>
              <a:gd name="connsiteY204" fmla="*/ 1932614 h 2018072"/>
              <a:gd name="connsiteX205" fmla="*/ 3822819 w 4258961"/>
              <a:gd name="connsiteY205" fmla="*/ 1935463 h 2018072"/>
              <a:gd name="connsiteX206" fmla="*/ 3828516 w 4258961"/>
              <a:gd name="connsiteY206" fmla="*/ 1944009 h 2018072"/>
              <a:gd name="connsiteX207" fmla="*/ 3874093 w 4258961"/>
              <a:gd name="connsiteY207" fmla="*/ 1946857 h 2018072"/>
              <a:gd name="connsiteX208" fmla="*/ 3876942 w 4258961"/>
              <a:gd name="connsiteY208" fmla="*/ 1955403 h 2018072"/>
              <a:gd name="connsiteX209" fmla="*/ 3919671 w 4258961"/>
              <a:gd name="connsiteY209" fmla="*/ 1966797 h 2018072"/>
              <a:gd name="connsiteX210" fmla="*/ 3922520 w 4258961"/>
              <a:gd name="connsiteY210" fmla="*/ 1978192 h 2018072"/>
              <a:gd name="connsiteX211" fmla="*/ 3962400 w 4258961"/>
              <a:gd name="connsiteY211" fmla="*/ 1986738 h 2018072"/>
              <a:gd name="connsiteX212" fmla="*/ 4007977 w 4258961"/>
              <a:gd name="connsiteY212" fmla="*/ 1983889 h 2018072"/>
              <a:gd name="connsiteX213" fmla="*/ 4022220 w 4258961"/>
              <a:gd name="connsiteY213" fmla="*/ 1986738 h 2018072"/>
              <a:gd name="connsiteX214" fmla="*/ 4025069 w 4258961"/>
              <a:gd name="connsiteY214" fmla="*/ 2003829 h 2018072"/>
              <a:gd name="connsiteX215" fmla="*/ 4042161 w 4258961"/>
              <a:gd name="connsiteY215" fmla="*/ 2006678 h 2018072"/>
              <a:gd name="connsiteX216" fmla="*/ 4099133 w 4258961"/>
              <a:gd name="connsiteY216" fmla="*/ 2009526 h 2018072"/>
              <a:gd name="connsiteX217" fmla="*/ 4136164 w 4258961"/>
              <a:gd name="connsiteY217" fmla="*/ 2018072 h 2018072"/>
              <a:gd name="connsiteX218" fmla="*/ 4218774 w 4258961"/>
              <a:gd name="connsiteY218" fmla="*/ 2015224 h 2018072"/>
              <a:gd name="connsiteX219" fmla="*/ 4247260 w 4258961"/>
              <a:gd name="connsiteY219" fmla="*/ 2009526 h 2018072"/>
              <a:gd name="connsiteX220" fmla="*/ 4255806 w 4258961"/>
              <a:gd name="connsiteY220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820396 w 4258961"/>
              <a:gd name="connsiteY33" fmla="*/ 308913 h 2018072"/>
              <a:gd name="connsiteX34" fmla="*/ 800455 w 4258961"/>
              <a:gd name="connsiteY34" fmla="*/ 300368 h 2018072"/>
              <a:gd name="connsiteX35" fmla="*/ 843185 w 4258961"/>
              <a:gd name="connsiteY35" fmla="*/ 320308 h 2018072"/>
              <a:gd name="connsiteX36" fmla="*/ 860277 w 4258961"/>
              <a:gd name="connsiteY36" fmla="*/ 328854 h 2018072"/>
              <a:gd name="connsiteX37" fmla="*/ 874520 w 4258961"/>
              <a:gd name="connsiteY37" fmla="*/ 343097 h 2018072"/>
              <a:gd name="connsiteX38" fmla="*/ 883065 w 4258961"/>
              <a:gd name="connsiteY38" fmla="*/ 345945 h 2018072"/>
              <a:gd name="connsiteX39" fmla="*/ 920097 w 4258961"/>
              <a:gd name="connsiteY39" fmla="*/ 351642 h 2018072"/>
              <a:gd name="connsiteX40" fmla="*/ 928643 w 4258961"/>
              <a:gd name="connsiteY40" fmla="*/ 365885 h 2018072"/>
              <a:gd name="connsiteX41" fmla="*/ 942886 w 4258961"/>
              <a:gd name="connsiteY41" fmla="*/ 377280 h 2018072"/>
              <a:gd name="connsiteX42" fmla="*/ 945734 w 4258961"/>
              <a:gd name="connsiteY42" fmla="*/ 385825 h 2018072"/>
              <a:gd name="connsiteX43" fmla="*/ 957129 w 4258961"/>
              <a:gd name="connsiteY43" fmla="*/ 402917 h 2018072"/>
              <a:gd name="connsiteX44" fmla="*/ 962826 w 4258961"/>
              <a:gd name="connsiteY44" fmla="*/ 411463 h 2018072"/>
              <a:gd name="connsiteX45" fmla="*/ 965675 w 4258961"/>
              <a:gd name="connsiteY45" fmla="*/ 420009 h 2018072"/>
              <a:gd name="connsiteX46" fmla="*/ 971372 w 4258961"/>
              <a:gd name="connsiteY46" fmla="*/ 445646 h 2018072"/>
              <a:gd name="connsiteX47" fmla="*/ 974220 w 4258961"/>
              <a:gd name="connsiteY47" fmla="*/ 465586 h 2018072"/>
              <a:gd name="connsiteX48" fmla="*/ 982766 w 4258961"/>
              <a:gd name="connsiteY48" fmla="*/ 468435 h 2018072"/>
              <a:gd name="connsiteX49" fmla="*/ 991312 w 4258961"/>
              <a:gd name="connsiteY49" fmla="*/ 474132 h 2018072"/>
              <a:gd name="connsiteX50" fmla="*/ 999858 w 4258961"/>
              <a:gd name="connsiteY50" fmla="*/ 482678 h 2018072"/>
              <a:gd name="connsiteX51" fmla="*/ 1016949 w 4258961"/>
              <a:gd name="connsiteY51" fmla="*/ 488375 h 2018072"/>
              <a:gd name="connsiteX52" fmla="*/ 1022647 w 4258961"/>
              <a:gd name="connsiteY52" fmla="*/ 494072 h 2018072"/>
              <a:gd name="connsiteX53" fmla="*/ 1031192 w 4258961"/>
              <a:gd name="connsiteY53" fmla="*/ 499769 h 2018072"/>
              <a:gd name="connsiteX54" fmla="*/ 1039738 w 4258961"/>
              <a:gd name="connsiteY54" fmla="*/ 516861 h 2018072"/>
              <a:gd name="connsiteX55" fmla="*/ 1051133 w 4258961"/>
              <a:gd name="connsiteY55" fmla="*/ 519710 h 2018072"/>
              <a:gd name="connsiteX56" fmla="*/ 1068224 w 4258961"/>
              <a:gd name="connsiteY56" fmla="*/ 525407 h 2018072"/>
              <a:gd name="connsiteX57" fmla="*/ 1082467 w 4258961"/>
              <a:gd name="connsiteY57" fmla="*/ 528255 h 2018072"/>
              <a:gd name="connsiteX58" fmla="*/ 1091013 w 4258961"/>
              <a:gd name="connsiteY58" fmla="*/ 531104 h 2018072"/>
              <a:gd name="connsiteX59" fmla="*/ 1139439 w 4258961"/>
              <a:gd name="connsiteY59" fmla="*/ 539650 h 2018072"/>
              <a:gd name="connsiteX60" fmla="*/ 1150834 w 4258961"/>
              <a:gd name="connsiteY60" fmla="*/ 553893 h 2018072"/>
              <a:gd name="connsiteX61" fmla="*/ 1156531 w 4258961"/>
              <a:gd name="connsiteY61" fmla="*/ 562439 h 2018072"/>
              <a:gd name="connsiteX62" fmla="*/ 1193563 w 4258961"/>
              <a:gd name="connsiteY62" fmla="*/ 565287 h 2018072"/>
              <a:gd name="connsiteX63" fmla="*/ 1219200 w 4258961"/>
              <a:gd name="connsiteY63" fmla="*/ 570984 h 2018072"/>
              <a:gd name="connsiteX64" fmla="*/ 1230594 w 4258961"/>
              <a:gd name="connsiteY64" fmla="*/ 585227 h 2018072"/>
              <a:gd name="connsiteX65" fmla="*/ 1239140 w 4258961"/>
              <a:gd name="connsiteY65" fmla="*/ 588076 h 2018072"/>
              <a:gd name="connsiteX66" fmla="*/ 1247686 w 4258961"/>
              <a:gd name="connsiteY66" fmla="*/ 622259 h 2018072"/>
              <a:gd name="connsiteX67" fmla="*/ 1250534 w 4258961"/>
              <a:gd name="connsiteY67" fmla="*/ 650745 h 2018072"/>
              <a:gd name="connsiteX68" fmla="*/ 1273323 w 4258961"/>
              <a:gd name="connsiteY68" fmla="*/ 653594 h 2018072"/>
              <a:gd name="connsiteX69" fmla="*/ 1281869 w 4258961"/>
              <a:gd name="connsiteY69" fmla="*/ 710566 h 2018072"/>
              <a:gd name="connsiteX70" fmla="*/ 1293263 w 4258961"/>
              <a:gd name="connsiteY70" fmla="*/ 713414 h 2018072"/>
              <a:gd name="connsiteX71" fmla="*/ 1296112 w 4258961"/>
              <a:gd name="connsiteY71" fmla="*/ 739052 h 2018072"/>
              <a:gd name="connsiteX72" fmla="*/ 1301809 w 4258961"/>
              <a:gd name="connsiteY72" fmla="*/ 747597 h 2018072"/>
              <a:gd name="connsiteX73" fmla="*/ 1304658 w 4258961"/>
              <a:gd name="connsiteY73" fmla="*/ 761840 h 2018072"/>
              <a:gd name="connsiteX74" fmla="*/ 1318901 w 4258961"/>
              <a:gd name="connsiteY74" fmla="*/ 764689 h 2018072"/>
              <a:gd name="connsiteX75" fmla="*/ 1347387 w 4258961"/>
              <a:gd name="connsiteY75" fmla="*/ 767538 h 2018072"/>
              <a:gd name="connsiteX76" fmla="*/ 1355933 w 4258961"/>
              <a:gd name="connsiteY76" fmla="*/ 804569 h 2018072"/>
              <a:gd name="connsiteX77" fmla="*/ 1373024 w 4258961"/>
              <a:gd name="connsiteY77" fmla="*/ 810267 h 2018072"/>
              <a:gd name="connsiteX78" fmla="*/ 1381570 w 4258961"/>
              <a:gd name="connsiteY78" fmla="*/ 813115 h 2018072"/>
              <a:gd name="connsiteX79" fmla="*/ 1410056 w 4258961"/>
              <a:gd name="connsiteY79" fmla="*/ 821661 h 2018072"/>
              <a:gd name="connsiteX80" fmla="*/ 1424299 w 4258961"/>
              <a:gd name="connsiteY80" fmla="*/ 827358 h 2018072"/>
              <a:gd name="connsiteX81" fmla="*/ 1441391 w 4258961"/>
              <a:gd name="connsiteY81" fmla="*/ 833055 h 2018072"/>
              <a:gd name="connsiteX82" fmla="*/ 1449936 w 4258961"/>
              <a:gd name="connsiteY82" fmla="*/ 835904 h 2018072"/>
              <a:gd name="connsiteX83" fmla="*/ 1458482 w 4258961"/>
              <a:gd name="connsiteY83" fmla="*/ 841601 h 2018072"/>
              <a:gd name="connsiteX84" fmla="*/ 1467028 w 4258961"/>
              <a:gd name="connsiteY84" fmla="*/ 844450 h 2018072"/>
              <a:gd name="connsiteX85" fmla="*/ 1484120 w 4258961"/>
              <a:gd name="connsiteY85" fmla="*/ 858693 h 2018072"/>
              <a:gd name="connsiteX86" fmla="*/ 1495514 w 4258961"/>
              <a:gd name="connsiteY86" fmla="*/ 864390 h 2018072"/>
              <a:gd name="connsiteX87" fmla="*/ 1512606 w 4258961"/>
              <a:gd name="connsiteY87" fmla="*/ 875784 h 2018072"/>
              <a:gd name="connsiteX88" fmla="*/ 1521151 w 4258961"/>
              <a:gd name="connsiteY88" fmla="*/ 878633 h 2018072"/>
              <a:gd name="connsiteX89" fmla="*/ 1538243 w 4258961"/>
              <a:gd name="connsiteY89" fmla="*/ 890027 h 2018072"/>
              <a:gd name="connsiteX90" fmla="*/ 1546789 w 4258961"/>
              <a:gd name="connsiteY90" fmla="*/ 892876 h 2018072"/>
              <a:gd name="connsiteX91" fmla="*/ 1555334 w 4258961"/>
              <a:gd name="connsiteY91" fmla="*/ 898573 h 2018072"/>
              <a:gd name="connsiteX92" fmla="*/ 1561032 w 4258961"/>
              <a:gd name="connsiteY92" fmla="*/ 904270 h 2018072"/>
              <a:gd name="connsiteX93" fmla="*/ 1569577 w 4258961"/>
              <a:gd name="connsiteY93" fmla="*/ 907119 h 2018072"/>
              <a:gd name="connsiteX94" fmla="*/ 1572426 w 4258961"/>
              <a:gd name="connsiteY94" fmla="*/ 915665 h 2018072"/>
              <a:gd name="connsiteX95" fmla="*/ 1583820 w 4258961"/>
              <a:gd name="connsiteY95" fmla="*/ 932756 h 2018072"/>
              <a:gd name="connsiteX96" fmla="*/ 1589518 w 4258961"/>
              <a:gd name="connsiteY96" fmla="*/ 949848 h 2018072"/>
              <a:gd name="connsiteX97" fmla="*/ 1592366 w 4258961"/>
              <a:gd name="connsiteY97" fmla="*/ 958394 h 2018072"/>
              <a:gd name="connsiteX98" fmla="*/ 1598063 w 4258961"/>
              <a:gd name="connsiteY98" fmla="*/ 981183 h 2018072"/>
              <a:gd name="connsiteX99" fmla="*/ 1603761 w 4258961"/>
              <a:gd name="connsiteY99" fmla="*/ 989728 h 2018072"/>
              <a:gd name="connsiteX100" fmla="*/ 1612306 w 4258961"/>
              <a:gd name="connsiteY100" fmla="*/ 1009668 h 2018072"/>
              <a:gd name="connsiteX101" fmla="*/ 1620852 w 4258961"/>
              <a:gd name="connsiteY101" fmla="*/ 1026760 h 2018072"/>
              <a:gd name="connsiteX102" fmla="*/ 1637944 w 4258961"/>
              <a:gd name="connsiteY102" fmla="*/ 1032457 h 2018072"/>
              <a:gd name="connsiteX103" fmla="*/ 1643641 w 4258961"/>
              <a:gd name="connsiteY103" fmla="*/ 1041003 h 2018072"/>
              <a:gd name="connsiteX104" fmla="*/ 1660733 w 4258961"/>
              <a:gd name="connsiteY104" fmla="*/ 1058095 h 2018072"/>
              <a:gd name="connsiteX105" fmla="*/ 1672127 w 4258961"/>
              <a:gd name="connsiteY105" fmla="*/ 1075186 h 2018072"/>
              <a:gd name="connsiteX106" fmla="*/ 1689219 w 4258961"/>
              <a:gd name="connsiteY106" fmla="*/ 1089429 h 2018072"/>
              <a:gd name="connsiteX107" fmla="*/ 1700613 w 4258961"/>
              <a:gd name="connsiteY107" fmla="*/ 1097975 h 2018072"/>
              <a:gd name="connsiteX108" fmla="*/ 1723402 w 4258961"/>
              <a:gd name="connsiteY108" fmla="*/ 1103672 h 2018072"/>
              <a:gd name="connsiteX109" fmla="*/ 1729099 w 4258961"/>
              <a:gd name="connsiteY109" fmla="*/ 1112218 h 2018072"/>
              <a:gd name="connsiteX110" fmla="*/ 1740493 w 4258961"/>
              <a:gd name="connsiteY110" fmla="*/ 1115067 h 2018072"/>
              <a:gd name="connsiteX111" fmla="*/ 1749039 w 4258961"/>
              <a:gd name="connsiteY111" fmla="*/ 1120764 h 2018072"/>
              <a:gd name="connsiteX112" fmla="*/ 1760434 w 4258961"/>
              <a:gd name="connsiteY112" fmla="*/ 1135007 h 2018072"/>
              <a:gd name="connsiteX113" fmla="*/ 1768979 w 4258961"/>
              <a:gd name="connsiteY113" fmla="*/ 1140704 h 2018072"/>
              <a:gd name="connsiteX114" fmla="*/ 1786071 w 4258961"/>
              <a:gd name="connsiteY114" fmla="*/ 1163493 h 2018072"/>
              <a:gd name="connsiteX115" fmla="*/ 1791768 w 4258961"/>
              <a:gd name="connsiteY115" fmla="*/ 1180584 h 2018072"/>
              <a:gd name="connsiteX116" fmla="*/ 1794617 w 4258961"/>
              <a:gd name="connsiteY116" fmla="*/ 1191979 h 2018072"/>
              <a:gd name="connsiteX117" fmla="*/ 1828800 w 4258961"/>
              <a:gd name="connsiteY117" fmla="*/ 1194827 h 2018072"/>
              <a:gd name="connsiteX118" fmla="*/ 1843043 w 4258961"/>
              <a:gd name="connsiteY118" fmla="*/ 1209070 h 2018072"/>
              <a:gd name="connsiteX119" fmla="*/ 1848740 w 4258961"/>
              <a:gd name="connsiteY119" fmla="*/ 1214768 h 2018072"/>
              <a:gd name="connsiteX120" fmla="*/ 1854437 w 4258961"/>
              <a:gd name="connsiteY120" fmla="*/ 1223313 h 2018072"/>
              <a:gd name="connsiteX121" fmla="*/ 1882923 w 4258961"/>
              <a:gd name="connsiteY121" fmla="*/ 1229011 h 2018072"/>
              <a:gd name="connsiteX122" fmla="*/ 1897166 w 4258961"/>
              <a:gd name="connsiteY122" fmla="*/ 1231859 h 2018072"/>
              <a:gd name="connsiteX123" fmla="*/ 1908561 w 4258961"/>
              <a:gd name="connsiteY123" fmla="*/ 1246102 h 2018072"/>
              <a:gd name="connsiteX124" fmla="*/ 1914258 w 4258961"/>
              <a:gd name="connsiteY124" fmla="*/ 1257497 h 2018072"/>
              <a:gd name="connsiteX125" fmla="*/ 1922804 w 4258961"/>
              <a:gd name="connsiteY125" fmla="*/ 1263194 h 2018072"/>
              <a:gd name="connsiteX126" fmla="*/ 1931349 w 4258961"/>
              <a:gd name="connsiteY126" fmla="*/ 1271740 h 2018072"/>
              <a:gd name="connsiteX127" fmla="*/ 1934198 w 4258961"/>
              <a:gd name="connsiteY127" fmla="*/ 1280285 h 2018072"/>
              <a:gd name="connsiteX128" fmla="*/ 1937047 w 4258961"/>
              <a:gd name="connsiteY128" fmla="*/ 1308771 h 2018072"/>
              <a:gd name="connsiteX129" fmla="*/ 1959835 w 4258961"/>
              <a:gd name="connsiteY129" fmla="*/ 1328711 h 2018072"/>
              <a:gd name="connsiteX130" fmla="*/ 1965533 w 4258961"/>
              <a:gd name="connsiteY130" fmla="*/ 1334409 h 2018072"/>
              <a:gd name="connsiteX131" fmla="*/ 1971230 w 4258961"/>
              <a:gd name="connsiteY131" fmla="*/ 1342954 h 2018072"/>
              <a:gd name="connsiteX132" fmla="*/ 1999716 w 4258961"/>
              <a:gd name="connsiteY132" fmla="*/ 1357197 h 2018072"/>
              <a:gd name="connsiteX133" fmla="*/ 2005413 w 4258961"/>
              <a:gd name="connsiteY133" fmla="*/ 1362895 h 2018072"/>
              <a:gd name="connsiteX134" fmla="*/ 2016807 w 4258961"/>
              <a:gd name="connsiteY134" fmla="*/ 1365743 h 2018072"/>
              <a:gd name="connsiteX135" fmla="*/ 2025353 w 4258961"/>
              <a:gd name="connsiteY135" fmla="*/ 1368592 h 2018072"/>
              <a:gd name="connsiteX136" fmla="*/ 2033899 w 4258961"/>
              <a:gd name="connsiteY136" fmla="*/ 1374289 h 2018072"/>
              <a:gd name="connsiteX137" fmla="*/ 2050991 w 4258961"/>
              <a:gd name="connsiteY137" fmla="*/ 1379986 h 2018072"/>
              <a:gd name="connsiteX138" fmla="*/ 2093720 w 4258961"/>
              <a:gd name="connsiteY138" fmla="*/ 1385683 h 2018072"/>
              <a:gd name="connsiteX139" fmla="*/ 2096568 w 4258961"/>
              <a:gd name="connsiteY139" fmla="*/ 1411321 h 2018072"/>
              <a:gd name="connsiteX140" fmla="*/ 2173480 w 4258961"/>
              <a:gd name="connsiteY140" fmla="*/ 1417018 h 2018072"/>
              <a:gd name="connsiteX141" fmla="*/ 2176329 w 4258961"/>
              <a:gd name="connsiteY141" fmla="*/ 1428412 h 2018072"/>
              <a:gd name="connsiteX142" fmla="*/ 2182026 w 4258961"/>
              <a:gd name="connsiteY142" fmla="*/ 1434110 h 2018072"/>
              <a:gd name="connsiteX143" fmla="*/ 2199118 w 4258961"/>
              <a:gd name="connsiteY143" fmla="*/ 1445504 h 2018072"/>
              <a:gd name="connsiteX144" fmla="*/ 2221906 w 4258961"/>
              <a:gd name="connsiteY144" fmla="*/ 1454050 h 2018072"/>
              <a:gd name="connsiteX145" fmla="*/ 2236149 w 4258961"/>
              <a:gd name="connsiteY145" fmla="*/ 1465444 h 2018072"/>
              <a:gd name="connsiteX146" fmla="*/ 2247544 w 4258961"/>
              <a:gd name="connsiteY146" fmla="*/ 1476839 h 2018072"/>
              <a:gd name="connsiteX147" fmla="*/ 2264635 w 4258961"/>
              <a:gd name="connsiteY147" fmla="*/ 1482536 h 2018072"/>
              <a:gd name="connsiteX148" fmla="*/ 2273181 w 4258961"/>
              <a:gd name="connsiteY148" fmla="*/ 1488233 h 2018072"/>
              <a:gd name="connsiteX149" fmla="*/ 2295970 w 4258961"/>
              <a:gd name="connsiteY149" fmla="*/ 1493930 h 2018072"/>
              <a:gd name="connsiteX150" fmla="*/ 2304516 w 4258961"/>
              <a:gd name="connsiteY150" fmla="*/ 1496779 h 2018072"/>
              <a:gd name="connsiteX151" fmla="*/ 2307364 w 4258961"/>
              <a:gd name="connsiteY151" fmla="*/ 1505325 h 2018072"/>
              <a:gd name="connsiteX152" fmla="*/ 2310213 w 4258961"/>
              <a:gd name="connsiteY152" fmla="*/ 1539508 h 2018072"/>
              <a:gd name="connsiteX153" fmla="*/ 2321607 w 4258961"/>
              <a:gd name="connsiteY153" fmla="*/ 1542356 h 2018072"/>
              <a:gd name="connsiteX154" fmla="*/ 2392822 w 4258961"/>
              <a:gd name="connsiteY154" fmla="*/ 1545205 h 2018072"/>
              <a:gd name="connsiteX155" fmla="*/ 2407065 w 4258961"/>
              <a:gd name="connsiteY155" fmla="*/ 1556599 h 2018072"/>
              <a:gd name="connsiteX156" fmla="*/ 2458340 w 4258961"/>
              <a:gd name="connsiteY156" fmla="*/ 1562297 h 2018072"/>
              <a:gd name="connsiteX157" fmla="*/ 2483977 w 4258961"/>
              <a:gd name="connsiteY157" fmla="*/ 1565145 h 2018072"/>
              <a:gd name="connsiteX158" fmla="*/ 2506766 w 4258961"/>
              <a:gd name="connsiteY158" fmla="*/ 1576540 h 2018072"/>
              <a:gd name="connsiteX159" fmla="*/ 2560890 w 4258961"/>
              <a:gd name="connsiteY159" fmla="*/ 1582237 h 2018072"/>
              <a:gd name="connsiteX160" fmla="*/ 2592224 w 4258961"/>
              <a:gd name="connsiteY160" fmla="*/ 1590783 h 2018072"/>
              <a:gd name="connsiteX161" fmla="*/ 2603619 w 4258961"/>
              <a:gd name="connsiteY161" fmla="*/ 1593631 h 2018072"/>
              <a:gd name="connsiteX162" fmla="*/ 2620710 w 4258961"/>
              <a:gd name="connsiteY162" fmla="*/ 1596480 h 2018072"/>
              <a:gd name="connsiteX163" fmla="*/ 2623559 w 4258961"/>
              <a:gd name="connsiteY163" fmla="*/ 1605025 h 2018072"/>
              <a:gd name="connsiteX164" fmla="*/ 2663439 w 4258961"/>
              <a:gd name="connsiteY164" fmla="*/ 1627814 h 2018072"/>
              <a:gd name="connsiteX165" fmla="*/ 2666288 w 4258961"/>
              <a:gd name="connsiteY165" fmla="*/ 1642057 h 2018072"/>
              <a:gd name="connsiteX166" fmla="*/ 2714714 w 4258961"/>
              <a:gd name="connsiteY166" fmla="*/ 1653452 h 2018072"/>
              <a:gd name="connsiteX167" fmla="*/ 2751746 w 4258961"/>
              <a:gd name="connsiteY167" fmla="*/ 1659149 h 2018072"/>
              <a:gd name="connsiteX168" fmla="*/ 2771686 w 4258961"/>
              <a:gd name="connsiteY168" fmla="*/ 1664846 h 2018072"/>
              <a:gd name="connsiteX169" fmla="*/ 2874235 w 4258961"/>
              <a:gd name="connsiteY169" fmla="*/ 1670543 h 2018072"/>
              <a:gd name="connsiteX170" fmla="*/ 2891327 w 4258961"/>
              <a:gd name="connsiteY170" fmla="*/ 1679089 h 2018072"/>
              <a:gd name="connsiteX171" fmla="*/ 2934056 w 4258961"/>
              <a:gd name="connsiteY171" fmla="*/ 1687635 h 2018072"/>
              <a:gd name="connsiteX172" fmla="*/ 2939753 w 4258961"/>
              <a:gd name="connsiteY172" fmla="*/ 1699029 h 2018072"/>
              <a:gd name="connsiteX173" fmla="*/ 2942602 w 4258961"/>
              <a:gd name="connsiteY173" fmla="*/ 1716121 h 2018072"/>
              <a:gd name="connsiteX174" fmla="*/ 2945450 w 4258961"/>
              <a:gd name="connsiteY174" fmla="*/ 1727515 h 2018072"/>
              <a:gd name="connsiteX175" fmla="*/ 2948299 w 4258961"/>
              <a:gd name="connsiteY175" fmla="*/ 1736061 h 2018072"/>
              <a:gd name="connsiteX176" fmla="*/ 3056546 w 4258961"/>
              <a:gd name="connsiteY176" fmla="*/ 1738910 h 2018072"/>
              <a:gd name="connsiteX177" fmla="*/ 3070789 w 4258961"/>
              <a:gd name="connsiteY177" fmla="*/ 1747455 h 2018072"/>
              <a:gd name="connsiteX178" fmla="*/ 3102123 w 4258961"/>
              <a:gd name="connsiteY178" fmla="*/ 1753153 h 2018072"/>
              <a:gd name="connsiteX179" fmla="*/ 3122063 w 4258961"/>
              <a:gd name="connsiteY179" fmla="*/ 1758850 h 2018072"/>
              <a:gd name="connsiteX180" fmla="*/ 3133458 w 4258961"/>
              <a:gd name="connsiteY180" fmla="*/ 1761698 h 2018072"/>
              <a:gd name="connsiteX181" fmla="*/ 3142004 w 4258961"/>
              <a:gd name="connsiteY181" fmla="*/ 1764547 h 2018072"/>
              <a:gd name="connsiteX182" fmla="*/ 3216067 w 4258961"/>
              <a:gd name="connsiteY182" fmla="*/ 1770244 h 2018072"/>
              <a:gd name="connsiteX183" fmla="*/ 3218916 w 4258961"/>
              <a:gd name="connsiteY183" fmla="*/ 1778790 h 2018072"/>
              <a:gd name="connsiteX184" fmla="*/ 3236007 w 4258961"/>
              <a:gd name="connsiteY184" fmla="*/ 1781639 h 2018072"/>
              <a:gd name="connsiteX185" fmla="*/ 3258796 w 4258961"/>
              <a:gd name="connsiteY185" fmla="*/ 1784487 h 2018072"/>
              <a:gd name="connsiteX186" fmla="*/ 3267342 w 4258961"/>
              <a:gd name="connsiteY186" fmla="*/ 1790184 h 2018072"/>
              <a:gd name="connsiteX187" fmla="*/ 3290131 w 4258961"/>
              <a:gd name="connsiteY187" fmla="*/ 1795882 h 2018072"/>
              <a:gd name="connsiteX188" fmla="*/ 3295828 w 4258961"/>
              <a:gd name="connsiteY188" fmla="*/ 1812973 h 2018072"/>
              <a:gd name="connsiteX189" fmla="*/ 3298677 w 4258961"/>
              <a:gd name="connsiteY189" fmla="*/ 1821519 h 2018072"/>
              <a:gd name="connsiteX190" fmla="*/ 3352800 w 4258961"/>
              <a:gd name="connsiteY190" fmla="*/ 1818670 h 2018072"/>
              <a:gd name="connsiteX191" fmla="*/ 3355649 w 4258961"/>
              <a:gd name="connsiteY191" fmla="*/ 1827216 h 2018072"/>
              <a:gd name="connsiteX192" fmla="*/ 3378437 w 4258961"/>
              <a:gd name="connsiteY192" fmla="*/ 1830065 h 2018072"/>
              <a:gd name="connsiteX193" fmla="*/ 3432561 w 4258961"/>
              <a:gd name="connsiteY193" fmla="*/ 1832913 h 2018072"/>
              <a:gd name="connsiteX194" fmla="*/ 3480987 w 4258961"/>
              <a:gd name="connsiteY194" fmla="*/ 1855702 h 2018072"/>
              <a:gd name="connsiteX195" fmla="*/ 3492381 w 4258961"/>
              <a:gd name="connsiteY195" fmla="*/ 1861399 h 2018072"/>
              <a:gd name="connsiteX196" fmla="*/ 3512321 w 4258961"/>
              <a:gd name="connsiteY196" fmla="*/ 1864248 h 2018072"/>
              <a:gd name="connsiteX197" fmla="*/ 3560748 w 4258961"/>
              <a:gd name="connsiteY197" fmla="*/ 1869945 h 2018072"/>
              <a:gd name="connsiteX198" fmla="*/ 3617720 w 4258961"/>
              <a:gd name="connsiteY198" fmla="*/ 1881340 h 2018072"/>
              <a:gd name="connsiteX199" fmla="*/ 3626265 w 4258961"/>
              <a:gd name="connsiteY199" fmla="*/ 1887037 h 2018072"/>
              <a:gd name="connsiteX200" fmla="*/ 3631963 w 4258961"/>
              <a:gd name="connsiteY200" fmla="*/ 1904128 h 2018072"/>
              <a:gd name="connsiteX201" fmla="*/ 3745906 w 4258961"/>
              <a:gd name="connsiteY201" fmla="*/ 1915523 h 2018072"/>
              <a:gd name="connsiteX202" fmla="*/ 3748755 w 4258961"/>
              <a:gd name="connsiteY202" fmla="*/ 1926917 h 2018072"/>
              <a:gd name="connsiteX203" fmla="*/ 3760149 w 4258961"/>
              <a:gd name="connsiteY203" fmla="*/ 1929766 h 2018072"/>
              <a:gd name="connsiteX204" fmla="*/ 3808576 w 4258961"/>
              <a:gd name="connsiteY204" fmla="*/ 1932614 h 2018072"/>
              <a:gd name="connsiteX205" fmla="*/ 3822819 w 4258961"/>
              <a:gd name="connsiteY205" fmla="*/ 1935463 h 2018072"/>
              <a:gd name="connsiteX206" fmla="*/ 3828516 w 4258961"/>
              <a:gd name="connsiteY206" fmla="*/ 1944009 h 2018072"/>
              <a:gd name="connsiteX207" fmla="*/ 3874093 w 4258961"/>
              <a:gd name="connsiteY207" fmla="*/ 1946857 h 2018072"/>
              <a:gd name="connsiteX208" fmla="*/ 3876942 w 4258961"/>
              <a:gd name="connsiteY208" fmla="*/ 1955403 h 2018072"/>
              <a:gd name="connsiteX209" fmla="*/ 3919671 w 4258961"/>
              <a:gd name="connsiteY209" fmla="*/ 1966797 h 2018072"/>
              <a:gd name="connsiteX210" fmla="*/ 3922520 w 4258961"/>
              <a:gd name="connsiteY210" fmla="*/ 1978192 h 2018072"/>
              <a:gd name="connsiteX211" fmla="*/ 3962400 w 4258961"/>
              <a:gd name="connsiteY211" fmla="*/ 1986738 h 2018072"/>
              <a:gd name="connsiteX212" fmla="*/ 4007977 w 4258961"/>
              <a:gd name="connsiteY212" fmla="*/ 1983889 h 2018072"/>
              <a:gd name="connsiteX213" fmla="*/ 4022220 w 4258961"/>
              <a:gd name="connsiteY213" fmla="*/ 1986738 h 2018072"/>
              <a:gd name="connsiteX214" fmla="*/ 4025069 w 4258961"/>
              <a:gd name="connsiteY214" fmla="*/ 2003829 h 2018072"/>
              <a:gd name="connsiteX215" fmla="*/ 4042161 w 4258961"/>
              <a:gd name="connsiteY215" fmla="*/ 2006678 h 2018072"/>
              <a:gd name="connsiteX216" fmla="*/ 4099133 w 4258961"/>
              <a:gd name="connsiteY216" fmla="*/ 2009526 h 2018072"/>
              <a:gd name="connsiteX217" fmla="*/ 4136164 w 4258961"/>
              <a:gd name="connsiteY217" fmla="*/ 2018072 h 2018072"/>
              <a:gd name="connsiteX218" fmla="*/ 4218774 w 4258961"/>
              <a:gd name="connsiteY218" fmla="*/ 2015224 h 2018072"/>
              <a:gd name="connsiteX219" fmla="*/ 4247260 w 4258961"/>
              <a:gd name="connsiteY219" fmla="*/ 2009526 h 2018072"/>
              <a:gd name="connsiteX220" fmla="*/ 4255806 w 4258961"/>
              <a:gd name="connsiteY220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800455 w 4258961"/>
              <a:gd name="connsiteY33" fmla="*/ 300368 h 2018072"/>
              <a:gd name="connsiteX34" fmla="*/ 843185 w 4258961"/>
              <a:gd name="connsiteY34" fmla="*/ 320308 h 2018072"/>
              <a:gd name="connsiteX35" fmla="*/ 860277 w 4258961"/>
              <a:gd name="connsiteY35" fmla="*/ 328854 h 2018072"/>
              <a:gd name="connsiteX36" fmla="*/ 874520 w 4258961"/>
              <a:gd name="connsiteY36" fmla="*/ 343097 h 2018072"/>
              <a:gd name="connsiteX37" fmla="*/ 883065 w 4258961"/>
              <a:gd name="connsiteY37" fmla="*/ 345945 h 2018072"/>
              <a:gd name="connsiteX38" fmla="*/ 920097 w 4258961"/>
              <a:gd name="connsiteY38" fmla="*/ 351642 h 2018072"/>
              <a:gd name="connsiteX39" fmla="*/ 928643 w 4258961"/>
              <a:gd name="connsiteY39" fmla="*/ 365885 h 2018072"/>
              <a:gd name="connsiteX40" fmla="*/ 942886 w 4258961"/>
              <a:gd name="connsiteY40" fmla="*/ 377280 h 2018072"/>
              <a:gd name="connsiteX41" fmla="*/ 945734 w 4258961"/>
              <a:gd name="connsiteY41" fmla="*/ 385825 h 2018072"/>
              <a:gd name="connsiteX42" fmla="*/ 957129 w 4258961"/>
              <a:gd name="connsiteY42" fmla="*/ 402917 h 2018072"/>
              <a:gd name="connsiteX43" fmla="*/ 962826 w 4258961"/>
              <a:gd name="connsiteY43" fmla="*/ 411463 h 2018072"/>
              <a:gd name="connsiteX44" fmla="*/ 965675 w 4258961"/>
              <a:gd name="connsiteY44" fmla="*/ 420009 h 2018072"/>
              <a:gd name="connsiteX45" fmla="*/ 971372 w 4258961"/>
              <a:gd name="connsiteY45" fmla="*/ 445646 h 2018072"/>
              <a:gd name="connsiteX46" fmla="*/ 974220 w 4258961"/>
              <a:gd name="connsiteY46" fmla="*/ 465586 h 2018072"/>
              <a:gd name="connsiteX47" fmla="*/ 982766 w 4258961"/>
              <a:gd name="connsiteY47" fmla="*/ 468435 h 2018072"/>
              <a:gd name="connsiteX48" fmla="*/ 991312 w 4258961"/>
              <a:gd name="connsiteY48" fmla="*/ 474132 h 2018072"/>
              <a:gd name="connsiteX49" fmla="*/ 999858 w 4258961"/>
              <a:gd name="connsiteY49" fmla="*/ 482678 h 2018072"/>
              <a:gd name="connsiteX50" fmla="*/ 1016949 w 4258961"/>
              <a:gd name="connsiteY50" fmla="*/ 488375 h 2018072"/>
              <a:gd name="connsiteX51" fmla="*/ 1022647 w 4258961"/>
              <a:gd name="connsiteY51" fmla="*/ 494072 h 2018072"/>
              <a:gd name="connsiteX52" fmla="*/ 1031192 w 4258961"/>
              <a:gd name="connsiteY52" fmla="*/ 499769 h 2018072"/>
              <a:gd name="connsiteX53" fmla="*/ 1039738 w 4258961"/>
              <a:gd name="connsiteY53" fmla="*/ 516861 h 2018072"/>
              <a:gd name="connsiteX54" fmla="*/ 1051133 w 4258961"/>
              <a:gd name="connsiteY54" fmla="*/ 519710 h 2018072"/>
              <a:gd name="connsiteX55" fmla="*/ 1068224 w 4258961"/>
              <a:gd name="connsiteY55" fmla="*/ 525407 h 2018072"/>
              <a:gd name="connsiteX56" fmla="*/ 1082467 w 4258961"/>
              <a:gd name="connsiteY56" fmla="*/ 528255 h 2018072"/>
              <a:gd name="connsiteX57" fmla="*/ 1091013 w 4258961"/>
              <a:gd name="connsiteY57" fmla="*/ 531104 h 2018072"/>
              <a:gd name="connsiteX58" fmla="*/ 1139439 w 4258961"/>
              <a:gd name="connsiteY58" fmla="*/ 539650 h 2018072"/>
              <a:gd name="connsiteX59" fmla="*/ 1150834 w 4258961"/>
              <a:gd name="connsiteY59" fmla="*/ 553893 h 2018072"/>
              <a:gd name="connsiteX60" fmla="*/ 1156531 w 4258961"/>
              <a:gd name="connsiteY60" fmla="*/ 562439 h 2018072"/>
              <a:gd name="connsiteX61" fmla="*/ 1193563 w 4258961"/>
              <a:gd name="connsiteY61" fmla="*/ 565287 h 2018072"/>
              <a:gd name="connsiteX62" fmla="*/ 1219200 w 4258961"/>
              <a:gd name="connsiteY62" fmla="*/ 570984 h 2018072"/>
              <a:gd name="connsiteX63" fmla="*/ 1230594 w 4258961"/>
              <a:gd name="connsiteY63" fmla="*/ 585227 h 2018072"/>
              <a:gd name="connsiteX64" fmla="*/ 1239140 w 4258961"/>
              <a:gd name="connsiteY64" fmla="*/ 588076 h 2018072"/>
              <a:gd name="connsiteX65" fmla="*/ 1247686 w 4258961"/>
              <a:gd name="connsiteY65" fmla="*/ 622259 h 2018072"/>
              <a:gd name="connsiteX66" fmla="*/ 1250534 w 4258961"/>
              <a:gd name="connsiteY66" fmla="*/ 650745 h 2018072"/>
              <a:gd name="connsiteX67" fmla="*/ 1273323 w 4258961"/>
              <a:gd name="connsiteY67" fmla="*/ 653594 h 2018072"/>
              <a:gd name="connsiteX68" fmla="*/ 1281869 w 4258961"/>
              <a:gd name="connsiteY68" fmla="*/ 710566 h 2018072"/>
              <a:gd name="connsiteX69" fmla="*/ 1293263 w 4258961"/>
              <a:gd name="connsiteY69" fmla="*/ 713414 h 2018072"/>
              <a:gd name="connsiteX70" fmla="*/ 1296112 w 4258961"/>
              <a:gd name="connsiteY70" fmla="*/ 739052 h 2018072"/>
              <a:gd name="connsiteX71" fmla="*/ 1301809 w 4258961"/>
              <a:gd name="connsiteY71" fmla="*/ 747597 h 2018072"/>
              <a:gd name="connsiteX72" fmla="*/ 1304658 w 4258961"/>
              <a:gd name="connsiteY72" fmla="*/ 761840 h 2018072"/>
              <a:gd name="connsiteX73" fmla="*/ 1318901 w 4258961"/>
              <a:gd name="connsiteY73" fmla="*/ 764689 h 2018072"/>
              <a:gd name="connsiteX74" fmla="*/ 1347387 w 4258961"/>
              <a:gd name="connsiteY74" fmla="*/ 767538 h 2018072"/>
              <a:gd name="connsiteX75" fmla="*/ 1355933 w 4258961"/>
              <a:gd name="connsiteY75" fmla="*/ 804569 h 2018072"/>
              <a:gd name="connsiteX76" fmla="*/ 1373024 w 4258961"/>
              <a:gd name="connsiteY76" fmla="*/ 810267 h 2018072"/>
              <a:gd name="connsiteX77" fmla="*/ 1381570 w 4258961"/>
              <a:gd name="connsiteY77" fmla="*/ 813115 h 2018072"/>
              <a:gd name="connsiteX78" fmla="*/ 1410056 w 4258961"/>
              <a:gd name="connsiteY78" fmla="*/ 821661 h 2018072"/>
              <a:gd name="connsiteX79" fmla="*/ 1424299 w 4258961"/>
              <a:gd name="connsiteY79" fmla="*/ 827358 h 2018072"/>
              <a:gd name="connsiteX80" fmla="*/ 1441391 w 4258961"/>
              <a:gd name="connsiteY80" fmla="*/ 833055 h 2018072"/>
              <a:gd name="connsiteX81" fmla="*/ 1449936 w 4258961"/>
              <a:gd name="connsiteY81" fmla="*/ 835904 h 2018072"/>
              <a:gd name="connsiteX82" fmla="*/ 1458482 w 4258961"/>
              <a:gd name="connsiteY82" fmla="*/ 841601 h 2018072"/>
              <a:gd name="connsiteX83" fmla="*/ 1467028 w 4258961"/>
              <a:gd name="connsiteY83" fmla="*/ 844450 h 2018072"/>
              <a:gd name="connsiteX84" fmla="*/ 1484120 w 4258961"/>
              <a:gd name="connsiteY84" fmla="*/ 858693 h 2018072"/>
              <a:gd name="connsiteX85" fmla="*/ 1495514 w 4258961"/>
              <a:gd name="connsiteY85" fmla="*/ 864390 h 2018072"/>
              <a:gd name="connsiteX86" fmla="*/ 1512606 w 4258961"/>
              <a:gd name="connsiteY86" fmla="*/ 875784 h 2018072"/>
              <a:gd name="connsiteX87" fmla="*/ 1521151 w 4258961"/>
              <a:gd name="connsiteY87" fmla="*/ 878633 h 2018072"/>
              <a:gd name="connsiteX88" fmla="*/ 1538243 w 4258961"/>
              <a:gd name="connsiteY88" fmla="*/ 890027 h 2018072"/>
              <a:gd name="connsiteX89" fmla="*/ 1546789 w 4258961"/>
              <a:gd name="connsiteY89" fmla="*/ 892876 h 2018072"/>
              <a:gd name="connsiteX90" fmla="*/ 1555334 w 4258961"/>
              <a:gd name="connsiteY90" fmla="*/ 898573 h 2018072"/>
              <a:gd name="connsiteX91" fmla="*/ 1561032 w 4258961"/>
              <a:gd name="connsiteY91" fmla="*/ 904270 h 2018072"/>
              <a:gd name="connsiteX92" fmla="*/ 1569577 w 4258961"/>
              <a:gd name="connsiteY92" fmla="*/ 907119 h 2018072"/>
              <a:gd name="connsiteX93" fmla="*/ 1572426 w 4258961"/>
              <a:gd name="connsiteY93" fmla="*/ 915665 h 2018072"/>
              <a:gd name="connsiteX94" fmla="*/ 1583820 w 4258961"/>
              <a:gd name="connsiteY94" fmla="*/ 932756 h 2018072"/>
              <a:gd name="connsiteX95" fmla="*/ 1589518 w 4258961"/>
              <a:gd name="connsiteY95" fmla="*/ 949848 h 2018072"/>
              <a:gd name="connsiteX96" fmla="*/ 1592366 w 4258961"/>
              <a:gd name="connsiteY96" fmla="*/ 958394 h 2018072"/>
              <a:gd name="connsiteX97" fmla="*/ 1598063 w 4258961"/>
              <a:gd name="connsiteY97" fmla="*/ 981183 h 2018072"/>
              <a:gd name="connsiteX98" fmla="*/ 1603761 w 4258961"/>
              <a:gd name="connsiteY98" fmla="*/ 989728 h 2018072"/>
              <a:gd name="connsiteX99" fmla="*/ 1612306 w 4258961"/>
              <a:gd name="connsiteY99" fmla="*/ 1009668 h 2018072"/>
              <a:gd name="connsiteX100" fmla="*/ 1620852 w 4258961"/>
              <a:gd name="connsiteY100" fmla="*/ 1026760 h 2018072"/>
              <a:gd name="connsiteX101" fmla="*/ 1637944 w 4258961"/>
              <a:gd name="connsiteY101" fmla="*/ 1032457 h 2018072"/>
              <a:gd name="connsiteX102" fmla="*/ 1643641 w 4258961"/>
              <a:gd name="connsiteY102" fmla="*/ 1041003 h 2018072"/>
              <a:gd name="connsiteX103" fmla="*/ 1660733 w 4258961"/>
              <a:gd name="connsiteY103" fmla="*/ 1058095 h 2018072"/>
              <a:gd name="connsiteX104" fmla="*/ 1672127 w 4258961"/>
              <a:gd name="connsiteY104" fmla="*/ 1075186 h 2018072"/>
              <a:gd name="connsiteX105" fmla="*/ 1689219 w 4258961"/>
              <a:gd name="connsiteY105" fmla="*/ 1089429 h 2018072"/>
              <a:gd name="connsiteX106" fmla="*/ 1700613 w 4258961"/>
              <a:gd name="connsiteY106" fmla="*/ 1097975 h 2018072"/>
              <a:gd name="connsiteX107" fmla="*/ 1723402 w 4258961"/>
              <a:gd name="connsiteY107" fmla="*/ 1103672 h 2018072"/>
              <a:gd name="connsiteX108" fmla="*/ 1729099 w 4258961"/>
              <a:gd name="connsiteY108" fmla="*/ 1112218 h 2018072"/>
              <a:gd name="connsiteX109" fmla="*/ 1740493 w 4258961"/>
              <a:gd name="connsiteY109" fmla="*/ 1115067 h 2018072"/>
              <a:gd name="connsiteX110" fmla="*/ 1749039 w 4258961"/>
              <a:gd name="connsiteY110" fmla="*/ 1120764 h 2018072"/>
              <a:gd name="connsiteX111" fmla="*/ 1760434 w 4258961"/>
              <a:gd name="connsiteY111" fmla="*/ 1135007 h 2018072"/>
              <a:gd name="connsiteX112" fmla="*/ 1768979 w 4258961"/>
              <a:gd name="connsiteY112" fmla="*/ 1140704 h 2018072"/>
              <a:gd name="connsiteX113" fmla="*/ 1786071 w 4258961"/>
              <a:gd name="connsiteY113" fmla="*/ 1163493 h 2018072"/>
              <a:gd name="connsiteX114" fmla="*/ 1791768 w 4258961"/>
              <a:gd name="connsiteY114" fmla="*/ 1180584 h 2018072"/>
              <a:gd name="connsiteX115" fmla="*/ 1794617 w 4258961"/>
              <a:gd name="connsiteY115" fmla="*/ 1191979 h 2018072"/>
              <a:gd name="connsiteX116" fmla="*/ 1828800 w 4258961"/>
              <a:gd name="connsiteY116" fmla="*/ 1194827 h 2018072"/>
              <a:gd name="connsiteX117" fmla="*/ 1843043 w 4258961"/>
              <a:gd name="connsiteY117" fmla="*/ 1209070 h 2018072"/>
              <a:gd name="connsiteX118" fmla="*/ 1848740 w 4258961"/>
              <a:gd name="connsiteY118" fmla="*/ 1214768 h 2018072"/>
              <a:gd name="connsiteX119" fmla="*/ 1854437 w 4258961"/>
              <a:gd name="connsiteY119" fmla="*/ 1223313 h 2018072"/>
              <a:gd name="connsiteX120" fmla="*/ 1882923 w 4258961"/>
              <a:gd name="connsiteY120" fmla="*/ 1229011 h 2018072"/>
              <a:gd name="connsiteX121" fmla="*/ 1897166 w 4258961"/>
              <a:gd name="connsiteY121" fmla="*/ 1231859 h 2018072"/>
              <a:gd name="connsiteX122" fmla="*/ 1908561 w 4258961"/>
              <a:gd name="connsiteY122" fmla="*/ 1246102 h 2018072"/>
              <a:gd name="connsiteX123" fmla="*/ 1914258 w 4258961"/>
              <a:gd name="connsiteY123" fmla="*/ 1257497 h 2018072"/>
              <a:gd name="connsiteX124" fmla="*/ 1922804 w 4258961"/>
              <a:gd name="connsiteY124" fmla="*/ 1263194 h 2018072"/>
              <a:gd name="connsiteX125" fmla="*/ 1931349 w 4258961"/>
              <a:gd name="connsiteY125" fmla="*/ 1271740 h 2018072"/>
              <a:gd name="connsiteX126" fmla="*/ 1934198 w 4258961"/>
              <a:gd name="connsiteY126" fmla="*/ 1280285 h 2018072"/>
              <a:gd name="connsiteX127" fmla="*/ 1937047 w 4258961"/>
              <a:gd name="connsiteY127" fmla="*/ 1308771 h 2018072"/>
              <a:gd name="connsiteX128" fmla="*/ 1959835 w 4258961"/>
              <a:gd name="connsiteY128" fmla="*/ 1328711 h 2018072"/>
              <a:gd name="connsiteX129" fmla="*/ 1965533 w 4258961"/>
              <a:gd name="connsiteY129" fmla="*/ 1334409 h 2018072"/>
              <a:gd name="connsiteX130" fmla="*/ 1971230 w 4258961"/>
              <a:gd name="connsiteY130" fmla="*/ 1342954 h 2018072"/>
              <a:gd name="connsiteX131" fmla="*/ 1999716 w 4258961"/>
              <a:gd name="connsiteY131" fmla="*/ 1357197 h 2018072"/>
              <a:gd name="connsiteX132" fmla="*/ 2005413 w 4258961"/>
              <a:gd name="connsiteY132" fmla="*/ 1362895 h 2018072"/>
              <a:gd name="connsiteX133" fmla="*/ 2016807 w 4258961"/>
              <a:gd name="connsiteY133" fmla="*/ 1365743 h 2018072"/>
              <a:gd name="connsiteX134" fmla="*/ 2025353 w 4258961"/>
              <a:gd name="connsiteY134" fmla="*/ 1368592 h 2018072"/>
              <a:gd name="connsiteX135" fmla="*/ 2033899 w 4258961"/>
              <a:gd name="connsiteY135" fmla="*/ 1374289 h 2018072"/>
              <a:gd name="connsiteX136" fmla="*/ 2050991 w 4258961"/>
              <a:gd name="connsiteY136" fmla="*/ 1379986 h 2018072"/>
              <a:gd name="connsiteX137" fmla="*/ 2093720 w 4258961"/>
              <a:gd name="connsiteY137" fmla="*/ 1385683 h 2018072"/>
              <a:gd name="connsiteX138" fmla="*/ 2096568 w 4258961"/>
              <a:gd name="connsiteY138" fmla="*/ 1411321 h 2018072"/>
              <a:gd name="connsiteX139" fmla="*/ 2173480 w 4258961"/>
              <a:gd name="connsiteY139" fmla="*/ 1417018 h 2018072"/>
              <a:gd name="connsiteX140" fmla="*/ 2176329 w 4258961"/>
              <a:gd name="connsiteY140" fmla="*/ 1428412 h 2018072"/>
              <a:gd name="connsiteX141" fmla="*/ 2182026 w 4258961"/>
              <a:gd name="connsiteY141" fmla="*/ 1434110 h 2018072"/>
              <a:gd name="connsiteX142" fmla="*/ 2199118 w 4258961"/>
              <a:gd name="connsiteY142" fmla="*/ 1445504 h 2018072"/>
              <a:gd name="connsiteX143" fmla="*/ 2221906 w 4258961"/>
              <a:gd name="connsiteY143" fmla="*/ 1454050 h 2018072"/>
              <a:gd name="connsiteX144" fmla="*/ 2236149 w 4258961"/>
              <a:gd name="connsiteY144" fmla="*/ 1465444 h 2018072"/>
              <a:gd name="connsiteX145" fmla="*/ 2247544 w 4258961"/>
              <a:gd name="connsiteY145" fmla="*/ 1476839 h 2018072"/>
              <a:gd name="connsiteX146" fmla="*/ 2264635 w 4258961"/>
              <a:gd name="connsiteY146" fmla="*/ 1482536 h 2018072"/>
              <a:gd name="connsiteX147" fmla="*/ 2273181 w 4258961"/>
              <a:gd name="connsiteY147" fmla="*/ 1488233 h 2018072"/>
              <a:gd name="connsiteX148" fmla="*/ 2295970 w 4258961"/>
              <a:gd name="connsiteY148" fmla="*/ 1493930 h 2018072"/>
              <a:gd name="connsiteX149" fmla="*/ 2304516 w 4258961"/>
              <a:gd name="connsiteY149" fmla="*/ 1496779 h 2018072"/>
              <a:gd name="connsiteX150" fmla="*/ 2307364 w 4258961"/>
              <a:gd name="connsiteY150" fmla="*/ 1505325 h 2018072"/>
              <a:gd name="connsiteX151" fmla="*/ 2310213 w 4258961"/>
              <a:gd name="connsiteY151" fmla="*/ 1539508 h 2018072"/>
              <a:gd name="connsiteX152" fmla="*/ 2321607 w 4258961"/>
              <a:gd name="connsiteY152" fmla="*/ 1542356 h 2018072"/>
              <a:gd name="connsiteX153" fmla="*/ 2392822 w 4258961"/>
              <a:gd name="connsiteY153" fmla="*/ 1545205 h 2018072"/>
              <a:gd name="connsiteX154" fmla="*/ 2407065 w 4258961"/>
              <a:gd name="connsiteY154" fmla="*/ 1556599 h 2018072"/>
              <a:gd name="connsiteX155" fmla="*/ 2458340 w 4258961"/>
              <a:gd name="connsiteY155" fmla="*/ 1562297 h 2018072"/>
              <a:gd name="connsiteX156" fmla="*/ 2483977 w 4258961"/>
              <a:gd name="connsiteY156" fmla="*/ 1565145 h 2018072"/>
              <a:gd name="connsiteX157" fmla="*/ 2506766 w 4258961"/>
              <a:gd name="connsiteY157" fmla="*/ 1576540 h 2018072"/>
              <a:gd name="connsiteX158" fmla="*/ 2560890 w 4258961"/>
              <a:gd name="connsiteY158" fmla="*/ 1582237 h 2018072"/>
              <a:gd name="connsiteX159" fmla="*/ 2592224 w 4258961"/>
              <a:gd name="connsiteY159" fmla="*/ 1590783 h 2018072"/>
              <a:gd name="connsiteX160" fmla="*/ 2603619 w 4258961"/>
              <a:gd name="connsiteY160" fmla="*/ 1593631 h 2018072"/>
              <a:gd name="connsiteX161" fmla="*/ 2620710 w 4258961"/>
              <a:gd name="connsiteY161" fmla="*/ 1596480 h 2018072"/>
              <a:gd name="connsiteX162" fmla="*/ 2623559 w 4258961"/>
              <a:gd name="connsiteY162" fmla="*/ 1605025 h 2018072"/>
              <a:gd name="connsiteX163" fmla="*/ 2663439 w 4258961"/>
              <a:gd name="connsiteY163" fmla="*/ 1627814 h 2018072"/>
              <a:gd name="connsiteX164" fmla="*/ 2666288 w 4258961"/>
              <a:gd name="connsiteY164" fmla="*/ 1642057 h 2018072"/>
              <a:gd name="connsiteX165" fmla="*/ 2714714 w 4258961"/>
              <a:gd name="connsiteY165" fmla="*/ 1653452 h 2018072"/>
              <a:gd name="connsiteX166" fmla="*/ 2751746 w 4258961"/>
              <a:gd name="connsiteY166" fmla="*/ 1659149 h 2018072"/>
              <a:gd name="connsiteX167" fmla="*/ 2771686 w 4258961"/>
              <a:gd name="connsiteY167" fmla="*/ 1664846 h 2018072"/>
              <a:gd name="connsiteX168" fmla="*/ 2874235 w 4258961"/>
              <a:gd name="connsiteY168" fmla="*/ 1670543 h 2018072"/>
              <a:gd name="connsiteX169" fmla="*/ 2891327 w 4258961"/>
              <a:gd name="connsiteY169" fmla="*/ 1679089 h 2018072"/>
              <a:gd name="connsiteX170" fmla="*/ 2934056 w 4258961"/>
              <a:gd name="connsiteY170" fmla="*/ 1687635 h 2018072"/>
              <a:gd name="connsiteX171" fmla="*/ 2939753 w 4258961"/>
              <a:gd name="connsiteY171" fmla="*/ 1699029 h 2018072"/>
              <a:gd name="connsiteX172" fmla="*/ 2942602 w 4258961"/>
              <a:gd name="connsiteY172" fmla="*/ 1716121 h 2018072"/>
              <a:gd name="connsiteX173" fmla="*/ 2945450 w 4258961"/>
              <a:gd name="connsiteY173" fmla="*/ 1727515 h 2018072"/>
              <a:gd name="connsiteX174" fmla="*/ 2948299 w 4258961"/>
              <a:gd name="connsiteY174" fmla="*/ 1736061 h 2018072"/>
              <a:gd name="connsiteX175" fmla="*/ 3056546 w 4258961"/>
              <a:gd name="connsiteY175" fmla="*/ 1738910 h 2018072"/>
              <a:gd name="connsiteX176" fmla="*/ 3070789 w 4258961"/>
              <a:gd name="connsiteY176" fmla="*/ 1747455 h 2018072"/>
              <a:gd name="connsiteX177" fmla="*/ 3102123 w 4258961"/>
              <a:gd name="connsiteY177" fmla="*/ 1753153 h 2018072"/>
              <a:gd name="connsiteX178" fmla="*/ 3122063 w 4258961"/>
              <a:gd name="connsiteY178" fmla="*/ 1758850 h 2018072"/>
              <a:gd name="connsiteX179" fmla="*/ 3133458 w 4258961"/>
              <a:gd name="connsiteY179" fmla="*/ 1761698 h 2018072"/>
              <a:gd name="connsiteX180" fmla="*/ 3142004 w 4258961"/>
              <a:gd name="connsiteY180" fmla="*/ 1764547 h 2018072"/>
              <a:gd name="connsiteX181" fmla="*/ 3216067 w 4258961"/>
              <a:gd name="connsiteY181" fmla="*/ 1770244 h 2018072"/>
              <a:gd name="connsiteX182" fmla="*/ 3218916 w 4258961"/>
              <a:gd name="connsiteY182" fmla="*/ 1778790 h 2018072"/>
              <a:gd name="connsiteX183" fmla="*/ 3236007 w 4258961"/>
              <a:gd name="connsiteY183" fmla="*/ 1781639 h 2018072"/>
              <a:gd name="connsiteX184" fmla="*/ 3258796 w 4258961"/>
              <a:gd name="connsiteY184" fmla="*/ 1784487 h 2018072"/>
              <a:gd name="connsiteX185" fmla="*/ 3267342 w 4258961"/>
              <a:gd name="connsiteY185" fmla="*/ 1790184 h 2018072"/>
              <a:gd name="connsiteX186" fmla="*/ 3290131 w 4258961"/>
              <a:gd name="connsiteY186" fmla="*/ 1795882 h 2018072"/>
              <a:gd name="connsiteX187" fmla="*/ 3295828 w 4258961"/>
              <a:gd name="connsiteY187" fmla="*/ 1812973 h 2018072"/>
              <a:gd name="connsiteX188" fmla="*/ 3298677 w 4258961"/>
              <a:gd name="connsiteY188" fmla="*/ 1821519 h 2018072"/>
              <a:gd name="connsiteX189" fmla="*/ 3352800 w 4258961"/>
              <a:gd name="connsiteY189" fmla="*/ 1818670 h 2018072"/>
              <a:gd name="connsiteX190" fmla="*/ 3355649 w 4258961"/>
              <a:gd name="connsiteY190" fmla="*/ 1827216 h 2018072"/>
              <a:gd name="connsiteX191" fmla="*/ 3378437 w 4258961"/>
              <a:gd name="connsiteY191" fmla="*/ 1830065 h 2018072"/>
              <a:gd name="connsiteX192" fmla="*/ 3432561 w 4258961"/>
              <a:gd name="connsiteY192" fmla="*/ 1832913 h 2018072"/>
              <a:gd name="connsiteX193" fmla="*/ 3480987 w 4258961"/>
              <a:gd name="connsiteY193" fmla="*/ 1855702 h 2018072"/>
              <a:gd name="connsiteX194" fmla="*/ 3492381 w 4258961"/>
              <a:gd name="connsiteY194" fmla="*/ 1861399 h 2018072"/>
              <a:gd name="connsiteX195" fmla="*/ 3512321 w 4258961"/>
              <a:gd name="connsiteY195" fmla="*/ 1864248 h 2018072"/>
              <a:gd name="connsiteX196" fmla="*/ 3560748 w 4258961"/>
              <a:gd name="connsiteY196" fmla="*/ 1869945 h 2018072"/>
              <a:gd name="connsiteX197" fmla="*/ 3617720 w 4258961"/>
              <a:gd name="connsiteY197" fmla="*/ 1881340 h 2018072"/>
              <a:gd name="connsiteX198" fmla="*/ 3626265 w 4258961"/>
              <a:gd name="connsiteY198" fmla="*/ 1887037 h 2018072"/>
              <a:gd name="connsiteX199" fmla="*/ 3631963 w 4258961"/>
              <a:gd name="connsiteY199" fmla="*/ 1904128 h 2018072"/>
              <a:gd name="connsiteX200" fmla="*/ 3745906 w 4258961"/>
              <a:gd name="connsiteY200" fmla="*/ 1915523 h 2018072"/>
              <a:gd name="connsiteX201" fmla="*/ 3748755 w 4258961"/>
              <a:gd name="connsiteY201" fmla="*/ 1926917 h 2018072"/>
              <a:gd name="connsiteX202" fmla="*/ 3760149 w 4258961"/>
              <a:gd name="connsiteY202" fmla="*/ 1929766 h 2018072"/>
              <a:gd name="connsiteX203" fmla="*/ 3808576 w 4258961"/>
              <a:gd name="connsiteY203" fmla="*/ 1932614 h 2018072"/>
              <a:gd name="connsiteX204" fmla="*/ 3822819 w 4258961"/>
              <a:gd name="connsiteY204" fmla="*/ 1935463 h 2018072"/>
              <a:gd name="connsiteX205" fmla="*/ 3828516 w 4258961"/>
              <a:gd name="connsiteY205" fmla="*/ 1944009 h 2018072"/>
              <a:gd name="connsiteX206" fmla="*/ 3874093 w 4258961"/>
              <a:gd name="connsiteY206" fmla="*/ 1946857 h 2018072"/>
              <a:gd name="connsiteX207" fmla="*/ 3876942 w 4258961"/>
              <a:gd name="connsiteY207" fmla="*/ 1955403 h 2018072"/>
              <a:gd name="connsiteX208" fmla="*/ 3919671 w 4258961"/>
              <a:gd name="connsiteY208" fmla="*/ 1966797 h 2018072"/>
              <a:gd name="connsiteX209" fmla="*/ 3922520 w 4258961"/>
              <a:gd name="connsiteY209" fmla="*/ 1978192 h 2018072"/>
              <a:gd name="connsiteX210" fmla="*/ 3962400 w 4258961"/>
              <a:gd name="connsiteY210" fmla="*/ 1986738 h 2018072"/>
              <a:gd name="connsiteX211" fmla="*/ 4007977 w 4258961"/>
              <a:gd name="connsiteY211" fmla="*/ 1983889 h 2018072"/>
              <a:gd name="connsiteX212" fmla="*/ 4022220 w 4258961"/>
              <a:gd name="connsiteY212" fmla="*/ 1986738 h 2018072"/>
              <a:gd name="connsiteX213" fmla="*/ 4025069 w 4258961"/>
              <a:gd name="connsiteY213" fmla="*/ 2003829 h 2018072"/>
              <a:gd name="connsiteX214" fmla="*/ 4042161 w 4258961"/>
              <a:gd name="connsiteY214" fmla="*/ 2006678 h 2018072"/>
              <a:gd name="connsiteX215" fmla="*/ 4099133 w 4258961"/>
              <a:gd name="connsiteY215" fmla="*/ 2009526 h 2018072"/>
              <a:gd name="connsiteX216" fmla="*/ 4136164 w 4258961"/>
              <a:gd name="connsiteY216" fmla="*/ 2018072 h 2018072"/>
              <a:gd name="connsiteX217" fmla="*/ 4218774 w 4258961"/>
              <a:gd name="connsiteY217" fmla="*/ 2015224 h 2018072"/>
              <a:gd name="connsiteX218" fmla="*/ 4247260 w 4258961"/>
              <a:gd name="connsiteY218" fmla="*/ 2009526 h 2018072"/>
              <a:gd name="connsiteX219" fmla="*/ 4255806 w 4258961"/>
              <a:gd name="connsiteY219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800455 w 4258961"/>
              <a:gd name="connsiteY33" fmla="*/ 300368 h 2018072"/>
              <a:gd name="connsiteX34" fmla="*/ 843185 w 4258961"/>
              <a:gd name="connsiteY34" fmla="*/ 320308 h 2018072"/>
              <a:gd name="connsiteX35" fmla="*/ 860277 w 4258961"/>
              <a:gd name="connsiteY35" fmla="*/ 328854 h 2018072"/>
              <a:gd name="connsiteX36" fmla="*/ 874520 w 4258961"/>
              <a:gd name="connsiteY36" fmla="*/ 343097 h 2018072"/>
              <a:gd name="connsiteX37" fmla="*/ 883065 w 4258961"/>
              <a:gd name="connsiteY37" fmla="*/ 345945 h 2018072"/>
              <a:gd name="connsiteX38" fmla="*/ 920097 w 4258961"/>
              <a:gd name="connsiteY38" fmla="*/ 351642 h 2018072"/>
              <a:gd name="connsiteX39" fmla="*/ 928643 w 4258961"/>
              <a:gd name="connsiteY39" fmla="*/ 365885 h 2018072"/>
              <a:gd name="connsiteX40" fmla="*/ 942886 w 4258961"/>
              <a:gd name="connsiteY40" fmla="*/ 377280 h 2018072"/>
              <a:gd name="connsiteX41" fmla="*/ 945734 w 4258961"/>
              <a:gd name="connsiteY41" fmla="*/ 385825 h 2018072"/>
              <a:gd name="connsiteX42" fmla="*/ 957129 w 4258961"/>
              <a:gd name="connsiteY42" fmla="*/ 402917 h 2018072"/>
              <a:gd name="connsiteX43" fmla="*/ 962826 w 4258961"/>
              <a:gd name="connsiteY43" fmla="*/ 411463 h 2018072"/>
              <a:gd name="connsiteX44" fmla="*/ 965675 w 4258961"/>
              <a:gd name="connsiteY44" fmla="*/ 420009 h 2018072"/>
              <a:gd name="connsiteX45" fmla="*/ 971372 w 4258961"/>
              <a:gd name="connsiteY45" fmla="*/ 445646 h 2018072"/>
              <a:gd name="connsiteX46" fmla="*/ 974220 w 4258961"/>
              <a:gd name="connsiteY46" fmla="*/ 465586 h 2018072"/>
              <a:gd name="connsiteX47" fmla="*/ 982766 w 4258961"/>
              <a:gd name="connsiteY47" fmla="*/ 468435 h 2018072"/>
              <a:gd name="connsiteX48" fmla="*/ 991312 w 4258961"/>
              <a:gd name="connsiteY48" fmla="*/ 474132 h 2018072"/>
              <a:gd name="connsiteX49" fmla="*/ 999858 w 4258961"/>
              <a:gd name="connsiteY49" fmla="*/ 482678 h 2018072"/>
              <a:gd name="connsiteX50" fmla="*/ 1016949 w 4258961"/>
              <a:gd name="connsiteY50" fmla="*/ 488375 h 2018072"/>
              <a:gd name="connsiteX51" fmla="*/ 1022647 w 4258961"/>
              <a:gd name="connsiteY51" fmla="*/ 494072 h 2018072"/>
              <a:gd name="connsiteX52" fmla="*/ 1031192 w 4258961"/>
              <a:gd name="connsiteY52" fmla="*/ 499769 h 2018072"/>
              <a:gd name="connsiteX53" fmla="*/ 1039738 w 4258961"/>
              <a:gd name="connsiteY53" fmla="*/ 516861 h 2018072"/>
              <a:gd name="connsiteX54" fmla="*/ 1051133 w 4258961"/>
              <a:gd name="connsiteY54" fmla="*/ 519710 h 2018072"/>
              <a:gd name="connsiteX55" fmla="*/ 1068224 w 4258961"/>
              <a:gd name="connsiteY55" fmla="*/ 525407 h 2018072"/>
              <a:gd name="connsiteX56" fmla="*/ 1082467 w 4258961"/>
              <a:gd name="connsiteY56" fmla="*/ 528255 h 2018072"/>
              <a:gd name="connsiteX57" fmla="*/ 1091013 w 4258961"/>
              <a:gd name="connsiteY57" fmla="*/ 531104 h 2018072"/>
              <a:gd name="connsiteX58" fmla="*/ 1139439 w 4258961"/>
              <a:gd name="connsiteY58" fmla="*/ 539650 h 2018072"/>
              <a:gd name="connsiteX59" fmla="*/ 1150834 w 4258961"/>
              <a:gd name="connsiteY59" fmla="*/ 553893 h 2018072"/>
              <a:gd name="connsiteX60" fmla="*/ 1156531 w 4258961"/>
              <a:gd name="connsiteY60" fmla="*/ 562439 h 2018072"/>
              <a:gd name="connsiteX61" fmla="*/ 1193563 w 4258961"/>
              <a:gd name="connsiteY61" fmla="*/ 565287 h 2018072"/>
              <a:gd name="connsiteX62" fmla="*/ 1219200 w 4258961"/>
              <a:gd name="connsiteY62" fmla="*/ 570984 h 2018072"/>
              <a:gd name="connsiteX63" fmla="*/ 1230594 w 4258961"/>
              <a:gd name="connsiteY63" fmla="*/ 585227 h 2018072"/>
              <a:gd name="connsiteX64" fmla="*/ 1239140 w 4258961"/>
              <a:gd name="connsiteY64" fmla="*/ 588076 h 2018072"/>
              <a:gd name="connsiteX65" fmla="*/ 1247686 w 4258961"/>
              <a:gd name="connsiteY65" fmla="*/ 622259 h 2018072"/>
              <a:gd name="connsiteX66" fmla="*/ 1250534 w 4258961"/>
              <a:gd name="connsiteY66" fmla="*/ 650745 h 2018072"/>
              <a:gd name="connsiteX67" fmla="*/ 1273323 w 4258961"/>
              <a:gd name="connsiteY67" fmla="*/ 653594 h 2018072"/>
              <a:gd name="connsiteX68" fmla="*/ 1281869 w 4258961"/>
              <a:gd name="connsiteY68" fmla="*/ 710566 h 2018072"/>
              <a:gd name="connsiteX69" fmla="*/ 1293263 w 4258961"/>
              <a:gd name="connsiteY69" fmla="*/ 713414 h 2018072"/>
              <a:gd name="connsiteX70" fmla="*/ 1296112 w 4258961"/>
              <a:gd name="connsiteY70" fmla="*/ 739052 h 2018072"/>
              <a:gd name="connsiteX71" fmla="*/ 1301809 w 4258961"/>
              <a:gd name="connsiteY71" fmla="*/ 747597 h 2018072"/>
              <a:gd name="connsiteX72" fmla="*/ 1304658 w 4258961"/>
              <a:gd name="connsiteY72" fmla="*/ 761840 h 2018072"/>
              <a:gd name="connsiteX73" fmla="*/ 1318901 w 4258961"/>
              <a:gd name="connsiteY73" fmla="*/ 764689 h 2018072"/>
              <a:gd name="connsiteX74" fmla="*/ 1347387 w 4258961"/>
              <a:gd name="connsiteY74" fmla="*/ 767538 h 2018072"/>
              <a:gd name="connsiteX75" fmla="*/ 1355933 w 4258961"/>
              <a:gd name="connsiteY75" fmla="*/ 804569 h 2018072"/>
              <a:gd name="connsiteX76" fmla="*/ 1373024 w 4258961"/>
              <a:gd name="connsiteY76" fmla="*/ 810267 h 2018072"/>
              <a:gd name="connsiteX77" fmla="*/ 1381570 w 4258961"/>
              <a:gd name="connsiteY77" fmla="*/ 813115 h 2018072"/>
              <a:gd name="connsiteX78" fmla="*/ 1410056 w 4258961"/>
              <a:gd name="connsiteY78" fmla="*/ 821661 h 2018072"/>
              <a:gd name="connsiteX79" fmla="*/ 1424299 w 4258961"/>
              <a:gd name="connsiteY79" fmla="*/ 827358 h 2018072"/>
              <a:gd name="connsiteX80" fmla="*/ 1441391 w 4258961"/>
              <a:gd name="connsiteY80" fmla="*/ 833055 h 2018072"/>
              <a:gd name="connsiteX81" fmla="*/ 1449936 w 4258961"/>
              <a:gd name="connsiteY81" fmla="*/ 835904 h 2018072"/>
              <a:gd name="connsiteX82" fmla="*/ 1458482 w 4258961"/>
              <a:gd name="connsiteY82" fmla="*/ 841601 h 2018072"/>
              <a:gd name="connsiteX83" fmla="*/ 1467028 w 4258961"/>
              <a:gd name="connsiteY83" fmla="*/ 844450 h 2018072"/>
              <a:gd name="connsiteX84" fmla="*/ 1484120 w 4258961"/>
              <a:gd name="connsiteY84" fmla="*/ 858693 h 2018072"/>
              <a:gd name="connsiteX85" fmla="*/ 1495514 w 4258961"/>
              <a:gd name="connsiteY85" fmla="*/ 864390 h 2018072"/>
              <a:gd name="connsiteX86" fmla="*/ 1512606 w 4258961"/>
              <a:gd name="connsiteY86" fmla="*/ 875784 h 2018072"/>
              <a:gd name="connsiteX87" fmla="*/ 1521151 w 4258961"/>
              <a:gd name="connsiteY87" fmla="*/ 878633 h 2018072"/>
              <a:gd name="connsiteX88" fmla="*/ 1538243 w 4258961"/>
              <a:gd name="connsiteY88" fmla="*/ 890027 h 2018072"/>
              <a:gd name="connsiteX89" fmla="*/ 1546789 w 4258961"/>
              <a:gd name="connsiteY89" fmla="*/ 892876 h 2018072"/>
              <a:gd name="connsiteX90" fmla="*/ 1555334 w 4258961"/>
              <a:gd name="connsiteY90" fmla="*/ 898573 h 2018072"/>
              <a:gd name="connsiteX91" fmla="*/ 1561032 w 4258961"/>
              <a:gd name="connsiteY91" fmla="*/ 904270 h 2018072"/>
              <a:gd name="connsiteX92" fmla="*/ 1569577 w 4258961"/>
              <a:gd name="connsiteY92" fmla="*/ 907119 h 2018072"/>
              <a:gd name="connsiteX93" fmla="*/ 1572426 w 4258961"/>
              <a:gd name="connsiteY93" fmla="*/ 915665 h 2018072"/>
              <a:gd name="connsiteX94" fmla="*/ 1583820 w 4258961"/>
              <a:gd name="connsiteY94" fmla="*/ 932756 h 2018072"/>
              <a:gd name="connsiteX95" fmla="*/ 1589518 w 4258961"/>
              <a:gd name="connsiteY95" fmla="*/ 949848 h 2018072"/>
              <a:gd name="connsiteX96" fmla="*/ 1592366 w 4258961"/>
              <a:gd name="connsiteY96" fmla="*/ 958394 h 2018072"/>
              <a:gd name="connsiteX97" fmla="*/ 1598063 w 4258961"/>
              <a:gd name="connsiteY97" fmla="*/ 981183 h 2018072"/>
              <a:gd name="connsiteX98" fmla="*/ 1603761 w 4258961"/>
              <a:gd name="connsiteY98" fmla="*/ 989728 h 2018072"/>
              <a:gd name="connsiteX99" fmla="*/ 1612306 w 4258961"/>
              <a:gd name="connsiteY99" fmla="*/ 1009668 h 2018072"/>
              <a:gd name="connsiteX100" fmla="*/ 1620852 w 4258961"/>
              <a:gd name="connsiteY100" fmla="*/ 1026760 h 2018072"/>
              <a:gd name="connsiteX101" fmla="*/ 1637944 w 4258961"/>
              <a:gd name="connsiteY101" fmla="*/ 1032457 h 2018072"/>
              <a:gd name="connsiteX102" fmla="*/ 1643641 w 4258961"/>
              <a:gd name="connsiteY102" fmla="*/ 1041003 h 2018072"/>
              <a:gd name="connsiteX103" fmla="*/ 1660733 w 4258961"/>
              <a:gd name="connsiteY103" fmla="*/ 1058095 h 2018072"/>
              <a:gd name="connsiteX104" fmla="*/ 1672127 w 4258961"/>
              <a:gd name="connsiteY104" fmla="*/ 1075186 h 2018072"/>
              <a:gd name="connsiteX105" fmla="*/ 1689219 w 4258961"/>
              <a:gd name="connsiteY105" fmla="*/ 1089429 h 2018072"/>
              <a:gd name="connsiteX106" fmla="*/ 1700613 w 4258961"/>
              <a:gd name="connsiteY106" fmla="*/ 1097975 h 2018072"/>
              <a:gd name="connsiteX107" fmla="*/ 1723402 w 4258961"/>
              <a:gd name="connsiteY107" fmla="*/ 1103672 h 2018072"/>
              <a:gd name="connsiteX108" fmla="*/ 1729099 w 4258961"/>
              <a:gd name="connsiteY108" fmla="*/ 1112218 h 2018072"/>
              <a:gd name="connsiteX109" fmla="*/ 1740493 w 4258961"/>
              <a:gd name="connsiteY109" fmla="*/ 1115067 h 2018072"/>
              <a:gd name="connsiteX110" fmla="*/ 1749039 w 4258961"/>
              <a:gd name="connsiteY110" fmla="*/ 1120764 h 2018072"/>
              <a:gd name="connsiteX111" fmla="*/ 1760434 w 4258961"/>
              <a:gd name="connsiteY111" fmla="*/ 1135007 h 2018072"/>
              <a:gd name="connsiteX112" fmla="*/ 1768979 w 4258961"/>
              <a:gd name="connsiteY112" fmla="*/ 1140704 h 2018072"/>
              <a:gd name="connsiteX113" fmla="*/ 1786071 w 4258961"/>
              <a:gd name="connsiteY113" fmla="*/ 1163493 h 2018072"/>
              <a:gd name="connsiteX114" fmla="*/ 1791768 w 4258961"/>
              <a:gd name="connsiteY114" fmla="*/ 1180584 h 2018072"/>
              <a:gd name="connsiteX115" fmla="*/ 1794617 w 4258961"/>
              <a:gd name="connsiteY115" fmla="*/ 1191979 h 2018072"/>
              <a:gd name="connsiteX116" fmla="*/ 1828800 w 4258961"/>
              <a:gd name="connsiteY116" fmla="*/ 1194827 h 2018072"/>
              <a:gd name="connsiteX117" fmla="*/ 1843043 w 4258961"/>
              <a:gd name="connsiteY117" fmla="*/ 1209070 h 2018072"/>
              <a:gd name="connsiteX118" fmla="*/ 1848740 w 4258961"/>
              <a:gd name="connsiteY118" fmla="*/ 1214768 h 2018072"/>
              <a:gd name="connsiteX119" fmla="*/ 1854437 w 4258961"/>
              <a:gd name="connsiteY119" fmla="*/ 1223313 h 2018072"/>
              <a:gd name="connsiteX120" fmla="*/ 1882923 w 4258961"/>
              <a:gd name="connsiteY120" fmla="*/ 1229011 h 2018072"/>
              <a:gd name="connsiteX121" fmla="*/ 1897166 w 4258961"/>
              <a:gd name="connsiteY121" fmla="*/ 1231859 h 2018072"/>
              <a:gd name="connsiteX122" fmla="*/ 1908561 w 4258961"/>
              <a:gd name="connsiteY122" fmla="*/ 1246102 h 2018072"/>
              <a:gd name="connsiteX123" fmla="*/ 1914258 w 4258961"/>
              <a:gd name="connsiteY123" fmla="*/ 1257497 h 2018072"/>
              <a:gd name="connsiteX124" fmla="*/ 1922804 w 4258961"/>
              <a:gd name="connsiteY124" fmla="*/ 1263194 h 2018072"/>
              <a:gd name="connsiteX125" fmla="*/ 1931349 w 4258961"/>
              <a:gd name="connsiteY125" fmla="*/ 1271740 h 2018072"/>
              <a:gd name="connsiteX126" fmla="*/ 1934198 w 4258961"/>
              <a:gd name="connsiteY126" fmla="*/ 1280285 h 2018072"/>
              <a:gd name="connsiteX127" fmla="*/ 1937047 w 4258961"/>
              <a:gd name="connsiteY127" fmla="*/ 1308771 h 2018072"/>
              <a:gd name="connsiteX128" fmla="*/ 1959835 w 4258961"/>
              <a:gd name="connsiteY128" fmla="*/ 1328711 h 2018072"/>
              <a:gd name="connsiteX129" fmla="*/ 1965533 w 4258961"/>
              <a:gd name="connsiteY129" fmla="*/ 1334409 h 2018072"/>
              <a:gd name="connsiteX130" fmla="*/ 1971230 w 4258961"/>
              <a:gd name="connsiteY130" fmla="*/ 1342954 h 2018072"/>
              <a:gd name="connsiteX131" fmla="*/ 1999716 w 4258961"/>
              <a:gd name="connsiteY131" fmla="*/ 1357197 h 2018072"/>
              <a:gd name="connsiteX132" fmla="*/ 2005413 w 4258961"/>
              <a:gd name="connsiteY132" fmla="*/ 1362895 h 2018072"/>
              <a:gd name="connsiteX133" fmla="*/ 2016807 w 4258961"/>
              <a:gd name="connsiteY133" fmla="*/ 1365743 h 2018072"/>
              <a:gd name="connsiteX134" fmla="*/ 2025353 w 4258961"/>
              <a:gd name="connsiteY134" fmla="*/ 1368592 h 2018072"/>
              <a:gd name="connsiteX135" fmla="*/ 2033899 w 4258961"/>
              <a:gd name="connsiteY135" fmla="*/ 1374289 h 2018072"/>
              <a:gd name="connsiteX136" fmla="*/ 2050991 w 4258961"/>
              <a:gd name="connsiteY136" fmla="*/ 1379986 h 2018072"/>
              <a:gd name="connsiteX137" fmla="*/ 2093720 w 4258961"/>
              <a:gd name="connsiteY137" fmla="*/ 1385683 h 2018072"/>
              <a:gd name="connsiteX138" fmla="*/ 2096568 w 4258961"/>
              <a:gd name="connsiteY138" fmla="*/ 1411321 h 2018072"/>
              <a:gd name="connsiteX139" fmla="*/ 2173480 w 4258961"/>
              <a:gd name="connsiteY139" fmla="*/ 1417018 h 2018072"/>
              <a:gd name="connsiteX140" fmla="*/ 2176329 w 4258961"/>
              <a:gd name="connsiteY140" fmla="*/ 1428412 h 2018072"/>
              <a:gd name="connsiteX141" fmla="*/ 2182026 w 4258961"/>
              <a:gd name="connsiteY141" fmla="*/ 1434110 h 2018072"/>
              <a:gd name="connsiteX142" fmla="*/ 2199118 w 4258961"/>
              <a:gd name="connsiteY142" fmla="*/ 1445504 h 2018072"/>
              <a:gd name="connsiteX143" fmla="*/ 2221906 w 4258961"/>
              <a:gd name="connsiteY143" fmla="*/ 1454050 h 2018072"/>
              <a:gd name="connsiteX144" fmla="*/ 2236149 w 4258961"/>
              <a:gd name="connsiteY144" fmla="*/ 1465444 h 2018072"/>
              <a:gd name="connsiteX145" fmla="*/ 2247544 w 4258961"/>
              <a:gd name="connsiteY145" fmla="*/ 1476839 h 2018072"/>
              <a:gd name="connsiteX146" fmla="*/ 2264635 w 4258961"/>
              <a:gd name="connsiteY146" fmla="*/ 1482536 h 2018072"/>
              <a:gd name="connsiteX147" fmla="*/ 2273181 w 4258961"/>
              <a:gd name="connsiteY147" fmla="*/ 1488233 h 2018072"/>
              <a:gd name="connsiteX148" fmla="*/ 2295970 w 4258961"/>
              <a:gd name="connsiteY148" fmla="*/ 1493930 h 2018072"/>
              <a:gd name="connsiteX149" fmla="*/ 2304516 w 4258961"/>
              <a:gd name="connsiteY149" fmla="*/ 1496779 h 2018072"/>
              <a:gd name="connsiteX150" fmla="*/ 2307364 w 4258961"/>
              <a:gd name="connsiteY150" fmla="*/ 1505325 h 2018072"/>
              <a:gd name="connsiteX151" fmla="*/ 2310213 w 4258961"/>
              <a:gd name="connsiteY151" fmla="*/ 1539508 h 2018072"/>
              <a:gd name="connsiteX152" fmla="*/ 2321607 w 4258961"/>
              <a:gd name="connsiteY152" fmla="*/ 1542356 h 2018072"/>
              <a:gd name="connsiteX153" fmla="*/ 2392822 w 4258961"/>
              <a:gd name="connsiteY153" fmla="*/ 1545205 h 2018072"/>
              <a:gd name="connsiteX154" fmla="*/ 2407065 w 4258961"/>
              <a:gd name="connsiteY154" fmla="*/ 1556599 h 2018072"/>
              <a:gd name="connsiteX155" fmla="*/ 2458340 w 4258961"/>
              <a:gd name="connsiteY155" fmla="*/ 1562297 h 2018072"/>
              <a:gd name="connsiteX156" fmla="*/ 2483977 w 4258961"/>
              <a:gd name="connsiteY156" fmla="*/ 1565145 h 2018072"/>
              <a:gd name="connsiteX157" fmla="*/ 2506766 w 4258961"/>
              <a:gd name="connsiteY157" fmla="*/ 1576540 h 2018072"/>
              <a:gd name="connsiteX158" fmla="*/ 2560890 w 4258961"/>
              <a:gd name="connsiteY158" fmla="*/ 1582237 h 2018072"/>
              <a:gd name="connsiteX159" fmla="*/ 2592224 w 4258961"/>
              <a:gd name="connsiteY159" fmla="*/ 1590783 h 2018072"/>
              <a:gd name="connsiteX160" fmla="*/ 2603619 w 4258961"/>
              <a:gd name="connsiteY160" fmla="*/ 1593631 h 2018072"/>
              <a:gd name="connsiteX161" fmla="*/ 2620710 w 4258961"/>
              <a:gd name="connsiteY161" fmla="*/ 1596480 h 2018072"/>
              <a:gd name="connsiteX162" fmla="*/ 2623559 w 4258961"/>
              <a:gd name="connsiteY162" fmla="*/ 1605025 h 2018072"/>
              <a:gd name="connsiteX163" fmla="*/ 2663439 w 4258961"/>
              <a:gd name="connsiteY163" fmla="*/ 1627814 h 2018072"/>
              <a:gd name="connsiteX164" fmla="*/ 2666288 w 4258961"/>
              <a:gd name="connsiteY164" fmla="*/ 1642057 h 2018072"/>
              <a:gd name="connsiteX165" fmla="*/ 2714714 w 4258961"/>
              <a:gd name="connsiteY165" fmla="*/ 1653452 h 2018072"/>
              <a:gd name="connsiteX166" fmla="*/ 2751746 w 4258961"/>
              <a:gd name="connsiteY166" fmla="*/ 1659149 h 2018072"/>
              <a:gd name="connsiteX167" fmla="*/ 2771686 w 4258961"/>
              <a:gd name="connsiteY167" fmla="*/ 1664846 h 2018072"/>
              <a:gd name="connsiteX168" fmla="*/ 2874235 w 4258961"/>
              <a:gd name="connsiteY168" fmla="*/ 1670543 h 2018072"/>
              <a:gd name="connsiteX169" fmla="*/ 2891327 w 4258961"/>
              <a:gd name="connsiteY169" fmla="*/ 1679089 h 2018072"/>
              <a:gd name="connsiteX170" fmla="*/ 2934056 w 4258961"/>
              <a:gd name="connsiteY170" fmla="*/ 1687635 h 2018072"/>
              <a:gd name="connsiteX171" fmla="*/ 2939753 w 4258961"/>
              <a:gd name="connsiteY171" fmla="*/ 1699029 h 2018072"/>
              <a:gd name="connsiteX172" fmla="*/ 2942602 w 4258961"/>
              <a:gd name="connsiteY172" fmla="*/ 1716121 h 2018072"/>
              <a:gd name="connsiteX173" fmla="*/ 2945450 w 4258961"/>
              <a:gd name="connsiteY173" fmla="*/ 1727515 h 2018072"/>
              <a:gd name="connsiteX174" fmla="*/ 2948299 w 4258961"/>
              <a:gd name="connsiteY174" fmla="*/ 1736061 h 2018072"/>
              <a:gd name="connsiteX175" fmla="*/ 3056546 w 4258961"/>
              <a:gd name="connsiteY175" fmla="*/ 1738910 h 2018072"/>
              <a:gd name="connsiteX176" fmla="*/ 3070789 w 4258961"/>
              <a:gd name="connsiteY176" fmla="*/ 1747455 h 2018072"/>
              <a:gd name="connsiteX177" fmla="*/ 3102123 w 4258961"/>
              <a:gd name="connsiteY177" fmla="*/ 1753153 h 2018072"/>
              <a:gd name="connsiteX178" fmla="*/ 3122063 w 4258961"/>
              <a:gd name="connsiteY178" fmla="*/ 1758850 h 2018072"/>
              <a:gd name="connsiteX179" fmla="*/ 3133458 w 4258961"/>
              <a:gd name="connsiteY179" fmla="*/ 1761698 h 2018072"/>
              <a:gd name="connsiteX180" fmla="*/ 3142004 w 4258961"/>
              <a:gd name="connsiteY180" fmla="*/ 1764547 h 2018072"/>
              <a:gd name="connsiteX181" fmla="*/ 3216067 w 4258961"/>
              <a:gd name="connsiteY181" fmla="*/ 1770244 h 2018072"/>
              <a:gd name="connsiteX182" fmla="*/ 3218916 w 4258961"/>
              <a:gd name="connsiteY182" fmla="*/ 1778790 h 2018072"/>
              <a:gd name="connsiteX183" fmla="*/ 3236007 w 4258961"/>
              <a:gd name="connsiteY183" fmla="*/ 1781639 h 2018072"/>
              <a:gd name="connsiteX184" fmla="*/ 3258796 w 4258961"/>
              <a:gd name="connsiteY184" fmla="*/ 1784487 h 2018072"/>
              <a:gd name="connsiteX185" fmla="*/ 3267342 w 4258961"/>
              <a:gd name="connsiteY185" fmla="*/ 1790184 h 2018072"/>
              <a:gd name="connsiteX186" fmla="*/ 3290131 w 4258961"/>
              <a:gd name="connsiteY186" fmla="*/ 1795882 h 2018072"/>
              <a:gd name="connsiteX187" fmla="*/ 3295828 w 4258961"/>
              <a:gd name="connsiteY187" fmla="*/ 1812973 h 2018072"/>
              <a:gd name="connsiteX188" fmla="*/ 3298677 w 4258961"/>
              <a:gd name="connsiteY188" fmla="*/ 1821519 h 2018072"/>
              <a:gd name="connsiteX189" fmla="*/ 3352800 w 4258961"/>
              <a:gd name="connsiteY189" fmla="*/ 1818670 h 2018072"/>
              <a:gd name="connsiteX190" fmla="*/ 3355649 w 4258961"/>
              <a:gd name="connsiteY190" fmla="*/ 1827216 h 2018072"/>
              <a:gd name="connsiteX191" fmla="*/ 3378437 w 4258961"/>
              <a:gd name="connsiteY191" fmla="*/ 1830065 h 2018072"/>
              <a:gd name="connsiteX192" fmla="*/ 3432561 w 4258961"/>
              <a:gd name="connsiteY192" fmla="*/ 1832913 h 2018072"/>
              <a:gd name="connsiteX193" fmla="*/ 3480987 w 4258961"/>
              <a:gd name="connsiteY193" fmla="*/ 1855702 h 2018072"/>
              <a:gd name="connsiteX194" fmla="*/ 3492381 w 4258961"/>
              <a:gd name="connsiteY194" fmla="*/ 1861399 h 2018072"/>
              <a:gd name="connsiteX195" fmla="*/ 3512321 w 4258961"/>
              <a:gd name="connsiteY195" fmla="*/ 1864248 h 2018072"/>
              <a:gd name="connsiteX196" fmla="*/ 3560748 w 4258961"/>
              <a:gd name="connsiteY196" fmla="*/ 1869945 h 2018072"/>
              <a:gd name="connsiteX197" fmla="*/ 3617720 w 4258961"/>
              <a:gd name="connsiteY197" fmla="*/ 1881340 h 2018072"/>
              <a:gd name="connsiteX198" fmla="*/ 3626265 w 4258961"/>
              <a:gd name="connsiteY198" fmla="*/ 1887037 h 2018072"/>
              <a:gd name="connsiteX199" fmla="*/ 3631963 w 4258961"/>
              <a:gd name="connsiteY199" fmla="*/ 1904128 h 2018072"/>
              <a:gd name="connsiteX200" fmla="*/ 3745906 w 4258961"/>
              <a:gd name="connsiteY200" fmla="*/ 1915523 h 2018072"/>
              <a:gd name="connsiteX201" fmla="*/ 3748755 w 4258961"/>
              <a:gd name="connsiteY201" fmla="*/ 1926917 h 2018072"/>
              <a:gd name="connsiteX202" fmla="*/ 3760149 w 4258961"/>
              <a:gd name="connsiteY202" fmla="*/ 1929766 h 2018072"/>
              <a:gd name="connsiteX203" fmla="*/ 3808576 w 4258961"/>
              <a:gd name="connsiteY203" fmla="*/ 1932614 h 2018072"/>
              <a:gd name="connsiteX204" fmla="*/ 3822819 w 4258961"/>
              <a:gd name="connsiteY204" fmla="*/ 1935463 h 2018072"/>
              <a:gd name="connsiteX205" fmla="*/ 3828516 w 4258961"/>
              <a:gd name="connsiteY205" fmla="*/ 1944009 h 2018072"/>
              <a:gd name="connsiteX206" fmla="*/ 3874093 w 4258961"/>
              <a:gd name="connsiteY206" fmla="*/ 1946857 h 2018072"/>
              <a:gd name="connsiteX207" fmla="*/ 3876942 w 4258961"/>
              <a:gd name="connsiteY207" fmla="*/ 1955403 h 2018072"/>
              <a:gd name="connsiteX208" fmla="*/ 3919671 w 4258961"/>
              <a:gd name="connsiteY208" fmla="*/ 1966797 h 2018072"/>
              <a:gd name="connsiteX209" fmla="*/ 3922520 w 4258961"/>
              <a:gd name="connsiteY209" fmla="*/ 1978192 h 2018072"/>
              <a:gd name="connsiteX210" fmla="*/ 3962400 w 4258961"/>
              <a:gd name="connsiteY210" fmla="*/ 1986738 h 2018072"/>
              <a:gd name="connsiteX211" fmla="*/ 4007977 w 4258961"/>
              <a:gd name="connsiteY211" fmla="*/ 1983889 h 2018072"/>
              <a:gd name="connsiteX212" fmla="*/ 4022220 w 4258961"/>
              <a:gd name="connsiteY212" fmla="*/ 1986738 h 2018072"/>
              <a:gd name="connsiteX213" fmla="*/ 4025069 w 4258961"/>
              <a:gd name="connsiteY213" fmla="*/ 2003829 h 2018072"/>
              <a:gd name="connsiteX214" fmla="*/ 4042161 w 4258961"/>
              <a:gd name="connsiteY214" fmla="*/ 2006678 h 2018072"/>
              <a:gd name="connsiteX215" fmla="*/ 4099133 w 4258961"/>
              <a:gd name="connsiteY215" fmla="*/ 2009526 h 2018072"/>
              <a:gd name="connsiteX216" fmla="*/ 4136164 w 4258961"/>
              <a:gd name="connsiteY216" fmla="*/ 2018072 h 2018072"/>
              <a:gd name="connsiteX217" fmla="*/ 4218774 w 4258961"/>
              <a:gd name="connsiteY217" fmla="*/ 2015224 h 2018072"/>
              <a:gd name="connsiteX218" fmla="*/ 4247260 w 4258961"/>
              <a:gd name="connsiteY218" fmla="*/ 2009526 h 2018072"/>
              <a:gd name="connsiteX219" fmla="*/ 4255806 w 4258961"/>
              <a:gd name="connsiteY219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6452 w 4258961"/>
              <a:gd name="connsiteY28" fmla="*/ 243396 h 2018072"/>
              <a:gd name="connsiteX29" fmla="*/ 720695 w 4258961"/>
              <a:gd name="connsiteY29" fmla="*/ 257639 h 2018072"/>
              <a:gd name="connsiteX30" fmla="*/ 732090 w 4258961"/>
              <a:gd name="connsiteY30" fmla="*/ 271882 h 2018072"/>
              <a:gd name="connsiteX31" fmla="*/ 749181 w 4258961"/>
              <a:gd name="connsiteY31" fmla="*/ 300367 h 2018072"/>
              <a:gd name="connsiteX32" fmla="*/ 800455 w 4258961"/>
              <a:gd name="connsiteY32" fmla="*/ 300368 h 2018072"/>
              <a:gd name="connsiteX33" fmla="*/ 843185 w 4258961"/>
              <a:gd name="connsiteY33" fmla="*/ 320308 h 2018072"/>
              <a:gd name="connsiteX34" fmla="*/ 860277 w 4258961"/>
              <a:gd name="connsiteY34" fmla="*/ 328854 h 2018072"/>
              <a:gd name="connsiteX35" fmla="*/ 874520 w 4258961"/>
              <a:gd name="connsiteY35" fmla="*/ 343097 h 2018072"/>
              <a:gd name="connsiteX36" fmla="*/ 883065 w 4258961"/>
              <a:gd name="connsiteY36" fmla="*/ 345945 h 2018072"/>
              <a:gd name="connsiteX37" fmla="*/ 920097 w 4258961"/>
              <a:gd name="connsiteY37" fmla="*/ 351642 h 2018072"/>
              <a:gd name="connsiteX38" fmla="*/ 928643 w 4258961"/>
              <a:gd name="connsiteY38" fmla="*/ 365885 h 2018072"/>
              <a:gd name="connsiteX39" fmla="*/ 942886 w 4258961"/>
              <a:gd name="connsiteY39" fmla="*/ 377280 h 2018072"/>
              <a:gd name="connsiteX40" fmla="*/ 945734 w 4258961"/>
              <a:gd name="connsiteY40" fmla="*/ 385825 h 2018072"/>
              <a:gd name="connsiteX41" fmla="*/ 957129 w 4258961"/>
              <a:gd name="connsiteY41" fmla="*/ 402917 h 2018072"/>
              <a:gd name="connsiteX42" fmla="*/ 962826 w 4258961"/>
              <a:gd name="connsiteY42" fmla="*/ 411463 h 2018072"/>
              <a:gd name="connsiteX43" fmla="*/ 965675 w 4258961"/>
              <a:gd name="connsiteY43" fmla="*/ 420009 h 2018072"/>
              <a:gd name="connsiteX44" fmla="*/ 971372 w 4258961"/>
              <a:gd name="connsiteY44" fmla="*/ 445646 h 2018072"/>
              <a:gd name="connsiteX45" fmla="*/ 974220 w 4258961"/>
              <a:gd name="connsiteY45" fmla="*/ 465586 h 2018072"/>
              <a:gd name="connsiteX46" fmla="*/ 982766 w 4258961"/>
              <a:gd name="connsiteY46" fmla="*/ 468435 h 2018072"/>
              <a:gd name="connsiteX47" fmla="*/ 991312 w 4258961"/>
              <a:gd name="connsiteY47" fmla="*/ 474132 h 2018072"/>
              <a:gd name="connsiteX48" fmla="*/ 999858 w 4258961"/>
              <a:gd name="connsiteY48" fmla="*/ 482678 h 2018072"/>
              <a:gd name="connsiteX49" fmla="*/ 1016949 w 4258961"/>
              <a:gd name="connsiteY49" fmla="*/ 488375 h 2018072"/>
              <a:gd name="connsiteX50" fmla="*/ 1022647 w 4258961"/>
              <a:gd name="connsiteY50" fmla="*/ 494072 h 2018072"/>
              <a:gd name="connsiteX51" fmla="*/ 1031192 w 4258961"/>
              <a:gd name="connsiteY51" fmla="*/ 499769 h 2018072"/>
              <a:gd name="connsiteX52" fmla="*/ 1039738 w 4258961"/>
              <a:gd name="connsiteY52" fmla="*/ 516861 h 2018072"/>
              <a:gd name="connsiteX53" fmla="*/ 1051133 w 4258961"/>
              <a:gd name="connsiteY53" fmla="*/ 519710 h 2018072"/>
              <a:gd name="connsiteX54" fmla="*/ 1068224 w 4258961"/>
              <a:gd name="connsiteY54" fmla="*/ 525407 h 2018072"/>
              <a:gd name="connsiteX55" fmla="*/ 1082467 w 4258961"/>
              <a:gd name="connsiteY55" fmla="*/ 528255 h 2018072"/>
              <a:gd name="connsiteX56" fmla="*/ 1091013 w 4258961"/>
              <a:gd name="connsiteY56" fmla="*/ 531104 h 2018072"/>
              <a:gd name="connsiteX57" fmla="*/ 1139439 w 4258961"/>
              <a:gd name="connsiteY57" fmla="*/ 539650 h 2018072"/>
              <a:gd name="connsiteX58" fmla="*/ 1150834 w 4258961"/>
              <a:gd name="connsiteY58" fmla="*/ 553893 h 2018072"/>
              <a:gd name="connsiteX59" fmla="*/ 1156531 w 4258961"/>
              <a:gd name="connsiteY59" fmla="*/ 562439 h 2018072"/>
              <a:gd name="connsiteX60" fmla="*/ 1193563 w 4258961"/>
              <a:gd name="connsiteY60" fmla="*/ 565287 h 2018072"/>
              <a:gd name="connsiteX61" fmla="*/ 1219200 w 4258961"/>
              <a:gd name="connsiteY61" fmla="*/ 570984 h 2018072"/>
              <a:gd name="connsiteX62" fmla="*/ 1230594 w 4258961"/>
              <a:gd name="connsiteY62" fmla="*/ 585227 h 2018072"/>
              <a:gd name="connsiteX63" fmla="*/ 1239140 w 4258961"/>
              <a:gd name="connsiteY63" fmla="*/ 588076 h 2018072"/>
              <a:gd name="connsiteX64" fmla="*/ 1247686 w 4258961"/>
              <a:gd name="connsiteY64" fmla="*/ 622259 h 2018072"/>
              <a:gd name="connsiteX65" fmla="*/ 1250534 w 4258961"/>
              <a:gd name="connsiteY65" fmla="*/ 650745 h 2018072"/>
              <a:gd name="connsiteX66" fmla="*/ 1273323 w 4258961"/>
              <a:gd name="connsiteY66" fmla="*/ 653594 h 2018072"/>
              <a:gd name="connsiteX67" fmla="*/ 1281869 w 4258961"/>
              <a:gd name="connsiteY67" fmla="*/ 710566 h 2018072"/>
              <a:gd name="connsiteX68" fmla="*/ 1293263 w 4258961"/>
              <a:gd name="connsiteY68" fmla="*/ 713414 h 2018072"/>
              <a:gd name="connsiteX69" fmla="*/ 1296112 w 4258961"/>
              <a:gd name="connsiteY69" fmla="*/ 739052 h 2018072"/>
              <a:gd name="connsiteX70" fmla="*/ 1301809 w 4258961"/>
              <a:gd name="connsiteY70" fmla="*/ 747597 h 2018072"/>
              <a:gd name="connsiteX71" fmla="*/ 1304658 w 4258961"/>
              <a:gd name="connsiteY71" fmla="*/ 761840 h 2018072"/>
              <a:gd name="connsiteX72" fmla="*/ 1318901 w 4258961"/>
              <a:gd name="connsiteY72" fmla="*/ 764689 h 2018072"/>
              <a:gd name="connsiteX73" fmla="*/ 1347387 w 4258961"/>
              <a:gd name="connsiteY73" fmla="*/ 767538 h 2018072"/>
              <a:gd name="connsiteX74" fmla="*/ 1355933 w 4258961"/>
              <a:gd name="connsiteY74" fmla="*/ 804569 h 2018072"/>
              <a:gd name="connsiteX75" fmla="*/ 1373024 w 4258961"/>
              <a:gd name="connsiteY75" fmla="*/ 810267 h 2018072"/>
              <a:gd name="connsiteX76" fmla="*/ 1381570 w 4258961"/>
              <a:gd name="connsiteY76" fmla="*/ 813115 h 2018072"/>
              <a:gd name="connsiteX77" fmla="*/ 1410056 w 4258961"/>
              <a:gd name="connsiteY77" fmla="*/ 821661 h 2018072"/>
              <a:gd name="connsiteX78" fmla="*/ 1424299 w 4258961"/>
              <a:gd name="connsiteY78" fmla="*/ 827358 h 2018072"/>
              <a:gd name="connsiteX79" fmla="*/ 1441391 w 4258961"/>
              <a:gd name="connsiteY79" fmla="*/ 833055 h 2018072"/>
              <a:gd name="connsiteX80" fmla="*/ 1449936 w 4258961"/>
              <a:gd name="connsiteY80" fmla="*/ 835904 h 2018072"/>
              <a:gd name="connsiteX81" fmla="*/ 1458482 w 4258961"/>
              <a:gd name="connsiteY81" fmla="*/ 841601 h 2018072"/>
              <a:gd name="connsiteX82" fmla="*/ 1467028 w 4258961"/>
              <a:gd name="connsiteY82" fmla="*/ 844450 h 2018072"/>
              <a:gd name="connsiteX83" fmla="*/ 1484120 w 4258961"/>
              <a:gd name="connsiteY83" fmla="*/ 858693 h 2018072"/>
              <a:gd name="connsiteX84" fmla="*/ 1495514 w 4258961"/>
              <a:gd name="connsiteY84" fmla="*/ 864390 h 2018072"/>
              <a:gd name="connsiteX85" fmla="*/ 1512606 w 4258961"/>
              <a:gd name="connsiteY85" fmla="*/ 875784 h 2018072"/>
              <a:gd name="connsiteX86" fmla="*/ 1521151 w 4258961"/>
              <a:gd name="connsiteY86" fmla="*/ 878633 h 2018072"/>
              <a:gd name="connsiteX87" fmla="*/ 1538243 w 4258961"/>
              <a:gd name="connsiteY87" fmla="*/ 890027 h 2018072"/>
              <a:gd name="connsiteX88" fmla="*/ 1546789 w 4258961"/>
              <a:gd name="connsiteY88" fmla="*/ 892876 h 2018072"/>
              <a:gd name="connsiteX89" fmla="*/ 1555334 w 4258961"/>
              <a:gd name="connsiteY89" fmla="*/ 898573 h 2018072"/>
              <a:gd name="connsiteX90" fmla="*/ 1561032 w 4258961"/>
              <a:gd name="connsiteY90" fmla="*/ 904270 h 2018072"/>
              <a:gd name="connsiteX91" fmla="*/ 1569577 w 4258961"/>
              <a:gd name="connsiteY91" fmla="*/ 907119 h 2018072"/>
              <a:gd name="connsiteX92" fmla="*/ 1572426 w 4258961"/>
              <a:gd name="connsiteY92" fmla="*/ 915665 h 2018072"/>
              <a:gd name="connsiteX93" fmla="*/ 1583820 w 4258961"/>
              <a:gd name="connsiteY93" fmla="*/ 932756 h 2018072"/>
              <a:gd name="connsiteX94" fmla="*/ 1589518 w 4258961"/>
              <a:gd name="connsiteY94" fmla="*/ 949848 h 2018072"/>
              <a:gd name="connsiteX95" fmla="*/ 1592366 w 4258961"/>
              <a:gd name="connsiteY95" fmla="*/ 958394 h 2018072"/>
              <a:gd name="connsiteX96" fmla="*/ 1598063 w 4258961"/>
              <a:gd name="connsiteY96" fmla="*/ 981183 h 2018072"/>
              <a:gd name="connsiteX97" fmla="*/ 1603761 w 4258961"/>
              <a:gd name="connsiteY97" fmla="*/ 989728 h 2018072"/>
              <a:gd name="connsiteX98" fmla="*/ 1612306 w 4258961"/>
              <a:gd name="connsiteY98" fmla="*/ 1009668 h 2018072"/>
              <a:gd name="connsiteX99" fmla="*/ 1620852 w 4258961"/>
              <a:gd name="connsiteY99" fmla="*/ 1026760 h 2018072"/>
              <a:gd name="connsiteX100" fmla="*/ 1637944 w 4258961"/>
              <a:gd name="connsiteY100" fmla="*/ 1032457 h 2018072"/>
              <a:gd name="connsiteX101" fmla="*/ 1643641 w 4258961"/>
              <a:gd name="connsiteY101" fmla="*/ 1041003 h 2018072"/>
              <a:gd name="connsiteX102" fmla="*/ 1660733 w 4258961"/>
              <a:gd name="connsiteY102" fmla="*/ 1058095 h 2018072"/>
              <a:gd name="connsiteX103" fmla="*/ 1672127 w 4258961"/>
              <a:gd name="connsiteY103" fmla="*/ 1075186 h 2018072"/>
              <a:gd name="connsiteX104" fmla="*/ 1689219 w 4258961"/>
              <a:gd name="connsiteY104" fmla="*/ 1089429 h 2018072"/>
              <a:gd name="connsiteX105" fmla="*/ 1700613 w 4258961"/>
              <a:gd name="connsiteY105" fmla="*/ 1097975 h 2018072"/>
              <a:gd name="connsiteX106" fmla="*/ 1723402 w 4258961"/>
              <a:gd name="connsiteY106" fmla="*/ 1103672 h 2018072"/>
              <a:gd name="connsiteX107" fmla="*/ 1729099 w 4258961"/>
              <a:gd name="connsiteY107" fmla="*/ 1112218 h 2018072"/>
              <a:gd name="connsiteX108" fmla="*/ 1740493 w 4258961"/>
              <a:gd name="connsiteY108" fmla="*/ 1115067 h 2018072"/>
              <a:gd name="connsiteX109" fmla="*/ 1749039 w 4258961"/>
              <a:gd name="connsiteY109" fmla="*/ 1120764 h 2018072"/>
              <a:gd name="connsiteX110" fmla="*/ 1760434 w 4258961"/>
              <a:gd name="connsiteY110" fmla="*/ 1135007 h 2018072"/>
              <a:gd name="connsiteX111" fmla="*/ 1768979 w 4258961"/>
              <a:gd name="connsiteY111" fmla="*/ 1140704 h 2018072"/>
              <a:gd name="connsiteX112" fmla="*/ 1786071 w 4258961"/>
              <a:gd name="connsiteY112" fmla="*/ 1163493 h 2018072"/>
              <a:gd name="connsiteX113" fmla="*/ 1791768 w 4258961"/>
              <a:gd name="connsiteY113" fmla="*/ 1180584 h 2018072"/>
              <a:gd name="connsiteX114" fmla="*/ 1794617 w 4258961"/>
              <a:gd name="connsiteY114" fmla="*/ 1191979 h 2018072"/>
              <a:gd name="connsiteX115" fmla="*/ 1828800 w 4258961"/>
              <a:gd name="connsiteY115" fmla="*/ 1194827 h 2018072"/>
              <a:gd name="connsiteX116" fmla="*/ 1843043 w 4258961"/>
              <a:gd name="connsiteY116" fmla="*/ 1209070 h 2018072"/>
              <a:gd name="connsiteX117" fmla="*/ 1848740 w 4258961"/>
              <a:gd name="connsiteY117" fmla="*/ 1214768 h 2018072"/>
              <a:gd name="connsiteX118" fmla="*/ 1854437 w 4258961"/>
              <a:gd name="connsiteY118" fmla="*/ 1223313 h 2018072"/>
              <a:gd name="connsiteX119" fmla="*/ 1882923 w 4258961"/>
              <a:gd name="connsiteY119" fmla="*/ 1229011 h 2018072"/>
              <a:gd name="connsiteX120" fmla="*/ 1897166 w 4258961"/>
              <a:gd name="connsiteY120" fmla="*/ 1231859 h 2018072"/>
              <a:gd name="connsiteX121" fmla="*/ 1908561 w 4258961"/>
              <a:gd name="connsiteY121" fmla="*/ 1246102 h 2018072"/>
              <a:gd name="connsiteX122" fmla="*/ 1914258 w 4258961"/>
              <a:gd name="connsiteY122" fmla="*/ 1257497 h 2018072"/>
              <a:gd name="connsiteX123" fmla="*/ 1922804 w 4258961"/>
              <a:gd name="connsiteY123" fmla="*/ 1263194 h 2018072"/>
              <a:gd name="connsiteX124" fmla="*/ 1931349 w 4258961"/>
              <a:gd name="connsiteY124" fmla="*/ 1271740 h 2018072"/>
              <a:gd name="connsiteX125" fmla="*/ 1934198 w 4258961"/>
              <a:gd name="connsiteY125" fmla="*/ 1280285 h 2018072"/>
              <a:gd name="connsiteX126" fmla="*/ 1937047 w 4258961"/>
              <a:gd name="connsiteY126" fmla="*/ 1308771 h 2018072"/>
              <a:gd name="connsiteX127" fmla="*/ 1959835 w 4258961"/>
              <a:gd name="connsiteY127" fmla="*/ 1328711 h 2018072"/>
              <a:gd name="connsiteX128" fmla="*/ 1965533 w 4258961"/>
              <a:gd name="connsiteY128" fmla="*/ 1334409 h 2018072"/>
              <a:gd name="connsiteX129" fmla="*/ 1971230 w 4258961"/>
              <a:gd name="connsiteY129" fmla="*/ 1342954 h 2018072"/>
              <a:gd name="connsiteX130" fmla="*/ 1999716 w 4258961"/>
              <a:gd name="connsiteY130" fmla="*/ 1357197 h 2018072"/>
              <a:gd name="connsiteX131" fmla="*/ 2005413 w 4258961"/>
              <a:gd name="connsiteY131" fmla="*/ 1362895 h 2018072"/>
              <a:gd name="connsiteX132" fmla="*/ 2016807 w 4258961"/>
              <a:gd name="connsiteY132" fmla="*/ 1365743 h 2018072"/>
              <a:gd name="connsiteX133" fmla="*/ 2025353 w 4258961"/>
              <a:gd name="connsiteY133" fmla="*/ 1368592 h 2018072"/>
              <a:gd name="connsiteX134" fmla="*/ 2033899 w 4258961"/>
              <a:gd name="connsiteY134" fmla="*/ 1374289 h 2018072"/>
              <a:gd name="connsiteX135" fmla="*/ 2050991 w 4258961"/>
              <a:gd name="connsiteY135" fmla="*/ 1379986 h 2018072"/>
              <a:gd name="connsiteX136" fmla="*/ 2093720 w 4258961"/>
              <a:gd name="connsiteY136" fmla="*/ 1385683 h 2018072"/>
              <a:gd name="connsiteX137" fmla="*/ 2096568 w 4258961"/>
              <a:gd name="connsiteY137" fmla="*/ 1411321 h 2018072"/>
              <a:gd name="connsiteX138" fmla="*/ 2173480 w 4258961"/>
              <a:gd name="connsiteY138" fmla="*/ 1417018 h 2018072"/>
              <a:gd name="connsiteX139" fmla="*/ 2176329 w 4258961"/>
              <a:gd name="connsiteY139" fmla="*/ 1428412 h 2018072"/>
              <a:gd name="connsiteX140" fmla="*/ 2182026 w 4258961"/>
              <a:gd name="connsiteY140" fmla="*/ 1434110 h 2018072"/>
              <a:gd name="connsiteX141" fmla="*/ 2199118 w 4258961"/>
              <a:gd name="connsiteY141" fmla="*/ 1445504 h 2018072"/>
              <a:gd name="connsiteX142" fmla="*/ 2221906 w 4258961"/>
              <a:gd name="connsiteY142" fmla="*/ 1454050 h 2018072"/>
              <a:gd name="connsiteX143" fmla="*/ 2236149 w 4258961"/>
              <a:gd name="connsiteY143" fmla="*/ 1465444 h 2018072"/>
              <a:gd name="connsiteX144" fmla="*/ 2247544 w 4258961"/>
              <a:gd name="connsiteY144" fmla="*/ 1476839 h 2018072"/>
              <a:gd name="connsiteX145" fmla="*/ 2264635 w 4258961"/>
              <a:gd name="connsiteY145" fmla="*/ 1482536 h 2018072"/>
              <a:gd name="connsiteX146" fmla="*/ 2273181 w 4258961"/>
              <a:gd name="connsiteY146" fmla="*/ 1488233 h 2018072"/>
              <a:gd name="connsiteX147" fmla="*/ 2295970 w 4258961"/>
              <a:gd name="connsiteY147" fmla="*/ 1493930 h 2018072"/>
              <a:gd name="connsiteX148" fmla="*/ 2304516 w 4258961"/>
              <a:gd name="connsiteY148" fmla="*/ 1496779 h 2018072"/>
              <a:gd name="connsiteX149" fmla="*/ 2307364 w 4258961"/>
              <a:gd name="connsiteY149" fmla="*/ 1505325 h 2018072"/>
              <a:gd name="connsiteX150" fmla="*/ 2310213 w 4258961"/>
              <a:gd name="connsiteY150" fmla="*/ 1539508 h 2018072"/>
              <a:gd name="connsiteX151" fmla="*/ 2321607 w 4258961"/>
              <a:gd name="connsiteY151" fmla="*/ 1542356 h 2018072"/>
              <a:gd name="connsiteX152" fmla="*/ 2392822 w 4258961"/>
              <a:gd name="connsiteY152" fmla="*/ 1545205 h 2018072"/>
              <a:gd name="connsiteX153" fmla="*/ 2407065 w 4258961"/>
              <a:gd name="connsiteY153" fmla="*/ 1556599 h 2018072"/>
              <a:gd name="connsiteX154" fmla="*/ 2458340 w 4258961"/>
              <a:gd name="connsiteY154" fmla="*/ 1562297 h 2018072"/>
              <a:gd name="connsiteX155" fmla="*/ 2483977 w 4258961"/>
              <a:gd name="connsiteY155" fmla="*/ 1565145 h 2018072"/>
              <a:gd name="connsiteX156" fmla="*/ 2506766 w 4258961"/>
              <a:gd name="connsiteY156" fmla="*/ 1576540 h 2018072"/>
              <a:gd name="connsiteX157" fmla="*/ 2560890 w 4258961"/>
              <a:gd name="connsiteY157" fmla="*/ 1582237 h 2018072"/>
              <a:gd name="connsiteX158" fmla="*/ 2592224 w 4258961"/>
              <a:gd name="connsiteY158" fmla="*/ 1590783 h 2018072"/>
              <a:gd name="connsiteX159" fmla="*/ 2603619 w 4258961"/>
              <a:gd name="connsiteY159" fmla="*/ 1593631 h 2018072"/>
              <a:gd name="connsiteX160" fmla="*/ 2620710 w 4258961"/>
              <a:gd name="connsiteY160" fmla="*/ 1596480 h 2018072"/>
              <a:gd name="connsiteX161" fmla="*/ 2623559 w 4258961"/>
              <a:gd name="connsiteY161" fmla="*/ 1605025 h 2018072"/>
              <a:gd name="connsiteX162" fmla="*/ 2663439 w 4258961"/>
              <a:gd name="connsiteY162" fmla="*/ 1627814 h 2018072"/>
              <a:gd name="connsiteX163" fmla="*/ 2666288 w 4258961"/>
              <a:gd name="connsiteY163" fmla="*/ 1642057 h 2018072"/>
              <a:gd name="connsiteX164" fmla="*/ 2714714 w 4258961"/>
              <a:gd name="connsiteY164" fmla="*/ 1653452 h 2018072"/>
              <a:gd name="connsiteX165" fmla="*/ 2751746 w 4258961"/>
              <a:gd name="connsiteY165" fmla="*/ 1659149 h 2018072"/>
              <a:gd name="connsiteX166" fmla="*/ 2771686 w 4258961"/>
              <a:gd name="connsiteY166" fmla="*/ 1664846 h 2018072"/>
              <a:gd name="connsiteX167" fmla="*/ 2874235 w 4258961"/>
              <a:gd name="connsiteY167" fmla="*/ 1670543 h 2018072"/>
              <a:gd name="connsiteX168" fmla="*/ 2891327 w 4258961"/>
              <a:gd name="connsiteY168" fmla="*/ 1679089 h 2018072"/>
              <a:gd name="connsiteX169" fmla="*/ 2934056 w 4258961"/>
              <a:gd name="connsiteY169" fmla="*/ 1687635 h 2018072"/>
              <a:gd name="connsiteX170" fmla="*/ 2939753 w 4258961"/>
              <a:gd name="connsiteY170" fmla="*/ 1699029 h 2018072"/>
              <a:gd name="connsiteX171" fmla="*/ 2942602 w 4258961"/>
              <a:gd name="connsiteY171" fmla="*/ 1716121 h 2018072"/>
              <a:gd name="connsiteX172" fmla="*/ 2945450 w 4258961"/>
              <a:gd name="connsiteY172" fmla="*/ 1727515 h 2018072"/>
              <a:gd name="connsiteX173" fmla="*/ 2948299 w 4258961"/>
              <a:gd name="connsiteY173" fmla="*/ 1736061 h 2018072"/>
              <a:gd name="connsiteX174" fmla="*/ 3056546 w 4258961"/>
              <a:gd name="connsiteY174" fmla="*/ 1738910 h 2018072"/>
              <a:gd name="connsiteX175" fmla="*/ 3070789 w 4258961"/>
              <a:gd name="connsiteY175" fmla="*/ 1747455 h 2018072"/>
              <a:gd name="connsiteX176" fmla="*/ 3102123 w 4258961"/>
              <a:gd name="connsiteY176" fmla="*/ 1753153 h 2018072"/>
              <a:gd name="connsiteX177" fmla="*/ 3122063 w 4258961"/>
              <a:gd name="connsiteY177" fmla="*/ 1758850 h 2018072"/>
              <a:gd name="connsiteX178" fmla="*/ 3133458 w 4258961"/>
              <a:gd name="connsiteY178" fmla="*/ 1761698 h 2018072"/>
              <a:gd name="connsiteX179" fmla="*/ 3142004 w 4258961"/>
              <a:gd name="connsiteY179" fmla="*/ 1764547 h 2018072"/>
              <a:gd name="connsiteX180" fmla="*/ 3216067 w 4258961"/>
              <a:gd name="connsiteY180" fmla="*/ 1770244 h 2018072"/>
              <a:gd name="connsiteX181" fmla="*/ 3218916 w 4258961"/>
              <a:gd name="connsiteY181" fmla="*/ 1778790 h 2018072"/>
              <a:gd name="connsiteX182" fmla="*/ 3236007 w 4258961"/>
              <a:gd name="connsiteY182" fmla="*/ 1781639 h 2018072"/>
              <a:gd name="connsiteX183" fmla="*/ 3258796 w 4258961"/>
              <a:gd name="connsiteY183" fmla="*/ 1784487 h 2018072"/>
              <a:gd name="connsiteX184" fmla="*/ 3267342 w 4258961"/>
              <a:gd name="connsiteY184" fmla="*/ 1790184 h 2018072"/>
              <a:gd name="connsiteX185" fmla="*/ 3290131 w 4258961"/>
              <a:gd name="connsiteY185" fmla="*/ 1795882 h 2018072"/>
              <a:gd name="connsiteX186" fmla="*/ 3295828 w 4258961"/>
              <a:gd name="connsiteY186" fmla="*/ 1812973 h 2018072"/>
              <a:gd name="connsiteX187" fmla="*/ 3298677 w 4258961"/>
              <a:gd name="connsiteY187" fmla="*/ 1821519 h 2018072"/>
              <a:gd name="connsiteX188" fmla="*/ 3352800 w 4258961"/>
              <a:gd name="connsiteY188" fmla="*/ 1818670 h 2018072"/>
              <a:gd name="connsiteX189" fmla="*/ 3355649 w 4258961"/>
              <a:gd name="connsiteY189" fmla="*/ 1827216 h 2018072"/>
              <a:gd name="connsiteX190" fmla="*/ 3378437 w 4258961"/>
              <a:gd name="connsiteY190" fmla="*/ 1830065 h 2018072"/>
              <a:gd name="connsiteX191" fmla="*/ 3432561 w 4258961"/>
              <a:gd name="connsiteY191" fmla="*/ 1832913 h 2018072"/>
              <a:gd name="connsiteX192" fmla="*/ 3480987 w 4258961"/>
              <a:gd name="connsiteY192" fmla="*/ 1855702 h 2018072"/>
              <a:gd name="connsiteX193" fmla="*/ 3492381 w 4258961"/>
              <a:gd name="connsiteY193" fmla="*/ 1861399 h 2018072"/>
              <a:gd name="connsiteX194" fmla="*/ 3512321 w 4258961"/>
              <a:gd name="connsiteY194" fmla="*/ 1864248 h 2018072"/>
              <a:gd name="connsiteX195" fmla="*/ 3560748 w 4258961"/>
              <a:gd name="connsiteY195" fmla="*/ 1869945 h 2018072"/>
              <a:gd name="connsiteX196" fmla="*/ 3617720 w 4258961"/>
              <a:gd name="connsiteY196" fmla="*/ 1881340 h 2018072"/>
              <a:gd name="connsiteX197" fmla="*/ 3626265 w 4258961"/>
              <a:gd name="connsiteY197" fmla="*/ 1887037 h 2018072"/>
              <a:gd name="connsiteX198" fmla="*/ 3631963 w 4258961"/>
              <a:gd name="connsiteY198" fmla="*/ 1904128 h 2018072"/>
              <a:gd name="connsiteX199" fmla="*/ 3745906 w 4258961"/>
              <a:gd name="connsiteY199" fmla="*/ 1915523 h 2018072"/>
              <a:gd name="connsiteX200" fmla="*/ 3748755 w 4258961"/>
              <a:gd name="connsiteY200" fmla="*/ 1926917 h 2018072"/>
              <a:gd name="connsiteX201" fmla="*/ 3760149 w 4258961"/>
              <a:gd name="connsiteY201" fmla="*/ 1929766 h 2018072"/>
              <a:gd name="connsiteX202" fmla="*/ 3808576 w 4258961"/>
              <a:gd name="connsiteY202" fmla="*/ 1932614 h 2018072"/>
              <a:gd name="connsiteX203" fmla="*/ 3822819 w 4258961"/>
              <a:gd name="connsiteY203" fmla="*/ 1935463 h 2018072"/>
              <a:gd name="connsiteX204" fmla="*/ 3828516 w 4258961"/>
              <a:gd name="connsiteY204" fmla="*/ 1944009 h 2018072"/>
              <a:gd name="connsiteX205" fmla="*/ 3874093 w 4258961"/>
              <a:gd name="connsiteY205" fmla="*/ 1946857 h 2018072"/>
              <a:gd name="connsiteX206" fmla="*/ 3876942 w 4258961"/>
              <a:gd name="connsiteY206" fmla="*/ 1955403 h 2018072"/>
              <a:gd name="connsiteX207" fmla="*/ 3919671 w 4258961"/>
              <a:gd name="connsiteY207" fmla="*/ 1966797 h 2018072"/>
              <a:gd name="connsiteX208" fmla="*/ 3922520 w 4258961"/>
              <a:gd name="connsiteY208" fmla="*/ 1978192 h 2018072"/>
              <a:gd name="connsiteX209" fmla="*/ 3962400 w 4258961"/>
              <a:gd name="connsiteY209" fmla="*/ 1986738 h 2018072"/>
              <a:gd name="connsiteX210" fmla="*/ 4007977 w 4258961"/>
              <a:gd name="connsiteY210" fmla="*/ 1983889 h 2018072"/>
              <a:gd name="connsiteX211" fmla="*/ 4022220 w 4258961"/>
              <a:gd name="connsiteY211" fmla="*/ 1986738 h 2018072"/>
              <a:gd name="connsiteX212" fmla="*/ 4025069 w 4258961"/>
              <a:gd name="connsiteY212" fmla="*/ 2003829 h 2018072"/>
              <a:gd name="connsiteX213" fmla="*/ 4042161 w 4258961"/>
              <a:gd name="connsiteY213" fmla="*/ 2006678 h 2018072"/>
              <a:gd name="connsiteX214" fmla="*/ 4099133 w 4258961"/>
              <a:gd name="connsiteY214" fmla="*/ 2009526 h 2018072"/>
              <a:gd name="connsiteX215" fmla="*/ 4136164 w 4258961"/>
              <a:gd name="connsiteY215" fmla="*/ 2018072 h 2018072"/>
              <a:gd name="connsiteX216" fmla="*/ 4218774 w 4258961"/>
              <a:gd name="connsiteY216" fmla="*/ 2015224 h 2018072"/>
              <a:gd name="connsiteX217" fmla="*/ 4247260 w 4258961"/>
              <a:gd name="connsiteY217" fmla="*/ 2009526 h 2018072"/>
              <a:gd name="connsiteX218" fmla="*/ 4255806 w 4258961"/>
              <a:gd name="connsiteY21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6452 w 4258961"/>
              <a:gd name="connsiteY28" fmla="*/ 243396 h 2018072"/>
              <a:gd name="connsiteX29" fmla="*/ 720695 w 4258961"/>
              <a:gd name="connsiteY29" fmla="*/ 257639 h 2018072"/>
              <a:gd name="connsiteX30" fmla="*/ 732090 w 4258961"/>
              <a:gd name="connsiteY30" fmla="*/ 271882 h 2018072"/>
              <a:gd name="connsiteX31" fmla="*/ 749181 w 4258961"/>
              <a:gd name="connsiteY31" fmla="*/ 300367 h 2018072"/>
              <a:gd name="connsiteX32" fmla="*/ 800455 w 4258961"/>
              <a:gd name="connsiteY32" fmla="*/ 300368 h 2018072"/>
              <a:gd name="connsiteX33" fmla="*/ 843185 w 4258961"/>
              <a:gd name="connsiteY33" fmla="*/ 320308 h 2018072"/>
              <a:gd name="connsiteX34" fmla="*/ 860277 w 4258961"/>
              <a:gd name="connsiteY34" fmla="*/ 328854 h 2018072"/>
              <a:gd name="connsiteX35" fmla="*/ 874520 w 4258961"/>
              <a:gd name="connsiteY35" fmla="*/ 343097 h 2018072"/>
              <a:gd name="connsiteX36" fmla="*/ 883065 w 4258961"/>
              <a:gd name="connsiteY36" fmla="*/ 345945 h 2018072"/>
              <a:gd name="connsiteX37" fmla="*/ 920097 w 4258961"/>
              <a:gd name="connsiteY37" fmla="*/ 351642 h 2018072"/>
              <a:gd name="connsiteX38" fmla="*/ 928643 w 4258961"/>
              <a:gd name="connsiteY38" fmla="*/ 365885 h 2018072"/>
              <a:gd name="connsiteX39" fmla="*/ 942886 w 4258961"/>
              <a:gd name="connsiteY39" fmla="*/ 377280 h 2018072"/>
              <a:gd name="connsiteX40" fmla="*/ 945734 w 4258961"/>
              <a:gd name="connsiteY40" fmla="*/ 385825 h 2018072"/>
              <a:gd name="connsiteX41" fmla="*/ 957129 w 4258961"/>
              <a:gd name="connsiteY41" fmla="*/ 402917 h 2018072"/>
              <a:gd name="connsiteX42" fmla="*/ 962826 w 4258961"/>
              <a:gd name="connsiteY42" fmla="*/ 411463 h 2018072"/>
              <a:gd name="connsiteX43" fmla="*/ 965675 w 4258961"/>
              <a:gd name="connsiteY43" fmla="*/ 420009 h 2018072"/>
              <a:gd name="connsiteX44" fmla="*/ 971372 w 4258961"/>
              <a:gd name="connsiteY44" fmla="*/ 445646 h 2018072"/>
              <a:gd name="connsiteX45" fmla="*/ 974220 w 4258961"/>
              <a:gd name="connsiteY45" fmla="*/ 465586 h 2018072"/>
              <a:gd name="connsiteX46" fmla="*/ 982766 w 4258961"/>
              <a:gd name="connsiteY46" fmla="*/ 468435 h 2018072"/>
              <a:gd name="connsiteX47" fmla="*/ 991312 w 4258961"/>
              <a:gd name="connsiteY47" fmla="*/ 474132 h 2018072"/>
              <a:gd name="connsiteX48" fmla="*/ 999858 w 4258961"/>
              <a:gd name="connsiteY48" fmla="*/ 482678 h 2018072"/>
              <a:gd name="connsiteX49" fmla="*/ 1016949 w 4258961"/>
              <a:gd name="connsiteY49" fmla="*/ 488375 h 2018072"/>
              <a:gd name="connsiteX50" fmla="*/ 1022647 w 4258961"/>
              <a:gd name="connsiteY50" fmla="*/ 494072 h 2018072"/>
              <a:gd name="connsiteX51" fmla="*/ 1031192 w 4258961"/>
              <a:gd name="connsiteY51" fmla="*/ 499769 h 2018072"/>
              <a:gd name="connsiteX52" fmla="*/ 1039738 w 4258961"/>
              <a:gd name="connsiteY52" fmla="*/ 516861 h 2018072"/>
              <a:gd name="connsiteX53" fmla="*/ 1051133 w 4258961"/>
              <a:gd name="connsiteY53" fmla="*/ 519710 h 2018072"/>
              <a:gd name="connsiteX54" fmla="*/ 1068224 w 4258961"/>
              <a:gd name="connsiteY54" fmla="*/ 525407 h 2018072"/>
              <a:gd name="connsiteX55" fmla="*/ 1082467 w 4258961"/>
              <a:gd name="connsiteY55" fmla="*/ 528255 h 2018072"/>
              <a:gd name="connsiteX56" fmla="*/ 1091013 w 4258961"/>
              <a:gd name="connsiteY56" fmla="*/ 531104 h 2018072"/>
              <a:gd name="connsiteX57" fmla="*/ 1139439 w 4258961"/>
              <a:gd name="connsiteY57" fmla="*/ 539650 h 2018072"/>
              <a:gd name="connsiteX58" fmla="*/ 1150834 w 4258961"/>
              <a:gd name="connsiteY58" fmla="*/ 553893 h 2018072"/>
              <a:gd name="connsiteX59" fmla="*/ 1156531 w 4258961"/>
              <a:gd name="connsiteY59" fmla="*/ 562439 h 2018072"/>
              <a:gd name="connsiteX60" fmla="*/ 1193563 w 4258961"/>
              <a:gd name="connsiteY60" fmla="*/ 565287 h 2018072"/>
              <a:gd name="connsiteX61" fmla="*/ 1219200 w 4258961"/>
              <a:gd name="connsiteY61" fmla="*/ 570984 h 2018072"/>
              <a:gd name="connsiteX62" fmla="*/ 1230594 w 4258961"/>
              <a:gd name="connsiteY62" fmla="*/ 585227 h 2018072"/>
              <a:gd name="connsiteX63" fmla="*/ 1239140 w 4258961"/>
              <a:gd name="connsiteY63" fmla="*/ 588076 h 2018072"/>
              <a:gd name="connsiteX64" fmla="*/ 1247686 w 4258961"/>
              <a:gd name="connsiteY64" fmla="*/ 622259 h 2018072"/>
              <a:gd name="connsiteX65" fmla="*/ 1250534 w 4258961"/>
              <a:gd name="connsiteY65" fmla="*/ 650745 h 2018072"/>
              <a:gd name="connsiteX66" fmla="*/ 1273323 w 4258961"/>
              <a:gd name="connsiteY66" fmla="*/ 653594 h 2018072"/>
              <a:gd name="connsiteX67" fmla="*/ 1281869 w 4258961"/>
              <a:gd name="connsiteY67" fmla="*/ 710566 h 2018072"/>
              <a:gd name="connsiteX68" fmla="*/ 1293263 w 4258961"/>
              <a:gd name="connsiteY68" fmla="*/ 713414 h 2018072"/>
              <a:gd name="connsiteX69" fmla="*/ 1296112 w 4258961"/>
              <a:gd name="connsiteY69" fmla="*/ 739052 h 2018072"/>
              <a:gd name="connsiteX70" fmla="*/ 1301809 w 4258961"/>
              <a:gd name="connsiteY70" fmla="*/ 747597 h 2018072"/>
              <a:gd name="connsiteX71" fmla="*/ 1304658 w 4258961"/>
              <a:gd name="connsiteY71" fmla="*/ 761840 h 2018072"/>
              <a:gd name="connsiteX72" fmla="*/ 1318901 w 4258961"/>
              <a:gd name="connsiteY72" fmla="*/ 764689 h 2018072"/>
              <a:gd name="connsiteX73" fmla="*/ 1347387 w 4258961"/>
              <a:gd name="connsiteY73" fmla="*/ 767538 h 2018072"/>
              <a:gd name="connsiteX74" fmla="*/ 1355933 w 4258961"/>
              <a:gd name="connsiteY74" fmla="*/ 804569 h 2018072"/>
              <a:gd name="connsiteX75" fmla="*/ 1373024 w 4258961"/>
              <a:gd name="connsiteY75" fmla="*/ 810267 h 2018072"/>
              <a:gd name="connsiteX76" fmla="*/ 1381570 w 4258961"/>
              <a:gd name="connsiteY76" fmla="*/ 813115 h 2018072"/>
              <a:gd name="connsiteX77" fmla="*/ 1410056 w 4258961"/>
              <a:gd name="connsiteY77" fmla="*/ 821661 h 2018072"/>
              <a:gd name="connsiteX78" fmla="*/ 1424299 w 4258961"/>
              <a:gd name="connsiteY78" fmla="*/ 827358 h 2018072"/>
              <a:gd name="connsiteX79" fmla="*/ 1441391 w 4258961"/>
              <a:gd name="connsiteY79" fmla="*/ 833055 h 2018072"/>
              <a:gd name="connsiteX80" fmla="*/ 1449936 w 4258961"/>
              <a:gd name="connsiteY80" fmla="*/ 835904 h 2018072"/>
              <a:gd name="connsiteX81" fmla="*/ 1458482 w 4258961"/>
              <a:gd name="connsiteY81" fmla="*/ 841601 h 2018072"/>
              <a:gd name="connsiteX82" fmla="*/ 1467028 w 4258961"/>
              <a:gd name="connsiteY82" fmla="*/ 844450 h 2018072"/>
              <a:gd name="connsiteX83" fmla="*/ 1484120 w 4258961"/>
              <a:gd name="connsiteY83" fmla="*/ 858693 h 2018072"/>
              <a:gd name="connsiteX84" fmla="*/ 1495514 w 4258961"/>
              <a:gd name="connsiteY84" fmla="*/ 864390 h 2018072"/>
              <a:gd name="connsiteX85" fmla="*/ 1512606 w 4258961"/>
              <a:gd name="connsiteY85" fmla="*/ 875784 h 2018072"/>
              <a:gd name="connsiteX86" fmla="*/ 1521151 w 4258961"/>
              <a:gd name="connsiteY86" fmla="*/ 878633 h 2018072"/>
              <a:gd name="connsiteX87" fmla="*/ 1538243 w 4258961"/>
              <a:gd name="connsiteY87" fmla="*/ 890027 h 2018072"/>
              <a:gd name="connsiteX88" fmla="*/ 1546789 w 4258961"/>
              <a:gd name="connsiteY88" fmla="*/ 892876 h 2018072"/>
              <a:gd name="connsiteX89" fmla="*/ 1555334 w 4258961"/>
              <a:gd name="connsiteY89" fmla="*/ 898573 h 2018072"/>
              <a:gd name="connsiteX90" fmla="*/ 1561032 w 4258961"/>
              <a:gd name="connsiteY90" fmla="*/ 904270 h 2018072"/>
              <a:gd name="connsiteX91" fmla="*/ 1569577 w 4258961"/>
              <a:gd name="connsiteY91" fmla="*/ 907119 h 2018072"/>
              <a:gd name="connsiteX92" fmla="*/ 1572426 w 4258961"/>
              <a:gd name="connsiteY92" fmla="*/ 915665 h 2018072"/>
              <a:gd name="connsiteX93" fmla="*/ 1583820 w 4258961"/>
              <a:gd name="connsiteY93" fmla="*/ 932756 h 2018072"/>
              <a:gd name="connsiteX94" fmla="*/ 1589518 w 4258961"/>
              <a:gd name="connsiteY94" fmla="*/ 949848 h 2018072"/>
              <a:gd name="connsiteX95" fmla="*/ 1592366 w 4258961"/>
              <a:gd name="connsiteY95" fmla="*/ 958394 h 2018072"/>
              <a:gd name="connsiteX96" fmla="*/ 1598063 w 4258961"/>
              <a:gd name="connsiteY96" fmla="*/ 981183 h 2018072"/>
              <a:gd name="connsiteX97" fmla="*/ 1603761 w 4258961"/>
              <a:gd name="connsiteY97" fmla="*/ 989728 h 2018072"/>
              <a:gd name="connsiteX98" fmla="*/ 1612306 w 4258961"/>
              <a:gd name="connsiteY98" fmla="*/ 1009668 h 2018072"/>
              <a:gd name="connsiteX99" fmla="*/ 1620852 w 4258961"/>
              <a:gd name="connsiteY99" fmla="*/ 1026760 h 2018072"/>
              <a:gd name="connsiteX100" fmla="*/ 1637944 w 4258961"/>
              <a:gd name="connsiteY100" fmla="*/ 1032457 h 2018072"/>
              <a:gd name="connsiteX101" fmla="*/ 1643641 w 4258961"/>
              <a:gd name="connsiteY101" fmla="*/ 1041003 h 2018072"/>
              <a:gd name="connsiteX102" fmla="*/ 1660733 w 4258961"/>
              <a:gd name="connsiteY102" fmla="*/ 1058095 h 2018072"/>
              <a:gd name="connsiteX103" fmla="*/ 1672127 w 4258961"/>
              <a:gd name="connsiteY103" fmla="*/ 1075186 h 2018072"/>
              <a:gd name="connsiteX104" fmla="*/ 1689219 w 4258961"/>
              <a:gd name="connsiteY104" fmla="*/ 1089429 h 2018072"/>
              <a:gd name="connsiteX105" fmla="*/ 1700613 w 4258961"/>
              <a:gd name="connsiteY105" fmla="*/ 1097975 h 2018072"/>
              <a:gd name="connsiteX106" fmla="*/ 1723402 w 4258961"/>
              <a:gd name="connsiteY106" fmla="*/ 1103672 h 2018072"/>
              <a:gd name="connsiteX107" fmla="*/ 1729099 w 4258961"/>
              <a:gd name="connsiteY107" fmla="*/ 1112218 h 2018072"/>
              <a:gd name="connsiteX108" fmla="*/ 1740493 w 4258961"/>
              <a:gd name="connsiteY108" fmla="*/ 1115067 h 2018072"/>
              <a:gd name="connsiteX109" fmla="*/ 1749039 w 4258961"/>
              <a:gd name="connsiteY109" fmla="*/ 1120764 h 2018072"/>
              <a:gd name="connsiteX110" fmla="*/ 1760434 w 4258961"/>
              <a:gd name="connsiteY110" fmla="*/ 1135007 h 2018072"/>
              <a:gd name="connsiteX111" fmla="*/ 1768979 w 4258961"/>
              <a:gd name="connsiteY111" fmla="*/ 1140704 h 2018072"/>
              <a:gd name="connsiteX112" fmla="*/ 1786071 w 4258961"/>
              <a:gd name="connsiteY112" fmla="*/ 1163493 h 2018072"/>
              <a:gd name="connsiteX113" fmla="*/ 1791768 w 4258961"/>
              <a:gd name="connsiteY113" fmla="*/ 1180584 h 2018072"/>
              <a:gd name="connsiteX114" fmla="*/ 1794617 w 4258961"/>
              <a:gd name="connsiteY114" fmla="*/ 1191979 h 2018072"/>
              <a:gd name="connsiteX115" fmla="*/ 1828800 w 4258961"/>
              <a:gd name="connsiteY115" fmla="*/ 1194827 h 2018072"/>
              <a:gd name="connsiteX116" fmla="*/ 1843043 w 4258961"/>
              <a:gd name="connsiteY116" fmla="*/ 1209070 h 2018072"/>
              <a:gd name="connsiteX117" fmla="*/ 1848740 w 4258961"/>
              <a:gd name="connsiteY117" fmla="*/ 1214768 h 2018072"/>
              <a:gd name="connsiteX118" fmla="*/ 1854437 w 4258961"/>
              <a:gd name="connsiteY118" fmla="*/ 1223313 h 2018072"/>
              <a:gd name="connsiteX119" fmla="*/ 1882923 w 4258961"/>
              <a:gd name="connsiteY119" fmla="*/ 1229011 h 2018072"/>
              <a:gd name="connsiteX120" fmla="*/ 1897166 w 4258961"/>
              <a:gd name="connsiteY120" fmla="*/ 1231859 h 2018072"/>
              <a:gd name="connsiteX121" fmla="*/ 1908561 w 4258961"/>
              <a:gd name="connsiteY121" fmla="*/ 1246102 h 2018072"/>
              <a:gd name="connsiteX122" fmla="*/ 1914258 w 4258961"/>
              <a:gd name="connsiteY122" fmla="*/ 1257497 h 2018072"/>
              <a:gd name="connsiteX123" fmla="*/ 1922804 w 4258961"/>
              <a:gd name="connsiteY123" fmla="*/ 1263194 h 2018072"/>
              <a:gd name="connsiteX124" fmla="*/ 1931349 w 4258961"/>
              <a:gd name="connsiteY124" fmla="*/ 1271740 h 2018072"/>
              <a:gd name="connsiteX125" fmla="*/ 1934198 w 4258961"/>
              <a:gd name="connsiteY125" fmla="*/ 1280285 h 2018072"/>
              <a:gd name="connsiteX126" fmla="*/ 1937047 w 4258961"/>
              <a:gd name="connsiteY126" fmla="*/ 1308771 h 2018072"/>
              <a:gd name="connsiteX127" fmla="*/ 1959835 w 4258961"/>
              <a:gd name="connsiteY127" fmla="*/ 1328711 h 2018072"/>
              <a:gd name="connsiteX128" fmla="*/ 1965533 w 4258961"/>
              <a:gd name="connsiteY128" fmla="*/ 1334409 h 2018072"/>
              <a:gd name="connsiteX129" fmla="*/ 1971230 w 4258961"/>
              <a:gd name="connsiteY129" fmla="*/ 1342954 h 2018072"/>
              <a:gd name="connsiteX130" fmla="*/ 1999716 w 4258961"/>
              <a:gd name="connsiteY130" fmla="*/ 1357197 h 2018072"/>
              <a:gd name="connsiteX131" fmla="*/ 2005413 w 4258961"/>
              <a:gd name="connsiteY131" fmla="*/ 1362895 h 2018072"/>
              <a:gd name="connsiteX132" fmla="*/ 2016807 w 4258961"/>
              <a:gd name="connsiteY132" fmla="*/ 1365743 h 2018072"/>
              <a:gd name="connsiteX133" fmla="*/ 2025353 w 4258961"/>
              <a:gd name="connsiteY133" fmla="*/ 1368592 h 2018072"/>
              <a:gd name="connsiteX134" fmla="*/ 2033899 w 4258961"/>
              <a:gd name="connsiteY134" fmla="*/ 1374289 h 2018072"/>
              <a:gd name="connsiteX135" fmla="*/ 2050991 w 4258961"/>
              <a:gd name="connsiteY135" fmla="*/ 1379986 h 2018072"/>
              <a:gd name="connsiteX136" fmla="*/ 2093720 w 4258961"/>
              <a:gd name="connsiteY136" fmla="*/ 1385683 h 2018072"/>
              <a:gd name="connsiteX137" fmla="*/ 2096568 w 4258961"/>
              <a:gd name="connsiteY137" fmla="*/ 1411321 h 2018072"/>
              <a:gd name="connsiteX138" fmla="*/ 2173480 w 4258961"/>
              <a:gd name="connsiteY138" fmla="*/ 1417018 h 2018072"/>
              <a:gd name="connsiteX139" fmla="*/ 2176329 w 4258961"/>
              <a:gd name="connsiteY139" fmla="*/ 1428412 h 2018072"/>
              <a:gd name="connsiteX140" fmla="*/ 2182026 w 4258961"/>
              <a:gd name="connsiteY140" fmla="*/ 1434110 h 2018072"/>
              <a:gd name="connsiteX141" fmla="*/ 2199118 w 4258961"/>
              <a:gd name="connsiteY141" fmla="*/ 1445504 h 2018072"/>
              <a:gd name="connsiteX142" fmla="*/ 2221906 w 4258961"/>
              <a:gd name="connsiteY142" fmla="*/ 1454050 h 2018072"/>
              <a:gd name="connsiteX143" fmla="*/ 2236149 w 4258961"/>
              <a:gd name="connsiteY143" fmla="*/ 1465444 h 2018072"/>
              <a:gd name="connsiteX144" fmla="*/ 2247544 w 4258961"/>
              <a:gd name="connsiteY144" fmla="*/ 1476839 h 2018072"/>
              <a:gd name="connsiteX145" fmla="*/ 2264635 w 4258961"/>
              <a:gd name="connsiteY145" fmla="*/ 1482536 h 2018072"/>
              <a:gd name="connsiteX146" fmla="*/ 2273181 w 4258961"/>
              <a:gd name="connsiteY146" fmla="*/ 1488233 h 2018072"/>
              <a:gd name="connsiteX147" fmla="*/ 2295970 w 4258961"/>
              <a:gd name="connsiteY147" fmla="*/ 1493930 h 2018072"/>
              <a:gd name="connsiteX148" fmla="*/ 2304516 w 4258961"/>
              <a:gd name="connsiteY148" fmla="*/ 1496779 h 2018072"/>
              <a:gd name="connsiteX149" fmla="*/ 2307364 w 4258961"/>
              <a:gd name="connsiteY149" fmla="*/ 1505325 h 2018072"/>
              <a:gd name="connsiteX150" fmla="*/ 2310213 w 4258961"/>
              <a:gd name="connsiteY150" fmla="*/ 1539508 h 2018072"/>
              <a:gd name="connsiteX151" fmla="*/ 2321607 w 4258961"/>
              <a:gd name="connsiteY151" fmla="*/ 1542356 h 2018072"/>
              <a:gd name="connsiteX152" fmla="*/ 2392822 w 4258961"/>
              <a:gd name="connsiteY152" fmla="*/ 1545205 h 2018072"/>
              <a:gd name="connsiteX153" fmla="*/ 2407065 w 4258961"/>
              <a:gd name="connsiteY153" fmla="*/ 1556599 h 2018072"/>
              <a:gd name="connsiteX154" fmla="*/ 2458340 w 4258961"/>
              <a:gd name="connsiteY154" fmla="*/ 1562297 h 2018072"/>
              <a:gd name="connsiteX155" fmla="*/ 2483977 w 4258961"/>
              <a:gd name="connsiteY155" fmla="*/ 1565145 h 2018072"/>
              <a:gd name="connsiteX156" fmla="*/ 2506766 w 4258961"/>
              <a:gd name="connsiteY156" fmla="*/ 1576540 h 2018072"/>
              <a:gd name="connsiteX157" fmla="*/ 2560890 w 4258961"/>
              <a:gd name="connsiteY157" fmla="*/ 1582237 h 2018072"/>
              <a:gd name="connsiteX158" fmla="*/ 2592224 w 4258961"/>
              <a:gd name="connsiteY158" fmla="*/ 1590783 h 2018072"/>
              <a:gd name="connsiteX159" fmla="*/ 2603619 w 4258961"/>
              <a:gd name="connsiteY159" fmla="*/ 1593631 h 2018072"/>
              <a:gd name="connsiteX160" fmla="*/ 2620710 w 4258961"/>
              <a:gd name="connsiteY160" fmla="*/ 1596480 h 2018072"/>
              <a:gd name="connsiteX161" fmla="*/ 2623559 w 4258961"/>
              <a:gd name="connsiteY161" fmla="*/ 1605025 h 2018072"/>
              <a:gd name="connsiteX162" fmla="*/ 2663439 w 4258961"/>
              <a:gd name="connsiteY162" fmla="*/ 1627814 h 2018072"/>
              <a:gd name="connsiteX163" fmla="*/ 2666288 w 4258961"/>
              <a:gd name="connsiteY163" fmla="*/ 1642057 h 2018072"/>
              <a:gd name="connsiteX164" fmla="*/ 2714714 w 4258961"/>
              <a:gd name="connsiteY164" fmla="*/ 1653452 h 2018072"/>
              <a:gd name="connsiteX165" fmla="*/ 2751746 w 4258961"/>
              <a:gd name="connsiteY165" fmla="*/ 1659149 h 2018072"/>
              <a:gd name="connsiteX166" fmla="*/ 2771686 w 4258961"/>
              <a:gd name="connsiteY166" fmla="*/ 1664846 h 2018072"/>
              <a:gd name="connsiteX167" fmla="*/ 2874235 w 4258961"/>
              <a:gd name="connsiteY167" fmla="*/ 1670543 h 2018072"/>
              <a:gd name="connsiteX168" fmla="*/ 2891327 w 4258961"/>
              <a:gd name="connsiteY168" fmla="*/ 1679089 h 2018072"/>
              <a:gd name="connsiteX169" fmla="*/ 2934056 w 4258961"/>
              <a:gd name="connsiteY169" fmla="*/ 1687635 h 2018072"/>
              <a:gd name="connsiteX170" fmla="*/ 2939753 w 4258961"/>
              <a:gd name="connsiteY170" fmla="*/ 1699029 h 2018072"/>
              <a:gd name="connsiteX171" fmla="*/ 2942602 w 4258961"/>
              <a:gd name="connsiteY171" fmla="*/ 1716121 h 2018072"/>
              <a:gd name="connsiteX172" fmla="*/ 2945450 w 4258961"/>
              <a:gd name="connsiteY172" fmla="*/ 1727515 h 2018072"/>
              <a:gd name="connsiteX173" fmla="*/ 2948299 w 4258961"/>
              <a:gd name="connsiteY173" fmla="*/ 1736061 h 2018072"/>
              <a:gd name="connsiteX174" fmla="*/ 3056546 w 4258961"/>
              <a:gd name="connsiteY174" fmla="*/ 1738910 h 2018072"/>
              <a:gd name="connsiteX175" fmla="*/ 3070789 w 4258961"/>
              <a:gd name="connsiteY175" fmla="*/ 1747455 h 2018072"/>
              <a:gd name="connsiteX176" fmla="*/ 3102123 w 4258961"/>
              <a:gd name="connsiteY176" fmla="*/ 1753153 h 2018072"/>
              <a:gd name="connsiteX177" fmla="*/ 3122063 w 4258961"/>
              <a:gd name="connsiteY177" fmla="*/ 1758850 h 2018072"/>
              <a:gd name="connsiteX178" fmla="*/ 3133458 w 4258961"/>
              <a:gd name="connsiteY178" fmla="*/ 1761698 h 2018072"/>
              <a:gd name="connsiteX179" fmla="*/ 3142004 w 4258961"/>
              <a:gd name="connsiteY179" fmla="*/ 1764547 h 2018072"/>
              <a:gd name="connsiteX180" fmla="*/ 3216067 w 4258961"/>
              <a:gd name="connsiteY180" fmla="*/ 1770244 h 2018072"/>
              <a:gd name="connsiteX181" fmla="*/ 3218916 w 4258961"/>
              <a:gd name="connsiteY181" fmla="*/ 1778790 h 2018072"/>
              <a:gd name="connsiteX182" fmla="*/ 3236007 w 4258961"/>
              <a:gd name="connsiteY182" fmla="*/ 1781639 h 2018072"/>
              <a:gd name="connsiteX183" fmla="*/ 3258796 w 4258961"/>
              <a:gd name="connsiteY183" fmla="*/ 1784487 h 2018072"/>
              <a:gd name="connsiteX184" fmla="*/ 3267342 w 4258961"/>
              <a:gd name="connsiteY184" fmla="*/ 1790184 h 2018072"/>
              <a:gd name="connsiteX185" fmla="*/ 3290131 w 4258961"/>
              <a:gd name="connsiteY185" fmla="*/ 1795882 h 2018072"/>
              <a:gd name="connsiteX186" fmla="*/ 3295828 w 4258961"/>
              <a:gd name="connsiteY186" fmla="*/ 1812973 h 2018072"/>
              <a:gd name="connsiteX187" fmla="*/ 3298677 w 4258961"/>
              <a:gd name="connsiteY187" fmla="*/ 1821519 h 2018072"/>
              <a:gd name="connsiteX188" fmla="*/ 3352800 w 4258961"/>
              <a:gd name="connsiteY188" fmla="*/ 1818670 h 2018072"/>
              <a:gd name="connsiteX189" fmla="*/ 3355649 w 4258961"/>
              <a:gd name="connsiteY189" fmla="*/ 1827216 h 2018072"/>
              <a:gd name="connsiteX190" fmla="*/ 3378437 w 4258961"/>
              <a:gd name="connsiteY190" fmla="*/ 1830065 h 2018072"/>
              <a:gd name="connsiteX191" fmla="*/ 3432561 w 4258961"/>
              <a:gd name="connsiteY191" fmla="*/ 1832913 h 2018072"/>
              <a:gd name="connsiteX192" fmla="*/ 3480987 w 4258961"/>
              <a:gd name="connsiteY192" fmla="*/ 1855702 h 2018072"/>
              <a:gd name="connsiteX193" fmla="*/ 3492381 w 4258961"/>
              <a:gd name="connsiteY193" fmla="*/ 1861399 h 2018072"/>
              <a:gd name="connsiteX194" fmla="*/ 3512321 w 4258961"/>
              <a:gd name="connsiteY194" fmla="*/ 1864248 h 2018072"/>
              <a:gd name="connsiteX195" fmla="*/ 3560748 w 4258961"/>
              <a:gd name="connsiteY195" fmla="*/ 1869945 h 2018072"/>
              <a:gd name="connsiteX196" fmla="*/ 3617720 w 4258961"/>
              <a:gd name="connsiteY196" fmla="*/ 1881340 h 2018072"/>
              <a:gd name="connsiteX197" fmla="*/ 3626265 w 4258961"/>
              <a:gd name="connsiteY197" fmla="*/ 1887037 h 2018072"/>
              <a:gd name="connsiteX198" fmla="*/ 3631963 w 4258961"/>
              <a:gd name="connsiteY198" fmla="*/ 1904128 h 2018072"/>
              <a:gd name="connsiteX199" fmla="*/ 3745906 w 4258961"/>
              <a:gd name="connsiteY199" fmla="*/ 1915523 h 2018072"/>
              <a:gd name="connsiteX200" fmla="*/ 3748755 w 4258961"/>
              <a:gd name="connsiteY200" fmla="*/ 1926917 h 2018072"/>
              <a:gd name="connsiteX201" fmla="*/ 3760149 w 4258961"/>
              <a:gd name="connsiteY201" fmla="*/ 1929766 h 2018072"/>
              <a:gd name="connsiteX202" fmla="*/ 3808576 w 4258961"/>
              <a:gd name="connsiteY202" fmla="*/ 1932614 h 2018072"/>
              <a:gd name="connsiteX203" fmla="*/ 3822819 w 4258961"/>
              <a:gd name="connsiteY203" fmla="*/ 1935463 h 2018072"/>
              <a:gd name="connsiteX204" fmla="*/ 3828516 w 4258961"/>
              <a:gd name="connsiteY204" fmla="*/ 1944009 h 2018072"/>
              <a:gd name="connsiteX205" fmla="*/ 3874093 w 4258961"/>
              <a:gd name="connsiteY205" fmla="*/ 1946857 h 2018072"/>
              <a:gd name="connsiteX206" fmla="*/ 3876942 w 4258961"/>
              <a:gd name="connsiteY206" fmla="*/ 1955403 h 2018072"/>
              <a:gd name="connsiteX207" fmla="*/ 3919671 w 4258961"/>
              <a:gd name="connsiteY207" fmla="*/ 1966797 h 2018072"/>
              <a:gd name="connsiteX208" fmla="*/ 3922520 w 4258961"/>
              <a:gd name="connsiteY208" fmla="*/ 1978192 h 2018072"/>
              <a:gd name="connsiteX209" fmla="*/ 3962400 w 4258961"/>
              <a:gd name="connsiteY209" fmla="*/ 1986738 h 2018072"/>
              <a:gd name="connsiteX210" fmla="*/ 4007977 w 4258961"/>
              <a:gd name="connsiteY210" fmla="*/ 1983889 h 2018072"/>
              <a:gd name="connsiteX211" fmla="*/ 4022220 w 4258961"/>
              <a:gd name="connsiteY211" fmla="*/ 1986738 h 2018072"/>
              <a:gd name="connsiteX212" fmla="*/ 4025069 w 4258961"/>
              <a:gd name="connsiteY212" fmla="*/ 2003829 h 2018072"/>
              <a:gd name="connsiteX213" fmla="*/ 4042161 w 4258961"/>
              <a:gd name="connsiteY213" fmla="*/ 2006678 h 2018072"/>
              <a:gd name="connsiteX214" fmla="*/ 4099133 w 4258961"/>
              <a:gd name="connsiteY214" fmla="*/ 2009526 h 2018072"/>
              <a:gd name="connsiteX215" fmla="*/ 4136164 w 4258961"/>
              <a:gd name="connsiteY215" fmla="*/ 2018072 h 2018072"/>
              <a:gd name="connsiteX216" fmla="*/ 4218774 w 4258961"/>
              <a:gd name="connsiteY216" fmla="*/ 2015224 h 2018072"/>
              <a:gd name="connsiteX217" fmla="*/ 4247260 w 4258961"/>
              <a:gd name="connsiteY217" fmla="*/ 2009526 h 2018072"/>
              <a:gd name="connsiteX218" fmla="*/ 4255806 w 4258961"/>
              <a:gd name="connsiteY21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6452 w 4258961"/>
              <a:gd name="connsiteY28" fmla="*/ 243396 h 2018072"/>
              <a:gd name="connsiteX29" fmla="*/ 720695 w 4258961"/>
              <a:gd name="connsiteY29" fmla="*/ 257639 h 2018072"/>
              <a:gd name="connsiteX30" fmla="*/ 732090 w 4258961"/>
              <a:gd name="connsiteY30" fmla="*/ 271882 h 2018072"/>
              <a:gd name="connsiteX31" fmla="*/ 749181 w 4258961"/>
              <a:gd name="connsiteY31" fmla="*/ 300367 h 2018072"/>
              <a:gd name="connsiteX32" fmla="*/ 800455 w 4258961"/>
              <a:gd name="connsiteY32" fmla="*/ 300368 h 2018072"/>
              <a:gd name="connsiteX33" fmla="*/ 843185 w 4258961"/>
              <a:gd name="connsiteY33" fmla="*/ 320308 h 2018072"/>
              <a:gd name="connsiteX34" fmla="*/ 860277 w 4258961"/>
              <a:gd name="connsiteY34" fmla="*/ 328854 h 2018072"/>
              <a:gd name="connsiteX35" fmla="*/ 874520 w 4258961"/>
              <a:gd name="connsiteY35" fmla="*/ 343097 h 2018072"/>
              <a:gd name="connsiteX36" fmla="*/ 883065 w 4258961"/>
              <a:gd name="connsiteY36" fmla="*/ 345945 h 2018072"/>
              <a:gd name="connsiteX37" fmla="*/ 920097 w 4258961"/>
              <a:gd name="connsiteY37" fmla="*/ 351642 h 2018072"/>
              <a:gd name="connsiteX38" fmla="*/ 928643 w 4258961"/>
              <a:gd name="connsiteY38" fmla="*/ 365885 h 2018072"/>
              <a:gd name="connsiteX39" fmla="*/ 942886 w 4258961"/>
              <a:gd name="connsiteY39" fmla="*/ 377280 h 2018072"/>
              <a:gd name="connsiteX40" fmla="*/ 945734 w 4258961"/>
              <a:gd name="connsiteY40" fmla="*/ 385825 h 2018072"/>
              <a:gd name="connsiteX41" fmla="*/ 957129 w 4258961"/>
              <a:gd name="connsiteY41" fmla="*/ 402917 h 2018072"/>
              <a:gd name="connsiteX42" fmla="*/ 962826 w 4258961"/>
              <a:gd name="connsiteY42" fmla="*/ 411463 h 2018072"/>
              <a:gd name="connsiteX43" fmla="*/ 965675 w 4258961"/>
              <a:gd name="connsiteY43" fmla="*/ 420009 h 2018072"/>
              <a:gd name="connsiteX44" fmla="*/ 971372 w 4258961"/>
              <a:gd name="connsiteY44" fmla="*/ 445646 h 2018072"/>
              <a:gd name="connsiteX45" fmla="*/ 974220 w 4258961"/>
              <a:gd name="connsiteY45" fmla="*/ 465586 h 2018072"/>
              <a:gd name="connsiteX46" fmla="*/ 982766 w 4258961"/>
              <a:gd name="connsiteY46" fmla="*/ 468435 h 2018072"/>
              <a:gd name="connsiteX47" fmla="*/ 991312 w 4258961"/>
              <a:gd name="connsiteY47" fmla="*/ 474132 h 2018072"/>
              <a:gd name="connsiteX48" fmla="*/ 999858 w 4258961"/>
              <a:gd name="connsiteY48" fmla="*/ 482678 h 2018072"/>
              <a:gd name="connsiteX49" fmla="*/ 1016949 w 4258961"/>
              <a:gd name="connsiteY49" fmla="*/ 488375 h 2018072"/>
              <a:gd name="connsiteX50" fmla="*/ 1022647 w 4258961"/>
              <a:gd name="connsiteY50" fmla="*/ 494072 h 2018072"/>
              <a:gd name="connsiteX51" fmla="*/ 1031192 w 4258961"/>
              <a:gd name="connsiteY51" fmla="*/ 499769 h 2018072"/>
              <a:gd name="connsiteX52" fmla="*/ 1039738 w 4258961"/>
              <a:gd name="connsiteY52" fmla="*/ 516861 h 2018072"/>
              <a:gd name="connsiteX53" fmla="*/ 1051133 w 4258961"/>
              <a:gd name="connsiteY53" fmla="*/ 519710 h 2018072"/>
              <a:gd name="connsiteX54" fmla="*/ 1068224 w 4258961"/>
              <a:gd name="connsiteY54" fmla="*/ 525407 h 2018072"/>
              <a:gd name="connsiteX55" fmla="*/ 1082467 w 4258961"/>
              <a:gd name="connsiteY55" fmla="*/ 528255 h 2018072"/>
              <a:gd name="connsiteX56" fmla="*/ 1091013 w 4258961"/>
              <a:gd name="connsiteY56" fmla="*/ 531104 h 2018072"/>
              <a:gd name="connsiteX57" fmla="*/ 1139439 w 4258961"/>
              <a:gd name="connsiteY57" fmla="*/ 539650 h 2018072"/>
              <a:gd name="connsiteX58" fmla="*/ 1150834 w 4258961"/>
              <a:gd name="connsiteY58" fmla="*/ 553893 h 2018072"/>
              <a:gd name="connsiteX59" fmla="*/ 1156531 w 4258961"/>
              <a:gd name="connsiteY59" fmla="*/ 562439 h 2018072"/>
              <a:gd name="connsiteX60" fmla="*/ 1193563 w 4258961"/>
              <a:gd name="connsiteY60" fmla="*/ 565287 h 2018072"/>
              <a:gd name="connsiteX61" fmla="*/ 1219200 w 4258961"/>
              <a:gd name="connsiteY61" fmla="*/ 570984 h 2018072"/>
              <a:gd name="connsiteX62" fmla="*/ 1230594 w 4258961"/>
              <a:gd name="connsiteY62" fmla="*/ 585227 h 2018072"/>
              <a:gd name="connsiteX63" fmla="*/ 1239140 w 4258961"/>
              <a:gd name="connsiteY63" fmla="*/ 588076 h 2018072"/>
              <a:gd name="connsiteX64" fmla="*/ 1247686 w 4258961"/>
              <a:gd name="connsiteY64" fmla="*/ 622259 h 2018072"/>
              <a:gd name="connsiteX65" fmla="*/ 1250534 w 4258961"/>
              <a:gd name="connsiteY65" fmla="*/ 650745 h 2018072"/>
              <a:gd name="connsiteX66" fmla="*/ 1273323 w 4258961"/>
              <a:gd name="connsiteY66" fmla="*/ 653594 h 2018072"/>
              <a:gd name="connsiteX67" fmla="*/ 1281869 w 4258961"/>
              <a:gd name="connsiteY67" fmla="*/ 710566 h 2018072"/>
              <a:gd name="connsiteX68" fmla="*/ 1293263 w 4258961"/>
              <a:gd name="connsiteY68" fmla="*/ 713414 h 2018072"/>
              <a:gd name="connsiteX69" fmla="*/ 1296112 w 4258961"/>
              <a:gd name="connsiteY69" fmla="*/ 739052 h 2018072"/>
              <a:gd name="connsiteX70" fmla="*/ 1301809 w 4258961"/>
              <a:gd name="connsiteY70" fmla="*/ 747597 h 2018072"/>
              <a:gd name="connsiteX71" fmla="*/ 1304658 w 4258961"/>
              <a:gd name="connsiteY71" fmla="*/ 761840 h 2018072"/>
              <a:gd name="connsiteX72" fmla="*/ 1318901 w 4258961"/>
              <a:gd name="connsiteY72" fmla="*/ 764689 h 2018072"/>
              <a:gd name="connsiteX73" fmla="*/ 1347387 w 4258961"/>
              <a:gd name="connsiteY73" fmla="*/ 767538 h 2018072"/>
              <a:gd name="connsiteX74" fmla="*/ 1355933 w 4258961"/>
              <a:gd name="connsiteY74" fmla="*/ 804569 h 2018072"/>
              <a:gd name="connsiteX75" fmla="*/ 1373024 w 4258961"/>
              <a:gd name="connsiteY75" fmla="*/ 810267 h 2018072"/>
              <a:gd name="connsiteX76" fmla="*/ 1381570 w 4258961"/>
              <a:gd name="connsiteY76" fmla="*/ 813115 h 2018072"/>
              <a:gd name="connsiteX77" fmla="*/ 1410056 w 4258961"/>
              <a:gd name="connsiteY77" fmla="*/ 821661 h 2018072"/>
              <a:gd name="connsiteX78" fmla="*/ 1424299 w 4258961"/>
              <a:gd name="connsiteY78" fmla="*/ 827358 h 2018072"/>
              <a:gd name="connsiteX79" fmla="*/ 1441391 w 4258961"/>
              <a:gd name="connsiteY79" fmla="*/ 833055 h 2018072"/>
              <a:gd name="connsiteX80" fmla="*/ 1449936 w 4258961"/>
              <a:gd name="connsiteY80" fmla="*/ 835904 h 2018072"/>
              <a:gd name="connsiteX81" fmla="*/ 1458482 w 4258961"/>
              <a:gd name="connsiteY81" fmla="*/ 841601 h 2018072"/>
              <a:gd name="connsiteX82" fmla="*/ 1467028 w 4258961"/>
              <a:gd name="connsiteY82" fmla="*/ 844450 h 2018072"/>
              <a:gd name="connsiteX83" fmla="*/ 1484120 w 4258961"/>
              <a:gd name="connsiteY83" fmla="*/ 858693 h 2018072"/>
              <a:gd name="connsiteX84" fmla="*/ 1495514 w 4258961"/>
              <a:gd name="connsiteY84" fmla="*/ 864390 h 2018072"/>
              <a:gd name="connsiteX85" fmla="*/ 1512606 w 4258961"/>
              <a:gd name="connsiteY85" fmla="*/ 875784 h 2018072"/>
              <a:gd name="connsiteX86" fmla="*/ 1521151 w 4258961"/>
              <a:gd name="connsiteY86" fmla="*/ 878633 h 2018072"/>
              <a:gd name="connsiteX87" fmla="*/ 1538243 w 4258961"/>
              <a:gd name="connsiteY87" fmla="*/ 890027 h 2018072"/>
              <a:gd name="connsiteX88" fmla="*/ 1546789 w 4258961"/>
              <a:gd name="connsiteY88" fmla="*/ 892876 h 2018072"/>
              <a:gd name="connsiteX89" fmla="*/ 1555334 w 4258961"/>
              <a:gd name="connsiteY89" fmla="*/ 898573 h 2018072"/>
              <a:gd name="connsiteX90" fmla="*/ 1561032 w 4258961"/>
              <a:gd name="connsiteY90" fmla="*/ 904270 h 2018072"/>
              <a:gd name="connsiteX91" fmla="*/ 1569577 w 4258961"/>
              <a:gd name="connsiteY91" fmla="*/ 907119 h 2018072"/>
              <a:gd name="connsiteX92" fmla="*/ 1572426 w 4258961"/>
              <a:gd name="connsiteY92" fmla="*/ 915665 h 2018072"/>
              <a:gd name="connsiteX93" fmla="*/ 1583820 w 4258961"/>
              <a:gd name="connsiteY93" fmla="*/ 932756 h 2018072"/>
              <a:gd name="connsiteX94" fmla="*/ 1589518 w 4258961"/>
              <a:gd name="connsiteY94" fmla="*/ 949848 h 2018072"/>
              <a:gd name="connsiteX95" fmla="*/ 1592366 w 4258961"/>
              <a:gd name="connsiteY95" fmla="*/ 958394 h 2018072"/>
              <a:gd name="connsiteX96" fmla="*/ 1598063 w 4258961"/>
              <a:gd name="connsiteY96" fmla="*/ 981183 h 2018072"/>
              <a:gd name="connsiteX97" fmla="*/ 1603761 w 4258961"/>
              <a:gd name="connsiteY97" fmla="*/ 989728 h 2018072"/>
              <a:gd name="connsiteX98" fmla="*/ 1612306 w 4258961"/>
              <a:gd name="connsiteY98" fmla="*/ 1009668 h 2018072"/>
              <a:gd name="connsiteX99" fmla="*/ 1620852 w 4258961"/>
              <a:gd name="connsiteY99" fmla="*/ 1026760 h 2018072"/>
              <a:gd name="connsiteX100" fmla="*/ 1637944 w 4258961"/>
              <a:gd name="connsiteY100" fmla="*/ 1032457 h 2018072"/>
              <a:gd name="connsiteX101" fmla="*/ 1643641 w 4258961"/>
              <a:gd name="connsiteY101" fmla="*/ 1041003 h 2018072"/>
              <a:gd name="connsiteX102" fmla="*/ 1660733 w 4258961"/>
              <a:gd name="connsiteY102" fmla="*/ 1058095 h 2018072"/>
              <a:gd name="connsiteX103" fmla="*/ 1672127 w 4258961"/>
              <a:gd name="connsiteY103" fmla="*/ 1075186 h 2018072"/>
              <a:gd name="connsiteX104" fmla="*/ 1689219 w 4258961"/>
              <a:gd name="connsiteY104" fmla="*/ 1089429 h 2018072"/>
              <a:gd name="connsiteX105" fmla="*/ 1700613 w 4258961"/>
              <a:gd name="connsiteY105" fmla="*/ 1097975 h 2018072"/>
              <a:gd name="connsiteX106" fmla="*/ 1723402 w 4258961"/>
              <a:gd name="connsiteY106" fmla="*/ 1103672 h 2018072"/>
              <a:gd name="connsiteX107" fmla="*/ 1729099 w 4258961"/>
              <a:gd name="connsiteY107" fmla="*/ 1112218 h 2018072"/>
              <a:gd name="connsiteX108" fmla="*/ 1740493 w 4258961"/>
              <a:gd name="connsiteY108" fmla="*/ 1115067 h 2018072"/>
              <a:gd name="connsiteX109" fmla="*/ 1749039 w 4258961"/>
              <a:gd name="connsiteY109" fmla="*/ 1120764 h 2018072"/>
              <a:gd name="connsiteX110" fmla="*/ 1760434 w 4258961"/>
              <a:gd name="connsiteY110" fmla="*/ 1135007 h 2018072"/>
              <a:gd name="connsiteX111" fmla="*/ 1768979 w 4258961"/>
              <a:gd name="connsiteY111" fmla="*/ 1140704 h 2018072"/>
              <a:gd name="connsiteX112" fmla="*/ 1786071 w 4258961"/>
              <a:gd name="connsiteY112" fmla="*/ 1163493 h 2018072"/>
              <a:gd name="connsiteX113" fmla="*/ 1791768 w 4258961"/>
              <a:gd name="connsiteY113" fmla="*/ 1180584 h 2018072"/>
              <a:gd name="connsiteX114" fmla="*/ 1794617 w 4258961"/>
              <a:gd name="connsiteY114" fmla="*/ 1191979 h 2018072"/>
              <a:gd name="connsiteX115" fmla="*/ 1828800 w 4258961"/>
              <a:gd name="connsiteY115" fmla="*/ 1194827 h 2018072"/>
              <a:gd name="connsiteX116" fmla="*/ 1843043 w 4258961"/>
              <a:gd name="connsiteY116" fmla="*/ 1209070 h 2018072"/>
              <a:gd name="connsiteX117" fmla="*/ 1848740 w 4258961"/>
              <a:gd name="connsiteY117" fmla="*/ 1214768 h 2018072"/>
              <a:gd name="connsiteX118" fmla="*/ 1854437 w 4258961"/>
              <a:gd name="connsiteY118" fmla="*/ 1223313 h 2018072"/>
              <a:gd name="connsiteX119" fmla="*/ 1882923 w 4258961"/>
              <a:gd name="connsiteY119" fmla="*/ 1229011 h 2018072"/>
              <a:gd name="connsiteX120" fmla="*/ 1897166 w 4258961"/>
              <a:gd name="connsiteY120" fmla="*/ 1231859 h 2018072"/>
              <a:gd name="connsiteX121" fmla="*/ 1908561 w 4258961"/>
              <a:gd name="connsiteY121" fmla="*/ 1246102 h 2018072"/>
              <a:gd name="connsiteX122" fmla="*/ 1914258 w 4258961"/>
              <a:gd name="connsiteY122" fmla="*/ 1257497 h 2018072"/>
              <a:gd name="connsiteX123" fmla="*/ 1922804 w 4258961"/>
              <a:gd name="connsiteY123" fmla="*/ 1263194 h 2018072"/>
              <a:gd name="connsiteX124" fmla="*/ 1931349 w 4258961"/>
              <a:gd name="connsiteY124" fmla="*/ 1271740 h 2018072"/>
              <a:gd name="connsiteX125" fmla="*/ 1934198 w 4258961"/>
              <a:gd name="connsiteY125" fmla="*/ 1280285 h 2018072"/>
              <a:gd name="connsiteX126" fmla="*/ 1937047 w 4258961"/>
              <a:gd name="connsiteY126" fmla="*/ 1308771 h 2018072"/>
              <a:gd name="connsiteX127" fmla="*/ 1959835 w 4258961"/>
              <a:gd name="connsiteY127" fmla="*/ 1328711 h 2018072"/>
              <a:gd name="connsiteX128" fmla="*/ 1965533 w 4258961"/>
              <a:gd name="connsiteY128" fmla="*/ 1334409 h 2018072"/>
              <a:gd name="connsiteX129" fmla="*/ 1971230 w 4258961"/>
              <a:gd name="connsiteY129" fmla="*/ 1342954 h 2018072"/>
              <a:gd name="connsiteX130" fmla="*/ 1999716 w 4258961"/>
              <a:gd name="connsiteY130" fmla="*/ 1357197 h 2018072"/>
              <a:gd name="connsiteX131" fmla="*/ 2005413 w 4258961"/>
              <a:gd name="connsiteY131" fmla="*/ 1362895 h 2018072"/>
              <a:gd name="connsiteX132" fmla="*/ 2016807 w 4258961"/>
              <a:gd name="connsiteY132" fmla="*/ 1365743 h 2018072"/>
              <a:gd name="connsiteX133" fmla="*/ 2025353 w 4258961"/>
              <a:gd name="connsiteY133" fmla="*/ 1368592 h 2018072"/>
              <a:gd name="connsiteX134" fmla="*/ 2033899 w 4258961"/>
              <a:gd name="connsiteY134" fmla="*/ 1374289 h 2018072"/>
              <a:gd name="connsiteX135" fmla="*/ 2050991 w 4258961"/>
              <a:gd name="connsiteY135" fmla="*/ 1379986 h 2018072"/>
              <a:gd name="connsiteX136" fmla="*/ 2093720 w 4258961"/>
              <a:gd name="connsiteY136" fmla="*/ 1385683 h 2018072"/>
              <a:gd name="connsiteX137" fmla="*/ 2096568 w 4258961"/>
              <a:gd name="connsiteY137" fmla="*/ 1411321 h 2018072"/>
              <a:gd name="connsiteX138" fmla="*/ 2173480 w 4258961"/>
              <a:gd name="connsiteY138" fmla="*/ 1417018 h 2018072"/>
              <a:gd name="connsiteX139" fmla="*/ 2176329 w 4258961"/>
              <a:gd name="connsiteY139" fmla="*/ 1428412 h 2018072"/>
              <a:gd name="connsiteX140" fmla="*/ 2182026 w 4258961"/>
              <a:gd name="connsiteY140" fmla="*/ 1434110 h 2018072"/>
              <a:gd name="connsiteX141" fmla="*/ 2199118 w 4258961"/>
              <a:gd name="connsiteY141" fmla="*/ 1445504 h 2018072"/>
              <a:gd name="connsiteX142" fmla="*/ 2221906 w 4258961"/>
              <a:gd name="connsiteY142" fmla="*/ 1454050 h 2018072"/>
              <a:gd name="connsiteX143" fmla="*/ 2236149 w 4258961"/>
              <a:gd name="connsiteY143" fmla="*/ 1465444 h 2018072"/>
              <a:gd name="connsiteX144" fmla="*/ 2247544 w 4258961"/>
              <a:gd name="connsiteY144" fmla="*/ 1476839 h 2018072"/>
              <a:gd name="connsiteX145" fmla="*/ 2264635 w 4258961"/>
              <a:gd name="connsiteY145" fmla="*/ 1482536 h 2018072"/>
              <a:gd name="connsiteX146" fmla="*/ 2273181 w 4258961"/>
              <a:gd name="connsiteY146" fmla="*/ 1488233 h 2018072"/>
              <a:gd name="connsiteX147" fmla="*/ 2295970 w 4258961"/>
              <a:gd name="connsiteY147" fmla="*/ 1493930 h 2018072"/>
              <a:gd name="connsiteX148" fmla="*/ 2304516 w 4258961"/>
              <a:gd name="connsiteY148" fmla="*/ 1496779 h 2018072"/>
              <a:gd name="connsiteX149" fmla="*/ 2307364 w 4258961"/>
              <a:gd name="connsiteY149" fmla="*/ 1505325 h 2018072"/>
              <a:gd name="connsiteX150" fmla="*/ 2310213 w 4258961"/>
              <a:gd name="connsiteY150" fmla="*/ 1539508 h 2018072"/>
              <a:gd name="connsiteX151" fmla="*/ 2321607 w 4258961"/>
              <a:gd name="connsiteY151" fmla="*/ 1542356 h 2018072"/>
              <a:gd name="connsiteX152" fmla="*/ 2392822 w 4258961"/>
              <a:gd name="connsiteY152" fmla="*/ 1545205 h 2018072"/>
              <a:gd name="connsiteX153" fmla="*/ 2407065 w 4258961"/>
              <a:gd name="connsiteY153" fmla="*/ 1556599 h 2018072"/>
              <a:gd name="connsiteX154" fmla="*/ 2458340 w 4258961"/>
              <a:gd name="connsiteY154" fmla="*/ 1562297 h 2018072"/>
              <a:gd name="connsiteX155" fmla="*/ 2483977 w 4258961"/>
              <a:gd name="connsiteY155" fmla="*/ 1565145 h 2018072"/>
              <a:gd name="connsiteX156" fmla="*/ 2506766 w 4258961"/>
              <a:gd name="connsiteY156" fmla="*/ 1576540 h 2018072"/>
              <a:gd name="connsiteX157" fmla="*/ 2560890 w 4258961"/>
              <a:gd name="connsiteY157" fmla="*/ 1582237 h 2018072"/>
              <a:gd name="connsiteX158" fmla="*/ 2592224 w 4258961"/>
              <a:gd name="connsiteY158" fmla="*/ 1590783 h 2018072"/>
              <a:gd name="connsiteX159" fmla="*/ 2603619 w 4258961"/>
              <a:gd name="connsiteY159" fmla="*/ 1593631 h 2018072"/>
              <a:gd name="connsiteX160" fmla="*/ 2620710 w 4258961"/>
              <a:gd name="connsiteY160" fmla="*/ 1596480 h 2018072"/>
              <a:gd name="connsiteX161" fmla="*/ 2623559 w 4258961"/>
              <a:gd name="connsiteY161" fmla="*/ 1605025 h 2018072"/>
              <a:gd name="connsiteX162" fmla="*/ 2663439 w 4258961"/>
              <a:gd name="connsiteY162" fmla="*/ 1627814 h 2018072"/>
              <a:gd name="connsiteX163" fmla="*/ 2666288 w 4258961"/>
              <a:gd name="connsiteY163" fmla="*/ 1642057 h 2018072"/>
              <a:gd name="connsiteX164" fmla="*/ 2714714 w 4258961"/>
              <a:gd name="connsiteY164" fmla="*/ 1653452 h 2018072"/>
              <a:gd name="connsiteX165" fmla="*/ 2751746 w 4258961"/>
              <a:gd name="connsiteY165" fmla="*/ 1659149 h 2018072"/>
              <a:gd name="connsiteX166" fmla="*/ 2771686 w 4258961"/>
              <a:gd name="connsiteY166" fmla="*/ 1664846 h 2018072"/>
              <a:gd name="connsiteX167" fmla="*/ 2874235 w 4258961"/>
              <a:gd name="connsiteY167" fmla="*/ 1670543 h 2018072"/>
              <a:gd name="connsiteX168" fmla="*/ 2891327 w 4258961"/>
              <a:gd name="connsiteY168" fmla="*/ 1679089 h 2018072"/>
              <a:gd name="connsiteX169" fmla="*/ 2934056 w 4258961"/>
              <a:gd name="connsiteY169" fmla="*/ 1687635 h 2018072"/>
              <a:gd name="connsiteX170" fmla="*/ 2939753 w 4258961"/>
              <a:gd name="connsiteY170" fmla="*/ 1699029 h 2018072"/>
              <a:gd name="connsiteX171" fmla="*/ 2942602 w 4258961"/>
              <a:gd name="connsiteY171" fmla="*/ 1716121 h 2018072"/>
              <a:gd name="connsiteX172" fmla="*/ 2945450 w 4258961"/>
              <a:gd name="connsiteY172" fmla="*/ 1727515 h 2018072"/>
              <a:gd name="connsiteX173" fmla="*/ 2948299 w 4258961"/>
              <a:gd name="connsiteY173" fmla="*/ 1736061 h 2018072"/>
              <a:gd name="connsiteX174" fmla="*/ 3056546 w 4258961"/>
              <a:gd name="connsiteY174" fmla="*/ 1738910 h 2018072"/>
              <a:gd name="connsiteX175" fmla="*/ 3070789 w 4258961"/>
              <a:gd name="connsiteY175" fmla="*/ 1747455 h 2018072"/>
              <a:gd name="connsiteX176" fmla="*/ 3102123 w 4258961"/>
              <a:gd name="connsiteY176" fmla="*/ 1753153 h 2018072"/>
              <a:gd name="connsiteX177" fmla="*/ 3122063 w 4258961"/>
              <a:gd name="connsiteY177" fmla="*/ 1758850 h 2018072"/>
              <a:gd name="connsiteX178" fmla="*/ 3133458 w 4258961"/>
              <a:gd name="connsiteY178" fmla="*/ 1761698 h 2018072"/>
              <a:gd name="connsiteX179" fmla="*/ 3142004 w 4258961"/>
              <a:gd name="connsiteY179" fmla="*/ 1764547 h 2018072"/>
              <a:gd name="connsiteX180" fmla="*/ 3216067 w 4258961"/>
              <a:gd name="connsiteY180" fmla="*/ 1770244 h 2018072"/>
              <a:gd name="connsiteX181" fmla="*/ 3218916 w 4258961"/>
              <a:gd name="connsiteY181" fmla="*/ 1778790 h 2018072"/>
              <a:gd name="connsiteX182" fmla="*/ 3236007 w 4258961"/>
              <a:gd name="connsiteY182" fmla="*/ 1781639 h 2018072"/>
              <a:gd name="connsiteX183" fmla="*/ 3258796 w 4258961"/>
              <a:gd name="connsiteY183" fmla="*/ 1784487 h 2018072"/>
              <a:gd name="connsiteX184" fmla="*/ 3267342 w 4258961"/>
              <a:gd name="connsiteY184" fmla="*/ 1790184 h 2018072"/>
              <a:gd name="connsiteX185" fmla="*/ 3290131 w 4258961"/>
              <a:gd name="connsiteY185" fmla="*/ 1795882 h 2018072"/>
              <a:gd name="connsiteX186" fmla="*/ 3295828 w 4258961"/>
              <a:gd name="connsiteY186" fmla="*/ 1812973 h 2018072"/>
              <a:gd name="connsiteX187" fmla="*/ 3298677 w 4258961"/>
              <a:gd name="connsiteY187" fmla="*/ 1821519 h 2018072"/>
              <a:gd name="connsiteX188" fmla="*/ 3352800 w 4258961"/>
              <a:gd name="connsiteY188" fmla="*/ 1818670 h 2018072"/>
              <a:gd name="connsiteX189" fmla="*/ 3355649 w 4258961"/>
              <a:gd name="connsiteY189" fmla="*/ 1827216 h 2018072"/>
              <a:gd name="connsiteX190" fmla="*/ 3378437 w 4258961"/>
              <a:gd name="connsiteY190" fmla="*/ 1830065 h 2018072"/>
              <a:gd name="connsiteX191" fmla="*/ 3432561 w 4258961"/>
              <a:gd name="connsiteY191" fmla="*/ 1832913 h 2018072"/>
              <a:gd name="connsiteX192" fmla="*/ 3480987 w 4258961"/>
              <a:gd name="connsiteY192" fmla="*/ 1855702 h 2018072"/>
              <a:gd name="connsiteX193" fmla="*/ 3492381 w 4258961"/>
              <a:gd name="connsiteY193" fmla="*/ 1861399 h 2018072"/>
              <a:gd name="connsiteX194" fmla="*/ 3512321 w 4258961"/>
              <a:gd name="connsiteY194" fmla="*/ 1864248 h 2018072"/>
              <a:gd name="connsiteX195" fmla="*/ 3560748 w 4258961"/>
              <a:gd name="connsiteY195" fmla="*/ 1869945 h 2018072"/>
              <a:gd name="connsiteX196" fmla="*/ 3617720 w 4258961"/>
              <a:gd name="connsiteY196" fmla="*/ 1881340 h 2018072"/>
              <a:gd name="connsiteX197" fmla="*/ 3626265 w 4258961"/>
              <a:gd name="connsiteY197" fmla="*/ 1887037 h 2018072"/>
              <a:gd name="connsiteX198" fmla="*/ 3631963 w 4258961"/>
              <a:gd name="connsiteY198" fmla="*/ 1904128 h 2018072"/>
              <a:gd name="connsiteX199" fmla="*/ 3745906 w 4258961"/>
              <a:gd name="connsiteY199" fmla="*/ 1915523 h 2018072"/>
              <a:gd name="connsiteX200" fmla="*/ 3748755 w 4258961"/>
              <a:gd name="connsiteY200" fmla="*/ 1926917 h 2018072"/>
              <a:gd name="connsiteX201" fmla="*/ 3760149 w 4258961"/>
              <a:gd name="connsiteY201" fmla="*/ 1929766 h 2018072"/>
              <a:gd name="connsiteX202" fmla="*/ 3808576 w 4258961"/>
              <a:gd name="connsiteY202" fmla="*/ 1932614 h 2018072"/>
              <a:gd name="connsiteX203" fmla="*/ 3822819 w 4258961"/>
              <a:gd name="connsiteY203" fmla="*/ 1935463 h 2018072"/>
              <a:gd name="connsiteX204" fmla="*/ 3828516 w 4258961"/>
              <a:gd name="connsiteY204" fmla="*/ 1944009 h 2018072"/>
              <a:gd name="connsiteX205" fmla="*/ 3874093 w 4258961"/>
              <a:gd name="connsiteY205" fmla="*/ 1946857 h 2018072"/>
              <a:gd name="connsiteX206" fmla="*/ 3876942 w 4258961"/>
              <a:gd name="connsiteY206" fmla="*/ 1955403 h 2018072"/>
              <a:gd name="connsiteX207" fmla="*/ 3919671 w 4258961"/>
              <a:gd name="connsiteY207" fmla="*/ 1966797 h 2018072"/>
              <a:gd name="connsiteX208" fmla="*/ 3922520 w 4258961"/>
              <a:gd name="connsiteY208" fmla="*/ 1978192 h 2018072"/>
              <a:gd name="connsiteX209" fmla="*/ 3962400 w 4258961"/>
              <a:gd name="connsiteY209" fmla="*/ 1986738 h 2018072"/>
              <a:gd name="connsiteX210" fmla="*/ 4007977 w 4258961"/>
              <a:gd name="connsiteY210" fmla="*/ 1983889 h 2018072"/>
              <a:gd name="connsiteX211" fmla="*/ 4022220 w 4258961"/>
              <a:gd name="connsiteY211" fmla="*/ 1986738 h 2018072"/>
              <a:gd name="connsiteX212" fmla="*/ 4025069 w 4258961"/>
              <a:gd name="connsiteY212" fmla="*/ 2003829 h 2018072"/>
              <a:gd name="connsiteX213" fmla="*/ 4042161 w 4258961"/>
              <a:gd name="connsiteY213" fmla="*/ 2006678 h 2018072"/>
              <a:gd name="connsiteX214" fmla="*/ 4099133 w 4258961"/>
              <a:gd name="connsiteY214" fmla="*/ 2009526 h 2018072"/>
              <a:gd name="connsiteX215" fmla="*/ 4136164 w 4258961"/>
              <a:gd name="connsiteY215" fmla="*/ 2018072 h 2018072"/>
              <a:gd name="connsiteX216" fmla="*/ 4218774 w 4258961"/>
              <a:gd name="connsiteY216" fmla="*/ 2015224 h 2018072"/>
              <a:gd name="connsiteX217" fmla="*/ 4247260 w 4258961"/>
              <a:gd name="connsiteY217" fmla="*/ 2009526 h 2018072"/>
              <a:gd name="connsiteX218" fmla="*/ 4255806 w 4258961"/>
              <a:gd name="connsiteY21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3724 w 4258961"/>
              <a:gd name="connsiteY26" fmla="*/ 234850 h 2018072"/>
              <a:gd name="connsiteX27" fmla="*/ 692209 w 4258961"/>
              <a:gd name="connsiteY27" fmla="*/ 229153 h 2018072"/>
              <a:gd name="connsiteX28" fmla="*/ 706452 w 4258961"/>
              <a:gd name="connsiteY28" fmla="*/ 243396 h 2018072"/>
              <a:gd name="connsiteX29" fmla="*/ 720695 w 4258961"/>
              <a:gd name="connsiteY29" fmla="*/ 257639 h 2018072"/>
              <a:gd name="connsiteX30" fmla="*/ 732090 w 4258961"/>
              <a:gd name="connsiteY30" fmla="*/ 271882 h 2018072"/>
              <a:gd name="connsiteX31" fmla="*/ 749181 w 4258961"/>
              <a:gd name="connsiteY31" fmla="*/ 300367 h 2018072"/>
              <a:gd name="connsiteX32" fmla="*/ 800455 w 4258961"/>
              <a:gd name="connsiteY32" fmla="*/ 300368 h 2018072"/>
              <a:gd name="connsiteX33" fmla="*/ 843185 w 4258961"/>
              <a:gd name="connsiteY33" fmla="*/ 320308 h 2018072"/>
              <a:gd name="connsiteX34" fmla="*/ 860277 w 4258961"/>
              <a:gd name="connsiteY34" fmla="*/ 328854 h 2018072"/>
              <a:gd name="connsiteX35" fmla="*/ 874520 w 4258961"/>
              <a:gd name="connsiteY35" fmla="*/ 343097 h 2018072"/>
              <a:gd name="connsiteX36" fmla="*/ 883065 w 4258961"/>
              <a:gd name="connsiteY36" fmla="*/ 345945 h 2018072"/>
              <a:gd name="connsiteX37" fmla="*/ 920097 w 4258961"/>
              <a:gd name="connsiteY37" fmla="*/ 351642 h 2018072"/>
              <a:gd name="connsiteX38" fmla="*/ 928643 w 4258961"/>
              <a:gd name="connsiteY38" fmla="*/ 365885 h 2018072"/>
              <a:gd name="connsiteX39" fmla="*/ 942886 w 4258961"/>
              <a:gd name="connsiteY39" fmla="*/ 377280 h 2018072"/>
              <a:gd name="connsiteX40" fmla="*/ 945734 w 4258961"/>
              <a:gd name="connsiteY40" fmla="*/ 385825 h 2018072"/>
              <a:gd name="connsiteX41" fmla="*/ 957129 w 4258961"/>
              <a:gd name="connsiteY41" fmla="*/ 402917 h 2018072"/>
              <a:gd name="connsiteX42" fmla="*/ 962826 w 4258961"/>
              <a:gd name="connsiteY42" fmla="*/ 411463 h 2018072"/>
              <a:gd name="connsiteX43" fmla="*/ 965675 w 4258961"/>
              <a:gd name="connsiteY43" fmla="*/ 420009 h 2018072"/>
              <a:gd name="connsiteX44" fmla="*/ 971372 w 4258961"/>
              <a:gd name="connsiteY44" fmla="*/ 445646 h 2018072"/>
              <a:gd name="connsiteX45" fmla="*/ 974220 w 4258961"/>
              <a:gd name="connsiteY45" fmla="*/ 465586 h 2018072"/>
              <a:gd name="connsiteX46" fmla="*/ 982766 w 4258961"/>
              <a:gd name="connsiteY46" fmla="*/ 468435 h 2018072"/>
              <a:gd name="connsiteX47" fmla="*/ 991312 w 4258961"/>
              <a:gd name="connsiteY47" fmla="*/ 474132 h 2018072"/>
              <a:gd name="connsiteX48" fmla="*/ 999858 w 4258961"/>
              <a:gd name="connsiteY48" fmla="*/ 482678 h 2018072"/>
              <a:gd name="connsiteX49" fmla="*/ 1016949 w 4258961"/>
              <a:gd name="connsiteY49" fmla="*/ 488375 h 2018072"/>
              <a:gd name="connsiteX50" fmla="*/ 1022647 w 4258961"/>
              <a:gd name="connsiteY50" fmla="*/ 494072 h 2018072"/>
              <a:gd name="connsiteX51" fmla="*/ 1031192 w 4258961"/>
              <a:gd name="connsiteY51" fmla="*/ 499769 h 2018072"/>
              <a:gd name="connsiteX52" fmla="*/ 1039738 w 4258961"/>
              <a:gd name="connsiteY52" fmla="*/ 516861 h 2018072"/>
              <a:gd name="connsiteX53" fmla="*/ 1051133 w 4258961"/>
              <a:gd name="connsiteY53" fmla="*/ 519710 h 2018072"/>
              <a:gd name="connsiteX54" fmla="*/ 1068224 w 4258961"/>
              <a:gd name="connsiteY54" fmla="*/ 525407 h 2018072"/>
              <a:gd name="connsiteX55" fmla="*/ 1082467 w 4258961"/>
              <a:gd name="connsiteY55" fmla="*/ 528255 h 2018072"/>
              <a:gd name="connsiteX56" fmla="*/ 1091013 w 4258961"/>
              <a:gd name="connsiteY56" fmla="*/ 531104 h 2018072"/>
              <a:gd name="connsiteX57" fmla="*/ 1139439 w 4258961"/>
              <a:gd name="connsiteY57" fmla="*/ 539650 h 2018072"/>
              <a:gd name="connsiteX58" fmla="*/ 1150834 w 4258961"/>
              <a:gd name="connsiteY58" fmla="*/ 553893 h 2018072"/>
              <a:gd name="connsiteX59" fmla="*/ 1156531 w 4258961"/>
              <a:gd name="connsiteY59" fmla="*/ 562439 h 2018072"/>
              <a:gd name="connsiteX60" fmla="*/ 1193563 w 4258961"/>
              <a:gd name="connsiteY60" fmla="*/ 565287 h 2018072"/>
              <a:gd name="connsiteX61" fmla="*/ 1219200 w 4258961"/>
              <a:gd name="connsiteY61" fmla="*/ 570984 h 2018072"/>
              <a:gd name="connsiteX62" fmla="*/ 1230594 w 4258961"/>
              <a:gd name="connsiteY62" fmla="*/ 585227 h 2018072"/>
              <a:gd name="connsiteX63" fmla="*/ 1239140 w 4258961"/>
              <a:gd name="connsiteY63" fmla="*/ 588076 h 2018072"/>
              <a:gd name="connsiteX64" fmla="*/ 1247686 w 4258961"/>
              <a:gd name="connsiteY64" fmla="*/ 622259 h 2018072"/>
              <a:gd name="connsiteX65" fmla="*/ 1250534 w 4258961"/>
              <a:gd name="connsiteY65" fmla="*/ 650745 h 2018072"/>
              <a:gd name="connsiteX66" fmla="*/ 1273323 w 4258961"/>
              <a:gd name="connsiteY66" fmla="*/ 653594 h 2018072"/>
              <a:gd name="connsiteX67" fmla="*/ 1281869 w 4258961"/>
              <a:gd name="connsiteY67" fmla="*/ 710566 h 2018072"/>
              <a:gd name="connsiteX68" fmla="*/ 1293263 w 4258961"/>
              <a:gd name="connsiteY68" fmla="*/ 713414 h 2018072"/>
              <a:gd name="connsiteX69" fmla="*/ 1296112 w 4258961"/>
              <a:gd name="connsiteY69" fmla="*/ 739052 h 2018072"/>
              <a:gd name="connsiteX70" fmla="*/ 1301809 w 4258961"/>
              <a:gd name="connsiteY70" fmla="*/ 747597 h 2018072"/>
              <a:gd name="connsiteX71" fmla="*/ 1304658 w 4258961"/>
              <a:gd name="connsiteY71" fmla="*/ 761840 h 2018072"/>
              <a:gd name="connsiteX72" fmla="*/ 1318901 w 4258961"/>
              <a:gd name="connsiteY72" fmla="*/ 764689 h 2018072"/>
              <a:gd name="connsiteX73" fmla="*/ 1347387 w 4258961"/>
              <a:gd name="connsiteY73" fmla="*/ 767538 h 2018072"/>
              <a:gd name="connsiteX74" fmla="*/ 1355933 w 4258961"/>
              <a:gd name="connsiteY74" fmla="*/ 804569 h 2018072"/>
              <a:gd name="connsiteX75" fmla="*/ 1373024 w 4258961"/>
              <a:gd name="connsiteY75" fmla="*/ 810267 h 2018072"/>
              <a:gd name="connsiteX76" fmla="*/ 1381570 w 4258961"/>
              <a:gd name="connsiteY76" fmla="*/ 813115 h 2018072"/>
              <a:gd name="connsiteX77" fmla="*/ 1410056 w 4258961"/>
              <a:gd name="connsiteY77" fmla="*/ 821661 h 2018072"/>
              <a:gd name="connsiteX78" fmla="*/ 1424299 w 4258961"/>
              <a:gd name="connsiteY78" fmla="*/ 827358 h 2018072"/>
              <a:gd name="connsiteX79" fmla="*/ 1441391 w 4258961"/>
              <a:gd name="connsiteY79" fmla="*/ 833055 h 2018072"/>
              <a:gd name="connsiteX80" fmla="*/ 1449936 w 4258961"/>
              <a:gd name="connsiteY80" fmla="*/ 835904 h 2018072"/>
              <a:gd name="connsiteX81" fmla="*/ 1458482 w 4258961"/>
              <a:gd name="connsiteY81" fmla="*/ 841601 h 2018072"/>
              <a:gd name="connsiteX82" fmla="*/ 1467028 w 4258961"/>
              <a:gd name="connsiteY82" fmla="*/ 844450 h 2018072"/>
              <a:gd name="connsiteX83" fmla="*/ 1484120 w 4258961"/>
              <a:gd name="connsiteY83" fmla="*/ 858693 h 2018072"/>
              <a:gd name="connsiteX84" fmla="*/ 1495514 w 4258961"/>
              <a:gd name="connsiteY84" fmla="*/ 864390 h 2018072"/>
              <a:gd name="connsiteX85" fmla="*/ 1512606 w 4258961"/>
              <a:gd name="connsiteY85" fmla="*/ 875784 h 2018072"/>
              <a:gd name="connsiteX86" fmla="*/ 1521151 w 4258961"/>
              <a:gd name="connsiteY86" fmla="*/ 878633 h 2018072"/>
              <a:gd name="connsiteX87" fmla="*/ 1538243 w 4258961"/>
              <a:gd name="connsiteY87" fmla="*/ 890027 h 2018072"/>
              <a:gd name="connsiteX88" fmla="*/ 1546789 w 4258961"/>
              <a:gd name="connsiteY88" fmla="*/ 892876 h 2018072"/>
              <a:gd name="connsiteX89" fmla="*/ 1555334 w 4258961"/>
              <a:gd name="connsiteY89" fmla="*/ 898573 h 2018072"/>
              <a:gd name="connsiteX90" fmla="*/ 1561032 w 4258961"/>
              <a:gd name="connsiteY90" fmla="*/ 904270 h 2018072"/>
              <a:gd name="connsiteX91" fmla="*/ 1569577 w 4258961"/>
              <a:gd name="connsiteY91" fmla="*/ 907119 h 2018072"/>
              <a:gd name="connsiteX92" fmla="*/ 1572426 w 4258961"/>
              <a:gd name="connsiteY92" fmla="*/ 915665 h 2018072"/>
              <a:gd name="connsiteX93" fmla="*/ 1583820 w 4258961"/>
              <a:gd name="connsiteY93" fmla="*/ 932756 h 2018072"/>
              <a:gd name="connsiteX94" fmla="*/ 1589518 w 4258961"/>
              <a:gd name="connsiteY94" fmla="*/ 949848 h 2018072"/>
              <a:gd name="connsiteX95" fmla="*/ 1592366 w 4258961"/>
              <a:gd name="connsiteY95" fmla="*/ 958394 h 2018072"/>
              <a:gd name="connsiteX96" fmla="*/ 1598063 w 4258961"/>
              <a:gd name="connsiteY96" fmla="*/ 981183 h 2018072"/>
              <a:gd name="connsiteX97" fmla="*/ 1603761 w 4258961"/>
              <a:gd name="connsiteY97" fmla="*/ 989728 h 2018072"/>
              <a:gd name="connsiteX98" fmla="*/ 1612306 w 4258961"/>
              <a:gd name="connsiteY98" fmla="*/ 1009668 h 2018072"/>
              <a:gd name="connsiteX99" fmla="*/ 1620852 w 4258961"/>
              <a:gd name="connsiteY99" fmla="*/ 1026760 h 2018072"/>
              <a:gd name="connsiteX100" fmla="*/ 1637944 w 4258961"/>
              <a:gd name="connsiteY100" fmla="*/ 1032457 h 2018072"/>
              <a:gd name="connsiteX101" fmla="*/ 1643641 w 4258961"/>
              <a:gd name="connsiteY101" fmla="*/ 1041003 h 2018072"/>
              <a:gd name="connsiteX102" fmla="*/ 1660733 w 4258961"/>
              <a:gd name="connsiteY102" fmla="*/ 1058095 h 2018072"/>
              <a:gd name="connsiteX103" fmla="*/ 1672127 w 4258961"/>
              <a:gd name="connsiteY103" fmla="*/ 1075186 h 2018072"/>
              <a:gd name="connsiteX104" fmla="*/ 1689219 w 4258961"/>
              <a:gd name="connsiteY104" fmla="*/ 1089429 h 2018072"/>
              <a:gd name="connsiteX105" fmla="*/ 1700613 w 4258961"/>
              <a:gd name="connsiteY105" fmla="*/ 1097975 h 2018072"/>
              <a:gd name="connsiteX106" fmla="*/ 1723402 w 4258961"/>
              <a:gd name="connsiteY106" fmla="*/ 1103672 h 2018072"/>
              <a:gd name="connsiteX107" fmla="*/ 1729099 w 4258961"/>
              <a:gd name="connsiteY107" fmla="*/ 1112218 h 2018072"/>
              <a:gd name="connsiteX108" fmla="*/ 1740493 w 4258961"/>
              <a:gd name="connsiteY108" fmla="*/ 1115067 h 2018072"/>
              <a:gd name="connsiteX109" fmla="*/ 1749039 w 4258961"/>
              <a:gd name="connsiteY109" fmla="*/ 1120764 h 2018072"/>
              <a:gd name="connsiteX110" fmla="*/ 1760434 w 4258961"/>
              <a:gd name="connsiteY110" fmla="*/ 1135007 h 2018072"/>
              <a:gd name="connsiteX111" fmla="*/ 1768979 w 4258961"/>
              <a:gd name="connsiteY111" fmla="*/ 1140704 h 2018072"/>
              <a:gd name="connsiteX112" fmla="*/ 1786071 w 4258961"/>
              <a:gd name="connsiteY112" fmla="*/ 1163493 h 2018072"/>
              <a:gd name="connsiteX113" fmla="*/ 1791768 w 4258961"/>
              <a:gd name="connsiteY113" fmla="*/ 1180584 h 2018072"/>
              <a:gd name="connsiteX114" fmla="*/ 1794617 w 4258961"/>
              <a:gd name="connsiteY114" fmla="*/ 1191979 h 2018072"/>
              <a:gd name="connsiteX115" fmla="*/ 1828800 w 4258961"/>
              <a:gd name="connsiteY115" fmla="*/ 1194827 h 2018072"/>
              <a:gd name="connsiteX116" fmla="*/ 1843043 w 4258961"/>
              <a:gd name="connsiteY116" fmla="*/ 1209070 h 2018072"/>
              <a:gd name="connsiteX117" fmla="*/ 1848740 w 4258961"/>
              <a:gd name="connsiteY117" fmla="*/ 1214768 h 2018072"/>
              <a:gd name="connsiteX118" fmla="*/ 1854437 w 4258961"/>
              <a:gd name="connsiteY118" fmla="*/ 1223313 h 2018072"/>
              <a:gd name="connsiteX119" fmla="*/ 1882923 w 4258961"/>
              <a:gd name="connsiteY119" fmla="*/ 1229011 h 2018072"/>
              <a:gd name="connsiteX120" fmla="*/ 1897166 w 4258961"/>
              <a:gd name="connsiteY120" fmla="*/ 1231859 h 2018072"/>
              <a:gd name="connsiteX121" fmla="*/ 1908561 w 4258961"/>
              <a:gd name="connsiteY121" fmla="*/ 1246102 h 2018072"/>
              <a:gd name="connsiteX122" fmla="*/ 1914258 w 4258961"/>
              <a:gd name="connsiteY122" fmla="*/ 1257497 h 2018072"/>
              <a:gd name="connsiteX123" fmla="*/ 1922804 w 4258961"/>
              <a:gd name="connsiteY123" fmla="*/ 1263194 h 2018072"/>
              <a:gd name="connsiteX124" fmla="*/ 1931349 w 4258961"/>
              <a:gd name="connsiteY124" fmla="*/ 1271740 h 2018072"/>
              <a:gd name="connsiteX125" fmla="*/ 1934198 w 4258961"/>
              <a:gd name="connsiteY125" fmla="*/ 1280285 h 2018072"/>
              <a:gd name="connsiteX126" fmla="*/ 1937047 w 4258961"/>
              <a:gd name="connsiteY126" fmla="*/ 1308771 h 2018072"/>
              <a:gd name="connsiteX127" fmla="*/ 1959835 w 4258961"/>
              <a:gd name="connsiteY127" fmla="*/ 1328711 h 2018072"/>
              <a:gd name="connsiteX128" fmla="*/ 1965533 w 4258961"/>
              <a:gd name="connsiteY128" fmla="*/ 1334409 h 2018072"/>
              <a:gd name="connsiteX129" fmla="*/ 1971230 w 4258961"/>
              <a:gd name="connsiteY129" fmla="*/ 1342954 h 2018072"/>
              <a:gd name="connsiteX130" fmla="*/ 1999716 w 4258961"/>
              <a:gd name="connsiteY130" fmla="*/ 1357197 h 2018072"/>
              <a:gd name="connsiteX131" fmla="*/ 2005413 w 4258961"/>
              <a:gd name="connsiteY131" fmla="*/ 1362895 h 2018072"/>
              <a:gd name="connsiteX132" fmla="*/ 2016807 w 4258961"/>
              <a:gd name="connsiteY132" fmla="*/ 1365743 h 2018072"/>
              <a:gd name="connsiteX133" fmla="*/ 2025353 w 4258961"/>
              <a:gd name="connsiteY133" fmla="*/ 1368592 h 2018072"/>
              <a:gd name="connsiteX134" fmla="*/ 2033899 w 4258961"/>
              <a:gd name="connsiteY134" fmla="*/ 1374289 h 2018072"/>
              <a:gd name="connsiteX135" fmla="*/ 2050991 w 4258961"/>
              <a:gd name="connsiteY135" fmla="*/ 1379986 h 2018072"/>
              <a:gd name="connsiteX136" fmla="*/ 2093720 w 4258961"/>
              <a:gd name="connsiteY136" fmla="*/ 1385683 h 2018072"/>
              <a:gd name="connsiteX137" fmla="*/ 2096568 w 4258961"/>
              <a:gd name="connsiteY137" fmla="*/ 1411321 h 2018072"/>
              <a:gd name="connsiteX138" fmla="*/ 2173480 w 4258961"/>
              <a:gd name="connsiteY138" fmla="*/ 1417018 h 2018072"/>
              <a:gd name="connsiteX139" fmla="*/ 2176329 w 4258961"/>
              <a:gd name="connsiteY139" fmla="*/ 1428412 h 2018072"/>
              <a:gd name="connsiteX140" fmla="*/ 2182026 w 4258961"/>
              <a:gd name="connsiteY140" fmla="*/ 1434110 h 2018072"/>
              <a:gd name="connsiteX141" fmla="*/ 2199118 w 4258961"/>
              <a:gd name="connsiteY141" fmla="*/ 1445504 h 2018072"/>
              <a:gd name="connsiteX142" fmla="*/ 2221906 w 4258961"/>
              <a:gd name="connsiteY142" fmla="*/ 1454050 h 2018072"/>
              <a:gd name="connsiteX143" fmla="*/ 2236149 w 4258961"/>
              <a:gd name="connsiteY143" fmla="*/ 1465444 h 2018072"/>
              <a:gd name="connsiteX144" fmla="*/ 2247544 w 4258961"/>
              <a:gd name="connsiteY144" fmla="*/ 1476839 h 2018072"/>
              <a:gd name="connsiteX145" fmla="*/ 2264635 w 4258961"/>
              <a:gd name="connsiteY145" fmla="*/ 1482536 h 2018072"/>
              <a:gd name="connsiteX146" fmla="*/ 2273181 w 4258961"/>
              <a:gd name="connsiteY146" fmla="*/ 1488233 h 2018072"/>
              <a:gd name="connsiteX147" fmla="*/ 2295970 w 4258961"/>
              <a:gd name="connsiteY147" fmla="*/ 1493930 h 2018072"/>
              <a:gd name="connsiteX148" fmla="*/ 2304516 w 4258961"/>
              <a:gd name="connsiteY148" fmla="*/ 1496779 h 2018072"/>
              <a:gd name="connsiteX149" fmla="*/ 2307364 w 4258961"/>
              <a:gd name="connsiteY149" fmla="*/ 1505325 h 2018072"/>
              <a:gd name="connsiteX150" fmla="*/ 2310213 w 4258961"/>
              <a:gd name="connsiteY150" fmla="*/ 1539508 h 2018072"/>
              <a:gd name="connsiteX151" fmla="*/ 2321607 w 4258961"/>
              <a:gd name="connsiteY151" fmla="*/ 1542356 h 2018072"/>
              <a:gd name="connsiteX152" fmla="*/ 2392822 w 4258961"/>
              <a:gd name="connsiteY152" fmla="*/ 1545205 h 2018072"/>
              <a:gd name="connsiteX153" fmla="*/ 2407065 w 4258961"/>
              <a:gd name="connsiteY153" fmla="*/ 1556599 h 2018072"/>
              <a:gd name="connsiteX154" fmla="*/ 2458340 w 4258961"/>
              <a:gd name="connsiteY154" fmla="*/ 1562297 h 2018072"/>
              <a:gd name="connsiteX155" fmla="*/ 2483977 w 4258961"/>
              <a:gd name="connsiteY155" fmla="*/ 1565145 h 2018072"/>
              <a:gd name="connsiteX156" fmla="*/ 2506766 w 4258961"/>
              <a:gd name="connsiteY156" fmla="*/ 1576540 h 2018072"/>
              <a:gd name="connsiteX157" fmla="*/ 2560890 w 4258961"/>
              <a:gd name="connsiteY157" fmla="*/ 1582237 h 2018072"/>
              <a:gd name="connsiteX158" fmla="*/ 2592224 w 4258961"/>
              <a:gd name="connsiteY158" fmla="*/ 1590783 h 2018072"/>
              <a:gd name="connsiteX159" fmla="*/ 2603619 w 4258961"/>
              <a:gd name="connsiteY159" fmla="*/ 1593631 h 2018072"/>
              <a:gd name="connsiteX160" fmla="*/ 2620710 w 4258961"/>
              <a:gd name="connsiteY160" fmla="*/ 1596480 h 2018072"/>
              <a:gd name="connsiteX161" fmla="*/ 2623559 w 4258961"/>
              <a:gd name="connsiteY161" fmla="*/ 1605025 h 2018072"/>
              <a:gd name="connsiteX162" fmla="*/ 2663439 w 4258961"/>
              <a:gd name="connsiteY162" fmla="*/ 1627814 h 2018072"/>
              <a:gd name="connsiteX163" fmla="*/ 2666288 w 4258961"/>
              <a:gd name="connsiteY163" fmla="*/ 1642057 h 2018072"/>
              <a:gd name="connsiteX164" fmla="*/ 2714714 w 4258961"/>
              <a:gd name="connsiteY164" fmla="*/ 1653452 h 2018072"/>
              <a:gd name="connsiteX165" fmla="*/ 2751746 w 4258961"/>
              <a:gd name="connsiteY165" fmla="*/ 1659149 h 2018072"/>
              <a:gd name="connsiteX166" fmla="*/ 2771686 w 4258961"/>
              <a:gd name="connsiteY166" fmla="*/ 1664846 h 2018072"/>
              <a:gd name="connsiteX167" fmla="*/ 2874235 w 4258961"/>
              <a:gd name="connsiteY167" fmla="*/ 1670543 h 2018072"/>
              <a:gd name="connsiteX168" fmla="*/ 2891327 w 4258961"/>
              <a:gd name="connsiteY168" fmla="*/ 1679089 h 2018072"/>
              <a:gd name="connsiteX169" fmla="*/ 2934056 w 4258961"/>
              <a:gd name="connsiteY169" fmla="*/ 1687635 h 2018072"/>
              <a:gd name="connsiteX170" fmla="*/ 2939753 w 4258961"/>
              <a:gd name="connsiteY170" fmla="*/ 1699029 h 2018072"/>
              <a:gd name="connsiteX171" fmla="*/ 2942602 w 4258961"/>
              <a:gd name="connsiteY171" fmla="*/ 1716121 h 2018072"/>
              <a:gd name="connsiteX172" fmla="*/ 2945450 w 4258961"/>
              <a:gd name="connsiteY172" fmla="*/ 1727515 h 2018072"/>
              <a:gd name="connsiteX173" fmla="*/ 2948299 w 4258961"/>
              <a:gd name="connsiteY173" fmla="*/ 1736061 h 2018072"/>
              <a:gd name="connsiteX174" fmla="*/ 3056546 w 4258961"/>
              <a:gd name="connsiteY174" fmla="*/ 1738910 h 2018072"/>
              <a:gd name="connsiteX175" fmla="*/ 3070789 w 4258961"/>
              <a:gd name="connsiteY175" fmla="*/ 1747455 h 2018072"/>
              <a:gd name="connsiteX176" fmla="*/ 3102123 w 4258961"/>
              <a:gd name="connsiteY176" fmla="*/ 1753153 h 2018072"/>
              <a:gd name="connsiteX177" fmla="*/ 3122063 w 4258961"/>
              <a:gd name="connsiteY177" fmla="*/ 1758850 h 2018072"/>
              <a:gd name="connsiteX178" fmla="*/ 3133458 w 4258961"/>
              <a:gd name="connsiteY178" fmla="*/ 1761698 h 2018072"/>
              <a:gd name="connsiteX179" fmla="*/ 3142004 w 4258961"/>
              <a:gd name="connsiteY179" fmla="*/ 1764547 h 2018072"/>
              <a:gd name="connsiteX180" fmla="*/ 3216067 w 4258961"/>
              <a:gd name="connsiteY180" fmla="*/ 1770244 h 2018072"/>
              <a:gd name="connsiteX181" fmla="*/ 3218916 w 4258961"/>
              <a:gd name="connsiteY181" fmla="*/ 1778790 h 2018072"/>
              <a:gd name="connsiteX182" fmla="*/ 3236007 w 4258961"/>
              <a:gd name="connsiteY182" fmla="*/ 1781639 h 2018072"/>
              <a:gd name="connsiteX183" fmla="*/ 3258796 w 4258961"/>
              <a:gd name="connsiteY183" fmla="*/ 1784487 h 2018072"/>
              <a:gd name="connsiteX184" fmla="*/ 3267342 w 4258961"/>
              <a:gd name="connsiteY184" fmla="*/ 1790184 h 2018072"/>
              <a:gd name="connsiteX185" fmla="*/ 3290131 w 4258961"/>
              <a:gd name="connsiteY185" fmla="*/ 1795882 h 2018072"/>
              <a:gd name="connsiteX186" fmla="*/ 3295828 w 4258961"/>
              <a:gd name="connsiteY186" fmla="*/ 1812973 h 2018072"/>
              <a:gd name="connsiteX187" fmla="*/ 3298677 w 4258961"/>
              <a:gd name="connsiteY187" fmla="*/ 1821519 h 2018072"/>
              <a:gd name="connsiteX188" fmla="*/ 3352800 w 4258961"/>
              <a:gd name="connsiteY188" fmla="*/ 1818670 h 2018072"/>
              <a:gd name="connsiteX189" fmla="*/ 3355649 w 4258961"/>
              <a:gd name="connsiteY189" fmla="*/ 1827216 h 2018072"/>
              <a:gd name="connsiteX190" fmla="*/ 3378437 w 4258961"/>
              <a:gd name="connsiteY190" fmla="*/ 1830065 h 2018072"/>
              <a:gd name="connsiteX191" fmla="*/ 3432561 w 4258961"/>
              <a:gd name="connsiteY191" fmla="*/ 1832913 h 2018072"/>
              <a:gd name="connsiteX192" fmla="*/ 3480987 w 4258961"/>
              <a:gd name="connsiteY192" fmla="*/ 1855702 h 2018072"/>
              <a:gd name="connsiteX193" fmla="*/ 3492381 w 4258961"/>
              <a:gd name="connsiteY193" fmla="*/ 1861399 h 2018072"/>
              <a:gd name="connsiteX194" fmla="*/ 3512321 w 4258961"/>
              <a:gd name="connsiteY194" fmla="*/ 1864248 h 2018072"/>
              <a:gd name="connsiteX195" fmla="*/ 3560748 w 4258961"/>
              <a:gd name="connsiteY195" fmla="*/ 1869945 h 2018072"/>
              <a:gd name="connsiteX196" fmla="*/ 3617720 w 4258961"/>
              <a:gd name="connsiteY196" fmla="*/ 1881340 h 2018072"/>
              <a:gd name="connsiteX197" fmla="*/ 3626265 w 4258961"/>
              <a:gd name="connsiteY197" fmla="*/ 1887037 h 2018072"/>
              <a:gd name="connsiteX198" fmla="*/ 3631963 w 4258961"/>
              <a:gd name="connsiteY198" fmla="*/ 1904128 h 2018072"/>
              <a:gd name="connsiteX199" fmla="*/ 3745906 w 4258961"/>
              <a:gd name="connsiteY199" fmla="*/ 1915523 h 2018072"/>
              <a:gd name="connsiteX200" fmla="*/ 3748755 w 4258961"/>
              <a:gd name="connsiteY200" fmla="*/ 1926917 h 2018072"/>
              <a:gd name="connsiteX201" fmla="*/ 3760149 w 4258961"/>
              <a:gd name="connsiteY201" fmla="*/ 1929766 h 2018072"/>
              <a:gd name="connsiteX202" fmla="*/ 3808576 w 4258961"/>
              <a:gd name="connsiteY202" fmla="*/ 1932614 h 2018072"/>
              <a:gd name="connsiteX203" fmla="*/ 3822819 w 4258961"/>
              <a:gd name="connsiteY203" fmla="*/ 1935463 h 2018072"/>
              <a:gd name="connsiteX204" fmla="*/ 3828516 w 4258961"/>
              <a:gd name="connsiteY204" fmla="*/ 1944009 h 2018072"/>
              <a:gd name="connsiteX205" fmla="*/ 3874093 w 4258961"/>
              <a:gd name="connsiteY205" fmla="*/ 1946857 h 2018072"/>
              <a:gd name="connsiteX206" fmla="*/ 3876942 w 4258961"/>
              <a:gd name="connsiteY206" fmla="*/ 1955403 h 2018072"/>
              <a:gd name="connsiteX207" fmla="*/ 3919671 w 4258961"/>
              <a:gd name="connsiteY207" fmla="*/ 1966797 h 2018072"/>
              <a:gd name="connsiteX208" fmla="*/ 3922520 w 4258961"/>
              <a:gd name="connsiteY208" fmla="*/ 1978192 h 2018072"/>
              <a:gd name="connsiteX209" fmla="*/ 3962400 w 4258961"/>
              <a:gd name="connsiteY209" fmla="*/ 1986738 h 2018072"/>
              <a:gd name="connsiteX210" fmla="*/ 4007977 w 4258961"/>
              <a:gd name="connsiteY210" fmla="*/ 1983889 h 2018072"/>
              <a:gd name="connsiteX211" fmla="*/ 4022220 w 4258961"/>
              <a:gd name="connsiteY211" fmla="*/ 1986738 h 2018072"/>
              <a:gd name="connsiteX212" fmla="*/ 4025069 w 4258961"/>
              <a:gd name="connsiteY212" fmla="*/ 2003829 h 2018072"/>
              <a:gd name="connsiteX213" fmla="*/ 4042161 w 4258961"/>
              <a:gd name="connsiteY213" fmla="*/ 2006678 h 2018072"/>
              <a:gd name="connsiteX214" fmla="*/ 4099133 w 4258961"/>
              <a:gd name="connsiteY214" fmla="*/ 2009526 h 2018072"/>
              <a:gd name="connsiteX215" fmla="*/ 4136164 w 4258961"/>
              <a:gd name="connsiteY215" fmla="*/ 2018072 h 2018072"/>
              <a:gd name="connsiteX216" fmla="*/ 4218774 w 4258961"/>
              <a:gd name="connsiteY216" fmla="*/ 2015224 h 2018072"/>
              <a:gd name="connsiteX217" fmla="*/ 4247260 w 4258961"/>
              <a:gd name="connsiteY217" fmla="*/ 2009526 h 2018072"/>
              <a:gd name="connsiteX218" fmla="*/ 4255806 w 4258961"/>
              <a:gd name="connsiteY21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3724 w 4258961"/>
              <a:gd name="connsiteY26" fmla="*/ 234850 h 2018072"/>
              <a:gd name="connsiteX27" fmla="*/ 706452 w 4258961"/>
              <a:gd name="connsiteY27" fmla="*/ 243396 h 2018072"/>
              <a:gd name="connsiteX28" fmla="*/ 720695 w 4258961"/>
              <a:gd name="connsiteY28" fmla="*/ 257639 h 2018072"/>
              <a:gd name="connsiteX29" fmla="*/ 732090 w 4258961"/>
              <a:gd name="connsiteY29" fmla="*/ 271882 h 2018072"/>
              <a:gd name="connsiteX30" fmla="*/ 749181 w 4258961"/>
              <a:gd name="connsiteY30" fmla="*/ 300367 h 2018072"/>
              <a:gd name="connsiteX31" fmla="*/ 800455 w 4258961"/>
              <a:gd name="connsiteY31" fmla="*/ 300368 h 2018072"/>
              <a:gd name="connsiteX32" fmla="*/ 843185 w 4258961"/>
              <a:gd name="connsiteY32" fmla="*/ 320308 h 2018072"/>
              <a:gd name="connsiteX33" fmla="*/ 860277 w 4258961"/>
              <a:gd name="connsiteY33" fmla="*/ 328854 h 2018072"/>
              <a:gd name="connsiteX34" fmla="*/ 874520 w 4258961"/>
              <a:gd name="connsiteY34" fmla="*/ 343097 h 2018072"/>
              <a:gd name="connsiteX35" fmla="*/ 883065 w 4258961"/>
              <a:gd name="connsiteY35" fmla="*/ 345945 h 2018072"/>
              <a:gd name="connsiteX36" fmla="*/ 920097 w 4258961"/>
              <a:gd name="connsiteY36" fmla="*/ 351642 h 2018072"/>
              <a:gd name="connsiteX37" fmla="*/ 928643 w 4258961"/>
              <a:gd name="connsiteY37" fmla="*/ 365885 h 2018072"/>
              <a:gd name="connsiteX38" fmla="*/ 942886 w 4258961"/>
              <a:gd name="connsiteY38" fmla="*/ 377280 h 2018072"/>
              <a:gd name="connsiteX39" fmla="*/ 945734 w 4258961"/>
              <a:gd name="connsiteY39" fmla="*/ 385825 h 2018072"/>
              <a:gd name="connsiteX40" fmla="*/ 957129 w 4258961"/>
              <a:gd name="connsiteY40" fmla="*/ 402917 h 2018072"/>
              <a:gd name="connsiteX41" fmla="*/ 962826 w 4258961"/>
              <a:gd name="connsiteY41" fmla="*/ 411463 h 2018072"/>
              <a:gd name="connsiteX42" fmla="*/ 965675 w 4258961"/>
              <a:gd name="connsiteY42" fmla="*/ 420009 h 2018072"/>
              <a:gd name="connsiteX43" fmla="*/ 971372 w 4258961"/>
              <a:gd name="connsiteY43" fmla="*/ 445646 h 2018072"/>
              <a:gd name="connsiteX44" fmla="*/ 974220 w 4258961"/>
              <a:gd name="connsiteY44" fmla="*/ 465586 h 2018072"/>
              <a:gd name="connsiteX45" fmla="*/ 982766 w 4258961"/>
              <a:gd name="connsiteY45" fmla="*/ 468435 h 2018072"/>
              <a:gd name="connsiteX46" fmla="*/ 991312 w 4258961"/>
              <a:gd name="connsiteY46" fmla="*/ 474132 h 2018072"/>
              <a:gd name="connsiteX47" fmla="*/ 999858 w 4258961"/>
              <a:gd name="connsiteY47" fmla="*/ 482678 h 2018072"/>
              <a:gd name="connsiteX48" fmla="*/ 1016949 w 4258961"/>
              <a:gd name="connsiteY48" fmla="*/ 488375 h 2018072"/>
              <a:gd name="connsiteX49" fmla="*/ 1022647 w 4258961"/>
              <a:gd name="connsiteY49" fmla="*/ 494072 h 2018072"/>
              <a:gd name="connsiteX50" fmla="*/ 1031192 w 4258961"/>
              <a:gd name="connsiteY50" fmla="*/ 499769 h 2018072"/>
              <a:gd name="connsiteX51" fmla="*/ 1039738 w 4258961"/>
              <a:gd name="connsiteY51" fmla="*/ 516861 h 2018072"/>
              <a:gd name="connsiteX52" fmla="*/ 1051133 w 4258961"/>
              <a:gd name="connsiteY52" fmla="*/ 519710 h 2018072"/>
              <a:gd name="connsiteX53" fmla="*/ 1068224 w 4258961"/>
              <a:gd name="connsiteY53" fmla="*/ 525407 h 2018072"/>
              <a:gd name="connsiteX54" fmla="*/ 1082467 w 4258961"/>
              <a:gd name="connsiteY54" fmla="*/ 528255 h 2018072"/>
              <a:gd name="connsiteX55" fmla="*/ 1091013 w 4258961"/>
              <a:gd name="connsiteY55" fmla="*/ 531104 h 2018072"/>
              <a:gd name="connsiteX56" fmla="*/ 1139439 w 4258961"/>
              <a:gd name="connsiteY56" fmla="*/ 539650 h 2018072"/>
              <a:gd name="connsiteX57" fmla="*/ 1150834 w 4258961"/>
              <a:gd name="connsiteY57" fmla="*/ 553893 h 2018072"/>
              <a:gd name="connsiteX58" fmla="*/ 1156531 w 4258961"/>
              <a:gd name="connsiteY58" fmla="*/ 562439 h 2018072"/>
              <a:gd name="connsiteX59" fmla="*/ 1193563 w 4258961"/>
              <a:gd name="connsiteY59" fmla="*/ 565287 h 2018072"/>
              <a:gd name="connsiteX60" fmla="*/ 1219200 w 4258961"/>
              <a:gd name="connsiteY60" fmla="*/ 570984 h 2018072"/>
              <a:gd name="connsiteX61" fmla="*/ 1230594 w 4258961"/>
              <a:gd name="connsiteY61" fmla="*/ 585227 h 2018072"/>
              <a:gd name="connsiteX62" fmla="*/ 1239140 w 4258961"/>
              <a:gd name="connsiteY62" fmla="*/ 588076 h 2018072"/>
              <a:gd name="connsiteX63" fmla="*/ 1247686 w 4258961"/>
              <a:gd name="connsiteY63" fmla="*/ 622259 h 2018072"/>
              <a:gd name="connsiteX64" fmla="*/ 1250534 w 4258961"/>
              <a:gd name="connsiteY64" fmla="*/ 650745 h 2018072"/>
              <a:gd name="connsiteX65" fmla="*/ 1273323 w 4258961"/>
              <a:gd name="connsiteY65" fmla="*/ 653594 h 2018072"/>
              <a:gd name="connsiteX66" fmla="*/ 1281869 w 4258961"/>
              <a:gd name="connsiteY66" fmla="*/ 710566 h 2018072"/>
              <a:gd name="connsiteX67" fmla="*/ 1293263 w 4258961"/>
              <a:gd name="connsiteY67" fmla="*/ 713414 h 2018072"/>
              <a:gd name="connsiteX68" fmla="*/ 1296112 w 4258961"/>
              <a:gd name="connsiteY68" fmla="*/ 739052 h 2018072"/>
              <a:gd name="connsiteX69" fmla="*/ 1301809 w 4258961"/>
              <a:gd name="connsiteY69" fmla="*/ 747597 h 2018072"/>
              <a:gd name="connsiteX70" fmla="*/ 1304658 w 4258961"/>
              <a:gd name="connsiteY70" fmla="*/ 761840 h 2018072"/>
              <a:gd name="connsiteX71" fmla="*/ 1318901 w 4258961"/>
              <a:gd name="connsiteY71" fmla="*/ 764689 h 2018072"/>
              <a:gd name="connsiteX72" fmla="*/ 1347387 w 4258961"/>
              <a:gd name="connsiteY72" fmla="*/ 767538 h 2018072"/>
              <a:gd name="connsiteX73" fmla="*/ 1355933 w 4258961"/>
              <a:gd name="connsiteY73" fmla="*/ 804569 h 2018072"/>
              <a:gd name="connsiteX74" fmla="*/ 1373024 w 4258961"/>
              <a:gd name="connsiteY74" fmla="*/ 810267 h 2018072"/>
              <a:gd name="connsiteX75" fmla="*/ 1381570 w 4258961"/>
              <a:gd name="connsiteY75" fmla="*/ 813115 h 2018072"/>
              <a:gd name="connsiteX76" fmla="*/ 1410056 w 4258961"/>
              <a:gd name="connsiteY76" fmla="*/ 821661 h 2018072"/>
              <a:gd name="connsiteX77" fmla="*/ 1424299 w 4258961"/>
              <a:gd name="connsiteY77" fmla="*/ 827358 h 2018072"/>
              <a:gd name="connsiteX78" fmla="*/ 1441391 w 4258961"/>
              <a:gd name="connsiteY78" fmla="*/ 833055 h 2018072"/>
              <a:gd name="connsiteX79" fmla="*/ 1449936 w 4258961"/>
              <a:gd name="connsiteY79" fmla="*/ 835904 h 2018072"/>
              <a:gd name="connsiteX80" fmla="*/ 1458482 w 4258961"/>
              <a:gd name="connsiteY80" fmla="*/ 841601 h 2018072"/>
              <a:gd name="connsiteX81" fmla="*/ 1467028 w 4258961"/>
              <a:gd name="connsiteY81" fmla="*/ 844450 h 2018072"/>
              <a:gd name="connsiteX82" fmla="*/ 1484120 w 4258961"/>
              <a:gd name="connsiteY82" fmla="*/ 858693 h 2018072"/>
              <a:gd name="connsiteX83" fmla="*/ 1495514 w 4258961"/>
              <a:gd name="connsiteY83" fmla="*/ 864390 h 2018072"/>
              <a:gd name="connsiteX84" fmla="*/ 1512606 w 4258961"/>
              <a:gd name="connsiteY84" fmla="*/ 875784 h 2018072"/>
              <a:gd name="connsiteX85" fmla="*/ 1521151 w 4258961"/>
              <a:gd name="connsiteY85" fmla="*/ 878633 h 2018072"/>
              <a:gd name="connsiteX86" fmla="*/ 1538243 w 4258961"/>
              <a:gd name="connsiteY86" fmla="*/ 890027 h 2018072"/>
              <a:gd name="connsiteX87" fmla="*/ 1546789 w 4258961"/>
              <a:gd name="connsiteY87" fmla="*/ 892876 h 2018072"/>
              <a:gd name="connsiteX88" fmla="*/ 1555334 w 4258961"/>
              <a:gd name="connsiteY88" fmla="*/ 898573 h 2018072"/>
              <a:gd name="connsiteX89" fmla="*/ 1561032 w 4258961"/>
              <a:gd name="connsiteY89" fmla="*/ 904270 h 2018072"/>
              <a:gd name="connsiteX90" fmla="*/ 1569577 w 4258961"/>
              <a:gd name="connsiteY90" fmla="*/ 907119 h 2018072"/>
              <a:gd name="connsiteX91" fmla="*/ 1572426 w 4258961"/>
              <a:gd name="connsiteY91" fmla="*/ 915665 h 2018072"/>
              <a:gd name="connsiteX92" fmla="*/ 1583820 w 4258961"/>
              <a:gd name="connsiteY92" fmla="*/ 932756 h 2018072"/>
              <a:gd name="connsiteX93" fmla="*/ 1589518 w 4258961"/>
              <a:gd name="connsiteY93" fmla="*/ 949848 h 2018072"/>
              <a:gd name="connsiteX94" fmla="*/ 1592366 w 4258961"/>
              <a:gd name="connsiteY94" fmla="*/ 958394 h 2018072"/>
              <a:gd name="connsiteX95" fmla="*/ 1598063 w 4258961"/>
              <a:gd name="connsiteY95" fmla="*/ 981183 h 2018072"/>
              <a:gd name="connsiteX96" fmla="*/ 1603761 w 4258961"/>
              <a:gd name="connsiteY96" fmla="*/ 989728 h 2018072"/>
              <a:gd name="connsiteX97" fmla="*/ 1612306 w 4258961"/>
              <a:gd name="connsiteY97" fmla="*/ 1009668 h 2018072"/>
              <a:gd name="connsiteX98" fmla="*/ 1620852 w 4258961"/>
              <a:gd name="connsiteY98" fmla="*/ 1026760 h 2018072"/>
              <a:gd name="connsiteX99" fmla="*/ 1637944 w 4258961"/>
              <a:gd name="connsiteY99" fmla="*/ 1032457 h 2018072"/>
              <a:gd name="connsiteX100" fmla="*/ 1643641 w 4258961"/>
              <a:gd name="connsiteY100" fmla="*/ 1041003 h 2018072"/>
              <a:gd name="connsiteX101" fmla="*/ 1660733 w 4258961"/>
              <a:gd name="connsiteY101" fmla="*/ 1058095 h 2018072"/>
              <a:gd name="connsiteX102" fmla="*/ 1672127 w 4258961"/>
              <a:gd name="connsiteY102" fmla="*/ 1075186 h 2018072"/>
              <a:gd name="connsiteX103" fmla="*/ 1689219 w 4258961"/>
              <a:gd name="connsiteY103" fmla="*/ 1089429 h 2018072"/>
              <a:gd name="connsiteX104" fmla="*/ 1700613 w 4258961"/>
              <a:gd name="connsiteY104" fmla="*/ 1097975 h 2018072"/>
              <a:gd name="connsiteX105" fmla="*/ 1723402 w 4258961"/>
              <a:gd name="connsiteY105" fmla="*/ 1103672 h 2018072"/>
              <a:gd name="connsiteX106" fmla="*/ 1729099 w 4258961"/>
              <a:gd name="connsiteY106" fmla="*/ 1112218 h 2018072"/>
              <a:gd name="connsiteX107" fmla="*/ 1740493 w 4258961"/>
              <a:gd name="connsiteY107" fmla="*/ 1115067 h 2018072"/>
              <a:gd name="connsiteX108" fmla="*/ 1749039 w 4258961"/>
              <a:gd name="connsiteY108" fmla="*/ 1120764 h 2018072"/>
              <a:gd name="connsiteX109" fmla="*/ 1760434 w 4258961"/>
              <a:gd name="connsiteY109" fmla="*/ 1135007 h 2018072"/>
              <a:gd name="connsiteX110" fmla="*/ 1768979 w 4258961"/>
              <a:gd name="connsiteY110" fmla="*/ 1140704 h 2018072"/>
              <a:gd name="connsiteX111" fmla="*/ 1786071 w 4258961"/>
              <a:gd name="connsiteY111" fmla="*/ 1163493 h 2018072"/>
              <a:gd name="connsiteX112" fmla="*/ 1791768 w 4258961"/>
              <a:gd name="connsiteY112" fmla="*/ 1180584 h 2018072"/>
              <a:gd name="connsiteX113" fmla="*/ 1794617 w 4258961"/>
              <a:gd name="connsiteY113" fmla="*/ 1191979 h 2018072"/>
              <a:gd name="connsiteX114" fmla="*/ 1828800 w 4258961"/>
              <a:gd name="connsiteY114" fmla="*/ 1194827 h 2018072"/>
              <a:gd name="connsiteX115" fmla="*/ 1843043 w 4258961"/>
              <a:gd name="connsiteY115" fmla="*/ 1209070 h 2018072"/>
              <a:gd name="connsiteX116" fmla="*/ 1848740 w 4258961"/>
              <a:gd name="connsiteY116" fmla="*/ 1214768 h 2018072"/>
              <a:gd name="connsiteX117" fmla="*/ 1854437 w 4258961"/>
              <a:gd name="connsiteY117" fmla="*/ 1223313 h 2018072"/>
              <a:gd name="connsiteX118" fmla="*/ 1882923 w 4258961"/>
              <a:gd name="connsiteY118" fmla="*/ 1229011 h 2018072"/>
              <a:gd name="connsiteX119" fmla="*/ 1897166 w 4258961"/>
              <a:gd name="connsiteY119" fmla="*/ 1231859 h 2018072"/>
              <a:gd name="connsiteX120" fmla="*/ 1908561 w 4258961"/>
              <a:gd name="connsiteY120" fmla="*/ 1246102 h 2018072"/>
              <a:gd name="connsiteX121" fmla="*/ 1914258 w 4258961"/>
              <a:gd name="connsiteY121" fmla="*/ 1257497 h 2018072"/>
              <a:gd name="connsiteX122" fmla="*/ 1922804 w 4258961"/>
              <a:gd name="connsiteY122" fmla="*/ 1263194 h 2018072"/>
              <a:gd name="connsiteX123" fmla="*/ 1931349 w 4258961"/>
              <a:gd name="connsiteY123" fmla="*/ 1271740 h 2018072"/>
              <a:gd name="connsiteX124" fmla="*/ 1934198 w 4258961"/>
              <a:gd name="connsiteY124" fmla="*/ 1280285 h 2018072"/>
              <a:gd name="connsiteX125" fmla="*/ 1937047 w 4258961"/>
              <a:gd name="connsiteY125" fmla="*/ 1308771 h 2018072"/>
              <a:gd name="connsiteX126" fmla="*/ 1959835 w 4258961"/>
              <a:gd name="connsiteY126" fmla="*/ 1328711 h 2018072"/>
              <a:gd name="connsiteX127" fmla="*/ 1965533 w 4258961"/>
              <a:gd name="connsiteY127" fmla="*/ 1334409 h 2018072"/>
              <a:gd name="connsiteX128" fmla="*/ 1971230 w 4258961"/>
              <a:gd name="connsiteY128" fmla="*/ 1342954 h 2018072"/>
              <a:gd name="connsiteX129" fmla="*/ 1999716 w 4258961"/>
              <a:gd name="connsiteY129" fmla="*/ 1357197 h 2018072"/>
              <a:gd name="connsiteX130" fmla="*/ 2005413 w 4258961"/>
              <a:gd name="connsiteY130" fmla="*/ 1362895 h 2018072"/>
              <a:gd name="connsiteX131" fmla="*/ 2016807 w 4258961"/>
              <a:gd name="connsiteY131" fmla="*/ 1365743 h 2018072"/>
              <a:gd name="connsiteX132" fmla="*/ 2025353 w 4258961"/>
              <a:gd name="connsiteY132" fmla="*/ 1368592 h 2018072"/>
              <a:gd name="connsiteX133" fmla="*/ 2033899 w 4258961"/>
              <a:gd name="connsiteY133" fmla="*/ 1374289 h 2018072"/>
              <a:gd name="connsiteX134" fmla="*/ 2050991 w 4258961"/>
              <a:gd name="connsiteY134" fmla="*/ 1379986 h 2018072"/>
              <a:gd name="connsiteX135" fmla="*/ 2093720 w 4258961"/>
              <a:gd name="connsiteY135" fmla="*/ 1385683 h 2018072"/>
              <a:gd name="connsiteX136" fmla="*/ 2096568 w 4258961"/>
              <a:gd name="connsiteY136" fmla="*/ 1411321 h 2018072"/>
              <a:gd name="connsiteX137" fmla="*/ 2173480 w 4258961"/>
              <a:gd name="connsiteY137" fmla="*/ 1417018 h 2018072"/>
              <a:gd name="connsiteX138" fmla="*/ 2176329 w 4258961"/>
              <a:gd name="connsiteY138" fmla="*/ 1428412 h 2018072"/>
              <a:gd name="connsiteX139" fmla="*/ 2182026 w 4258961"/>
              <a:gd name="connsiteY139" fmla="*/ 1434110 h 2018072"/>
              <a:gd name="connsiteX140" fmla="*/ 2199118 w 4258961"/>
              <a:gd name="connsiteY140" fmla="*/ 1445504 h 2018072"/>
              <a:gd name="connsiteX141" fmla="*/ 2221906 w 4258961"/>
              <a:gd name="connsiteY141" fmla="*/ 1454050 h 2018072"/>
              <a:gd name="connsiteX142" fmla="*/ 2236149 w 4258961"/>
              <a:gd name="connsiteY142" fmla="*/ 1465444 h 2018072"/>
              <a:gd name="connsiteX143" fmla="*/ 2247544 w 4258961"/>
              <a:gd name="connsiteY143" fmla="*/ 1476839 h 2018072"/>
              <a:gd name="connsiteX144" fmla="*/ 2264635 w 4258961"/>
              <a:gd name="connsiteY144" fmla="*/ 1482536 h 2018072"/>
              <a:gd name="connsiteX145" fmla="*/ 2273181 w 4258961"/>
              <a:gd name="connsiteY145" fmla="*/ 1488233 h 2018072"/>
              <a:gd name="connsiteX146" fmla="*/ 2295970 w 4258961"/>
              <a:gd name="connsiteY146" fmla="*/ 1493930 h 2018072"/>
              <a:gd name="connsiteX147" fmla="*/ 2304516 w 4258961"/>
              <a:gd name="connsiteY147" fmla="*/ 1496779 h 2018072"/>
              <a:gd name="connsiteX148" fmla="*/ 2307364 w 4258961"/>
              <a:gd name="connsiteY148" fmla="*/ 1505325 h 2018072"/>
              <a:gd name="connsiteX149" fmla="*/ 2310213 w 4258961"/>
              <a:gd name="connsiteY149" fmla="*/ 1539508 h 2018072"/>
              <a:gd name="connsiteX150" fmla="*/ 2321607 w 4258961"/>
              <a:gd name="connsiteY150" fmla="*/ 1542356 h 2018072"/>
              <a:gd name="connsiteX151" fmla="*/ 2392822 w 4258961"/>
              <a:gd name="connsiteY151" fmla="*/ 1545205 h 2018072"/>
              <a:gd name="connsiteX152" fmla="*/ 2407065 w 4258961"/>
              <a:gd name="connsiteY152" fmla="*/ 1556599 h 2018072"/>
              <a:gd name="connsiteX153" fmla="*/ 2458340 w 4258961"/>
              <a:gd name="connsiteY153" fmla="*/ 1562297 h 2018072"/>
              <a:gd name="connsiteX154" fmla="*/ 2483977 w 4258961"/>
              <a:gd name="connsiteY154" fmla="*/ 1565145 h 2018072"/>
              <a:gd name="connsiteX155" fmla="*/ 2506766 w 4258961"/>
              <a:gd name="connsiteY155" fmla="*/ 1576540 h 2018072"/>
              <a:gd name="connsiteX156" fmla="*/ 2560890 w 4258961"/>
              <a:gd name="connsiteY156" fmla="*/ 1582237 h 2018072"/>
              <a:gd name="connsiteX157" fmla="*/ 2592224 w 4258961"/>
              <a:gd name="connsiteY157" fmla="*/ 1590783 h 2018072"/>
              <a:gd name="connsiteX158" fmla="*/ 2603619 w 4258961"/>
              <a:gd name="connsiteY158" fmla="*/ 1593631 h 2018072"/>
              <a:gd name="connsiteX159" fmla="*/ 2620710 w 4258961"/>
              <a:gd name="connsiteY159" fmla="*/ 1596480 h 2018072"/>
              <a:gd name="connsiteX160" fmla="*/ 2623559 w 4258961"/>
              <a:gd name="connsiteY160" fmla="*/ 1605025 h 2018072"/>
              <a:gd name="connsiteX161" fmla="*/ 2663439 w 4258961"/>
              <a:gd name="connsiteY161" fmla="*/ 1627814 h 2018072"/>
              <a:gd name="connsiteX162" fmla="*/ 2666288 w 4258961"/>
              <a:gd name="connsiteY162" fmla="*/ 1642057 h 2018072"/>
              <a:gd name="connsiteX163" fmla="*/ 2714714 w 4258961"/>
              <a:gd name="connsiteY163" fmla="*/ 1653452 h 2018072"/>
              <a:gd name="connsiteX164" fmla="*/ 2751746 w 4258961"/>
              <a:gd name="connsiteY164" fmla="*/ 1659149 h 2018072"/>
              <a:gd name="connsiteX165" fmla="*/ 2771686 w 4258961"/>
              <a:gd name="connsiteY165" fmla="*/ 1664846 h 2018072"/>
              <a:gd name="connsiteX166" fmla="*/ 2874235 w 4258961"/>
              <a:gd name="connsiteY166" fmla="*/ 1670543 h 2018072"/>
              <a:gd name="connsiteX167" fmla="*/ 2891327 w 4258961"/>
              <a:gd name="connsiteY167" fmla="*/ 1679089 h 2018072"/>
              <a:gd name="connsiteX168" fmla="*/ 2934056 w 4258961"/>
              <a:gd name="connsiteY168" fmla="*/ 1687635 h 2018072"/>
              <a:gd name="connsiteX169" fmla="*/ 2939753 w 4258961"/>
              <a:gd name="connsiteY169" fmla="*/ 1699029 h 2018072"/>
              <a:gd name="connsiteX170" fmla="*/ 2942602 w 4258961"/>
              <a:gd name="connsiteY170" fmla="*/ 1716121 h 2018072"/>
              <a:gd name="connsiteX171" fmla="*/ 2945450 w 4258961"/>
              <a:gd name="connsiteY171" fmla="*/ 1727515 h 2018072"/>
              <a:gd name="connsiteX172" fmla="*/ 2948299 w 4258961"/>
              <a:gd name="connsiteY172" fmla="*/ 1736061 h 2018072"/>
              <a:gd name="connsiteX173" fmla="*/ 3056546 w 4258961"/>
              <a:gd name="connsiteY173" fmla="*/ 1738910 h 2018072"/>
              <a:gd name="connsiteX174" fmla="*/ 3070789 w 4258961"/>
              <a:gd name="connsiteY174" fmla="*/ 1747455 h 2018072"/>
              <a:gd name="connsiteX175" fmla="*/ 3102123 w 4258961"/>
              <a:gd name="connsiteY175" fmla="*/ 1753153 h 2018072"/>
              <a:gd name="connsiteX176" fmla="*/ 3122063 w 4258961"/>
              <a:gd name="connsiteY176" fmla="*/ 1758850 h 2018072"/>
              <a:gd name="connsiteX177" fmla="*/ 3133458 w 4258961"/>
              <a:gd name="connsiteY177" fmla="*/ 1761698 h 2018072"/>
              <a:gd name="connsiteX178" fmla="*/ 3142004 w 4258961"/>
              <a:gd name="connsiteY178" fmla="*/ 1764547 h 2018072"/>
              <a:gd name="connsiteX179" fmla="*/ 3216067 w 4258961"/>
              <a:gd name="connsiteY179" fmla="*/ 1770244 h 2018072"/>
              <a:gd name="connsiteX180" fmla="*/ 3218916 w 4258961"/>
              <a:gd name="connsiteY180" fmla="*/ 1778790 h 2018072"/>
              <a:gd name="connsiteX181" fmla="*/ 3236007 w 4258961"/>
              <a:gd name="connsiteY181" fmla="*/ 1781639 h 2018072"/>
              <a:gd name="connsiteX182" fmla="*/ 3258796 w 4258961"/>
              <a:gd name="connsiteY182" fmla="*/ 1784487 h 2018072"/>
              <a:gd name="connsiteX183" fmla="*/ 3267342 w 4258961"/>
              <a:gd name="connsiteY183" fmla="*/ 1790184 h 2018072"/>
              <a:gd name="connsiteX184" fmla="*/ 3290131 w 4258961"/>
              <a:gd name="connsiteY184" fmla="*/ 1795882 h 2018072"/>
              <a:gd name="connsiteX185" fmla="*/ 3295828 w 4258961"/>
              <a:gd name="connsiteY185" fmla="*/ 1812973 h 2018072"/>
              <a:gd name="connsiteX186" fmla="*/ 3298677 w 4258961"/>
              <a:gd name="connsiteY186" fmla="*/ 1821519 h 2018072"/>
              <a:gd name="connsiteX187" fmla="*/ 3352800 w 4258961"/>
              <a:gd name="connsiteY187" fmla="*/ 1818670 h 2018072"/>
              <a:gd name="connsiteX188" fmla="*/ 3355649 w 4258961"/>
              <a:gd name="connsiteY188" fmla="*/ 1827216 h 2018072"/>
              <a:gd name="connsiteX189" fmla="*/ 3378437 w 4258961"/>
              <a:gd name="connsiteY189" fmla="*/ 1830065 h 2018072"/>
              <a:gd name="connsiteX190" fmla="*/ 3432561 w 4258961"/>
              <a:gd name="connsiteY190" fmla="*/ 1832913 h 2018072"/>
              <a:gd name="connsiteX191" fmla="*/ 3480987 w 4258961"/>
              <a:gd name="connsiteY191" fmla="*/ 1855702 h 2018072"/>
              <a:gd name="connsiteX192" fmla="*/ 3492381 w 4258961"/>
              <a:gd name="connsiteY192" fmla="*/ 1861399 h 2018072"/>
              <a:gd name="connsiteX193" fmla="*/ 3512321 w 4258961"/>
              <a:gd name="connsiteY193" fmla="*/ 1864248 h 2018072"/>
              <a:gd name="connsiteX194" fmla="*/ 3560748 w 4258961"/>
              <a:gd name="connsiteY194" fmla="*/ 1869945 h 2018072"/>
              <a:gd name="connsiteX195" fmla="*/ 3617720 w 4258961"/>
              <a:gd name="connsiteY195" fmla="*/ 1881340 h 2018072"/>
              <a:gd name="connsiteX196" fmla="*/ 3626265 w 4258961"/>
              <a:gd name="connsiteY196" fmla="*/ 1887037 h 2018072"/>
              <a:gd name="connsiteX197" fmla="*/ 3631963 w 4258961"/>
              <a:gd name="connsiteY197" fmla="*/ 1904128 h 2018072"/>
              <a:gd name="connsiteX198" fmla="*/ 3745906 w 4258961"/>
              <a:gd name="connsiteY198" fmla="*/ 1915523 h 2018072"/>
              <a:gd name="connsiteX199" fmla="*/ 3748755 w 4258961"/>
              <a:gd name="connsiteY199" fmla="*/ 1926917 h 2018072"/>
              <a:gd name="connsiteX200" fmla="*/ 3760149 w 4258961"/>
              <a:gd name="connsiteY200" fmla="*/ 1929766 h 2018072"/>
              <a:gd name="connsiteX201" fmla="*/ 3808576 w 4258961"/>
              <a:gd name="connsiteY201" fmla="*/ 1932614 h 2018072"/>
              <a:gd name="connsiteX202" fmla="*/ 3822819 w 4258961"/>
              <a:gd name="connsiteY202" fmla="*/ 1935463 h 2018072"/>
              <a:gd name="connsiteX203" fmla="*/ 3828516 w 4258961"/>
              <a:gd name="connsiteY203" fmla="*/ 1944009 h 2018072"/>
              <a:gd name="connsiteX204" fmla="*/ 3874093 w 4258961"/>
              <a:gd name="connsiteY204" fmla="*/ 1946857 h 2018072"/>
              <a:gd name="connsiteX205" fmla="*/ 3876942 w 4258961"/>
              <a:gd name="connsiteY205" fmla="*/ 1955403 h 2018072"/>
              <a:gd name="connsiteX206" fmla="*/ 3919671 w 4258961"/>
              <a:gd name="connsiteY206" fmla="*/ 1966797 h 2018072"/>
              <a:gd name="connsiteX207" fmla="*/ 3922520 w 4258961"/>
              <a:gd name="connsiteY207" fmla="*/ 1978192 h 2018072"/>
              <a:gd name="connsiteX208" fmla="*/ 3962400 w 4258961"/>
              <a:gd name="connsiteY208" fmla="*/ 1986738 h 2018072"/>
              <a:gd name="connsiteX209" fmla="*/ 4007977 w 4258961"/>
              <a:gd name="connsiteY209" fmla="*/ 1983889 h 2018072"/>
              <a:gd name="connsiteX210" fmla="*/ 4022220 w 4258961"/>
              <a:gd name="connsiteY210" fmla="*/ 1986738 h 2018072"/>
              <a:gd name="connsiteX211" fmla="*/ 4025069 w 4258961"/>
              <a:gd name="connsiteY211" fmla="*/ 2003829 h 2018072"/>
              <a:gd name="connsiteX212" fmla="*/ 4042161 w 4258961"/>
              <a:gd name="connsiteY212" fmla="*/ 2006678 h 2018072"/>
              <a:gd name="connsiteX213" fmla="*/ 4099133 w 4258961"/>
              <a:gd name="connsiteY213" fmla="*/ 2009526 h 2018072"/>
              <a:gd name="connsiteX214" fmla="*/ 4136164 w 4258961"/>
              <a:gd name="connsiteY214" fmla="*/ 2018072 h 2018072"/>
              <a:gd name="connsiteX215" fmla="*/ 4218774 w 4258961"/>
              <a:gd name="connsiteY215" fmla="*/ 2015224 h 2018072"/>
              <a:gd name="connsiteX216" fmla="*/ 4247260 w 4258961"/>
              <a:gd name="connsiteY216" fmla="*/ 2009526 h 2018072"/>
              <a:gd name="connsiteX217" fmla="*/ 4255806 w 4258961"/>
              <a:gd name="connsiteY217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3724 w 4258961"/>
              <a:gd name="connsiteY26" fmla="*/ 234850 h 2018072"/>
              <a:gd name="connsiteX27" fmla="*/ 720695 w 4258961"/>
              <a:gd name="connsiteY27" fmla="*/ 257639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3724 w 4258961"/>
              <a:gd name="connsiteY26" fmla="*/ 234850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70475 w 4258961"/>
              <a:gd name="connsiteY65" fmla="*/ 704869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70475 w 4258961"/>
              <a:gd name="connsiteY65" fmla="*/ 704869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70475 w 4258961"/>
              <a:gd name="connsiteY65" fmla="*/ 704869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24897 w 4258961"/>
              <a:gd name="connsiteY61" fmla="*/ 593773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70475 w 4258961"/>
              <a:gd name="connsiteY65" fmla="*/ 704869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295970 w 4258961"/>
              <a:gd name="connsiteY144" fmla="*/ 1493930 h 2018072"/>
              <a:gd name="connsiteX145" fmla="*/ 2304516 w 4258961"/>
              <a:gd name="connsiteY145" fmla="*/ 1496779 h 2018072"/>
              <a:gd name="connsiteX146" fmla="*/ 2307364 w 4258961"/>
              <a:gd name="connsiteY146" fmla="*/ 1505325 h 2018072"/>
              <a:gd name="connsiteX147" fmla="*/ 2310213 w 4258961"/>
              <a:gd name="connsiteY147" fmla="*/ 1539508 h 2018072"/>
              <a:gd name="connsiteX148" fmla="*/ 2321607 w 4258961"/>
              <a:gd name="connsiteY148" fmla="*/ 1542356 h 2018072"/>
              <a:gd name="connsiteX149" fmla="*/ 2392822 w 4258961"/>
              <a:gd name="connsiteY149" fmla="*/ 1545205 h 2018072"/>
              <a:gd name="connsiteX150" fmla="*/ 2407065 w 4258961"/>
              <a:gd name="connsiteY150" fmla="*/ 1556599 h 2018072"/>
              <a:gd name="connsiteX151" fmla="*/ 2458340 w 4258961"/>
              <a:gd name="connsiteY151" fmla="*/ 1562297 h 2018072"/>
              <a:gd name="connsiteX152" fmla="*/ 2483977 w 4258961"/>
              <a:gd name="connsiteY152" fmla="*/ 1565145 h 2018072"/>
              <a:gd name="connsiteX153" fmla="*/ 2506766 w 4258961"/>
              <a:gd name="connsiteY153" fmla="*/ 1576540 h 2018072"/>
              <a:gd name="connsiteX154" fmla="*/ 2560890 w 4258961"/>
              <a:gd name="connsiteY154" fmla="*/ 1582237 h 2018072"/>
              <a:gd name="connsiteX155" fmla="*/ 2592224 w 4258961"/>
              <a:gd name="connsiteY155" fmla="*/ 1590783 h 2018072"/>
              <a:gd name="connsiteX156" fmla="*/ 2603619 w 4258961"/>
              <a:gd name="connsiteY156" fmla="*/ 1593631 h 2018072"/>
              <a:gd name="connsiteX157" fmla="*/ 2620710 w 4258961"/>
              <a:gd name="connsiteY157" fmla="*/ 1596480 h 2018072"/>
              <a:gd name="connsiteX158" fmla="*/ 2623559 w 4258961"/>
              <a:gd name="connsiteY158" fmla="*/ 1605025 h 2018072"/>
              <a:gd name="connsiteX159" fmla="*/ 2663439 w 4258961"/>
              <a:gd name="connsiteY159" fmla="*/ 1627814 h 2018072"/>
              <a:gd name="connsiteX160" fmla="*/ 2666288 w 4258961"/>
              <a:gd name="connsiteY160" fmla="*/ 1642057 h 2018072"/>
              <a:gd name="connsiteX161" fmla="*/ 2714714 w 4258961"/>
              <a:gd name="connsiteY161" fmla="*/ 1653452 h 2018072"/>
              <a:gd name="connsiteX162" fmla="*/ 2751746 w 4258961"/>
              <a:gd name="connsiteY162" fmla="*/ 1659149 h 2018072"/>
              <a:gd name="connsiteX163" fmla="*/ 2771686 w 4258961"/>
              <a:gd name="connsiteY163" fmla="*/ 1664846 h 2018072"/>
              <a:gd name="connsiteX164" fmla="*/ 2874235 w 4258961"/>
              <a:gd name="connsiteY164" fmla="*/ 1670543 h 2018072"/>
              <a:gd name="connsiteX165" fmla="*/ 2891327 w 4258961"/>
              <a:gd name="connsiteY165" fmla="*/ 1679089 h 2018072"/>
              <a:gd name="connsiteX166" fmla="*/ 2934056 w 4258961"/>
              <a:gd name="connsiteY166" fmla="*/ 1687635 h 2018072"/>
              <a:gd name="connsiteX167" fmla="*/ 2939753 w 4258961"/>
              <a:gd name="connsiteY167" fmla="*/ 1699029 h 2018072"/>
              <a:gd name="connsiteX168" fmla="*/ 2942602 w 4258961"/>
              <a:gd name="connsiteY168" fmla="*/ 1716121 h 2018072"/>
              <a:gd name="connsiteX169" fmla="*/ 2945450 w 4258961"/>
              <a:gd name="connsiteY169" fmla="*/ 1727515 h 2018072"/>
              <a:gd name="connsiteX170" fmla="*/ 2948299 w 4258961"/>
              <a:gd name="connsiteY170" fmla="*/ 1736061 h 2018072"/>
              <a:gd name="connsiteX171" fmla="*/ 3056546 w 4258961"/>
              <a:gd name="connsiteY171" fmla="*/ 1738910 h 2018072"/>
              <a:gd name="connsiteX172" fmla="*/ 3070789 w 4258961"/>
              <a:gd name="connsiteY172" fmla="*/ 1747455 h 2018072"/>
              <a:gd name="connsiteX173" fmla="*/ 3102123 w 4258961"/>
              <a:gd name="connsiteY173" fmla="*/ 1753153 h 2018072"/>
              <a:gd name="connsiteX174" fmla="*/ 3122063 w 4258961"/>
              <a:gd name="connsiteY174" fmla="*/ 1758850 h 2018072"/>
              <a:gd name="connsiteX175" fmla="*/ 3133458 w 4258961"/>
              <a:gd name="connsiteY175" fmla="*/ 1761698 h 2018072"/>
              <a:gd name="connsiteX176" fmla="*/ 3142004 w 4258961"/>
              <a:gd name="connsiteY176" fmla="*/ 1764547 h 2018072"/>
              <a:gd name="connsiteX177" fmla="*/ 3216067 w 4258961"/>
              <a:gd name="connsiteY177" fmla="*/ 1770244 h 2018072"/>
              <a:gd name="connsiteX178" fmla="*/ 3218916 w 4258961"/>
              <a:gd name="connsiteY178" fmla="*/ 1778790 h 2018072"/>
              <a:gd name="connsiteX179" fmla="*/ 3236007 w 4258961"/>
              <a:gd name="connsiteY179" fmla="*/ 1781639 h 2018072"/>
              <a:gd name="connsiteX180" fmla="*/ 3258796 w 4258961"/>
              <a:gd name="connsiteY180" fmla="*/ 1784487 h 2018072"/>
              <a:gd name="connsiteX181" fmla="*/ 3267342 w 4258961"/>
              <a:gd name="connsiteY181" fmla="*/ 1790184 h 2018072"/>
              <a:gd name="connsiteX182" fmla="*/ 3290131 w 4258961"/>
              <a:gd name="connsiteY182" fmla="*/ 1795882 h 2018072"/>
              <a:gd name="connsiteX183" fmla="*/ 3295828 w 4258961"/>
              <a:gd name="connsiteY183" fmla="*/ 1812973 h 2018072"/>
              <a:gd name="connsiteX184" fmla="*/ 3298677 w 4258961"/>
              <a:gd name="connsiteY184" fmla="*/ 1821519 h 2018072"/>
              <a:gd name="connsiteX185" fmla="*/ 3352800 w 4258961"/>
              <a:gd name="connsiteY185" fmla="*/ 1818670 h 2018072"/>
              <a:gd name="connsiteX186" fmla="*/ 3355649 w 4258961"/>
              <a:gd name="connsiteY186" fmla="*/ 1827216 h 2018072"/>
              <a:gd name="connsiteX187" fmla="*/ 3378437 w 4258961"/>
              <a:gd name="connsiteY187" fmla="*/ 1830065 h 2018072"/>
              <a:gd name="connsiteX188" fmla="*/ 3432561 w 4258961"/>
              <a:gd name="connsiteY188" fmla="*/ 1832913 h 2018072"/>
              <a:gd name="connsiteX189" fmla="*/ 3480987 w 4258961"/>
              <a:gd name="connsiteY189" fmla="*/ 1855702 h 2018072"/>
              <a:gd name="connsiteX190" fmla="*/ 3492381 w 4258961"/>
              <a:gd name="connsiteY190" fmla="*/ 1861399 h 2018072"/>
              <a:gd name="connsiteX191" fmla="*/ 3512321 w 4258961"/>
              <a:gd name="connsiteY191" fmla="*/ 1864248 h 2018072"/>
              <a:gd name="connsiteX192" fmla="*/ 3560748 w 4258961"/>
              <a:gd name="connsiteY192" fmla="*/ 1869945 h 2018072"/>
              <a:gd name="connsiteX193" fmla="*/ 3617720 w 4258961"/>
              <a:gd name="connsiteY193" fmla="*/ 1881340 h 2018072"/>
              <a:gd name="connsiteX194" fmla="*/ 3626265 w 4258961"/>
              <a:gd name="connsiteY194" fmla="*/ 1887037 h 2018072"/>
              <a:gd name="connsiteX195" fmla="*/ 3631963 w 4258961"/>
              <a:gd name="connsiteY195" fmla="*/ 1904128 h 2018072"/>
              <a:gd name="connsiteX196" fmla="*/ 3745906 w 4258961"/>
              <a:gd name="connsiteY196" fmla="*/ 1915523 h 2018072"/>
              <a:gd name="connsiteX197" fmla="*/ 3748755 w 4258961"/>
              <a:gd name="connsiteY197" fmla="*/ 1926917 h 2018072"/>
              <a:gd name="connsiteX198" fmla="*/ 3760149 w 4258961"/>
              <a:gd name="connsiteY198" fmla="*/ 1929766 h 2018072"/>
              <a:gd name="connsiteX199" fmla="*/ 3808576 w 4258961"/>
              <a:gd name="connsiteY199" fmla="*/ 1932614 h 2018072"/>
              <a:gd name="connsiteX200" fmla="*/ 3822819 w 4258961"/>
              <a:gd name="connsiteY200" fmla="*/ 1935463 h 2018072"/>
              <a:gd name="connsiteX201" fmla="*/ 3828516 w 4258961"/>
              <a:gd name="connsiteY201" fmla="*/ 1944009 h 2018072"/>
              <a:gd name="connsiteX202" fmla="*/ 3874093 w 4258961"/>
              <a:gd name="connsiteY202" fmla="*/ 1946857 h 2018072"/>
              <a:gd name="connsiteX203" fmla="*/ 3876942 w 4258961"/>
              <a:gd name="connsiteY203" fmla="*/ 1955403 h 2018072"/>
              <a:gd name="connsiteX204" fmla="*/ 3919671 w 4258961"/>
              <a:gd name="connsiteY204" fmla="*/ 1966797 h 2018072"/>
              <a:gd name="connsiteX205" fmla="*/ 3922520 w 4258961"/>
              <a:gd name="connsiteY205" fmla="*/ 1978192 h 2018072"/>
              <a:gd name="connsiteX206" fmla="*/ 3962400 w 4258961"/>
              <a:gd name="connsiteY206" fmla="*/ 1986738 h 2018072"/>
              <a:gd name="connsiteX207" fmla="*/ 4007977 w 4258961"/>
              <a:gd name="connsiteY207" fmla="*/ 1983889 h 2018072"/>
              <a:gd name="connsiteX208" fmla="*/ 4022220 w 4258961"/>
              <a:gd name="connsiteY208" fmla="*/ 1986738 h 2018072"/>
              <a:gd name="connsiteX209" fmla="*/ 4025069 w 4258961"/>
              <a:gd name="connsiteY209" fmla="*/ 2003829 h 2018072"/>
              <a:gd name="connsiteX210" fmla="*/ 4042161 w 4258961"/>
              <a:gd name="connsiteY210" fmla="*/ 2006678 h 2018072"/>
              <a:gd name="connsiteX211" fmla="*/ 4099133 w 4258961"/>
              <a:gd name="connsiteY211" fmla="*/ 2009526 h 2018072"/>
              <a:gd name="connsiteX212" fmla="*/ 4136164 w 4258961"/>
              <a:gd name="connsiteY212" fmla="*/ 2018072 h 2018072"/>
              <a:gd name="connsiteX213" fmla="*/ 4218774 w 4258961"/>
              <a:gd name="connsiteY213" fmla="*/ 2015224 h 2018072"/>
              <a:gd name="connsiteX214" fmla="*/ 4247260 w 4258961"/>
              <a:gd name="connsiteY214" fmla="*/ 2009526 h 2018072"/>
              <a:gd name="connsiteX215" fmla="*/ 4255806 w 4258961"/>
              <a:gd name="connsiteY215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295970 w 4258961"/>
              <a:gd name="connsiteY144" fmla="*/ 1493930 h 2018072"/>
              <a:gd name="connsiteX145" fmla="*/ 2304516 w 4258961"/>
              <a:gd name="connsiteY145" fmla="*/ 1496779 h 2018072"/>
              <a:gd name="connsiteX146" fmla="*/ 2307364 w 4258961"/>
              <a:gd name="connsiteY146" fmla="*/ 1505325 h 2018072"/>
              <a:gd name="connsiteX147" fmla="*/ 2310213 w 4258961"/>
              <a:gd name="connsiteY147" fmla="*/ 1539508 h 2018072"/>
              <a:gd name="connsiteX148" fmla="*/ 2321607 w 4258961"/>
              <a:gd name="connsiteY148" fmla="*/ 1542356 h 2018072"/>
              <a:gd name="connsiteX149" fmla="*/ 2392822 w 4258961"/>
              <a:gd name="connsiteY149" fmla="*/ 1545205 h 2018072"/>
              <a:gd name="connsiteX150" fmla="*/ 2407065 w 4258961"/>
              <a:gd name="connsiteY150" fmla="*/ 1556599 h 2018072"/>
              <a:gd name="connsiteX151" fmla="*/ 2458340 w 4258961"/>
              <a:gd name="connsiteY151" fmla="*/ 1562297 h 2018072"/>
              <a:gd name="connsiteX152" fmla="*/ 2483977 w 4258961"/>
              <a:gd name="connsiteY152" fmla="*/ 1565145 h 2018072"/>
              <a:gd name="connsiteX153" fmla="*/ 2506766 w 4258961"/>
              <a:gd name="connsiteY153" fmla="*/ 1576540 h 2018072"/>
              <a:gd name="connsiteX154" fmla="*/ 2560890 w 4258961"/>
              <a:gd name="connsiteY154" fmla="*/ 1582237 h 2018072"/>
              <a:gd name="connsiteX155" fmla="*/ 2592224 w 4258961"/>
              <a:gd name="connsiteY155" fmla="*/ 1590783 h 2018072"/>
              <a:gd name="connsiteX156" fmla="*/ 2603619 w 4258961"/>
              <a:gd name="connsiteY156" fmla="*/ 1593631 h 2018072"/>
              <a:gd name="connsiteX157" fmla="*/ 2620710 w 4258961"/>
              <a:gd name="connsiteY157" fmla="*/ 1596480 h 2018072"/>
              <a:gd name="connsiteX158" fmla="*/ 2623559 w 4258961"/>
              <a:gd name="connsiteY158" fmla="*/ 1605025 h 2018072"/>
              <a:gd name="connsiteX159" fmla="*/ 2663439 w 4258961"/>
              <a:gd name="connsiteY159" fmla="*/ 1627814 h 2018072"/>
              <a:gd name="connsiteX160" fmla="*/ 2666288 w 4258961"/>
              <a:gd name="connsiteY160" fmla="*/ 1642057 h 2018072"/>
              <a:gd name="connsiteX161" fmla="*/ 2714714 w 4258961"/>
              <a:gd name="connsiteY161" fmla="*/ 1653452 h 2018072"/>
              <a:gd name="connsiteX162" fmla="*/ 2751746 w 4258961"/>
              <a:gd name="connsiteY162" fmla="*/ 1659149 h 2018072"/>
              <a:gd name="connsiteX163" fmla="*/ 2771686 w 4258961"/>
              <a:gd name="connsiteY163" fmla="*/ 1664846 h 2018072"/>
              <a:gd name="connsiteX164" fmla="*/ 2874235 w 4258961"/>
              <a:gd name="connsiteY164" fmla="*/ 1670543 h 2018072"/>
              <a:gd name="connsiteX165" fmla="*/ 2891327 w 4258961"/>
              <a:gd name="connsiteY165" fmla="*/ 1679089 h 2018072"/>
              <a:gd name="connsiteX166" fmla="*/ 2934056 w 4258961"/>
              <a:gd name="connsiteY166" fmla="*/ 1687635 h 2018072"/>
              <a:gd name="connsiteX167" fmla="*/ 2939753 w 4258961"/>
              <a:gd name="connsiteY167" fmla="*/ 1699029 h 2018072"/>
              <a:gd name="connsiteX168" fmla="*/ 2942602 w 4258961"/>
              <a:gd name="connsiteY168" fmla="*/ 1716121 h 2018072"/>
              <a:gd name="connsiteX169" fmla="*/ 2945450 w 4258961"/>
              <a:gd name="connsiteY169" fmla="*/ 1727515 h 2018072"/>
              <a:gd name="connsiteX170" fmla="*/ 2948299 w 4258961"/>
              <a:gd name="connsiteY170" fmla="*/ 1736061 h 2018072"/>
              <a:gd name="connsiteX171" fmla="*/ 3056546 w 4258961"/>
              <a:gd name="connsiteY171" fmla="*/ 1738910 h 2018072"/>
              <a:gd name="connsiteX172" fmla="*/ 3070789 w 4258961"/>
              <a:gd name="connsiteY172" fmla="*/ 1747455 h 2018072"/>
              <a:gd name="connsiteX173" fmla="*/ 3102123 w 4258961"/>
              <a:gd name="connsiteY173" fmla="*/ 1753153 h 2018072"/>
              <a:gd name="connsiteX174" fmla="*/ 3122063 w 4258961"/>
              <a:gd name="connsiteY174" fmla="*/ 1758850 h 2018072"/>
              <a:gd name="connsiteX175" fmla="*/ 3133458 w 4258961"/>
              <a:gd name="connsiteY175" fmla="*/ 1761698 h 2018072"/>
              <a:gd name="connsiteX176" fmla="*/ 3142004 w 4258961"/>
              <a:gd name="connsiteY176" fmla="*/ 1764547 h 2018072"/>
              <a:gd name="connsiteX177" fmla="*/ 3216067 w 4258961"/>
              <a:gd name="connsiteY177" fmla="*/ 1770244 h 2018072"/>
              <a:gd name="connsiteX178" fmla="*/ 3218916 w 4258961"/>
              <a:gd name="connsiteY178" fmla="*/ 1778790 h 2018072"/>
              <a:gd name="connsiteX179" fmla="*/ 3236007 w 4258961"/>
              <a:gd name="connsiteY179" fmla="*/ 1781639 h 2018072"/>
              <a:gd name="connsiteX180" fmla="*/ 3258796 w 4258961"/>
              <a:gd name="connsiteY180" fmla="*/ 1784487 h 2018072"/>
              <a:gd name="connsiteX181" fmla="*/ 3267342 w 4258961"/>
              <a:gd name="connsiteY181" fmla="*/ 1790184 h 2018072"/>
              <a:gd name="connsiteX182" fmla="*/ 3290131 w 4258961"/>
              <a:gd name="connsiteY182" fmla="*/ 1795882 h 2018072"/>
              <a:gd name="connsiteX183" fmla="*/ 3295828 w 4258961"/>
              <a:gd name="connsiteY183" fmla="*/ 1812973 h 2018072"/>
              <a:gd name="connsiteX184" fmla="*/ 3298677 w 4258961"/>
              <a:gd name="connsiteY184" fmla="*/ 1821519 h 2018072"/>
              <a:gd name="connsiteX185" fmla="*/ 3352800 w 4258961"/>
              <a:gd name="connsiteY185" fmla="*/ 1818670 h 2018072"/>
              <a:gd name="connsiteX186" fmla="*/ 3355649 w 4258961"/>
              <a:gd name="connsiteY186" fmla="*/ 1827216 h 2018072"/>
              <a:gd name="connsiteX187" fmla="*/ 3378437 w 4258961"/>
              <a:gd name="connsiteY187" fmla="*/ 1830065 h 2018072"/>
              <a:gd name="connsiteX188" fmla="*/ 3432561 w 4258961"/>
              <a:gd name="connsiteY188" fmla="*/ 1832913 h 2018072"/>
              <a:gd name="connsiteX189" fmla="*/ 3480987 w 4258961"/>
              <a:gd name="connsiteY189" fmla="*/ 1855702 h 2018072"/>
              <a:gd name="connsiteX190" fmla="*/ 3492381 w 4258961"/>
              <a:gd name="connsiteY190" fmla="*/ 1861399 h 2018072"/>
              <a:gd name="connsiteX191" fmla="*/ 3512321 w 4258961"/>
              <a:gd name="connsiteY191" fmla="*/ 1864248 h 2018072"/>
              <a:gd name="connsiteX192" fmla="*/ 3560748 w 4258961"/>
              <a:gd name="connsiteY192" fmla="*/ 1869945 h 2018072"/>
              <a:gd name="connsiteX193" fmla="*/ 3617720 w 4258961"/>
              <a:gd name="connsiteY193" fmla="*/ 1881340 h 2018072"/>
              <a:gd name="connsiteX194" fmla="*/ 3626265 w 4258961"/>
              <a:gd name="connsiteY194" fmla="*/ 1887037 h 2018072"/>
              <a:gd name="connsiteX195" fmla="*/ 3631963 w 4258961"/>
              <a:gd name="connsiteY195" fmla="*/ 1904128 h 2018072"/>
              <a:gd name="connsiteX196" fmla="*/ 3745906 w 4258961"/>
              <a:gd name="connsiteY196" fmla="*/ 1915523 h 2018072"/>
              <a:gd name="connsiteX197" fmla="*/ 3748755 w 4258961"/>
              <a:gd name="connsiteY197" fmla="*/ 1926917 h 2018072"/>
              <a:gd name="connsiteX198" fmla="*/ 3760149 w 4258961"/>
              <a:gd name="connsiteY198" fmla="*/ 1929766 h 2018072"/>
              <a:gd name="connsiteX199" fmla="*/ 3808576 w 4258961"/>
              <a:gd name="connsiteY199" fmla="*/ 1932614 h 2018072"/>
              <a:gd name="connsiteX200" fmla="*/ 3822819 w 4258961"/>
              <a:gd name="connsiteY200" fmla="*/ 1935463 h 2018072"/>
              <a:gd name="connsiteX201" fmla="*/ 3828516 w 4258961"/>
              <a:gd name="connsiteY201" fmla="*/ 1944009 h 2018072"/>
              <a:gd name="connsiteX202" fmla="*/ 3874093 w 4258961"/>
              <a:gd name="connsiteY202" fmla="*/ 1946857 h 2018072"/>
              <a:gd name="connsiteX203" fmla="*/ 3876942 w 4258961"/>
              <a:gd name="connsiteY203" fmla="*/ 1955403 h 2018072"/>
              <a:gd name="connsiteX204" fmla="*/ 3919671 w 4258961"/>
              <a:gd name="connsiteY204" fmla="*/ 1966797 h 2018072"/>
              <a:gd name="connsiteX205" fmla="*/ 3922520 w 4258961"/>
              <a:gd name="connsiteY205" fmla="*/ 1978192 h 2018072"/>
              <a:gd name="connsiteX206" fmla="*/ 3962400 w 4258961"/>
              <a:gd name="connsiteY206" fmla="*/ 1986738 h 2018072"/>
              <a:gd name="connsiteX207" fmla="*/ 4007977 w 4258961"/>
              <a:gd name="connsiteY207" fmla="*/ 1983889 h 2018072"/>
              <a:gd name="connsiteX208" fmla="*/ 4022220 w 4258961"/>
              <a:gd name="connsiteY208" fmla="*/ 1986738 h 2018072"/>
              <a:gd name="connsiteX209" fmla="*/ 4025069 w 4258961"/>
              <a:gd name="connsiteY209" fmla="*/ 2003829 h 2018072"/>
              <a:gd name="connsiteX210" fmla="*/ 4042161 w 4258961"/>
              <a:gd name="connsiteY210" fmla="*/ 2006678 h 2018072"/>
              <a:gd name="connsiteX211" fmla="*/ 4099133 w 4258961"/>
              <a:gd name="connsiteY211" fmla="*/ 2009526 h 2018072"/>
              <a:gd name="connsiteX212" fmla="*/ 4136164 w 4258961"/>
              <a:gd name="connsiteY212" fmla="*/ 2018072 h 2018072"/>
              <a:gd name="connsiteX213" fmla="*/ 4218774 w 4258961"/>
              <a:gd name="connsiteY213" fmla="*/ 2015224 h 2018072"/>
              <a:gd name="connsiteX214" fmla="*/ 4247260 w 4258961"/>
              <a:gd name="connsiteY214" fmla="*/ 2009526 h 2018072"/>
              <a:gd name="connsiteX215" fmla="*/ 4255806 w 4258961"/>
              <a:gd name="connsiteY215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295970 w 4258961"/>
              <a:gd name="connsiteY144" fmla="*/ 1493930 h 2018072"/>
              <a:gd name="connsiteX145" fmla="*/ 2304516 w 4258961"/>
              <a:gd name="connsiteY145" fmla="*/ 1496779 h 2018072"/>
              <a:gd name="connsiteX146" fmla="*/ 2307364 w 4258961"/>
              <a:gd name="connsiteY146" fmla="*/ 1505325 h 2018072"/>
              <a:gd name="connsiteX147" fmla="*/ 2310213 w 4258961"/>
              <a:gd name="connsiteY147" fmla="*/ 1539508 h 2018072"/>
              <a:gd name="connsiteX148" fmla="*/ 2321607 w 4258961"/>
              <a:gd name="connsiteY148" fmla="*/ 1542356 h 2018072"/>
              <a:gd name="connsiteX149" fmla="*/ 2392822 w 4258961"/>
              <a:gd name="connsiteY149" fmla="*/ 1545205 h 2018072"/>
              <a:gd name="connsiteX150" fmla="*/ 2407065 w 4258961"/>
              <a:gd name="connsiteY150" fmla="*/ 1556599 h 2018072"/>
              <a:gd name="connsiteX151" fmla="*/ 2458340 w 4258961"/>
              <a:gd name="connsiteY151" fmla="*/ 1562297 h 2018072"/>
              <a:gd name="connsiteX152" fmla="*/ 2483977 w 4258961"/>
              <a:gd name="connsiteY152" fmla="*/ 1565145 h 2018072"/>
              <a:gd name="connsiteX153" fmla="*/ 2506766 w 4258961"/>
              <a:gd name="connsiteY153" fmla="*/ 1576540 h 2018072"/>
              <a:gd name="connsiteX154" fmla="*/ 2560890 w 4258961"/>
              <a:gd name="connsiteY154" fmla="*/ 1582237 h 2018072"/>
              <a:gd name="connsiteX155" fmla="*/ 2592224 w 4258961"/>
              <a:gd name="connsiteY155" fmla="*/ 1590783 h 2018072"/>
              <a:gd name="connsiteX156" fmla="*/ 2603619 w 4258961"/>
              <a:gd name="connsiteY156" fmla="*/ 1593631 h 2018072"/>
              <a:gd name="connsiteX157" fmla="*/ 2620710 w 4258961"/>
              <a:gd name="connsiteY157" fmla="*/ 1596480 h 2018072"/>
              <a:gd name="connsiteX158" fmla="*/ 2623559 w 4258961"/>
              <a:gd name="connsiteY158" fmla="*/ 1605025 h 2018072"/>
              <a:gd name="connsiteX159" fmla="*/ 2663439 w 4258961"/>
              <a:gd name="connsiteY159" fmla="*/ 1627814 h 2018072"/>
              <a:gd name="connsiteX160" fmla="*/ 2666288 w 4258961"/>
              <a:gd name="connsiteY160" fmla="*/ 1642057 h 2018072"/>
              <a:gd name="connsiteX161" fmla="*/ 2714714 w 4258961"/>
              <a:gd name="connsiteY161" fmla="*/ 1653452 h 2018072"/>
              <a:gd name="connsiteX162" fmla="*/ 2751746 w 4258961"/>
              <a:gd name="connsiteY162" fmla="*/ 1659149 h 2018072"/>
              <a:gd name="connsiteX163" fmla="*/ 2771686 w 4258961"/>
              <a:gd name="connsiteY163" fmla="*/ 1664846 h 2018072"/>
              <a:gd name="connsiteX164" fmla="*/ 2874235 w 4258961"/>
              <a:gd name="connsiteY164" fmla="*/ 1670543 h 2018072"/>
              <a:gd name="connsiteX165" fmla="*/ 2891327 w 4258961"/>
              <a:gd name="connsiteY165" fmla="*/ 1679089 h 2018072"/>
              <a:gd name="connsiteX166" fmla="*/ 2934056 w 4258961"/>
              <a:gd name="connsiteY166" fmla="*/ 1687635 h 2018072"/>
              <a:gd name="connsiteX167" fmla="*/ 2939753 w 4258961"/>
              <a:gd name="connsiteY167" fmla="*/ 1699029 h 2018072"/>
              <a:gd name="connsiteX168" fmla="*/ 2942602 w 4258961"/>
              <a:gd name="connsiteY168" fmla="*/ 1716121 h 2018072"/>
              <a:gd name="connsiteX169" fmla="*/ 2945450 w 4258961"/>
              <a:gd name="connsiteY169" fmla="*/ 1727515 h 2018072"/>
              <a:gd name="connsiteX170" fmla="*/ 2948299 w 4258961"/>
              <a:gd name="connsiteY170" fmla="*/ 1736061 h 2018072"/>
              <a:gd name="connsiteX171" fmla="*/ 3056546 w 4258961"/>
              <a:gd name="connsiteY171" fmla="*/ 1738910 h 2018072"/>
              <a:gd name="connsiteX172" fmla="*/ 3070789 w 4258961"/>
              <a:gd name="connsiteY172" fmla="*/ 1747455 h 2018072"/>
              <a:gd name="connsiteX173" fmla="*/ 3102123 w 4258961"/>
              <a:gd name="connsiteY173" fmla="*/ 1753153 h 2018072"/>
              <a:gd name="connsiteX174" fmla="*/ 3122063 w 4258961"/>
              <a:gd name="connsiteY174" fmla="*/ 1758850 h 2018072"/>
              <a:gd name="connsiteX175" fmla="*/ 3133458 w 4258961"/>
              <a:gd name="connsiteY175" fmla="*/ 1761698 h 2018072"/>
              <a:gd name="connsiteX176" fmla="*/ 3142004 w 4258961"/>
              <a:gd name="connsiteY176" fmla="*/ 1764547 h 2018072"/>
              <a:gd name="connsiteX177" fmla="*/ 3216067 w 4258961"/>
              <a:gd name="connsiteY177" fmla="*/ 1770244 h 2018072"/>
              <a:gd name="connsiteX178" fmla="*/ 3218916 w 4258961"/>
              <a:gd name="connsiteY178" fmla="*/ 1778790 h 2018072"/>
              <a:gd name="connsiteX179" fmla="*/ 3236007 w 4258961"/>
              <a:gd name="connsiteY179" fmla="*/ 1781639 h 2018072"/>
              <a:gd name="connsiteX180" fmla="*/ 3258796 w 4258961"/>
              <a:gd name="connsiteY180" fmla="*/ 1784487 h 2018072"/>
              <a:gd name="connsiteX181" fmla="*/ 3267342 w 4258961"/>
              <a:gd name="connsiteY181" fmla="*/ 1790184 h 2018072"/>
              <a:gd name="connsiteX182" fmla="*/ 3290131 w 4258961"/>
              <a:gd name="connsiteY182" fmla="*/ 1795882 h 2018072"/>
              <a:gd name="connsiteX183" fmla="*/ 3295828 w 4258961"/>
              <a:gd name="connsiteY183" fmla="*/ 1812973 h 2018072"/>
              <a:gd name="connsiteX184" fmla="*/ 3298677 w 4258961"/>
              <a:gd name="connsiteY184" fmla="*/ 1821519 h 2018072"/>
              <a:gd name="connsiteX185" fmla="*/ 3352800 w 4258961"/>
              <a:gd name="connsiteY185" fmla="*/ 1818670 h 2018072"/>
              <a:gd name="connsiteX186" fmla="*/ 3355649 w 4258961"/>
              <a:gd name="connsiteY186" fmla="*/ 1827216 h 2018072"/>
              <a:gd name="connsiteX187" fmla="*/ 3378437 w 4258961"/>
              <a:gd name="connsiteY187" fmla="*/ 1830065 h 2018072"/>
              <a:gd name="connsiteX188" fmla="*/ 3432561 w 4258961"/>
              <a:gd name="connsiteY188" fmla="*/ 1832913 h 2018072"/>
              <a:gd name="connsiteX189" fmla="*/ 3480987 w 4258961"/>
              <a:gd name="connsiteY189" fmla="*/ 1855702 h 2018072"/>
              <a:gd name="connsiteX190" fmla="*/ 3492381 w 4258961"/>
              <a:gd name="connsiteY190" fmla="*/ 1861399 h 2018072"/>
              <a:gd name="connsiteX191" fmla="*/ 3512321 w 4258961"/>
              <a:gd name="connsiteY191" fmla="*/ 1864248 h 2018072"/>
              <a:gd name="connsiteX192" fmla="*/ 3560748 w 4258961"/>
              <a:gd name="connsiteY192" fmla="*/ 1869945 h 2018072"/>
              <a:gd name="connsiteX193" fmla="*/ 3617720 w 4258961"/>
              <a:gd name="connsiteY193" fmla="*/ 1881340 h 2018072"/>
              <a:gd name="connsiteX194" fmla="*/ 3626265 w 4258961"/>
              <a:gd name="connsiteY194" fmla="*/ 1887037 h 2018072"/>
              <a:gd name="connsiteX195" fmla="*/ 3631963 w 4258961"/>
              <a:gd name="connsiteY195" fmla="*/ 1904128 h 2018072"/>
              <a:gd name="connsiteX196" fmla="*/ 3745906 w 4258961"/>
              <a:gd name="connsiteY196" fmla="*/ 1915523 h 2018072"/>
              <a:gd name="connsiteX197" fmla="*/ 3748755 w 4258961"/>
              <a:gd name="connsiteY197" fmla="*/ 1926917 h 2018072"/>
              <a:gd name="connsiteX198" fmla="*/ 3760149 w 4258961"/>
              <a:gd name="connsiteY198" fmla="*/ 1929766 h 2018072"/>
              <a:gd name="connsiteX199" fmla="*/ 3808576 w 4258961"/>
              <a:gd name="connsiteY199" fmla="*/ 1932614 h 2018072"/>
              <a:gd name="connsiteX200" fmla="*/ 3822819 w 4258961"/>
              <a:gd name="connsiteY200" fmla="*/ 1935463 h 2018072"/>
              <a:gd name="connsiteX201" fmla="*/ 3828516 w 4258961"/>
              <a:gd name="connsiteY201" fmla="*/ 1944009 h 2018072"/>
              <a:gd name="connsiteX202" fmla="*/ 3874093 w 4258961"/>
              <a:gd name="connsiteY202" fmla="*/ 1946857 h 2018072"/>
              <a:gd name="connsiteX203" fmla="*/ 3876942 w 4258961"/>
              <a:gd name="connsiteY203" fmla="*/ 1955403 h 2018072"/>
              <a:gd name="connsiteX204" fmla="*/ 3919671 w 4258961"/>
              <a:gd name="connsiteY204" fmla="*/ 1966797 h 2018072"/>
              <a:gd name="connsiteX205" fmla="*/ 3922520 w 4258961"/>
              <a:gd name="connsiteY205" fmla="*/ 1978192 h 2018072"/>
              <a:gd name="connsiteX206" fmla="*/ 3962400 w 4258961"/>
              <a:gd name="connsiteY206" fmla="*/ 1986738 h 2018072"/>
              <a:gd name="connsiteX207" fmla="*/ 4007977 w 4258961"/>
              <a:gd name="connsiteY207" fmla="*/ 1983889 h 2018072"/>
              <a:gd name="connsiteX208" fmla="*/ 4022220 w 4258961"/>
              <a:gd name="connsiteY208" fmla="*/ 1986738 h 2018072"/>
              <a:gd name="connsiteX209" fmla="*/ 4025069 w 4258961"/>
              <a:gd name="connsiteY209" fmla="*/ 2003829 h 2018072"/>
              <a:gd name="connsiteX210" fmla="*/ 4042161 w 4258961"/>
              <a:gd name="connsiteY210" fmla="*/ 2006678 h 2018072"/>
              <a:gd name="connsiteX211" fmla="*/ 4099133 w 4258961"/>
              <a:gd name="connsiteY211" fmla="*/ 2009526 h 2018072"/>
              <a:gd name="connsiteX212" fmla="*/ 4136164 w 4258961"/>
              <a:gd name="connsiteY212" fmla="*/ 2018072 h 2018072"/>
              <a:gd name="connsiteX213" fmla="*/ 4218774 w 4258961"/>
              <a:gd name="connsiteY213" fmla="*/ 2015224 h 2018072"/>
              <a:gd name="connsiteX214" fmla="*/ 4247260 w 4258961"/>
              <a:gd name="connsiteY214" fmla="*/ 2009526 h 2018072"/>
              <a:gd name="connsiteX215" fmla="*/ 4255806 w 4258961"/>
              <a:gd name="connsiteY215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295970 w 4258961"/>
              <a:gd name="connsiteY144" fmla="*/ 1493930 h 2018072"/>
              <a:gd name="connsiteX145" fmla="*/ 2304516 w 4258961"/>
              <a:gd name="connsiteY145" fmla="*/ 1496779 h 2018072"/>
              <a:gd name="connsiteX146" fmla="*/ 2307364 w 4258961"/>
              <a:gd name="connsiteY146" fmla="*/ 1505325 h 2018072"/>
              <a:gd name="connsiteX147" fmla="*/ 2310213 w 4258961"/>
              <a:gd name="connsiteY147" fmla="*/ 1539508 h 2018072"/>
              <a:gd name="connsiteX148" fmla="*/ 2321607 w 4258961"/>
              <a:gd name="connsiteY148" fmla="*/ 1542356 h 2018072"/>
              <a:gd name="connsiteX149" fmla="*/ 2392822 w 4258961"/>
              <a:gd name="connsiteY149" fmla="*/ 1545205 h 2018072"/>
              <a:gd name="connsiteX150" fmla="*/ 2407065 w 4258961"/>
              <a:gd name="connsiteY150" fmla="*/ 1556599 h 2018072"/>
              <a:gd name="connsiteX151" fmla="*/ 2458340 w 4258961"/>
              <a:gd name="connsiteY151" fmla="*/ 1562297 h 2018072"/>
              <a:gd name="connsiteX152" fmla="*/ 2483977 w 4258961"/>
              <a:gd name="connsiteY152" fmla="*/ 1565145 h 2018072"/>
              <a:gd name="connsiteX153" fmla="*/ 2506766 w 4258961"/>
              <a:gd name="connsiteY153" fmla="*/ 1576540 h 2018072"/>
              <a:gd name="connsiteX154" fmla="*/ 2560890 w 4258961"/>
              <a:gd name="connsiteY154" fmla="*/ 1582237 h 2018072"/>
              <a:gd name="connsiteX155" fmla="*/ 2592224 w 4258961"/>
              <a:gd name="connsiteY155" fmla="*/ 1590783 h 2018072"/>
              <a:gd name="connsiteX156" fmla="*/ 2603619 w 4258961"/>
              <a:gd name="connsiteY156" fmla="*/ 1593631 h 2018072"/>
              <a:gd name="connsiteX157" fmla="*/ 2620710 w 4258961"/>
              <a:gd name="connsiteY157" fmla="*/ 1596480 h 2018072"/>
              <a:gd name="connsiteX158" fmla="*/ 2623559 w 4258961"/>
              <a:gd name="connsiteY158" fmla="*/ 1605025 h 2018072"/>
              <a:gd name="connsiteX159" fmla="*/ 2663439 w 4258961"/>
              <a:gd name="connsiteY159" fmla="*/ 1627814 h 2018072"/>
              <a:gd name="connsiteX160" fmla="*/ 2666288 w 4258961"/>
              <a:gd name="connsiteY160" fmla="*/ 1642057 h 2018072"/>
              <a:gd name="connsiteX161" fmla="*/ 2714714 w 4258961"/>
              <a:gd name="connsiteY161" fmla="*/ 1653452 h 2018072"/>
              <a:gd name="connsiteX162" fmla="*/ 2751746 w 4258961"/>
              <a:gd name="connsiteY162" fmla="*/ 1659149 h 2018072"/>
              <a:gd name="connsiteX163" fmla="*/ 2771686 w 4258961"/>
              <a:gd name="connsiteY163" fmla="*/ 1664846 h 2018072"/>
              <a:gd name="connsiteX164" fmla="*/ 2874235 w 4258961"/>
              <a:gd name="connsiteY164" fmla="*/ 1670543 h 2018072"/>
              <a:gd name="connsiteX165" fmla="*/ 2891327 w 4258961"/>
              <a:gd name="connsiteY165" fmla="*/ 1679089 h 2018072"/>
              <a:gd name="connsiteX166" fmla="*/ 2934056 w 4258961"/>
              <a:gd name="connsiteY166" fmla="*/ 1687635 h 2018072"/>
              <a:gd name="connsiteX167" fmla="*/ 2939753 w 4258961"/>
              <a:gd name="connsiteY167" fmla="*/ 1699029 h 2018072"/>
              <a:gd name="connsiteX168" fmla="*/ 2942602 w 4258961"/>
              <a:gd name="connsiteY168" fmla="*/ 1716121 h 2018072"/>
              <a:gd name="connsiteX169" fmla="*/ 2945450 w 4258961"/>
              <a:gd name="connsiteY169" fmla="*/ 1727515 h 2018072"/>
              <a:gd name="connsiteX170" fmla="*/ 2948299 w 4258961"/>
              <a:gd name="connsiteY170" fmla="*/ 1736061 h 2018072"/>
              <a:gd name="connsiteX171" fmla="*/ 3056546 w 4258961"/>
              <a:gd name="connsiteY171" fmla="*/ 1738910 h 2018072"/>
              <a:gd name="connsiteX172" fmla="*/ 3070789 w 4258961"/>
              <a:gd name="connsiteY172" fmla="*/ 1747455 h 2018072"/>
              <a:gd name="connsiteX173" fmla="*/ 3102123 w 4258961"/>
              <a:gd name="connsiteY173" fmla="*/ 1753153 h 2018072"/>
              <a:gd name="connsiteX174" fmla="*/ 3122063 w 4258961"/>
              <a:gd name="connsiteY174" fmla="*/ 1758850 h 2018072"/>
              <a:gd name="connsiteX175" fmla="*/ 3133458 w 4258961"/>
              <a:gd name="connsiteY175" fmla="*/ 1761698 h 2018072"/>
              <a:gd name="connsiteX176" fmla="*/ 3142004 w 4258961"/>
              <a:gd name="connsiteY176" fmla="*/ 1764547 h 2018072"/>
              <a:gd name="connsiteX177" fmla="*/ 3216067 w 4258961"/>
              <a:gd name="connsiteY177" fmla="*/ 1770244 h 2018072"/>
              <a:gd name="connsiteX178" fmla="*/ 3218916 w 4258961"/>
              <a:gd name="connsiteY178" fmla="*/ 1778790 h 2018072"/>
              <a:gd name="connsiteX179" fmla="*/ 3236007 w 4258961"/>
              <a:gd name="connsiteY179" fmla="*/ 1781639 h 2018072"/>
              <a:gd name="connsiteX180" fmla="*/ 3258796 w 4258961"/>
              <a:gd name="connsiteY180" fmla="*/ 1784487 h 2018072"/>
              <a:gd name="connsiteX181" fmla="*/ 3267342 w 4258961"/>
              <a:gd name="connsiteY181" fmla="*/ 1790184 h 2018072"/>
              <a:gd name="connsiteX182" fmla="*/ 3290131 w 4258961"/>
              <a:gd name="connsiteY182" fmla="*/ 1795882 h 2018072"/>
              <a:gd name="connsiteX183" fmla="*/ 3295828 w 4258961"/>
              <a:gd name="connsiteY183" fmla="*/ 1812973 h 2018072"/>
              <a:gd name="connsiteX184" fmla="*/ 3298677 w 4258961"/>
              <a:gd name="connsiteY184" fmla="*/ 1821519 h 2018072"/>
              <a:gd name="connsiteX185" fmla="*/ 3352800 w 4258961"/>
              <a:gd name="connsiteY185" fmla="*/ 1818670 h 2018072"/>
              <a:gd name="connsiteX186" fmla="*/ 3355649 w 4258961"/>
              <a:gd name="connsiteY186" fmla="*/ 1827216 h 2018072"/>
              <a:gd name="connsiteX187" fmla="*/ 3378437 w 4258961"/>
              <a:gd name="connsiteY187" fmla="*/ 1830065 h 2018072"/>
              <a:gd name="connsiteX188" fmla="*/ 3432561 w 4258961"/>
              <a:gd name="connsiteY188" fmla="*/ 1832913 h 2018072"/>
              <a:gd name="connsiteX189" fmla="*/ 3480987 w 4258961"/>
              <a:gd name="connsiteY189" fmla="*/ 1855702 h 2018072"/>
              <a:gd name="connsiteX190" fmla="*/ 3492381 w 4258961"/>
              <a:gd name="connsiteY190" fmla="*/ 1861399 h 2018072"/>
              <a:gd name="connsiteX191" fmla="*/ 3512321 w 4258961"/>
              <a:gd name="connsiteY191" fmla="*/ 1864248 h 2018072"/>
              <a:gd name="connsiteX192" fmla="*/ 3560748 w 4258961"/>
              <a:gd name="connsiteY192" fmla="*/ 1869945 h 2018072"/>
              <a:gd name="connsiteX193" fmla="*/ 3617720 w 4258961"/>
              <a:gd name="connsiteY193" fmla="*/ 1881340 h 2018072"/>
              <a:gd name="connsiteX194" fmla="*/ 3626265 w 4258961"/>
              <a:gd name="connsiteY194" fmla="*/ 1887037 h 2018072"/>
              <a:gd name="connsiteX195" fmla="*/ 3631963 w 4258961"/>
              <a:gd name="connsiteY195" fmla="*/ 1904128 h 2018072"/>
              <a:gd name="connsiteX196" fmla="*/ 3745906 w 4258961"/>
              <a:gd name="connsiteY196" fmla="*/ 1915523 h 2018072"/>
              <a:gd name="connsiteX197" fmla="*/ 3748755 w 4258961"/>
              <a:gd name="connsiteY197" fmla="*/ 1926917 h 2018072"/>
              <a:gd name="connsiteX198" fmla="*/ 3760149 w 4258961"/>
              <a:gd name="connsiteY198" fmla="*/ 1929766 h 2018072"/>
              <a:gd name="connsiteX199" fmla="*/ 3808576 w 4258961"/>
              <a:gd name="connsiteY199" fmla="*/ 1932614 h 2018072"/>
              <a:gd name="connsiteX200" fmla="*/ 3822819 w 4258961"/>
              <a:gd name="connsiteY200" fmla="*/ 1935463 h 2018072"/>
              <a:gd name="connsiteX201" fmla="*/ 3828516 w 4258961"/>
              <a:gd name="connsiteY201" fmla="*/ 1944009 h 2018072"/>
              <a:gd name="connsiteX202" fmla="*/ 3874093 w 4258961"/>
              <a:gd name="connsiteY202" fmla="*/ 1946857 h 2018072"/>
              <a:gd name="connsiteX203" fmla="*/ 3876942 w 4258961"/>
              <a:gd name="connsiteY203" fmla="*/ 1955403 h 2018072"/>
              <a:gd name="connsiteX204" fmla="*/ 3919671 w 4258961"/>
              <a:gd name="connsiteY204" fmla="*/ 1966797 h 2018072"/>
              <a:gd name="connsiteX205" fmla="*/ 3922520 w 4258961"/>
              <a:gd name="connsiteY205" fmla="*/ 1978192 h 2018072"/>
              <a:gd name="connsiteX206" fmla="*/ 3962400 w 4258961"/>
              <a:gd name="connsiteY206" fmla="*/ 1986738 h 2018072"/>
              <a:gd name="connsiteX207" fmla="*/ 4007977 w 4258961"/>
              <a:gd name="connsiteY207" fmla="*/ 1983889 h 2018072"/>
              <a:gd name="connsiteX208" fmla="*/ 4022220 w 4258961"/>
              <a:gd name="connsiteY208" fmla="*/ 1986738 h 2018072"/>
              <a:gd name="connsiteX209" fmla="*/ 4025069 w 4258961"/>
              <a:gd name="connsiteY209" fmla="*/ 2003829 h 2018072"/>
              <a:gd name="connsiteX210" fmla="*/ 4042161 w 4258961"/>
              <a:gd name="connsiteY210" fmla="*/ 2006678 h 2018072"/>
              <a:gd name="connsiteX211" fmla="*/ 4099133 w 4258961"/>
              <a:gd name="connsiteY211" fmla="*/ 2009526 h 2018072"/>
              <a:gd name="connsiteX212" fmla="*/ 4136164 w 4258961"/>
              <a:gd name="connsiteY212" fmla="*/ 2018072 h 2018072"/>
              <a:gd name="connsiteX213" fmla="*/ 4218774 w 4258961"/>
              <a:gd name="connsiteY213" fmla="*/ 2015224 h 2018072"/>
              <a:gd name="connsiteX214" fmla="*/ 4247260 w 4258961"/>
              <a:gd name="connsiteY214" fmla="*/ 2009526 h 2018072"/>
              <a:gd name="connsiteX215" fmla="*/ 4255806 w 4258961"/>
              <a:gd name="connsiteY215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295970 w 4258961"/>
              <a:gd name="connsiteY144" fmla="*/ 1493930 h 2018072"/>
              <a:gd name="connsiteX145" fmla="*/ 2304516 w 4258961"/>
              <a:gd name="connsiteY145" fmla="*/ 1496779 h 2018072"/>
              <a:gd name="connsiteX146" fmla="*/ 2307364 w 4258961"/>
              <a:gd name="connsiteY146" fmla="*/ 1505325 h 2018072"/>
              <a:gd name="connsiteX147" fmla="*/ 2310213 w 4258961"/>
              <a:gd name="connsiteY147" fmla="*/ 1539508 h 2018072"/>
              <a:gd name="connsiteX148" fmla="*/ 2392822 w 4258961"/>
              <a:gd name="connsiteY148" fmla="*/ 1545205 h 2018072"/>
              <a:gd name="connsiteX149" fmla="*/ 2407065 w 4258961"/>
              <a:gd name="connsiteY149" fmla="*/ 1556599 h 2018072"/>
              <a:gd name="connsiteX150" fmla="*/ 2458340 w 4258961"/>
              <a:gd name="connsiteY150" fmla="*/ 1562297 h 2018072"/>
              <a:gd name="connsiteX151" fmla="*/ 2483977 w 4258961"/>
              <a:gd name="connsiteY151" fmla="*/ 1565145 h 2018072"/>
              <a:gd name="connsiteX152" fmla="*/ 2506766 w 4258961"/>
              <a:gd name="connsiteY152" fmla="*/ 1576540 h 2018072"/>
              <a:gd name="connsiteX153" fmla="*/ 2560890 w 4258961"/>
              <a:gd name="connsiteY153" fmla="*/ 1582237 h 2018072"/>
              <a:gd name="connsiteX154" fmla="*/ 2592224 w 4258961"/>
              <a:gd name="connsiteY154" fmla="*/ 1590783 h 2018072"/>
              <a:gd name="connsiteX155" fmla="*/ 2603619 w 4258961"/>
              <a:gd name="connsiteY155" fmla="*/ 1593631 h 2018072"/>
              <a:gd name="connsiteX156" fmla="*/ 2620710 w 4258961"/>
              <a:gd name="connsiteY156" fmla="*/ 1596480 h 2018072"/>
              <a:gd name="connsiteX157" fmla="*/ 2623559 w 4258961"/>
              <a:gd name="connsiteY157" fmla="*/ 1605025 h 2018072"/>
              <a:gd name="connsiteX158" fmla="*/ 2663439 w 4258961"/>
              <a:gd name="connsiteY158" fmla="*/ 1627814 h 2018072"/>
              <a:gd name="connsiteX159" fmla="*/ 2666288 w 4258961"/>
              <a:gd name="connsiteY159" fmla="*/ 1642057 h 2018072"/>
              <a:gd name="connsiteX160" fmla="*/ 2714714 w 4258961"/>
              <a:gd name="connsiteY160" fmla="*/ 1653452 h 2018072"/>
              <a:gd name="connsiteX161" fmla="*/ 2751746 w 4258961"/>
              <a:gd name="connsiteY161" fmla="*/ 1659149 h 2018072"/>
              <a:gd name="connsiteX162" fmla="*/ 2771686 w 4258961"/>
              <a:gd name="connsiteY162" fmla="*/ 1664846 h 2018072"/>
              <a:gd name="connsiteX163" fmla="*/ 2874235 w 4258961"/>
              <a:gd name="connsiteY163" fmla="*/ 1670543 h 2018072"/>
              <a:gd name="connsiteX164" fmla="*/ 2891327 w 4258961"/>
              <a:gd name="connsiteY164" fmla="*/ 1679089 h 2018072"/>
              <a:gd name="connsiteX165" fmla="*/ 2934056 w 4258961"/>
              <a:gd name="connsiteY165" fmla="*/ 1687635 h 2018072"/>
              <a:gd name="connsiteX166" fmla="*/ 2939753 w 4258961"/>
              <a:gd name="connsiteY166" fmla="*/ 1699029 h 2018072"/>
              <a:gd name="connsiteX167" fmla="*/ 2942602 w 4258961"/>
              <a:gd name="connsiteY167" fmla="*/ 1716121 h 2018072"/>
              <a:gd name="connsiteX168" fmla="*/ 2945450 w 4258961"/>
              <a:gd name="connsiteY168" fmla="*/ 1727515 h 2018072"/>
              <a:gd name="connsiteX169" fmla="*/ 2948299 w 4258961"/>
              <a:gd name="connsiteY169" fmla="*/ 1736061 h 2018072"/>
              <a:gd name="connsiteX170" fmla="*/ 3056546 w 4258961"/>
              <a:gd name="connsiteY170" fmla="*/ 1738910 h 2018072"/>
              <a:gd name="connsiteX171" fmla="*/ 3070789 w 4258961"/>
              <a:gd name="connsiteY171" fmla="*/ 1747455 h 2018072"/>
              <a:gd name="connsiteX172" fmla="*/ 3102123 w 4258961"/>
              <a:gd name="connsiteY172" fmla="*/ 1753153 h 2018072"/>
              <a:gd name="connsiteX173" fmla="*/ 3122063 w 4258961"/>
              <a:gd name="connsiteY173" fmla="*/ 1758850 h 2018072"/>
              <a:gd name="connsiteX174" fmla="*/ 3133458 w 4258961"/>
              <a:gd name="connsiteY174" fmla="*/ 1761698 h 2018072"/>
              <a:gd name="connsiteX175" fmla="*/ 3142004 w 4258961"/>
              <a:gd name="connsiteY175" fmla="*/ 1764547 h 2018072"/>
              <a:gd name="connsiteX176" fmla="*/ 3216067 w 4258961"/>
              <a:gd name="connsiteY176" fmla="*/ 1770244 h 2018072"/>
              <a:gd name="connsiteX177" fmla="*/ 3218916 w 4258961"/>
              <a:gd name="connsiteY177" fmla="*/ 1778790 h 2018072"/>
              <a:gd name="connsiteX178" fmla="*/ 3236007 w 4258961"/>
              <a:gd name="connsiteY178" fmla="*/ 1781639 h 2018072"/>
              <a:gd name="connsiteX179" fmla="*/ 3258796 w 4258961"/>
              <a:gd name="connsiteY179" fmla="*/ 1784487 h 2018072"/>
              <a:gd name="connsiteX180" fmla="*/ 3267342 w 4258961"/>
              <a:gd name="connsiteY180" fmla="*/ 1790184 h 2018072"/>
              <a:gd name="connsiteX181" fmla="*/ 3290131 w 4258961"/>
              <a:gd name="connsiteY181" fmla="*/ 1795882 h 2018072"/>
              <a:gd name="connsiteX182" fmla="*/ 3295828 w 4258961"/>
              <a:gd name="connsiteY182" fmla="*/ 1812973 h 2018072"/>
              <a:gd name="connsiteX183" fmla="*/ 3298677 w 4258961"/>
              <a:gd name="connsiteY183" fmla="*/ 1821519 h 2018072"/>
              <a:gd name="connsiteX184" fmla="*/ 3352800 w 4258961"/>
              <a:gd name="connsiteY184" fmla="*/ 1818670 h 2018072"/>
              <a:gd name="connsiteX185" fmla="*/ 3355649 w 4258961"/>
              <a:gd name="connsiteY185" fmla="*/ 1827216 h 2018072"/>
              <a:gd name="connsiteX186" fmla="*/ 3378437 w 4258961"/>
              <a:gd name="connsiteY186" fmla="*/ 1830065 h 2018072"/>
              <a:gd name="connsiteX187" fmla="*/ 3432561 w 4258961"/>
              <a:gd name="connsiteY187" fmla="*/ 1832913 h 2018072"/>
              <a:gd name="connsiteX188" fmla="*/ 3480987 w 4258961"/>
              <a:gd name="connsiteY188" fmla="*/ 1855702 h 2018072"/>
              <a:gd name="connsiteX189" fmla="*/ 3492381 w 4258961"/>
              <a:gd name="connsiteY189" fmla="*/ 1861399 h 2018072"/>
              <a:gd name="connsiteX190" fmla="*/ 3512321 w 4258961"/>
              <a:gd name="connsiteY190" fmla="*/ 1864248 h 2018072"/>
              <a:gd name="connsiteX191" fmla="*/ 3560748 w 4258961"/>
              <a:gd name="connsiteY191" fmla="*/ 1869945 h 2018072"/>
              <a:gd name="connsiteX192" fmla="*/ 3617720 w 4258961"/>
              <a:gd name="connsiteY192" fmla="*/ 1881340 h 2018072"/>
              <a:gd name="connsiteX193" fmla="*/ 3626265 w 4258961"/>
              <a:gd name="connsiteY193" fmla="*/ 1887037 h 2018072"/>
              <a:gd name="connsiteX194" fmla="*/ 3631963 w 4258961"/>
              <a:gd name="connsiteY194" fmla="*/ 1904128 h 2018072"/>
              <a:gd name="connsiteX195" fmla="*/ 3745906 w 4258961"/>
              <a:gd name="connsiteY195" fmla="*/ 1915523 h 2018072"/>
              <a:gd name="connsiteX196" fmla="*/ 3748755 w 4258961"/>
              <a:gd name="connsiteY196" fmla="*/ 1926917 h 2018072"/>
              <a:gd name="connsiteX197" fmla="*/ 3760149 w 4258961"/>
              <a:gd name="connsiteY197" fmla="*/ 1929766 h 2018072"/>
              <a:gd name="connsiteX198" fmla="*/ 3808576 w 4258961"/>
              <a:gd name="connsiteY198" fmla="*/ 1932614 h 2018072"/>
              <a:gd name="connsiteX199" fmla="*/ 3822819 w 4258961"/>
              <a:gd name="connsiteY199" fmla="*/ 1935463 h 2018072"/>
              <a:gd name="connsiteX200" fmla="*/ 3828516 w 4258961"/>
              <a:gd name="connsiteY200" fmla="*/ 1944009 h 2018072"/>
              <a:gd name="connsiteX201" fmla="*/ 3874093 w 4258961"/>
              <a:gd name="connsiteY201" fmla="*/ 1946857 h 2018072"/>
              <a:gd name="connsiteX202" fmla="*/ 3876942 w 4258961"/>
              <a:gd name="connsiteY202" fmla="*/ 1955403 h 2018072"/>
              <a:gd name="connsiteX203" fmla="*/ 3919671 w 4258961"/>
              <a:gd name="connsiteY203" fmla="*/ 1966797 h 2018072"/>
              <a:gd name="connsiteX204" fmla="*/ 3922520 w 4258961"/>
              <a:gd name="connsiteY204" fmla="*/ 1978192 h 2018072"/>
              <a:gd name="connsiteX205" fmla="*/ 3962400 w 4258961"/>
              <a:gd name="connsiteY205" fmla="*/ 1986738 h 2018072"/>
              <a:gd name="connsiteX206" fmla="*/ 4007977 w 4258961"/>
              <a:gd name="connsiteY206" fmla="*/ 1983889 h 2018072"/>
              <a:gd name="connsiteX207" fmla="*/ 4022220 w 4258961"/>
              <a:gd name="connsiteY207" fmla="*/ 1986738 h 2018072"/>
              <a:gd name="connsiteX208" fmla="*/ 4025069 w 4258961"/>
              <a:gd name="connsiteY208" fmla="*/ 2003829 h 2018072"/>
              <a:gd name="connsiteX209" fmla="*/ 4042161 w 4258961"/>
              <a:gd name="connsiteY209" fmla="*/ 2006678 h 2018072"/>
              <a:gd name="connsiteX210" fmla="*/ 4099133 w 4258961"/>
              <a:gd name="connsiteY210" fmla="*/ 2009526 h 2018072"/>
              <a:gd name="connsiteX211" fmla="*/ 4136164 w 4258961"/>
              <a:gd name="connsiteY211" fmla="*/ 2018072 h 2018072"/>
              <a:gd name="connsiteX212" fmla="*/ 4218774 w 4258961"/>
              <a:gd name="connsiteY212" fmla="*/ 2015224 h 2018072"/>
              <a:gd name="connsiteX213" fmla="*/ 4247260 w 4258961"/>
              <a:gd name="connsiteY213" fmla="*/ 2009526 h 2018072"/>
              <a:gd name="connsiteX214" fmla="*/ 4255806 w 4258961"/>
              <a:gd name="connsiteY214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304516 w 4258961"/>
              <a:gd name="connsiteY144" fmla="*/ 1496779 h 2018072"/>
              <a:gd name="connsiteX145" fmla="*/ 2307364 w 4258961"/>
              <a:gd name="connsiteY145" fmla="*/ 1505325 h 2018072"/>
              <a:gd name="connsiteX146" fmla="*/ 2310213 w 4258961"/>
              <a:gd name="connsiteY146" fmla="*/ 1539508 h 2018072"/>
              <a:gd name="connsiteX147" fmla="*/ 2392822 w 4258961"/>
              <a:gd name="connsiteY147" fmla="*/ 1545205 h 2018072"/>
              <a:gd name="connsiteX148" fmla="*/ 2407065 w 4258961"/>
              <a:gd name="connsiteY148" fmla="*/ 1556599 h 2018072"/>
              <a:gd name="connsiteX149" fmla="*/ 2458340 w 4258961"/>
              <a:gd name="connsiteY149" fmla="*/ 1562297 h 2018072"/>
              <a:gd name="connsiteX150" fmla="*/ 2483977 w 4258961"/>
              <a:gd name="connsiteY150" fmla="*/ 1565145 h 2018072"/>
              <a:gd name="connsiteX151" fmla="*/ 2506766 w 4258961"/>
              <a:gd name="connsiteY151" fmla="*/ 1576540 h 2018072"/>
              <a:gd name="connsiteX152" fmla="*/ 2560890 w 4258961"/>
              <a:gd name="connsiteY152" fmla="*/ 1582237 h 2018072"/>
              <a:gd name="connsiteX153" fmla="*/ 2592224 w 4258961"/>
              <a:gd name="connsiteY153" fmla="*/ 1590783 h 2018072"/>
              <a:gd name="connsiteX154" fmla="*/ 2603619 w 4258961"/>
              <a:gd name="connsiteY154" fmla="*/ 1593631 h 2018072"/>
              <a:gd name="connsiteX155" fmla="*/ 2620710 w 4258961"/>
              <a:gd name="connsiteY155" fmla="*/ 1596480 h 2018072"/>
              <a:gd name="connsiteX156" fmla="*/ 2623559 w 4258961"/>
              <a:gd name="connsiteY156" fmla="*/ 1605025 h 2018072"/>
              <a:gd name="connsiteX157" fmla="*/ 2663439 w 4258961"/>
              <a:gd name="connsiteY157" fmla="*/ 1627814 h 2018072"/>
              <a:gd name="connsiteX158" fmla="*/ 2666288 w 4258961"/>
              <a:gd name="connsiteY158" fmla="*/ 1642057 h 2018072"/>
              <a:gd name="connsiteX159" fmla="*/ 2714714 w 4258961"/>
              <a:gd name="connsiteY159" fmla="*/ 1653452 h 2018072"/>
              <a:gd name="connsiteX160" fmla="*/ 2751746 w 4258961"/>
              <a:gd name="connsiteY160" fmla="*/ 1659149 h 2018072"/>
              <a:gd name="connsiteX161" fmla="*/ 2771686 w 4258961"/>
              <a:gd name="connsiteY161" fmla="*/ 1664846 h 2018072"/>
              <a:gd name="connsiteX162" fmla="*/ 2874235 w 4258961"/>
              <a:gd name="connsiteY162" fmla="*/ 1670543 h 2018072"/>
              <a:gd name="connsiteX163" fmla="*/ 2891327 w 4258961"/>
              <a:gd name="connsiteY163" fmla="*/ 1679089 h 2018072"/>
              <a:gd name="connsiteX164" fmla="*/ 2934056 w 4258961"/>
              <a:gd name="connsiteY164" fmla="*/ 1687635 h 2018072"/>
              <a:gd name="connsiteX165" fmla="*/ 2939753 w 4258961"/>
              <a:gd name="connsiteY165" fmla="*/ 1699029 h 2018072"/>
              <a:gd name="connsiteX166" fmla="*/ 2942602 w 4258961"/>
              <a:gd name="connsiteY166" fmla="*/ 1716121 h 2018072"/>
              <a:gd name="connsiteX167" fmla="*/ 2945450 w 4258961"/>
              <a:gd name="connsiteY167" fmla="*/ 1727515 h 2018072"/>
              <a:gd name="connsiteX168" fmla="*/ 2948299 w 4258961"/>
              <a:gd name="connsiteY168" fmla="*/ 1736061 h 2018072"/>
              <a:gd name="connsiteX169" fmla="*/ 3056546 w 4258961"/>
              <a:gd name="connsiteY169" fmla="*/ 1738910 h 2018072"/>
              <a:gd name="connsiteX170" fmla="*/ 3070789 w 4258961"/>
              <a:gd name="connsiteY170" fmla="*/ 1747455 h 2018072"/>
              <a:gd name="connsiteX171" fmla="*/ 3102123 w 4258961"/>
              <a:gd name="connsiteY171" fmla="*/ 1753153 h 2018072"/>
              <a:gd name="connsiteX172" fmla="*/ 3122063 w 4258961"/>
              <a:gd name="connsiteY172" fmla="*/ 1758850 h 2018072"/>
              <a:gd name="connsiteX173" fmla="*/ 3133458 w 4258961"/>
              <a:gd name="connsiteY173" fmla="*/ 1761698 h 2018072"/>
              <a:gd name="connsiteX174" fmla="*/ 3142004 w 4258961"/>
              <a:gd name="connsiteY174" fmla="*/ 1764547 h 2018072"/>
              <a:gd name="connsiteX175" fmla="*/ 3216067 w 4258961"/>
              <a:gd name="connsiteY175" fmla="*/ 1770244 h 2018072"/>
              <a:gd name="connsiteX176" fmla="*/ 3218916 w 4258961"/>
              <a:gd name="connsiteY176" fmla="*/ 1778790 h 2018072"/>
              <a:gd name="connsiteX177" fmla="*/ 3236007 w 4258961"/>
              <a:gd name="connsiteY177" fmla="*/ 1781639 h 2018072"/>
              <a:gd name="connsiteX178" fmla="*/ 3258796 w 4258961"/>
              <a:gd name="connsiteY178" fmla="*/ 1784487 h 2018072"/>
              <a:gd name="connsiteX179" fmla="*/ 3267342 w 4258961"/>
              <a:gd name="connsiteY179" fmla="*/ 1790184 h 2018072"/>
              <a:gd name="connsiteX180" fmla="*/ 3290131 w 4258961"/>
              <a:gd name="connsiteY180" fmla="*/ 1795882 h 2018072"/>
              <a:gd name="connsiteX181" fmla="*/ 3295828 w 4258961"/>
              <a:gd name="connsiteY181" fmla="*/ 1812973 h 2018072"/>
              <a:gd name="connsiteX182" fmla="*/ 3298677 w 4258961"/>
              <a:gd name="connsiteY182" fmla="*/ 1821519 h 2018072"/>
              <a:gd name="connsiteX183" fmla="*/ 3352800 w 4258961"/>
              <a:gd name="connsiteY183" fmla="*/ 1818670 h 2018072"/>
              <a:gd name="connsiteX184" fmla="*/ 3355649 w 4258961"/>
              <a:gd name="connsiteY184" fmla="*/ 1827216 h 2018072"/>
              <a:gd name="connsiteX185" fmla="*/ 3378437 w 4258961"/>
              <a:gd name="connsiteY185" fmla="*/ 1830065 h 2018072"/>
              <a:gd name="connsiteX186" fmla="*/ 3432561 w 4258961"/>
              <a:gd name="connsiteY186" fmla="*/ 1832913 h 2018072"/>
              <a:gd name="connsiteX187" fmla="*/ 3480987 w 4258961"/>
              <a:gd name="connsiteY187" fmla="*/ 1855702 h 2018072"/>
              <a:gd name="connsiteX188" fmla="*/ 3492381 w 4258961"/>
              <a:gd name="connsiteY188" fmla="*/ 1861399 h 2018072"/>
              <a:gd name="connsiteX189" fmla="*/ 3512321 w 4258961"/>
              <a:gd name="connsiteY189" fmla="*/ 1864248 h 2018072"/>
              <a:gd name="connsiteX190" fmla="*/ 3560748 w 4258961"/>
              <a:gd name="connsiteY190" fmla="*/ 1869945 h 2018072"/>
              <a:gd name="connsiteX191" fmla="*/ 3617720 w 4258961"/>
              <a:gd name="connsiteY191" fmla="*/ 1881340 h 2018072"/>
              <a:gd name="connsiteX192" fmla="*/ 3626265 w 4258961"/>
              <a:gd name="connsiteY192" fmla="*/ 1887037 h 2018072"/>
              <a:gd name="connsiteX193" fmla="*/ 3631963 w 4258961"/>
              <a:gd name="connsiteY193" fmla="*/ 1904128 h 2018072"/>
              <a:gd name="connsiteX194" fmla="*/ 3745906 w 4258961"/>
              <a:gd name="connsiteY194" fmla="*/ 1915523 h 2018072"/>
              <a:gd name="connsiteX195" fmla="*/ 3748755 w 4258961"/>
              <a:gd name="connsiteY195" fmla="*/ 1926917 h 2018072"/>
              <a:gd name="connsiteX196" fmla="*/ 3760149 w 4258961"/>
              <a:gd name="connsiteY196" fmla="*/ 1929766 h 2018072"/>
              <a:gd name="connsiteX197" fmla="*/ 3808576 w 4258961"/>
              <a:gd name="connsiteY197" fmla="*/ 1932614 h 2018072"/>
              <a:gd name="connsiteX198" fmla="*/ 3822819 w 4258961"/>
              <a:gd name="connsiteY198" fmla="*/ 1935463 h 2018072"/>
              <a:gd name="connsiteX199" fmla="*/ 3828516 w 4258961"/>
              <a:gd name="connsiteY199" fmla="*/ 1944009 h 2018072"/>
              <a:gd name="connsiteX200" fmla="*/ 3874093 w 4258961"/>
              <a:gd name="connsiteY200" fmla="*/ 1946857 h 2018072"/>
              <a:gd name="connsiteX201" fmla="*/ 3876942 w 4258961"/>
              <a:gd name="connsiteY201" fmla="*/ 1955403 h 2018072"/>
              <a:gd name="connsiteX202" fmla="*/ 3919671 w 4258961"/>
              <a:gd name="connsiteY202" fmla="*/ 1966797 h 2018072"/>
              <a:gd name="connsiteX203" fmla="*/ 3922520 w 4258961"/>
              <a:gd name="connsiteY203" fmla="*/ 1978192 h 2018072"/>
              <a:gd name="connsiteX204" fmla="*/ 3962400 w 4258961"/>
              <a:gd name="connsiteY204" fmla="*/ 1986738 h 2018072"/>
              <a:gd name="connsiteX205" fmla="*/ 4007977 w 4258961"/>
              <a:gd name="connsiteY205" fmla="*/ 1983889 h 2018072"/>
              <a:gd name="connsiteX206" fmla="*/ 4022220 w 4258961"/>
              <a:gd name="connsiteY206" fmla="*/ 1986738 h 2018072"/>
              <a:gd name="connsiteX207" fmla="*/ 4025069 w 4258961"/>
              <a:gd name="connsiteY207" fmla="*/ 2003829 h 2018072"/>
              <a:gd name="connsiteX208" fmla="*/ 4042161 w 4258961"/>
              <a:gd name="connsiteY208" fmla="*/ 2006678 h 2018072"/>
              <a:gd name="connsiteX209" fmla="*/ 4099133 w 4258961"/>
              <a:gd name="connsiteY209" fmla="*/ 2009526 h 2018072"/>
              <a:gd name="connsiteX210" fmla="*/ 4136164 w 4258961"/>
              <a:gd name="connsiteY210" fmla="*/ 2018072 h 2018072"/>
              <a:gd name="connsiteX211" fmla="*/ 4218774 w 4258961"/>
              <a:gd name="connsiteY211" fmla="*/ 2015224 h 2018072"/>
              <a:gd name="connsiteX212" fmla="*/ 4247260 w 4258961"/>
              <a:gd name="connsiteY212" fmla="*/ 2009526 h 2018072"/>
              <a:gd name="connsiteX213" fmla="*/ 4255806 w 4258961"/>
              <a:gd name="connsiteY213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307364 w 4258961"/>
              <a:gd name="connsiteY144" fmla="*/ 1505325 h 2018072"/>
              <a:gd name="connsiteX145" fmla="*/ 2310213 w 4258961"/>
              <a:gd name="connsiteY145" fmla="*/ 1539508 h 2018072"/>
              <a:gd name="connsiteX146" fmla="*/ 2392822 w 4258961"/>
              <a:gd name="connsiteY146" fmla="*/ 1545205 h 2018072"/>
              <a:gd name="connsiteX147" fmla="*/ 2407065 w 4258961"/>
              <a:gd name="connsiteY147" fmla="*/ 1556599 h 2018072"/>
              <a:gd name="connsiteX148" fmla="*/ 2458340 w 4258961"/>
              <a:gd name="connsiteY148" fmla="*/ 1562297 h 2018072"/>
              <a:gd name="connsiteX149" fmla="*/ 2483977 w 4258961"/>
              <a:gd name="connsiteY149" fmla="*/ 1565145 h 2018072"/>
              <a:gd name="connsiteX150" fmla="*/ 2506766 w 4258961"/>
              <a:gd name="connsiteY150" fmla="*/ 1576540 h 2018072"/>
              <a:gd name="connsiteX151" fmla="*/ 2560890 w 4258961"/>
              <a:gd name="connsiteY151" fmla="*/ 1582237 h 2018072"/>
              <a:gd name="connsiteX152" fmla="*/ 2592224 w 4258961"/>
              <a:gd name="connsiteY152" fmla="*/ 1590783 h 2018072"/>
              <a:gd name="connsiteX153" fmla="*/ 2603619 w 4258961"/>
              <a:gd name="connsiteY153" fmla="*/ 1593631 h 2018072"/>
              <a:gd name="connsiteX154" fmla="*/ 2620710 w 4258961"/>
              <a:gd name="connsiteY154" fmla="*/ 1596480 h 2018072"/>
              <a:gd name="connsiteX155" fmla="*/ 2623559 w 4258961"/>
              <a:gd name="connsiteY155" fmla="*/ 1605025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714714 w 4258961"/>
              <a:gd name="connsiteY158" fmla="*/ 1653452 h 2018072"/>
              <a:gd name="connsiteX159" fmla="*/ 2751746 w 4258961"/>
              <a:gd name="connsiteY159" fmla="*/ 1659149 h 2018072"/>
              <a:gd name="connsiteX160" fmla="*/ 2771686 w 4258961"/>
              <a:gd name="connsiteY160" fmla="*/ 1664846 h 2018072"/>
              <a:gd name="connsiteX161" fmla="*/ 2874235 w 4258961"/>
              <a:gd name="connsiteY161" fmla="*/ 1670543 h 2018072"/>
              <a:gd name="connsiteX162" fmla="*/ 2891327 w 4258961"/>
              <a:gd name="connsiteY162" fmla="*/ 1679089 h 2018072"/>
              <a:gd name="connsiteX163" fmla="*/ 2934056 w 4258961"/>
              <a:gd name="connsiteY163" fmla="*/ 1687635 h 2018072"/>
              <a:gd name="connsiteX164" fmla="*/ 2939753 w 4258961"/>
              <a:gd name="connsiteY164" fmla="*/ 1699029 h 2018072"/>
              <a:gd name="connsiteX165" fmla="*/ 2942602 w 4258961"/>
              <a:gd name="connsiteY165" fmla="*/ 1716121 h 2018072"/>
              <a:gd name="connsiteX166" fmla="*/ 2945450 w 4258961"/>
              <a:gd name="connsiteY166" fmla="*/ 1727515 h 2018072"/>
              <a:gd name="connsiteX167" fmla="*/ 2948299 w 4258961"/>
              <a:gd name="connsiteY167" fmla="*/ 1736061 h 2018072"/>
              <a:gd name="connsiteX168" fmla="*/ 3056546 w 4258961"/>
              <a:gd name="connsiteY168" fmla="*/ 1738910 h 2018072"/>
              <a:gd name="connsiteX169" fmla="*/ 3070789 w 4258961"/>
              <a:gd name="connsiteY169" fmla="*/ 1747455 h 2018072"/>
              <a:gd name="connsiteX170" fmla="*/ 3102123 w 4258961"/>
              <a:gd name="connsiteY170" fmla="*/ 1753153 h 2018072"/>
              <a:gd name="connsiteX171" fmla="*/ 3122063 w 4258961"/>
              <a:gd name="connsiteY171" fmla="*/ 1758850 h 2018072"/>
              <a:gd name="connsiteX172" fmla="*/ 3133458 w 4258961"/>
              <a:gd name="connsiteY172" fmla="*/ 1761698 h 2018072"/>
              <a:gd name="connsiteX173" fmla="*/ 3142004 w 4258961"/>
              <a:gd name="connsiteY173" fmla="*/ 1764547 h 2018072"/>
              <a:gd name="connsiteX174" fmla="*/ 3216067 w 4258961"/>
              <a:gd name="connsiteY174" fmla="*/ 1770244 h 2018072"/>
              <a:gd name="connsiteX175" fmla="*/ 3218916 w 4258961"/>
              <a:gd name="connsiteY175" fmla="*/ 1778790 h 2018072"/>
              <a:gd name="connsiteX176" fmla="*/ 3236007 w 4258961"/>
              <a:gd name="connsiteY176" fmla="*/ 1781639 h 2018072"/>
              <a:gd name="connsiteX177" fmla="*/ 3258796 w 4258961"/>
              <a:gd name="connsiteY177" fmla="*/ 1784487 h 2018072"/>
              <a:gd name="connsiteX178" fmla="*/ 3267342 w 4258961"/>
              <a:gd name="connsiteY178" fmla="*/ 1790184 h 2018072"/>
              <a:gd name="connsiteX179" fmla="*/ 3290131 w 4258961"/>
              <a:gd name="connsiteY179" fmla="*/ 1795882 h 2018072"/>
              <a:gd name="connsiteX180" fmla="*/ 3295828 w 4258961"/>
              <a:gd name="connsiteY180" fmla="*/ 1812973 h 2018072"/>
              <a:gd name="connsiteX181" fmla="*/ 3298677 w 4258961"/>
              <a:gd name="connsiteY181" fmla="*/ 1821519 h 2018072"/>
              <a:gd name="connsiteX182" fmla="*/ 3352800 w 4258961"/>
              <a:gd name="connsiteY182" fmla="*/ 1818670 h 2018072"/>
              <a:gd name="connsiteX183" fmla="*/ 3355649 w 4258961"/>
              <a:gd name="connsiteY183" fmla="*/ 1827216 h 2018072"/>
              <a:gd name="connsiteX184" fmla="*/ 3378437 w 4258961"/>
              <a:gd name="connsiteY184" fmla="*/ 1830065 h 2018072"/>
              <a:gd name="connsiteX185" fmla="*/ 3432561 w 4258961"/>
              <a:gd name="connsiteY185" fmla="*/ 1832913 h 2018072"/>
              <a:gd name="connsiteX186" fmla="*/ 3480987 w 4258961"/>
              <a:gd name="connsiteY186" fmla="*/ 1855702 h 2018072"/>
              <a:gd name="connsiteX187" fmla="*/ 3492381 w 4258961"/>
              <a:gd name="connsiteY187" fmla="*/ 1861399 h 2018072"/>
              <a:gd name="connsiteX188" fmla="*/ 3512321 w 4258961"/>
              <a:gd name="connsiteY188" fmla="*/ 1864248 h 2018072"/>
              <a:gd name="connsiteX189" fmla="*/ 3560748 w 4258961"/>
              <a:gd name="connsiteY189" fmla="*/ 1869945 h 2018072"/>
              <a:gd name="connsiteX190" fmla="*/ 3617720 w 4258961"/>
              <a:gd name="connsiteY190" fmla="*/ 1881340 h 2018072"/>
              <a:gd name="connsiteX191" fmla="*/ 3626265 w 4258961"/>
              <a:gd name="connsiteY191" fmla="*/ 1887037 h 2018072"/>
              <a:gd name="connsiteX192" fmla="*/ 3631963 w 4258961"/>
              <a:gd name="connsiteY192" fmla="*/ 1904128 h 2018072"/>
              <a:gd name="connsiteX193" fmla="*/ 3745906 w 4258961"/>
              <a:gd name="connsiteY193" fmla="*/ 1915523 h 2018072"/>
              <a:gd name="connsiteX194" fmla="*/ 3748755 w 4258961"/>
              <a:gd name="connsiteY194" fmla="*/ 1926917 h 2018072"/>
              <a:gd name="connsiteX195" fmla="*/ 3760149 w 4258961"/>
              <a:gd name="connsiteY195" fmla="*/ 1929766 h 2018072"/>
              <a:gd name="connsiteX196" fmla="*/ 3808576 w 4258961"/>
              <a:gd name="connsiteY196" fmla="*/ 1932614 h 2018072"/>
              <a:gd name="connsiteX197" fmla="*/ 3822819 w 4258961"/>
              <a:gd name="connsiteY197" fmla="*/ 1935463 h 2018072"/>
              <a:gd name="connsiteX198" fmla="*/ 3828516 w 4258961"/>
              <a:gd name="connsiteY198" fmla="*/ 1944009 h 2018072"/>
              <a:gd name="connsiteX199" fmla="*/ 3874093 w 4258961"/>
              <a:gd name="connsiteY199" fmla="*/ 1946857 h 2018072"/>
              <a:gd name="connsiteX200" fmla="*/ 3876942 w 4258961"/>
              <a:gd name="connsiteY200" fmla="*/ 1955403 h 2018072"/>
              <a:gd name="connsiteX201" fmla="*/ 3919671 w 4258961"/>
              <a:gd name="connsiteY201" fmla="*/ 1966797 h 2018072"/>
              <a:gd name="connsiteX202" fmla="*/ 3922520 w 4258961"/>
              <a:gd name="connsiteY202" fmla="*/ 1978192 h 2018072"/>
              <a:gd name="connsiteX203" fmla="*/ 3962400 w 4258961"/>
              <a:gd name="connsiteY203" fmla="*/ 1986738 h 2018072"/>
              <a:gd name="connsiteX204" fmla="*/ 4007977 w 4258961"/>
              <a:gd name="connsiteY204" fmla="*/ 1983889 h 2018072"/>
              <a:gd name="connsiteX205" fmla="*/ 4022220 w 4258961"/>
              <a:gd name="connsiteY205" fmla="*/ 1986738 h 2018072"/>
              <a:gd name="connsiteX206" fmla="*/ 4025069 w 4258961"/>
              <a:gd name="connsiteY206" fmla="*/ 2003829 h 2018072"/>
              <a:gd name="connsiteX207" fmla="*/ 4042161 w 4258961"/>
              <a:gd name="connsiteY207" fmla="*/ 2006678 h 2018072"/>
              <a:gd name="connsiteX208" fmla="*/ 4099133 w 4258961"/>
              <a:gd name="connsiteY208" fmla="*/ 2009526 h 2018072"/>
              <a:gd name="connsiteX209" fmla="*/ 4136164 w 4258961"/>
              <a:gd name="connsiteY209" fmla="*/ 2018072 h 2018072"/>
              <a:gd name="connsiteX210" fmla="*/ 4218774 w 4258961"/>
              <a:gd name="connsiteY210" fmla="*/ 2015224 h 2018072"/>
              <a:gd name="connsiteX211" fmla="*/ 4247260 w 4258961"/>
              <a:gd name="connsiteY211" fmla="*/ 2009526 h 2018072"/>
              <a:gd name="connsiteX212" fmla="*/ 4255806 w 4258961"/>
              <a:gd name="connsiteY212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10213 w 4258961"/>
              <a:gd name="connsiteY144" fmla="*/ 1539508 h 2018072"/>
              <a:gd name="connsiteX145" fmla="*/ 2392822 w 4258961"/>
              <a:gd name="connsiteY145" fmla="*/ 1545205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10213 w 4258961"/>
              <a:gd name="connsiteY144" fmla="*/ 1539508 h 2018072"/>
              <a:gd name="connsiteX145" fmla="*/ 2392822 w 4258961"/>
              <a:gd name="connsiteY145" fmla="*/ 1545205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18759 w 4258961"/>
              <a:gd name="connsiteY144" fmla="*/ 1536659 h 2018072"/>
              <a:gd name="connsiteX145" fmla="*/ 2392822 w 4258961"/>
              <a:gd name="connsiteY145" fmla="*/ 1545205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18759 w 4258961"/>
              <a:gd name="connsiteY144" fmla="*/ 1536659 h 2018072"/>
              <a:gd name="connsiteX145" fmla="*/ 2392822 w 4258961"/>
              <a:gd name="connsiteY145" fmla="*/ 1545205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92822 w 4258961"/>
              <a:gd name="connsiteY145" fmla="*/ 1545205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714714 w 4258961"/>
              <a:gd name="connsiteY158" fmla="*/ 1653452 h 2018072"/>
              <a:gd name="connsiteX159" fmla="*/ 2751746 w 4258961"/>
              <a:gd name="connsiteY159" fmla="*/ 1659149 h 2018072"/>
              <a:gd name="connsiteX160" fmla="*/ 2771686 w 4258961"/>
              <a:gd name="connsiteY160" fmla="*/ 1664846 h 2018072"/>
              <a:gd name="connsiteX161" fmla="*/ 2874235 w 4258961"/>
              <a:gd name="connsiteY161" fmla="*/ 1670543 h 2018072"/>
              <a:gd name="connsiteX162" fmla="*/ 2891327 w 4258961"/>
              <a:gd name="connsiteY162" fmla="*/ 1679089 h 2018072"/>
              <a:gd name="connsiteX163" fmla="*/ 2934056 w 4258961"/>
              <a:gd name="connsiteY163" fmla="*/ 1687635 h 2018072"/>
              <a:gd name="connsiteX164" fmla="*/ 2939753 w 4258961"/>
              <a:gd name="connsiteY164" fmla="*/ 1699029 h 2018072"/>
              <a:gd name="connsiteX165" fmla="*/ 2942602 w 4258961"/>
              <a:gd name="connsiteY165" fmla="*/ 1716121 h 2018072"/>
              <a:gd name="connsiteX166" fmla="*/ 2945450 w 4258961"/>
              <a:gd name="connsiteY166" fmla="*/ 1727515 h 2018072"/>
              <a:gd name="connsiteX167" fmla="*/ 2948299 w 4258961"/>
              <a:gd name="connsiteY167" fmla="*/ 1736061 h 2018072"/>
              <a:gd name="connsiteX168" fmla="*/ 3056546 w 4258961"/>
              <a:gd name="connsiteY168" fmla="*/ 1738910 h 2018072"/>
              <a:gd name="connsiteX169" fmla="*/ 3070789 w 4258961"/>
              <a:gd name="connsiteY169" fmla="*/ 1747455 h 2018072"/>
              <a:gd name="connsiteX170" fmla="*/ 3102123 w 4258961"/>
              <a:gd name="connsiteY170" fmla="*/ 1753153 h 2018072"/>
              <a:gd name="connsiteX171" fmla="*/ 3122063 w 4258961"/>
              <a:gd name="connsiteY171" fmla="*/ 1758850 h 2018072"/>
              <a:gd name="connsiteX172" fmla="*/ 3133458 w 4258961"/>
              <a:gd name="connsiteY172" fmla="*/ 1761698 h 2018072"/>
              <a:gd name="connsiteX173" fmla="*/ 3142004 w 4258961"/>
              <a:gd name="connsiteY173" fmla="*/ 1764547 h 2018072"/>
              <a:gd name="connsiteX174" fmla="*/ 3216067 w 4258961"/>
              <a:gd name="connsiteY174" fmla="*/ 1770244 h 2018072"/>
              <a:gd name="connsiteX175" fmla="*/ 3218916 w 4258961"/>
              <a:gd name="connsiteY175" fmla="*/ 1778790 h 2018072"/>
              <a:gd name="connsiteX176" fmla="*/ 3236007 w 4258961"/>
              <a:gd name="connsiteY176" fmla="*/ 1781639 h 2018072"/>
              <a:gd name="connsiteX177" fmla="*/ 3258796 w 4258961"/>
              <a:gd name="connsiteY177" fmla="*/ 1784487 h 2018072"/>
              <a:gd name="connsiteX178" fmla="*/ 3267342 w 4258961"/>
              <a:gd name="connsiteY178" fmla="*/ 1790184 h 2018072"/>
              <a:gd name="connsiteX179" fmla="*/ 3290131 w 4258961"/>
              <a:gd name="connsiteY179" fmla="*/ 1795882 h 2018072"/>
              <a:gd name="connsiteX180" fmla="*/ 3295828 w 4258961"/>
              <a:gd name="connsiteY180" fmla="*/ 1812973 h 2018072"/>
              <a:gd name="connsiteX181" fmla="*/ 3298677 w 4258961"/>
              <a:gd name="connsiteY181" fmla="*/ 1821519 h 2018072"/>
              <a:gd name="connsiteX182" fmla="*/ 3352800 w 4258961"/>
              <a:gd name="connsiteY182" fmla="*/ 1818670 h 2018072"/>
              <a:gd name="connsiteX183" fmla="*/ 3355649 w 4258961"/>
              <a:gd name="connsiteY183" fmla="*/ 1827216 h 2018072"/>
              <a:gd name="connsiteX184" fmla="*/ 3378437 w 4258961"/>
              <a:gd name="connsiteY184" fmla="*/ 1830065 h 2018072"/>
              <a:gd name="connsiteX185" fmla="*/ 3432561 w 4258961"/>
              <a:gd name="connsiteY185" fmla="*/ 1832913 h 2018072"/>
              <a:gd name="connsiteX186" fmla="*/ 3480987 w 4258961"/>
              <a:gd name="connsiteY186" fmla="*/ 1855702 h 2018072"/>
              <a:gd name="connsiteX187" fmla="*/ 3492381 w 4258961"/>
              <a:gd name="connsiteY187" fmla="*/ 1861399 h 2018072"/>
              <a:gd name="connsiteX188" fmla="*/ 3512321 w 4258961"/>
              <a:gd name="connsiteY188" fmla="*/ 1864248 h 2018072"/>
              <a:gd name="connsiteX189" fmla="*/ 3560748 w 4258961"/>
              <a:gd name="connsiteY189" fmla="*/ 1869945 h 2018072"/>
              <a:gd name="connsiteX190" fmla="*/ 3617720 w 4258961"/>
              <a:gd name="connsiteY190" fmla="*/ 1881340 h 2018072"/>
              <a:gd name="connsiteX191" fmla="*/ 3626265 w 4258961"/>
              <a:gd name="connsiteY191" fmla="*/ 1887037 h 2018072"/>
              <a:gd name="connsiteX192" fmla="*/ 3631963 w 4258961"/>
              <a:gd name="connsiteY192" fmla="*/ 1904128 h 2018072"/>
              <a:gd name="connsiteX193" fmla="*/ 3745906 w 4258961"/>
              <a:gd name="connsiteY193" fmla="*/ 1915523 h 2018072"/>
              <a:gd name="connsiteX194" fmla="*/ 3748755 w 4258961"/>
              <a:gd name="connsiteY194" fmla="*/ 1926917 h 2018072"/>
              <a:gd name="connsiteX195" fmla="*/ 3760149 w 4258961"/>
              <a:gd name="connsiteY195" fmla="*/ 1929766 h 2018072"/>
              <a:gd name="connsiteX196" fmla="*/ 3808576 w 4258961"/>
              <a:gd name="connsiteY196" fmla="*/ 1932614 h 2018072"/>
              <a:gd name="connsiteX197" fmla="*/ 3822819 w 4258961"/>
              <a:gd name="connsiteY197" fmla="*/ 1935463 h 2018072"/>
              <a:gd name="connsiteX198" fmla="*/ 3828516 w 4258961"/>
              <a:gd name="connsiteY198" fmla="*/ 1944009 h 2018072"/>
              <a:gd name="connsiteX199" fmla="*/ 3874093 w 4258961"/>
              <a:gd name="connsiteY199" fmla="*/ 1946857 h 2018072"/>
              <a:gd name="connsiteX200" fmla="*/ 3876942 w 4258961"/>
              <a:gd name="connsiteY200" fmla="*/ 1955403 h 2018072"/>
              <a:gd name="connsiteX201" fmla="*/ 3919671 w 4258961"/>
              <a:gd name="connsiteY201" fmla="*/ 1966797 h 2018072"/>
              <a:gd name="connsiteX202" fmla="*/ 3922520 w 4258961"/>
              <a:gd name="connsiteY202" fmla="*/ 1978192 h 2018072"/>
              <a:gd name="connsiteX203" fmla="*/ 3962400 w 4258961"/>
              <a:gd name="connsiteY203" fmla="*/ 1986738 h 2018072"/>
              <a:gd name="connsiteX204" fmla="*/ 4007977 w 4258961"/>
              <a:gd name="connsiteY204" fmla="*/ 1983889 h 2018072"/>
              <a:gd name="connsiteX205" fmla="*/ 4022220 w 4258961"/>
              <a:gd name="connsiteY205" fmla="*/ 1986738 h 2018072"/>
              <a:gd name="connsiteX206" fmla="*/ 4025069 w 4258961"/>
              <a:gd name="connsiteY206" fmla="*/ 2003829 h 2018072"/>
              <a:gd name="connsiteX207" fmla="*/ 4042161 w 4258961"/>
              <a:gd name="connsiteY207" fmla="*/ 2006678 h 2018072"/>
              <a:gd name="connsiteX208" fmla="*/ 4099133 w 4258961"/>
              <a:gd name="connsiteY208" fmla="*/ 2009526 h 2018072"/>
              <a:gd name="connsiteX209" fmla="*/ 4136164 w 4258961"/>
              <a:gd name="connsiteY209" fmla="*/ 2018072 h 2018072"/>
              <a:gd name="connsiteX210" fmla="*/ 4218774 w 4258961"/>
              <a:gd name="connsiteY210" fmla="*/ 2015224 h 2018072"/>
              <a:gd name="connsiteX211" fmla="*/ 4247260 w 4258961"/>
              <a:gd name="connsiteY211" fmla="*/ 2009526 h 2018072"/>
              <a:gd name="connsiteX212" fmla="*/ 4255806 w 4258961"/>
              <a:gd name="connsiteY212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714714 w 4258961"/>
              <a:gd name="connsiteY159" fmla="*/ 1653452 h 2018072"/>
              <a:gd name="connsiteX160" fmla="*/ 2751746 w 4258961"/>
              <a:gd name="connsiteY160" fmla="*/ 1659149 h 2018072"/>
              <a:gd name="connsiteX161" fmla="*/ 2771686 w 4258961"/>
              <a:gd name="connsiteY161" fmla="*/ 1664846 h 2018072"/>
              <a:gd name="connsiteX162" fmla="*/ 2874235 w 4258961"/>
              <a:gd name="connsiteY162" fmla="*/ 1670543 h 2018072"/>
              <a:gd name="connsiteX163" fmla="*/ 2891327 w 4258961"/>
              <a:gd name="connsiteY163" fmla="*/ 1679089 h 2018072"/>
              <a:gd name="connsiteX164" fmla="*/ 2934056 w 4258961"/>
              <a:gd name="connsiteY164" fmla="*/ 1687635 h 2018072"/>
              <a:gd name="connsiteX165" fmla="*/ 2939753 w 4258961"/>
              <a:gd name="connsiteY165" fmla="*/ 1699029 h 2018072"/>
              <a:gd name="connsiteX166" fmla="*/ 2942602 w 4258961"/>
              <a:gd name="connsiteY166" fmla="*/ 1716121 h 2018072"/>
              <a:gd name="connsiteX167" fmla="*/ 2945450 w 4258961"/>
              <a:gd name="connsiteY167" fmla="*/ 1727515 h 2018072"/>
              <a:gd name="connsiteX168" fmla="*/ 2948299 w 4258961"/>
              <a:gd name="connsiteY168" fmla="*/ 1736061 h 2018072"/>
              <a:gd name="connsiteX169" fmla="*/ 3056546 w 4258961"/>
              <a:gd name="connsiteY169" fmla="*/ 1738910 h 2018072"/>
              <a:gd name="connsiteX170" fmla="*/ 3070789 w 4258961"/>
              <a:gd name="connsiteY170" fmla="*/ 1747455 h 2018072"/>
              <a:gd name="connsiteX171" fmla="*/ 3102123 w 4258961"/>
              <a:gd name="connsiteY171" fmla="*/ 1753153 h 2018072"/>
              <a:gd name="connsiteX172" fmla="*/ 3122063 w 4258961"/>
              <a:gd name="connsiteY172" fmla="*/ 1758850 h 2018072"/>
              <a:gd name="connsiteX173" fmla="*/ 3133458 w 4258961"/>
              <a:gd name="connsiteY173" fmla="*/ 1761698 h 2018072"/>
              <a:gd name="connsiteX174" fmla="*/ 3142004 w 4258961"/>
              <a:gd name="connsiteY174" fmla="*/ 1764547 h 2018072"/>
              <a:gd name="connsiteX175" fmla="*/ 3216067 w 4258961"/>
              <a:gd name="connsiteY175" fmla="*/ 1770244 h 2018072"/>
              <a:gd name="connsiteX176" fmla="*/ 3218916 w 4258961"/>
              <a:gd name="connsiteY176" fmla="*/ 1778790 h 2018072"/>
              <a:gd name="connsiteX177" fmla="*/ 3236007 w 4258961"/>
              <a:gd name="connsiteY177" fmla="*/ 1781639 h 2018072"/>
              <a:gd name="connsiteX178" fmla="*/ 3258796 w 4258961"/>
              <a:gd name="connsiteY178" fmla="*/ 1784487 h 2018072"/>
              <a:gd name="connsiteX179" fmla="*/ 3267342 w 4258961"/>
              <a:gd name="connsiteY179" fmla="*/ 1790184 h 2018072"/>
              <a:gd name="connsiteX180" fmla="*/ 3290131 w 4258961"/>
              <a:gd name="connsiteY180" fmla="*/ 1795882 h 2018072"/>
              <a:gd name="connsiteX181" fmla="*/ 3295828 w 4258961"/>
              <a:gd name="connsiteY181" fmla="*/ 1812973 h 2018072"/>
              <a:gd name="connsiteX182" fmla="*/ 3298677 w 4258961"/>
              <a:gd name="connsiteY182" fmla="*/ 1821519 h 2018072"/>
              <a:gd name="connsiteX183" fmla="*/ 3352800 w 4258961"/>
              <a:gd name="connsiteY183" fmla="*/ 1818670 h 2018072"/>
              <a:gd name="connsiteX184" fmla="*/ 3355649 w 4258961"/>
              <a:gd name="connsiteY184" fmla="*/ 1827216 h 2018072"/>
              <a:gd name="connsiteX185" fmla="*/ 3378437 w 4258961"/>
              <a:gd name="connsiteY185" fmla="*/ 1830065 h 2018072"/>
              <a:gd name="connsiteX186" fmla="*/ 3432561 w 4258961"/>
              <a:gd name="connsiteY186" fmla="*/ 1832913 h 2018072"/>
              <a:gd name="connsiteX187" fmla="*/ 3480987 w 4258961"/>
              <a:gd name="connsiteY187" fmla="*/ 1855702 h 2018072"/>
              <a:gd name="connsiteX188" fmla="*/ 3492381 w 4258961"/>
              <a:gd name="connsiteY188" fmla="*/ 1861399 h 2018072"/>
              <a:gd name="connsiteX189" fmla="*/ 3512321 w 4258961"/>
              <a:gd name="connsiteY189" fmla="*/ 1864248 h 2018072"/>
              <a:gd name="connsiteX190" fmla="*/ 3560748 w 4258961"/>
              <a:gd name="connsiteY190" fmla="*/ 1869945 h 2018072"/>
              <a:gd name="connsiteX191" fmla="*/ 3617720 w 4258961"/>
              <a:gd name="connsiteY191" fmla="*/ 1881340 h 2018072"/>
              <a:gd name="connsiteX192" fmla="*/ 3626265 w 4258961"/>
              <a:gd name="connsiteY192" fmla="*/ 1887037 h 2018072"/>
              <a:gd name="connsiteX193" fmla="*/ 3631963 w 4258961"/>
              <a:gd name="connsiteY193" fmla="*/ 1904128 h 2018072"/>
              <a:gd name="connsiteX194" fmla="*/ 3745906 w 4258961"/>
              <a:gd name="connsiteY194" fmla="*/ 1915523 h 2018072"/>
              <a:gd name="connsiteX195" fmla="*/ 3748755 w 4258961"/>
              <a:gd name="connsiteY195" fmla="*/ 1926917 h 2018072"/>
              <a:gd name="connsiteX196" fmla="*/ 3760149 w 4258961"/>
              <a:gd name="connsiteY196" fmla="*/ 1929766 h 2018072"/>
              <a:gd name="connsiteX197" fmla="*/ 3808576 w 4258961"/>
              <a:gd name="connsiteY197" fmla="*/ 1932614 h 2018072"/>
              <a:gd name="connsiteX198" fmla="*/ 3822819 w 4258961"/>
              <a:gd name="connsiteY198" fmla="*/ 1935463 h 2018072"/>
              <a:gd name="connsiteX199" fmla="*/ 3828516 w 4258961"/>
              <a:gd name="connsiteY199" fmla="*/ 1944009 h 2018072"/>
              <a:gd name="connsiteX200" fmla="*/ 3874093 w 4258961"/>
              <a:gd name="connsiteY200" fmla="*/ 1946857 h 2018072"/>
              <a:gd name="connsiteX201" fmla="*/ 3876942 w 4258961"/>
              <a:gd name="connsiteY201" fmla="*/ 1955403 h 2018072"/>
              <a:gd name="connsiteX202" fmla="*/ 3919671 w 4258961"/>
              <a:gd name="connsiteY202" fmla="*/ 1966797 h 2018072"/>
              <a:gd name="connsiteX203" fmla="*/ 3922520 w 4258961"/>
              <a:gd name="connsiteY203" fmla="*/ 1978192 h 2018072"/>
              <a:gd name="connsiteX204" fmla="*/ 3962400 w 4258961"/>
              <a:gd name="connsiteY204" fmla="*/ 1986738 h 2018072"/>
              <a:gd name="connsiteX205" fmla="*/ 4007977 w 4258961"/>
              <a:gd name="connsiteY205" fmla="*/ 1983889 h 2018072"/>
              <a:gd name="connsiteX206" fmla="*/ 4022220 w 4258961"/>
              <a:gd name="connsiteY206" fmla="*/ 1986738 h 2018072"/>
              <a:gd name="connsiteX207" fmla="*/ 4025069 w 4258961"/>
              <a:gd name="connsiteY207" fmla="*/ 2003829 h 2018072"/>
              <a:gd name="connsiteX208" fmla="*/ 4042161 w 4258961"/>
              <a:gd name="connsiteY208" fmla="*/ 2006678 h 2018072"/>
              <a:gd name="connsiteX209" fmla="*/ 4099133 w 4258961"/>
              <a:gd name="connsiteY209" fmla="*/ 2009526 h 2018072"/>
              <a:gd name="connsiteX210" fmla="*/ 4136164 w 4258961"/>
              <a:gd name="connsiteY210" fmla="*/ 2018072 h 2018072"/>
              <a:gd name="connsiteX211" fmla="*/ 4218774 w 4258961"/>
              <a:gd name="connsiteY211" fmla="*/ 2015224 h 2018072"/>
              <a:gd name="connsiteX212" fmla="*/ 4247260 w 4258961"/>
              <a:gd name="connsiteY212" fmla="*/ 2009526 h 2018072"/>
              <a:gd name="connsiteX213" fmla="*/ 4255806 w 4258961"/>
              <a:gd name="connsiteY213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751746 w 4258961"/>
              <a:gd name="connsiteY159" fmla="*/ 1659149 h 2018072"/>
              <a:gd name="connsiteX160" fmla="*/ 2771686 w 4258961"/>
              <a:gd name="connsiteY160" fmla="*/ 1664846 h 2018072"/>
              <a:gd name="connsiteX161" fmla="*/ 2874235 w 4258961"/>
              <a:gd name="connsiteY161" fmla="*/ 1670543 h 2018072"/>
              <a:gd name="connsiteX162" fmla="*/ 2891327 w 4258961"/>
              <a:gd name="connsiteY162" fmla="*/ 1679089 h 2018072"/>
              <a:gd name="connsiteX163" fmla="*/ 2934056 w 4258961"/>
              <a:gd name="connsiteY163" fmla="*/ 1687635 h 2018072"/>
              <a:gd name="connsiteX164" fmla="*/ 2939753 w 4258961"/>
              <a:gd name="connsiteY164" fmla="*/ 1699029 h 2018072"/>
              <a:gd name="connsiteX165" fmla="*/ 2942602 w 4258961"/>
              <a:gd name="connsiteY165" fmla="*/ 1716121 h 2018072"/>
              <a:gd name="connsiteX166" fmla="*/ 2945450 w 4258961"/>
              <a:gd name="connsiteY166" fmla="*/ 1727515 h 2018072"/>
              <a:gd name="connsiteX167" fmla="*/ 2948299 w 4258961"/>
              <a:gd name="connsiteY167" fmla="*/ 1736061 h 2018072"/>
              <a:gd name="connsiteX168" fmla="*/ 3056546 w 4258961"/>
              <a:gd name="connsiteY168" fmla="*/ 1738910 h 2018072"/>
              <a:gd name="connsiteX169" fmla="*/ 3070789 w 4258961"/>
              <a:gd name="connsiteY169" fmla="*/ 1747455 h 2018072"/>
              <a:gd name="connsiteX170" fmla="*/ 3102123 w 4258961"/>
              <a:gd name="connsiteY170" fmla="*/ 1753153 h 2018072"/>
              <a:gd name="connsiteX171" fmla="*/ 3122063 w 4258961"/>
              <a:gd name="connsiteY171" fmla="*/ 1758850 h 2018072"/>
              <a:gd name="connsiteX172" fmla="*/ 3133458 w 4258961"/>
              <a:gd name="connsiteY172" fmla="*/ 1761698 h 2018072"/>
              <a:gd name="connsiteX173" fmla="*/ 3142004 w 4258961"/>
              <a:gd name="connsiteY173" fmla="*/ 1764547 h 2018072"/>
              <a:gd name="connsiteX174" fmla="*/ 3216067 w 4258961"/>
              <a:gd name="connsiteY174" fmla="*/ 1770244 h 2018072"/>
              <a:gd name="connsiteX175" fmla="*/ 3218916 w 4258961"/>
              <a:gd name="connsiteY175" fmla="*/ 1778790 h 2018072"/>
              <a:gd name="connsiteX176" fmla="*/ 3236007 w 4258961"/>
              <a:gd name="connsiteY176" fmla="*/ 1781639 h 2018072"/>
              <a:gd name="connsiteX177" fmla="*/ 3258796 w 4258961"/>
              <a:gd name="connsiteY177" fmla="*/ 1784487 h 2018072"/>
              <a:gd name="connsiteX178" fmla="*/ 3267342 w 4258961"/>
              <a:gd name="connsiteY178" fmla="*/ 1790184 h 2018072"/>
              <a:gd name="connsiteX179" fmla="*/ 3290131 w 4258961"/>
              <a:gd name="connsiteY179" fmla="*/ 1795882 h 2018072"/>
              <a:gd name="connsiteX180" fmla="*/ 3295828 w 4258961"/>
              <a:gd name="connsiteY180" fmla="*/ 1812973 h 2018072"/>
              <a:gd name="connsiteX181" fmla="*/ 3298677 w 4258961"/>
              <a:gd name="connsiteY181" fmla="*/ 1821519 h 2018072"/>
              <a:gd name="connsiteX182" fmla="*/ 3352800 w 4258961"/>
              <a:gd name="connsiteY182" fmla="*/ 1818670 h 2018072"/>
              <a:gd name="connsiteX183" fmla="*/ 3355649 w 4258961"/>
              <a:gd name="connsiteY183" fmla="*/ 1827216 h 2018072"/>
              <a:gd name="connsiteX184" fmla="*/ 3378437 w 4258961"/>
              <a:gd name="connsiteY184" fmla="*/ 1830065 h 2018072"/>
              <a:gd name="connsiteX185" fmla="*/ 3432561 w 4258961"/>
              <a:gd name="connsiteY185" fmla="*/ 1832913 h 2018072"/>
              <a:gd name="connsiteX186" fmla="*/ 3480987 w 4258961"/>
              <a:gd name="connsiteY186" fmla="*/ 1855702 h 2018072"/>
              <a:gd name="connsiteX187" fmla="*/ 3492381 w 4258961"/>
              <a:gd name="connsiteY187" fmla="*/ 1861399 h 2018072"/>
              <a:gd name="connsiteX188" fmla="*/ 3512321 w 4258961"/>
              <a:gd name="connsiteY188" fmla="*/ 1864248 h 2018072"/>
              <a:gd name="connsiteX189" fmla="*/ 3560748 w 4258961"/>
              <a:gd name="connsiteY189" fmla="*/ 1869945 h 2018072"/>
              <a:gd name="connsiteX190" fmla="*/ 3617720 w 4258961"/>
              <a:gd name="connsiteY190" fmla="*/ 1881340 h 2018072"/>
              <a:gd name="connsiteX191" fmla="*/ 3626265 w 4258961"/>
              <a:gd name="connsiteY191" fmla="*/ 1887037 h 2018072"/>
              <a:gd name="connsiteX192" fmla="*/ 3631963 w 4258961"/>
              <a:gd name="connsiteY192" fmla="*/ 1904128 h 2018072"/>
              <a:gd name="connsiteX193" fmla="*/ 3745906 w 4258961"/>
              <a:gd name="connsiteY193" fmla="*/ 1915523 h 2018072"/>
              <a:gd name="connsiteX194" fmla="*/ 3748755 w 4258961"/>
              <a:gd name="connsiteY194" fmla="*/ 1926917 h 2018072"/>
              <a:gd name="connsiteX195" fmla="*/ 3760149 w 4258961"/>
              <a:gd name="connsiteY195" fmla="*/ 1929766 h 2018072"/>
              <a:gd name="connsiteX196" fmla="*/ 3808576 w 4258961"/>
              <a:gd name="connsiteY196" fmla="*/ 1932614 h 2018072"/>
              <a:gd name="connsiteX197" fmla="*/ 3822819 w 4258961"/>
              <a:gd name="connsiteY197" fmla="*/ 1935463 h 2018072"/>
              <a:gd name="connsiteX198" fmla="*/ 3828516 w 4258961"/>
              <a:gd name="connsiteY198" fmla="*/ 1944009 h 2018072"/>
              <a:gd name="connsiteX199" fmla="*/ 3874093 w 4258961"/>
              <a:gd name="connsiteY199" fmla="*/ 1946857 h 2018072"/>
              <a:gd name="connsiteX200" fmla="*/ 3876942 w 4258961"/>
              <a:gd name="connsiteY200" fmla="*/ 1955403 h 2018072"/>
              <a:gd name="connsiteX201" fmla="*/ 3919671 w 4258961"/>
              <a:gd name="connsiteY201" fmla="*/ 1966797 h 2018072"/>
              <a:gd name="connsiteX202" fmla="*/ 3922520 w 4258961"/>
              <a:gd name="connsiteY202" fmla="*/ 1978192 h 2018072"/>
              <a:gd name="connsiteX203" fmla="*/ 3962400 w 4258961"/>
              <a:gd name="connsiteY203" fmla="*/ 1986738 h 2018072"/>
              <a:gd name="connsiteX204" fmla="*/ 4007977 w 4258961"/>
              <a:gd name="connsiteY204" fmla="*/ 1983889 h 2018072"/>
              <a:gd name="connsiteX205" fmla="*/ 4022220 w 4258961"/>
              <a:gd name="connsiteY205" fmla="*/ 1986738 h 2018072"/>
              <a:gd name="connsiteX206" fmla="*/ 4025069 w 4258961"/>
              <a:gd name="connsiteY206" fmla="*/ 2003829 h 2018072"/>
              <a:gd name="connsiteX207" fmla="*/ 4042161 w 4258961"/>
              <a:gd name="connsiteY207" fmla="*/ 2006678 h 2018072"/>
              <a:gd name="connsiteX208" fmla="*/ 4099133 w 4258961"/>
              <a:gd name="connsiteY208" fmla="*/ 2009526 h 2018072"/>
              <a:gd name="connsiteX209" fmla="*/ 4136164 w 4258961"/>
              <a:gd name="connsiteY209" fmla="*/ 2018072 h 2018072"/>
              <a:gd name="connsiteX210" fmla="*/ 4218774 w 4258961"/>
              <a:gd name="connsiteY210" fmla="*/ 2015224 h 2018072"/>
              <a:gd name="connsiteX211" fmla="*/ 4247260 w 4258961"/>
              <a:gd name="connsiteY211" fmla="*/ 2009526 h 2018072"/>
              <a:gd name="connsiteX212" fmla="*/ 4255806 w 4258961"/>
              <a:gd name="connsiteY212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74235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42602 w 4258961"/>
              <a:gd name="connsiteY163" fmla="*/ 1716121 h 2018072"/>
              <a:gd name="connsiteX164" fmla="*/ 2945450 w 4258961"/>
              <a:gd name="connsiteY164" fmla="*/ 1727515 h 2018072"/>
              <a:gd name="connsiteX165" fmla="*/ 2948299 w 4258961"/>
              <a:gd name="connsiteY165" fmla="*/ 1736061 h 2018072"/>
              <a:gd name="connsiteX166" fmla="*/ 3056546 w 4258961"/>
              <a:gd name="connsiteY166" fmla="*/ 1738910 h 2018072"/>
              <a:gd name="connsiteX167" fmla="*/ 3070789 w 4258961"/>
              <a:gd name="connsiteY167" fmla="*/ 1747455 h 2018072"/>
              <a:gd name="connsiteX168" fmla="*/ 3102123 w 4258961"/>
              <a:gd name="connsiteY168" fmla="*/ 1753153 h 2018072"/>
              <a:gd name="connsiteX169" fmla="*/ 3122063 w 4258961"/>
              <a:gd name="connsiteY169" fmla="*/ 1758850 h 2018072"/>
              <a:gd name="connsiteX170" fmla="*/ 3133458 w 4258961"/>
              <a:gd name="connsiteY170" fmla="*/ 1761698 h 2018072"/>
              <a:gd name="connsiteX171" fmla="*/ 3142004 w 4258961"/>
              <a:gd name="connsiteY171" fmla="*/ 1764547 h 2018072"/>
              <a:gd name="connsiteX172" fmla="*/ 3216067 w 4258961"/>
              <a:gd name="connsiteY172" fmla="*/ 1770244 h 2018072"/>
              <a:gd name="connsiteX173" fmla="*/ 3218916 w 4258961"/>
              <a:gd name="connsiteY173" fmla="*/ 1778790 h 2018072"/>
              <a:gd name="connsiteX174" fmla="*/ 3236007 w 4258961"/>
              <a:gd name="connsiteY174" fmla="*/ 1781639 h 2018072"/>
              <a:gd name="connsiteX175" fmla="*/ 3258796 w 4258961"/>
              <a:gd name="connsiteY175" fmla="*/ 1784487 h 2018072"/>
              <a:gd name="connsiteX176" fmla="*/ 3267342 w 4258961"/>
              <a:gd name="connsiteY176" fmla="*/ 1790184 h 2018072"/>
              <a:gd name="connsiteX177" fmla="*/ 3290131 w 4258961"/>
              <a:gd name="connsiteY177" fmla="*/ 1795882 h 2018072"/>
              <a:gd name="connsiteX178" fmla="*/ 3295828 w 4258961"/>
              <a:gd name="connsiteY178" fmla="*/ 1812973 h 2018072"/>
              <a:gd name="connsiteX179" fmla="*/ 3298677 w 4258961"/>
              <a:gd name="connsiteY179" fmla="*/ 1821519 h 2018072"/>
              <a:gd name="connsiteX180" fmla="*/ 3352800 w 4258961"/>
              <a:gd name="connsiteY180" fmla="*/ 1818670 h 2018072"/>
              <a:gd name="connsiteX181" fmla="*/ 3355649 w 4258961"/>
              <a:gd name="connsiteY181" fmla="*/ 1827216 h 2018072"/>
              <a:gd name="connsiteX182" fmla="*/ 3378437 w 4258961"/>
              <a:gd name="connsiteY182" fmla="*/ 1830065 h 2018072"/>
              <a:gd name="connsiteX183" fmla="*/ 3432561 w 4258961"/>
              <a:gd name="connsiteY183" fmla="*/ 1832913 h 2018072"/>
              <a:gd name="connsiteX184" fmla="*/ 3480987 w 4258961"/>
              <a:gd name="connsiteY184" fmla="*/ 1855702 h 2018072"/>
              <a:gd name="connsiteX185" fmla="*/ 3492381 w 4258961"/>
              <a:gd name="connsiteY185" fmla="*/ 1861399 h 2018072"/>
              <a:gd name="connsiteX186" fmla="*/ 3512321 w 4258961"/>
              <a:gd name="connsiteY186" fmla="*/ 1864248 h 2018072"/>
              <a:gd name="connsiteX187" fmla="*/ 3560748 w 4258961"/>
              <a:gd name="connsiteY187" fmla="*/ 1869945 h 2018072"/>
              <a:gd name="connsiteX188" fmla="*/ 3617720 w 4258961"/>
              <a:gd name="connsiteY188" fmla="*/ 1881340 h 2018072"/>
              <a:gd name="connsiteX189" fmla="*/ 3626265 w 4258961"/>
              <a:gd name="connsiteY189" fmla="*/ 1887037 h 2018072"/>
              <a:gd name="connsiteX190" fmla="*/ 3631963 w 4258961"/>
              <a:gd name="connsiteY190" fmla="*/ 1904128 h 2018072"/>
              <a:gd name="connsiteX191" fmla="*/ 3745906 w 4258961"/>
              <a:gd name="connsiteY191" fmla="*/ 1915523 h 2018072"/>
              <a:gd name="connsiteX192" fmla="*/ 3748755 w 4258961"/>
              <a:gd name="connsiteY192" fmla="*/ 1926917 h 2018072"/>
              <a:gd name="connsiteX193" fmla="*/ 3760149 w 4258961"/>
              <a:gd name="connsiteY193" fmla="*/ 1929766 h 2018072"/>
              <a:gd name="connsiteX194" fmla="*/ 3808576 w 4258961"/>
              <a:gd name="connsiteY194" fmla="*/ 1932614 h 2018072"/>
              <a:gd name="connsiteX195" fmla="*/ 3822819 w 4258961"/>
              <a:gd name="connsiteY195" fmla="*/ 1935463 h 2018072"/>
              <a:gd name="connsiteX196" fmla="*/ 3828516 w 4258961"/>
              <a:gd name="connsiteY196" fmla="*/ 1944009 h 2018072"/>
              <a:gd name="connsiteX197" fmla="*/ 3874093 w 4258961"/>
              <a:gd name="connsiteY197" fmla="*/ 1946857 h 2018072"/>
              <a:gd name="connsiteX198" fmla="*/ 3876942 w 4258961"/>
              <a:gd name="connsiteY198" fmla="*/ 1955403 h 2018072"/>
              <a:gd name="connsiteX199" fmla="*/ 3919671 w 4258961"/>
              <a:gd name="connsiteY199" fmla="*/ 1966797 h 2018072"/>
              <a:gd name="connsiteX200" fmla="*/ 3922520 w 4258961"/>
              <a:gd name="connsiteY200" fmla="*/ 1978192 h 2018072"/>
              <a:gd name="connsiteX201" fmla="*/ 3962400 w 4258961"/>
              <a:gd name="connsiteY201" fmla="*/ 1986738 h 2018072"/>
              <a:gd name="connsiteX202" fmla="*/ 4007977 w 4258961"/>
              <a:gd name="connsiteY202" fmla="*/ 1983889 h 2018072"/>
              <a:gd name="connsiteX203" fmla="*/ 4022220 w 4258961"/>
              <a:gd name="connsiteY203" fmla="*/ 1986738 h 2018072"/>
              <a:gd name="connsiteX204" fmla="*/ 4025069 w 4258961"/>
              <a:gd name="connsiteY204" fmla="*/ 2003829 h 2018072"/>
              <a:gd name="connsiteX205" fmla="*/ 4042161 w 4258961"/>
              <a:gd name="connsiteY205" fmla="*/ 2006678 h 2018072"/>
              <a:gd name="connsiteX206" fmla="*/ 4099133 w 4258961"/>
              <a:gd name="connsiteY206" fmla="*/ 2009526 h 2018072"/>
              <a:gd name="connsiteX207" fmla="*/ 4136164 w 4258961"/>
              <a:gd name="connsiteY207" fmla="*/ 2018072 h 2018072"/>
              <a:gd name="connsiteX208" fmla="*/ 4218774 w 4258961"/>
              <a:gd name="connsiteY208" fmla="*/ 2015224 h 2018072"/>
              <a:gd name="connsiteX209" fmla="*/ 4247260 w 4258961"/>
              <a:gd name="connsiteY209" fmla="*/ 2009526 h 2018072"/>
              <a:gd name="connsiteX210" fmla="*/ 4255806 w 4258961"/>
              <a:gd name="connsiteY210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42602 w 4258961"/>
              <a:gd name="connsiteY163" fmla="*/ 1716121 h 2018072"/>
              <a:gd name="connsiteX164" fmla="*/ 2945450 w 4258961"/>
              <a:gd name="connsiteY164" fmla="*/ 1727515 h 2018072"/>
              <a:gd name="connsiteX165" fmla="*/ 2948299 w 4258961"/>
              <a:gd name="connsiteY165" fmla="*/ 1736061 h 2018072"/>
              <a:gd name="connsiteX166" fmla="*/ 3056546 w 4258961"/>
              <a:gd name="connsiteY166" fmla="*/ 1738910 h 2018072"/>
              <a:gd name="connsiteX167" fmla="*/ 3070789 w 4258961"/>
              <a:gd name="connsiteY167" fmla="*/ 1747455 h 2018072"/>
              <a:gd name="connsiteX168" fmla="*/ 3102123 w 4258961"/>
              <a:gd name="connsiteY168" fmla="*/ 1753153 h 2018072"/>
              <a:gd name="connsiteX169" fmla="*/ 3122063 w 4258961"/>
              <a:gd name="connsiteY169" fmla="*/ 1758850 h 2018072"/>
              <a:gd name="connsiteX170" fmla="*/ 3133458 w 4258961"/>
              <a:gd name="connsiteY170" fmla="*/ 1761698 h 2018072"/>
              <a:gd name="connsiteX171" fmla="*/ 3142004 w 4258961"/>
              <a:gd name="connsiteY171" fmla="*/ 1764547 h 2018072"/>
              <a:gd name="connsiteX172" fmla="*/ 3216067 w 4258961"/>
              <a:gd name="connsiteY172" fmla="*/ 1770244 h 2018072"/>
              <a:gd name="connsiteX173" fmla="*/ 3218916 w 4258961"/>
              <a:gd name="connsiteY173" fmla="*/ 1778790 h 2018072"/>
              <a:gd name="connsiteX174" fmla="*/ 3236007 w 4258961"/>
              <a:gd name="connsiteY174" fmla="*/ 1781639 h 2018072"/>
              <a:gd name="connsiteX175" fmla="*/ 3258796 w 4258961"/>
              <a:gd name="connsiteY175" fmla="*/ 1784487 h 2018072"/>
              <a:gd name="connsiteX176" fmla="*/ 3267342 w 4258961"/>
              <a:gd name="connsiteY176" fmla="*/ 1790184 h 2018072"/>
              <a:gd name="connsiteX177" fmla="*/ 3290131 w 4258961"/>
              <a:gd name="connsiteY177" fmla="*/ 1795882 h 2018072"/>
              <a:gd name="connsiteX178" fmla="*/ 3295828 w 4258961"/>
              <a:gd name="connsiteY178" fmla="*/ 1812973 h 2018072"/>
              <a:gd name="connsiteX179" fmla="*/ 3298677 w 4258961"/>
              <a:gd name="connsiteY179" fmla="*/ 1821519 h 2018072"/>
              <a:gd name="connsiteX180" fmla="*/ 3352800 w 4258961"/>
              <a:gd name="connsiteY180" fmla="*/ 1818670 h 2018072"/>
              <a:gd name="connsiteX181" fmla="*/ 3355649 w 4258961"/>
              <a:gd name="connsiteY181" fmla="*/ 1827216 h 2018072"/>
              <a:gd name="connsiteX182" fmla="*/ 3378437 w 4258961"/>
              <a:gd name="connsiteY182" fmla="*/ 1830065 h 2018072"/>
              <a:gd name="connsiteX183" fmla="*/ 3432561 w 4258961"/>
              <a:gd name="connsiteY183" fmla="*/ 1832913 h 2018072"/>
              <a:gd name="connsiteX184" fmla="*/ 3480987 w 4258961"/>
              <a:gd name="connsiteY184" fmla="*/ 1855702 h 2018072"/>
              <a:gd name="connsiteX185" fmla="*/ 3492381 w 4258961"/>
              <a:gd name="connsiteY185" fmla="*/ 1861399 h 2018072"/>
              <a:gd name="connsiteX186" fmla="*/ 3512321 w 4258961"/>
              <a:gd name="connsiteY186" fmla="*/ 1864248 h 2018072"/>
              <a:gd name="connsiteX187" fmla="*/ 3560748 w 4258961"/>
              <a:gd name="connsiteY187" fmla="*/ 1869945 h 2018072"/>
              <a:gd name="connsiteX188" fmla="*/ 3617720 w 4258961"/>
              <a:gd name="connsiteY188" fmla="*/ 1881340 h 2018072"/>
              <a:gd name="connsiteX189" fmla="*/ 3626265 w 4258961"/>
              <a:gd name="connsiteY189" fmla="*/ 1887037 h 2018072"/>
              <a:gd name="connsiteX190" fmla="*/ 3631963 w 4258961"/>
              <a:gd name="connsiteY190" fmla="*/ 1904128 h 2018072"/>
              <a:gd name="connsiteX191" fmla="*/ 3745906 w 4258961"/>
              <a:gd name="connsiteY191" fmla="*/ 1915523 h 2018072"/>
              <a:gd name="connsiteX192" fmla="*/ 3748755 w 4258961"/>
              <a:gd name="connsiteY192" fmla="*/ 1926917 h 2018072"/>
              <a:gd name="connsiteX193" fmla="*/ 3760149 w 4258961"/>
              <a:gd name="connsiteY193" fmla="*/ 1929766 h 2018072"/>
              <a:gd name="connsiteX194" fmla="*/ 3808576 w 4258961"/>
              <a:gd name="connsiteY194" fmla="*/ 1932614 h 2018072"/>
              <a:gd name="connsiteX195" fmla="*/ 3822819 w 4258961"/>
              <a:gd name="connsiteY195" fmla="*/ 1935463 h 2018072"/>
              <a:gd name="connsiteX196" fmla="*/ 3828516 w 4258961"/>
              <a:gd name="connsiteY196" fmla="*/ 1944009 h 2018072"/>
              <a:gd name="connsiteX197" fmla="*/ 3874093 w 4258961"/>
              <a:gd name="connsiteY197" fmla="*/ 1946857 h 2018072"/>
              <a:gd name="connsiteX198" fmla="*/ 3876942 w 4258961"/>
              <a:gd name="connsiteY198" fmla="*/ 1955403 h 2018072"/>
              <a:gd name="connsiteX199" fmla="*/ 3919671 w 4258961"/>
              <a:gd name="connsiteY199" fmla="*/ 1966797 h 2018072"/>
              <a:gd name="connsiteX200" fmla="*/ 3922520 w 4258961"/>
              <a:gd name="connsiteY200" fmla="*/ 1978192 h 2018072"/>
              <a:gd name="connsiteX201" fmla="*/ 3962400 w 4258961"/>
              <a:gd name="connsiteY201" fmla="*/ 1986738 h 2018072"/>
              <a:gd name="connsiteX202" fmla="*/ 4007977 w 4258961"/>
              <a:gd name="connsiteY202" fmla="*/ 1983889 h 2018072"/>
              <a:gd name="connsiteX203" fmla="*/ 4022220 w 4258961"/>
              <a:gd name="connsiteY203" fmla="*/ 1986738 h 2018072"/>
              <a:gd name="connsiteX204" fmla="*/ 4025069 w 4258961"/>
              <a:gd name="connsiteY204" fmla="*/ 2003829 h 2018072"/>
              <a:gd name="connsiteX205" fmla="*/ 4042161 w 4258961"/>
              <a:gd name="connsiteY205" fmla="*/ 2006678 h 2018072"/>
              <a:gd name="connsiteX206" fmla="*/ 4099133 w 4258961"/>
              <a:gd name="connsiteY206" fmla="*/ 2009526 h 2018072"/>
              <a:gd name="connsiteX207" fmla="*/ 4136164 w 4258961"/>
              <a:gd name="connsiteY207" fmla="*/ 2018072 h 2018072"/>
              <a:gd name="connsiteX208" fmla="*/ 4218774 w 4258961"/>
              <a:gd name="connsiteY208" fmla="*/ 2015224 h 2018072"/>
              <a:gd name="connsiteX209" fmla="*/ 4247260 w 4258961"/>
              <a:gd name="connsiteY209" fmla="*/ 2009526 h 2018072"/>
              <a:gd name="connsiteX210" fmla="*/ 4255806 w 4258961"/>
              <a:gd name="connsiteY210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42602 w 4258961"/>
              <a:gd name="connsiteY163" fmla="*/ 1716121 h 2018072"/>
              <a:gd name="connsiteX164" fmla="*/ 2945450 w 4258961"/>
              <a:gd name="connsiteY164" fmla="*/ 1727515 h 2018072"/>
              <a:gd name="connsiteX165" fmla="*/ 3056546 w 4258961"/>
              <a:gd name="connsiteY165" fmla="*/ 1738910 h 2018072"/>
              <a:gd name="connsiteX166" fmla="*/ 3070789 w 4258961"/>
              <a:gd name="connsiteY166" fmla="*/ 1747455 h 2018072"/>
              <a:gd name="connsiteX167" fmla="*/ 3102123 w 4258961"/>
              <a:gd name="connsiteY167" fmla="*/ 1753153 h 2018072"/>
              <a:gd name="connsiteX168" fmla="*/ 3122063 w 4258961"/>
              <a:gd name="connsiteY168" fmla="*/ 1758850 h 2018072"/>
              <a:gd name="connsiteX169" fmla="*/ 3133458 w 4258961"/>
              <a:gd name="connsiteY169" fmla="*/ 1761698 h 2018072"/>
              <a:gd name="connsiteX170" fmla="*/ 3142004 w 4258961"/>
              <a:gd name="connsiteY170" fmla="*/ 1764547 h 2018072"/>
              <a:gd name="connsiteX171" fmla="*/ 3216067 w 4258961"/>
              <a:gd name="connsiteY171" fmla="*/ 1770244 h 2018072"/>
              <a:gd name="connsiteX172" fmla="*/ 3218916 w 4258961"/>
              <a:gd name="connsiteY172" fmla="*/ 1778790 h 2018072"/>
              <a:gd name="connsiteX173" fmla="*/ 3236007 w 4258961"/>
              <a:gd name="connsiteY173" fmla="*/ 1781639 h 2018072"/>
              <a:gd name="connsiteX174" fmla="*/ 3258796 w 4258961"/>
              <a:gd name="connsiteY174" fmla="*/ 1784487 h 2018072"/>
              <a:gd name="connsiteX175" fmla="*/ 3267342 w 4258961"/>
              <a:gd name="connsiteY175" fmla="*/ 1790184 h 2018072"/>
              <a:gd name="connsiteX176" fmla="*/ 3290131 w 4258961"/>
              <a:gd name="connsiteY176" fmla="*/ 1795882 h 2018072"/>
              <a:gd name="connsiteX177" fmla="*/ 3295828 w 4258961"/>
              <a:gd name="connsiteY177" fmla="*/ 1812973 h 2018072"/>
              <a:gd name="connsiteX178" fmla="*/ 3298677 w 4258961"/>
              <a:gd name="connsiteY178" fmla="*/ 1821519 h 2018072"/>
              <a:gd name="connsiteX179" fmla="*/ 3352800 w 4258961"/>
              <a:gd name="connsiteY179" fmla="*/ 1818670 h 2018072"/>
              <a:gd name="connsiteX180" fmla="*/ 3355649 w 4258961"/>
              <a:gd name="connsiteY180" fmla="*/ 1827216 h 2018072"/>
              <a:gd name="connsiteX181" fmla="*/ 3378437 w 4258961"/>
              <a:gd name="connsiteY181" fmla="*/ 1830065 h 2018072"/>
              <a:gd name="connsiteX182" fmla="*/ 3432561 w 4258961"/>
              <a:gd name="connsiteY182" fmla="*/ 1832913 h 2018072"/>
              <a:gd name="connsiteX183" fmla="*/ 3480987 w 4258961"/>
              <a:gd name="connsiteY183" fmla="*/ 1855702 h 2018072"/>
              <a:gd name="connsiteX184" fmla="*/ 3492381 w 4258961"/>
              <a:gd name="connsiteY184" fmla="*/ 1861399 h 2018072"/>
              <a:gd name="connsiteX185" fmla="*/ 3512321 w 4258961"/>
              <a:gd name="connsiteY185" fmla="*/ 1864248 h 2018072"/>
              <a:gd name="connsiteX186" fmla="*/ 3560748 w 4258961"/>
              <a:gd name="connsiteY186" fmla="*/ 1869945 h 2018072"/>
              <a:gd name="connsiteX187" fmla="*/ 3617720 w 4258961"/>
              <a:gd name="connsiteY187" fmla="*/ 1881340 h 2018072"/>
              <a:gd name="connsiteX188" fmla="*/ 3626265 w 4258961"/>
              <a:gd name="connsiteY188" fmla="*/ 1887037 h 2018072"/>
              <a:gd name="connsiteX189" fmla="*/ 3631963 w 4258961"/>
              <a:gd name="connsiteY189" fmla="*/ 1904128 h 2018072"/>
              <a:gd name="connsiteX190" fmla="*/ 3745906 w 4258961"/>
              <a:gd name="connsiteY190" fmla="*/ 1915523 h 2018072"/>
              <a:gd name="connsiteX191" fmla="*/ 3748755 w 4258961"/>
              <a:gd name="connsiteY191" fmla="*/ 1926917 h 2018072"/>
              <a:gd name="connsiteX192" fmla="*/ 3760149 w 4258961"/>
              <a:gd name="connsiteY192" fmla="*/ 1929766 h 2018072"/>
              <a:gd name="connsiteX193" fmla="*/ 3808576 w 4258961"/>
              <a:gd name="connsiteY193" fmla="*/ 1932614 h 2018072"/>
              <a:gd name="connsiteX194" fmla="*/ 3822819 w 4258961"/>
              <a:gd name="connsiteY194" fmla="*/ 1935463 h 2018072"/>
              <a:gd name="connsiteX195" fmla="*/ 3828516 w 4258961"/>
              <a:gd name="connsiteY195" fmla="*/ 1944009 h 2018072"/>
              <a:gd name="connsiteX196" fmla="*/ 3874093 w 4258961"/>
              <a:gd name="connsiteY196" fmla="*/ 1946857 h 2018072"/>
              <a:gd name="connsiteX197" fmla="*/ 3876942 w 4258961"/>
              <a:gd name="connsiteY197" fmla="*/ 1955403 h 2018072"/>
              <a:gd name="connsiteX198" fmla="*/ 3919671 w 4258961"/>
              <a:gd name="connsiteY198" fmla="*/ 1966797 h 2018072"/>
              <a:gd name="connsiteX199" fmla="*/ 3922520 w 4258961"/>
              <a:gd name="connsiteY199" fmla="*/ 1978192 h 2018072"/>
              <a:gd name="connsiteX200" fmla="*/ 3962400 w 4258961"/>
              <a:gd name="connsiteY200" fmla="*/ 1986738 h 2018072"/>
              <a:gd name="connsiteX201" fmla="*/ 4007977 w 4258961"/>
              <a:gd name="connsiteY201" fmla="*/ 1983889 h 2018072"/>
              <a:gd name="connsiteX202" fmla="*/ 4022220 w 4258961"/>
              <a:gd name="connsiteY202" fmla="*/ 1986738 h 2018072"/>
              <a:gd name="connsiteX203" fmla="*/ 4025069 w 4258961"/>
              <a:gd name="connsiteY203" fmla="*/ 2003829 h 2018072"/>
              <a:gd name="connsiteX204" fmla="*/ 4042161 w 4258961"/>
              <a:gd name="connsiteY204" fmla="*/ 2006678 h 2018072"/>
              <a:gd name="connsiteX205" fmla="*/ 4099133 w 4258961"/>
              <a:gd name="connsiteY205" fmla="*/ 2009526 h 2018072"/>
              <a:gd name="connsiteX206" fmla="*/ 4136164 w 4258961"/>
              <a:gd name="connsiteY206" fmla="*/ 2018072 h 2018072"/>
              <a:gd name="connsiteX207" fmla="*/ 4218774 w 4258961"/>
              <a:gd name="connsiteY207" fmla="*/ 2015224 h 2018072"/>
              <a:gd name="connsiteX208" fmla="*/ 4247260 w 4258961"/>
              <a:gd name="connsiteY208" fmla="*/ 2009526 h 2018072"/>
              <a:gd name="connsiteX209" fmla="*/ 4255806 w 4258961"/>
              <a:gd name="connsiteY209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45450 w 4258961"/>
              <a:gd name="connsiteY163" fmla="*/ 1727515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80987 w 4258961"/>
              <a:gd name="connsiteY182" fmla="*/ 1855702 h 2018072"/>
              <a:gd name="connsiteX183" fmla="*/ 3492381 w 4258961"/>
              <a:gd name="connsiteY183" fmla="*/ 1861399 h 2018072"/>
              <a:gd name="connsiteX184" fmla="*/ 3512321 w 4258961"/>
              <a:gd name="connsiteY184" fmla="*/ 1864248 h 2018072"/>
              <a:gd name="connsiteX185" fmla="*/ 3560748 w 4258961"/>
              <a:gd name="connsiteY185" fmla="*/ 1869945 h 2018072"/>
              <a:gd name="connsiteX186" fmla="*/ 3617720 w 4258961"/>
              <a:gd name="connsiteY186" fmla="*/ 1881340 h 2018072"/>
              <a:gd name="connsiteX187" fmla="*/ 3626265 w 4258961"/>
              <a:gd name="connsiteY187" fmla="*/ 1887037 h 2018072"/>
              <a:gd name="connsiteX188" fmla="*/ 3631963 w 4258961"/>
              <a:gd name="connsiteY188" fmla="*/ 1904128 h 2018072"/>
              <a:gd name="connsiteX189" fmla="*/ 3745906 w 4258961"/>
              <a:gd name="connsiteY189" fmla="*/ 1915523 h 2018072"/>
              <a:gd name="connsiteX190" fmla="*/ 3748755 w 4258961"/>
              <a:gd name="connsiteY190" fmla="*/ 1926917 h 2018072"/>
              <a:gd name="connsiteX191" fmla="*/ 3760149 w 4258961"/>
              <a:gd name="connsiteY191" fmla="*/ 1929766 h 2018072"/>
              <a:gd name="connsiteX192" fmla="*/ 3808576 w 4258961"/>
              <a:gd name="connsiteY192" fmla="*/ 1932614 h 2018072"/>
              <a:gd name="connsiteX193" fmla="*/ 3822819 w 4258961"/>
              <a:gd name="connsiteY193" fmla="*/ 1935463 h 2018072"/>
              <a:gd name="connsiteX194" fmla="*/ 3828516 w 4258961"/>
              <a:gd name="connsiteY194" fmla="*/ 1944009 h 2018072"/>
              <a:gd name="connsiteX195" fmla="*/ 3874093 w 4258961"/>
              <a:gd name="connsiteY195" fmla="*/ 1946857 h 2018072"/>
              <a:gd name="connsiteX196" fmla="*/ 3876942 w 4258961"/>
              <a:gd name="connsiteY196" fmla="*/ 1955403 h 2018072"/>
              <a:gd name="connsiteX197" fmla="*/ 3919671 w 4258961"/>
              <a:gd name="connsiteY197" fmla="*/ 1966797 h 2018072"/>
              <a:gd name="connsiteX198" fmla="*/ 3922520 w 4258961"/>
              <a:gd name="connsiteY198" fmla="*/ 1978192 h 2018072"/>
              <a:gd name="connsiteX199" fmla="*/ 3962400 w 4258961"/>
              <a:gd name="connsiteY199" fmla="*/ 1986738 h 2018072"/>
              <a:gd name="connsiteX200" fmla="*/ 4007977 w 4258961"/>
              <a:gd name="connsiteY200" fmla="*/ 1983889 h 2018072"/>
              <a:gd name="connsiteX201" fmla="*/ 4022220 w 4258961"/>
              <a:gd name="connsiteY201" fmla="*/ 1986738 h 2018072"/>
              <a:gd name="connsiteX202" fmla="*/ 4025069 w 4258961"/>
              <a:gd name="connsiteY202" fmla="*/ 2003829 h 2018072"/>
              <a:gd name="connsiteX203" fmla="*/ 4042161 w 4258961"/>
              <a:gd name="connsiteY203" fmla="*/ 2006678 h 2018072"/>
              <a:gd name="connsiteX204" fmla="*/ 4099133 w 4258961"/>
              <a:gd name="connsiteY204" fmla="*/ 2009526 h 2018072"/>
              <a:gd name="connsiteX205" fmla="*/ 4136164 w 4258961"/>
              <a:gd name="connsiteY205" fmla="*/ 2018072 h 2018072"/>
              <a:gd name="connsiteX206" fmla="*/ 4218774 w 4258961"/>
              <a:gd name="connsiteY206" fmla="*/ 2015224 h 2018072"/>
              <a:gd name="connsiteX207" fmla="*/ 4247260 w 4258961"/>
              <a:gd name="connsiteY207" fmla="*/ 2009526 h 2018072"/>
              <a:gd name="connsiteX208" fmla="*/ 4255806 w 4258961"/>
              <a:gd name="connsiteY20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45450 w 4258961"/>
              <a:gd name="connsiteY163" fmla="*/ 1727515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80987 w 4258961"/>
              <a:gd name="connsiteY182" fmla="*/ 1855702 h 2018072"/>
              <a:gd name="connsiteX183" fmla="*/ 3492381 w 4258961"/>
              <a:gd name="connsiteY183" fmla="*/ 1861399 h 2018072"/>
              <a:gd name="connsiteX184" fmla="*/ 3512321 w 4258961"/>
              <a:gd name="connsiteY184" fmla="*/ 1864248 h 2018072"/>
              <a:gd name="connsiteX185" fmla="*/ 3560748 w 4258961"/>
              <a:gd name="connsiteY185" fmla="*/ 1869945 h 2018072"/>
              <a:gd name="connsiteX186" fmla="*/ 3617720 w 4258961"/>
              <a:gd name="connsiteY186" fmla="*/ 1881340 h 2018072"/>
              <a:gd name="connsiteX187" fmla="*/ 3626265 w 4258961"/>
              <a:gd name="connsiteY187" fmla="*/ 1887037 h 2018072"/>
              <a:gd name="connsiteX188" fmla="*/ 3631963 w 4258961"/>
              <a:gd name="connsiteY188" fmla="*/ 1904128 h 2018072"/>
              <a:gd name="connsiteX189" fmla="*/ 3745906 w 4258961"/>
              <a:gd name="connsiteY189" fmla="*/ 1915523 h 2018072"/>
              <a:gd name="connsiteX190" fmla="*/ 3748755 w 4258961"/>
              <a:gd name="connsiteY190" fmla="*/ 1926917 h 2018072"/>
              <a:gd name="connsiteX191" fmla="*/ 3760149 w 4258961"/>
              <a:gd name="connsiteY191" fmla="*/ 1929766 h 2018072"/>
              <a:gd name="connsiteX192" fmla="*/ 3808576 w 4258961"/>
              <a:gd name="connsiteY192" fmla="*/ 1932614 h 2018072"/>
              <a:gd name="connsiteX193" fmla="*/ 3822819 w 4258961"/>
              <a:gd name="connsiteY193" fmla="*/ 1935463 h 2018072"/>
              <a:gd name="connsiteX194" fmla="*/ 3828516 w 4258961"/>
              <a:gd name="connsiteY194" fmla="*/ 1944009 h 2018072"/>
              <a:gd name="connsiteX195" fmla="*/ 3874093 w 4258961"/>
              <a:gd name="connsiteY195" fmla="*/ 1946857 h 2018072"/>
              <a:gd name="connsiteX196" fmla="*/ 3876942 w 4258961"/>
              <a:gd name="connsiteY196" fmla="*/ 1955403 h 2018072"/>
              <a:gd name="connsiteX197" fmla="*/ 3919671 w 4258961"/>
              <a:gd name="connsiteY197" fmla="*/ 1966797 h 2018072"/>
              <a:gd name="connsiteX198" fmla="*/ 3922520 w 4258961"/>
              <a:gd name="connsiteY198" fmla="*/ 1978192 h 2018072"/>
              <a:gd name="connsiteX199" fmla="*/ 3962400 w 4258961"/>
              <a:gd name="connsiteY199" fmla="*/ 1986738 h 2018072"/>
              <a:gd name="connsiteX200" fmla="*/ 4007977 w 4258961"/>
              <a:gd name="connsiteY200" fmla="*/ 1983889 h 2018072"/>
              <a:gd name="connsiteX201" fmla="*/ 4022220 w 4258961"/>
              <a:gd name="connsiteY201" fmla="*/ 1986738 h 2018072"/>
              <a:gd name="connsiteX202" fmla="*/ 4025069 w 4258961"/>
              <a:gd name="connsiteY202" fmla="*/ 2003829 h 2018072"/>
              <a:gd name="connsiteX203" fmla="*/ 4042161 w 4258961"/>
              <a:gd name="connsiteY203" fmla="*/ 2006678 h 2018072"/>
              <a:gd name="connsiteX204" fmla="*/ 4099133 w 4258961"/>
              <a:gd name="connsiteY204" fmla="*/ 2009526 h 2018072"/>
              <a:gd name="connsiteX205" fmla="*/ 4136164 w 4258961"/>
              <a:gd name="connsiteY205" fmla="*/ 2018072 h 2018072"/>
              <a:gd name="connsiteX206" fmla="*/ 4218774 w 4258961"/>
              <a:gd name="connsiteY206" fmla="*/ 2015224 h 2018072"/>
              <a:gd name="connsiteX207" fmla="*/ 4247260 w 4258961"/>
              <a:gd name="connsiteY207" fmla="*/ 2009526 h 2018072"/>
              <a:gd name="connsiteX208" fmla="*/ 4255806 w 4258961"/>
              <a:gd name="connsiteY20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28358 w 4258961"/>
              <a:gd name="connsiteY163" fmla="*/ 1724666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80987 w 4258961"/>
              <a:gd name="connsiteY182" fmla="*/ 1855702 h 2018072"/>
              <a:gd name="connsiteX183" fmla="*/ 3492381 w 4258961"/>
              <a:gd name="connsiteY183" fmla="*/ 1861399 h 2018072"/>
              <a:gd name="connsiteX184" fmla="*/ 3512321 w 4258961"/>
              <a:gd name="connsiteY184" fmla="*/ 1864248 h 2018072"/>
              <a:gd name="connsiteX185" fmla="*/ 3560748 w 4258961"/>
              <a:gd name="connsiteY185" fmla="*/ 1869945 h 2018072"/>
              <a:gd name="connsiteX186" fmla="*/ 3617720 w 4258961"/>
              <a:gd name="connsiteY186" fmla="*/ 1881340 h 2018072"/>
              <a:gd name="connsiteX187" fmla="*/ 3626265 w 4258961"/>
              <a:gd name="connsiteY187" fmla="*/ 1887037 h 2018072"/>
              <a:gd name="connsiteX188" fmla="*/ 3631963 w 4258961"/>
              <a:gd name="connsiteY188" fmla="*/ 1904128 h 2018072"/>
              <a:gd name="connsiteX189" fmla="*/ 3745906 w 4258961"/>
              <a:gd name="connsiteY189" fmla="*/ 1915523 h 2018072"/>
              <a:gd name="connsiteX190" fmla="*/ 3748755 w 4258961"/>
              <a:gd name="connsiteY190" fmla="*/ 1926917 h 2018072"/>
              <a:gd name="connsiteX191" fmla="*/ 3760149 w 4258961"/>
              <a:gd name="connsiteY191" fmla="*/ 1929766 h 2018072"/>
              <a:gd name="connsiteX192" fmla="*/ 3808576 w 4258961"/>
              <a:gd name="connsiteY192" fmla="*/ 1932614 h 2018072"/>
              <a:gd name="connsiteX193" fmla="*/ 3822819 w 4258961"/>
              <a:gd name="connsiteY193" fmla="*/ 1935463 h 2018072"/>
              <a:gd name="connsiteX194" fmla="*/ 3828516 w 4258961"/>
              <a:gd name="connsiteY194" fmla="*/ 1944009 h 2018072"/>
              <a:gd name="connsiteX195" fmla="*/ 3874093 w 4258961"/>
              <a:gd name="connsiteY195" fmla="*/ 1946857 h 2018072"/>
              <a:gd name="connsiteX196" fmla="*/ 3876942 w 4258961"/>
              <a:gd name="connsiteY196" fmla="*/ 1955403 h 2018072"/>
              <a:gd name="connsiteX197" fmla="*/ 3919671 w 4258961"/>
              <a:gd name="connsiteY197" fmla="*/ 1966797 h 2018072"/>
              <a:gd name="connsiteX198" fmla="*/ 3922520 w 4258961"/>
              <a:gd name="connsiteY198" fmla="*/ 1978192 h 2018072"/>
              <a:gd name="connsiteX199" fmla="*/ 3962400 w 4258961"/>
              <a:gd name="connsiteY199" fmla="*/ 1986738 h 2018072"/>
              <a:gd name="connsiteX200" fmla="*/ 4007977 w 4258961"/>
              <a:gd name="connsiteY200" fmla="*/ 1983889 h 2018072"/>
              <a:gd name="connsiteX201" fmla="*/ 4022220 w 4258961"/>
              <a:gd name="connsiteY201" fmla="*/ 1986738 h 2018072"/>
              <a:gd name="connsiteX202" fmla="*/ 4025069 w 4258961"/>
              <a:gd name="connsiteY202" fmla="*/ 2003829 h 2018072"/>
              <a:gd name="connsiteX203" fmla="*/ 4042161 w 4258961"/>
              <a:gd name="connsiteY203" fmla="*/ 2006678 h 2018072"/>
              <a:gd name="connsiteX204" fmla="*/ 4099133 w 4258961"/>
              <a:gd name="connsiteY204" fmla="*/ 2009526 h 2018072"/>
              <a:gd name="connsiteX205" fmla="*/ 4136164 w 4258961"/>
              <a:gd name="connsiteY205" fmla="*/ 2018072 h 2018072"/>
              <a:gd name="connsiteX206" fmla="*/ 4218774 w 4258961"/>
              <a:gd name="connsiteY206" fmla="*/ 2015224 h 2018072"/>
              <a:gd name="connsiteX207" fmla="*/ 4247260 w 4258961"/>
              <a:gd name="connsiteY207" fmla="*/ 2009526 h 2018072"/>
              <a:gd name="connsiteX208" fmla="*/ 4255806 w 4258961"/>
              <a:gd name="connsiteY20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28358 w 4258961"/>
              <a:gd name="connsiteY163" fmla="*/ 1724666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80987 w 4258961"/>
              <a:gd name="connsiteY182" fmla="*/ 1855702 h 2018072"/>
              <a:gd name="connsiteX183" fmla="*/ 3492381 w 4258961"/>
              <a:gd name="connsiteY183" fmla="*/ 1861399 h 2018072"/>
              <a:gd name="connsiteX184" fmla="*/ 3512321 w 4258961"/>
              <a:gd name="connsiteY184" fmla="*/ 1864248 h 2018072"/>
              <a:gd name="connsiteX185" fmla="*/ 3560748 w 4258961"/>
              <a:gd name="connsiteY185" fmla="*/ 1869945 h 2018072"/>
              <a:gd name="connsiteX186" fmla="*/ 3617720 w 4258961"/>
              <a:gd name="connsiteY186" fmla="*/ 1881340 h 2018072"/>
              <a:gd name="connsiteX187" fmla="*/ 3626265 w 4258961"/>
              <a:gd name="connsiteY187" fmla="*/ 1887037 h 2018072"/>
              <a:gd name="connsiteX188" fmla="*/ 3631963 w 4258961"/>
              <a:gd name="connsiteY188" fmla="*/ 1904128 h 2018072"/>
              <a:gd name="connsiteX189" fmla="*/ 3745906 w 4258961"/>
              <a:gd name="connsiteY189" fmla="*/ 1915523 h 2018072"/>
              <a:gd name="connsiteX190" fmla="*/ 3748755 w 4258961"/>
              <a:gd name="connsiteY190" fmla="*/ 1926917 h 2018072"/>
              <a:gd name="connsiteX191" fmla="*/ 3760149 w 4258961"/>
              <a:gd name="connsiteY191" fmla="*/ 1929766 h 2018072"/>
              <a:gd name="connsiteX192" fmla="*/ 3808576 w 4258961"/>
              <a:gd name="connsiteY192" fmla="*/ 1932614 h 2018072"/>
              <a:gd name="connsiteX193" fmla="*/ 3822819 w 4258961"/>
              <a:gd name="connsiteY193" fmla="*/ 1935463 h 2018072"/>
              <a:gd name="connsiteX194" fmla="*/ 3828516 w 4258961"/>
              <a:gd name="connsiteY194" fmla="*/ 1944009 h 2018072"/>
              <a:gd name="connsiteX195" fmla="*/ 3874093 w 4258961"/>
              <a:gd name="connsiteY195" fmla="*/ 1946857 h 2018072"/>
              <a:gd name="connsiteX196" fmla="*/ 3876942 w 4258961"/>
              <a:gd name="connsiteY196" fmla="*/ 1955403 h 2018072"/>
              <a:gd name="connsiteX197" fmla="*/ 3919671 w 4258961"/>
              <a:gd name="connsiteY197" fmla="*/ 1966797 h 2018072"/>
              <a:gd name="connsiteX198" fmla="*/ 3922520 w 4258961"/>
              <a:gd name="connsiteY198" fmla="*/ 1978192 h 2018072"/>
              <a:gd name="connsiteX199" fmla="*/ 3962400 w 4258961"/>
              <a:gd name="connsiteY199" fmla="*/ 1986738 h 2018072"/>
              <a:gd name="connsiteX200" fmla="*/ 4007977 w 4258961"/>
              <a:gd name="connsiteY200" fmla="*/ 1983889 h 2018072"/>
              <a:gd name="connsiteX201" fmla="*/ 4022220 w 4258961"/>
              <a:gd name="connsiteY201" fmla="*/ 1986738 h 2018072"/>
              <a:gd name="connsiteX202" fmla="*/ 4025069 w 4258961"/>
              <a:gd name="connsiteY202" fmla="*/ 2003829 h 2018072"/>
              <a:gd name="connsiteX203" fmla="*/ 4042161 w 4258961"/>
              <a:gd name="connsiteY203" fmla="*/ 2006678 h 2018072"/>
              <a:gd name="connsiteX204" fmla="*/ 4099133 w 4258961"/>
              <a:gd name="connsiteY204" fmla="*/ 2009526 h 2018072"/>
              <a:gd name="connsiteX205" fmla="*/ 4136164 w 4258961"/>
              <a:gd name="connsiteY205" fmla="*/ 2018072 h 2018072"/>
              <a:gd name="connsiteX206" fmla="*/ 4218774 w 4258961"/>
              <a:gd name="connsiteY206" fmla="*/ 2015224 h 2018072"/>
              <a:gd name="connsiteX207" fmla="*/ 4247260 w 4258961"/>
              <a:gd name="connsiteY207" fmla="*/ 2009526 h 2018072"/>
              <a:gd name="connsiteX208" fmla="*/ 4255806 w 4258961"/>
              <a:gd name="connsiteY20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28358 w 4258961"/>
              <a:gd name="connsiteY163" fmla="*/ 1724666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80987 w 4258961"/>
              <a:gd name="connsiteY182" fmla="*/ 1855702 h 2018072"/>
              <a:gd name="connsiteX183" fmla="*/ 3492381 w 4258961"/>
              <a:gd name="connsiteY183" fmla="*/ 1861399 h 2018072"/>
              <a:gd name="connsiteX184" fmla="*/ 3512321 w 4258961"/>
              <a:gd name="connsiteY184" fmla="*/ 1864248 h 2018072"/>
              <a:gd name="connsiteX185" fmla="*/ 3560748 w 4258961"/>
              <a:gd name="connsiteY185" fmla="*/ 1869945 h 2018072"/>
              <a:gd name="connsiteX186" fmla="*/ 3617720 w 4258961"/>
              <a:gd name="connsiteY186" fmla="*/ 1881340 h 2018072"/>
              <a:gd name="connsiteX187" fmla="*/ 3626265 w 4258961"/>
              <a:gd name="connsiteY187" fmla="*/ 1887037 h 2018072"/>
              <a:gd name="connsiteX188" fmla="*/ 3631963 w 4258961"/>
              <a:gd name="connsiteY188" fmla="*/ 1904128 h 2018072"/>
              <a:gd name="connsiteX189" fmla="*/ 3745906 w 4258961"/>
              <a:gd name="connsiteY189" fmla="*/ 1915523 h 2018072"/>
              <a:gd name="connsiteX190" fmla="*/ 3748755 w 4258961"/>
              <a:gd name="connsiteY190" fmla="*/ 1926917 h 2018072"/>
              <a:gd name="connsiteX191" fmla="*/ 3760149 w 4258961"/>
              <a:gd name="connsiteY191" fmla="*/ 1929766 h 2018072"/>
              <a:gd name="connsiteX192" fmla="*/ 3808576 w 4258961"/>
              <a:gd name="connsiteY192" fmla="*/ 1932614 h 2018072"/>
              <a:gd name="connsiteX193" fmla="*/ 3822819 w 4258961"/>
              <a:gd name="connsiteY193" fmla="*/ 1935463 h 2018072"/>
              <a:gd name="connsiteX194" fmla="*/ 3828516 w 4258961"/>
              <a:gd name="connsiteY194" fmla="*/ 1944009 h 2018072"/>
              <a:gd name="connsiteX195" fmla="*/ 3874093 w 4258961"/>
              <a:gd name="connsiteY195" fmla="*/ 1946857 h 2018072"/>
              <a:gd name="connsiteX196" fmla="*/ 3876942 w 4258961"/>
              <a:gd name="connsiteY196" fmla="*/ 1955403 h 2018072"/>
              <a:gd name="connsiteX197" fmla="*/ 3919671 w 4258961"/>
              <a:gd name="connsiteY197" fmla="*/ 1966797 h 2018072"/>
              <a:gd name="connsiteX198" fmla="*/ 3922520 w 4258961"/>
              <a:gd name="connsiteY198" fmla="*/ 1978192 h 2018072"/>
              <a:gd name="connsiteX199" fmla="*/ 3962400 w 4258961"/>
              <a:gd name="connsiteY199" fmla="*/ 1986738 h 2018072"/>
              <a:gd name="connsiteX200" fmla="*/ 4007977 w 4258961"/>
              <a:gd name="connsiteY200" fmla="*/ 1983889 h 2018072"/>
              <a:gd name="connsiteX201" fmla="*/ 4022220 w 4258961"/>
              <a:gd name="connsiteY201" fmla="*/ 1986738 h 2018072"/>
              <a:gd name="connsiteX202" fmla="*/ 4025069 w 4258961"/>
              <a:gd name="connsiteY202" fmla="*/ 2003829 h 2018072"/>
              <a:gd name="connsiteX203" fmla="*/ 4042161 w 4258961"/>
              <a:gd name="connsiteY203" fmla="*/ 2006678 h 2018072"/>
              <a:gd name="connsiteX204" fmla="*/ 4099133 w 4258961"/>
              <a:gd name="connsiteY204" fmla="*/ 2009526 h 2018072"/>
              <a:gd name="connsiteX205" fmla="*/ 4136164 w 4258961"/>
              <a:gd name="connsiteY205" fmla="*/ 2018072 h 2018072"/>
              <a:gd name="connsiteX206" fmla="*/ 4218774 w 4258961"/>
              <a:gd name="connsiteY206" fmla="*/ 2015224 h 2018072"/>
              <a:gd name="connsiteX207" fmla="*/ 4247260 w 4258961"/>
              <a:gd name="connsiteY207" fmla="*/ 2009526 h 2018072"/>
              <a:gd name="connsiteX208" fmla="*/ 4255806 w 4258961"/>
              <a:gd name="connsiteY20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28358 w 4258961"/>
              <a:gd name="connsiteY163" fmla="*/ 1724666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43955 w 4258961"/>
              <a:gd name="connsiteY182" fmla="*/ 1850005 h 2018072"/>
              <a:gd name="connsiteX183" fmla="*/ 3480987 w 4258961"/>
              <a:gd name="connsiteY183" fmla="*/ 1855702 h 2018072"/>
              <a:gd name="connsiteX184" fmla="*/ 3492381 w 4258961"/>
              <a:gd name="connsiteY184" fmla="*/ 1861399 h 2018072"/>
              <a:gd name="connsiteX185" fmla="*/ 3512321 w 4258961"/>
              <a:gd name="connsiteY185" fmla="*/ 1864248 h 2018072"/>
              <a:gd name="connsiteX186" fmla="*/ 3560748 w 4258961"/>
              <a:gd name="connsiteY186" fmla="*/ 1869945 h 2018072"/>
              <a:gd name="connsiteX187" fmla="*/ 3617720 w 4258961"/>
              <a:gd name="connsiteY187" fmla="*/ 1881340 h 2018072"/>
              <a:gd name="connsiteX188" fmla="*/ 3626265 w 4258961"/>
              <a:gd name="connsiteY188" fmla="*/ 1887037 h 2018072"/>
              <a:gd name="connsiteX189" fmla="*/ 3631963 w 4258961"/>
              <a:gd name="connsiteY189" fmla="*/ 1904128 h 2018072"/>
              <a:gd name="connsiteX190" fmla="*/ 3745906 w 4258961"/>
              <a:gd name="connsiteY190" fmla="*/ 1915523 h 2018072"/>
              <a:gd name="connsiteX191" fmla="*/ 3748755 w 4258961"/>
              <a:gd name="connsiteY191" fmla="*/ 1926917 h 2018072"/>
              <a:gd name="connsiteX192" fmla="*/ 3760149 w 4258961"/>
              <a:gd name="connsiteY192" fmla="*/ 1929766 h 2018072"/>
              <a:gd name="connsiteX193" fmla="*/ 3808576 w 4258961"/>
              <a:gd name="connsiteY193" fmla="*/ 1932614 h 2018072"/>
              <a:gd name="connsiteX194" fmla="*/ 3822819 w 4258961"/>
              <a:gd name="connsiteY194" fmla="*/ 1935463 h 2018072"/>
              <a:gd name="connsiteX195" fmla="*/ 3828516 w 4258961"/>
              <a:gd name="connsiteY195" fmla="*/ 1944009 h 2018072"/>
              <a:gd name="connsiteX196" fmla="*/ 3874093 w 4258961"/>
              <a:gd name="connsiteY196" fmla="*/ 1946857 h 2018072"/>
              <a:gd name="connsiteX197" fmla="*/ 3876942 w 4258961"/>
              <a:gd name="connsiteY197" fmla="*/ 1955403 h 2018072"/>
              <a:gd name="connsiteX198" fmla="*/ 3919671 w 4258961"/>
              <a:gd name="connsiteY198" fmla="*/ 1966797 h 2018072"/>
              <a:gd name="connsiteX199" fmla="*/ 3922520 w 4258961"/>
              <a:gd name="connsiteY199" fmla="*/ 1978192 h 2018072"/>
              <a:gd name="connsiteX200" fmla="*/ 3962400 w 4258961"/>
              <a:gd name="connsiteY200" fmla="*/ 1986738 h 2018072"/>
              <a:gd name="connsiteX201" fmla="*/ 4007977 w 4258961"/>
              <a:gd name="connsiteY201" fmla="*/ 1983889 h 2018072"/>
              <a:gd name="connsiteX202" fmla="*/ 4022220 w 4258961"/>
              <a:gd name="connsiteY202" fmla="*/ 1986738 h 2018072"/>
              <a:gd name="connsiteX203" fmla="*/ 4025069 w 4258961"/>
              <a:gd name="connsiteY203" fmla="*/ 2003829 h 2018072"/>
              <a:gd name="connsiteX204" fmla="*/ 4042161 w 4258961"/>
              <a:gd name="connsiteY204" fmla="*/ 2006678 h 2018072"/>
              <a:gd name="connsiteX205" fmla="*/ 4099133 w 4258961"/>
              <a:gd name="connsiteY205" fmla="*/ 2009526 h 2018072"/>
              <a:gd name="connsiteX206" fmla="*/ 4136164 w 4258961"/>
              <a:gd name="connsiteY206" fmla="*/ 2018072 h 2018072"/>
              <a:gd name="connsiteX207" fmla="*/ 4218774 w 4258961"/>
              <a:gd name="connsiteY207" fmla="*/ 2015224 h 2018072"/>
              <a:gd name="connsiteX208" fmla="*/ 4247260 w 4258961"/>
              <a:gd name="connsiteY208" fmla="*/ 2009526 h 2018072"/>
              <a:gd name="connsiteX209" fmla="*/ 4255806 w 4258961"/>
              <a:gd name="connsiteY209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28358 w 4258961"/>
              <a:gd name="connsiteY163" fmla="*/ 1724666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43955 w 4258961"/>
              <a:gd name="connsiteY182" fmla="*/ 1850005 h 2018072"/>
              <a:gd name="connsiteX183" fmla="*/ 3480987 w 4258961"/>
              <a:gd name="connsiteY183" fmla="*/ 1855702 h 2018072"/>
              <a:gd name="connsiteX184" fmla="*/ 3492381 w 4258961"/>
              <a:gd name="connsiteY184" fmla="*/ 1861399 h 2018072"/>
              <a:gd name="connsiteX185" fmla="*/ 3512321 w 4258961"/>
              <a:gd name="connsiteY185" fmla="*/ 1864248 h 2018072"/>
              <a:gd name="connsiteX186" fmla="*/ 3560748 w 4258961"/>
              <a:gd name="connsiteY186" fmla="*/ 1869945 h 2018072"/>
              <a:gd name="connsiteX187" fmla="*/ 3617720 w 4258961"/>
              <a:gd name="connsiteY187" fmla="*/ 1881340 h 2018072"/>
              <a:gd name="connsiteX188" fmla="*/ 3626265 w 4258961"/>
              <a:gd name="connsiteY188" fmla="*/ 1887037 h 2018072"/>
              <a:gd name="connsiteX189" fmla="*/ 3631963 w 4258961"/>
              <a:gd name="connsiteY189" fmla="*/ 1904128 h 2018072"/>
              <a:gd name="connsiteX190" fmla="*/ 3745906 w 4258961"/>
              <a:gd name="connsiteY190" fmla="*/ 1915523 h 2018072"/>
              <a:gd name="connsiteX191" fmla="*/ 3748755 w 4258961"/>
              <a:gd name="connsiteY191" fmla="*/ 1926917 h 2018072"/>
              <a:gd name="connsiteX192" fmla="*/ 3760149 w 4258961"/>
              <a:gd name="connsiteY192" fmla="*/ 1929766 h 2018072"/>
              <a:gd name="connsiteX193" fmla="*/ 3808576 w 4258961"/>
              <a:gd name="connsiteY193" fmla="*/ 1932614 h 2018072"/>
              <a:gd name="connsiteX194" fmla="*/ 3822819 w 4258961"/>
              <a:gd name="connsiteY194" fmla="*/ 1935463 h 2018072"/>
              <a:gd name="connsiteX195" fmla="*/ 3828516 w 4258961"/>
              <a:gd name="connsiteY195" fmla="*/ 1944009 h 2018072"/>
              <a:gd name="connsiteX196" fmla="*/ 3874093 w 4258961"/>
              <a:gd name="connsiteY196" fmla="*/ 1946857 h 2018072"/>
              <a:gd name="connsiteX197" fmla="*/ 3876942 w 4258961"/>
              <a:gd name="connsiteY197" fmla="*/ 1955403 h 2018072"/>
              <a:gd name="connsiteX198" fmla="*/ 3919671 w 4258961"/>
              <a:gd name="connsiteY198" fmla="*/ 1966797 h 2018072"/>
              <a:gd name="connsiteX199" fmla="*/ 3922520 w 4258961"/>
              <a:gd name="connsiteY199" fmla="*/ 1978192 h 2018072"/>
              <a:gd name="connsiteX200" fmla="*/ 3962400 w 4258961"/>
              <a:gd name="connsiteY200" fmla="*/ 1986738 h 2018072"/>
              <a:gd name="connsiteX201" fmla="*/ 4007977 w 4258961"/>
              <a:gd name="connsiteY201" fmla="*/ 1983889 h 2018072"/>
              <a:gd name="connsiteX202" fmla="*/ 4022220 w 4258961"/>
              <a:gd name="connsiteY202" fmla="*/ 1986738 h 2018072"/>
              <a:gd name="connsiteX203" fmla="*/ 4025069 w 4258961"/>
              <a:gd name="connsiteY203" fmla="*/ 2003829 h 2018072"/>
              <a:gd name="connsiteX204" fmla="*/ 4042161 w 4258961"/>
              <a:gd name="connsiteY204" fmla="*/ 2006678 h 2018072"/>
              <a:gd name="connsiteX205" fmla="*/ 4099133 w 4258961"/>
              <a:gd name="connsiteY205" fmla="*/ 2009526 h 2018072"/>
              <a:gd name="connsiteX206" fmla="*/ 4136164 w 4258961"/>
              <a:gd name="connsiteY206" fmla="*/ 2018072 h 2018072"/>
              <a:gd name="connsiteX207" fmla="*/ 4218774 w 4258961"/>
              <a:gd name="connsiteY207" fmla="*/ 2015224 h 2018072"/>
              <a:gd name="connsiteX208" fmla="*/ 4247260 w 4258961"/>
              <a:gd name="connsiteY208" fmla="*/ 2009526 h 2018072"/>
              <a:gd name="connsiteX209" fmla="*/ 4255806 w 4258961"/>
              <a:gd name="connsiteY209" fmla="*/ 2003829 h 2018072"/>
              <a:gd name="connsiteX0" fmla="*/ 0 w 5056295"/>
              <a:gd name="connsiteY0" fmla="*/ 1265 h 2120840"/>
              <a:gd name="connsiteX1" fmla="*/ 165219 w 5056295"/>
              <a:gd name="connsiteY1" fmla="*/ 1265 h 2120840"/>
              <a:gd name="connsiteX2" fmla="*/ 185159 w 5056295"/>
              <a:gd name="connsiteY2" fmla="*/ 18356 h 2120840"/>
              <a:gd name="connsiteX3" fmla="*/ 222191 w 5056295"/>
              <a:gd name="connsiteY3" fmla="*/ 21205 h 2120840"/>
              <a:gd name="connsiteX4" fmla="*/ 276314 w 5056295"/>
              <a:gd name="connsiteY4" fmla="*/ 26902 h 2120840"/>
              <a:gd name="connsiteX5" fmla="*/ 310497 w 5056295"/>
              <a:gd name="connsiteY5" fmla="*/ 32599 h 2120840"/>
              <a:gd name="connsiteX6" fmla="*/ 327589 w 5056295"/>
              <a:gd name="connsiteY6" fmla="*/ 41145 h 2120840"/>
              <a:gd name="connsiteX7" fmla="*/ 336134 w 5056295"/>
              <a:gd name="connsiteY7" fmla="*/ 43994 h 2120840"/>
              <a:gd name="connsiteX8" fmla="*/ 353226 w 5056295"/>
              <a:gd name="connsiteY8" fmla="*/ 55388 h 2120840"/>
              <a:gd name="connsiteX9" fmla="*/ 361772 w 5056295"/>
              <a:gd name="connsiteY9" fmla="*/ 61085 h 2120840"/>
              <a:gd name="connsiteX10" fmla="*/ 370318 w 5056295"/>
              <a:gd name="connsiteY10" fmla="*/ 63934 h 2120840"/>
              <a:gd name="connsiteX11" fmla="*/ 384561 w 5056295"/>
              <a:gd name="connsiteY11" fmla="*/ 78177 h 2120840"/>
              <a:gd name="connsiteX12" fmla="*/ 398804 w 5056295"/>
              <a:gd name="connsiteY12" fmla="*/ 89571 h 2120840"/>
              <a:gd name="connsiteX13" fmla="*/ 407349 w 5056295"/>
              <a:gd name="connsiteY13" fmla="*/ 95268 h 2120840"/>
              <a:gd name="connsiteX14" fmla="*/ 413047 w 5056295"/>
              <a:gd name="connsiteY14" fmla="*/ 100966 h 2120840"/>
              <a:gd name="connsiteX15" fmla="*/ 432987 w 5056295"/>
              <a:gd name="connsiteY15" fmla="*/ 106663 h 2120840"/>
              <a:gd name="connsiteX16" fmla="*/ 438684 w 5056295"/>
              <a:gd name="connsiteY16" fmla="*/ 123754 h 2120840"/>
              <a:gd name="connsiteX17" fmla="*/ 521293 w 5056295"/>
              <a:gd name="connsiteY17" fmla="*/ 132300 h 2120840"/>
              <a:gd name="connsiteX18" fmla="*/ 538385 w 5056295"/>
              <a:gd name="connsiteY18" fmla="*/ 143695 h 2120840"/>
              <a:gd name="connsiteX19" fmla="*/ 546931 w 5056295"/>
              <a:gd name="connsiteY19" fmla="*/ 146543 h 2120840"/>
              <a:gd name="connsiteX20" fmla="*/ 555477 w 5056295"/>
              <a:gd name="connsiteY20" fmla="*/ 152240 h 2120840"/>
              <a:gd name="connsiteX21" fmla="*/ 572568 w 5056295"/>
              <a:gd name="connsiteY21" fmla="*/ 157938 h 2120840"/>
              <a:gd name="connsiteX22" fmla="*/ 589660 w 5056295"/>
              <a:gd name="connsiteY22" fmla="*/ 166483 h 2120840"/>
              <a:gd name="connsiteX23" fmla="*/ 598206 w 5056295"/>
              <a:gd name="connsiteY23" fmla="*/ 172181 h 2120840"/>
              <a:gd name="connsiteX24" fmla="*/ 612449 w 5056295"/>
              <a:gd name="connsiteY24" fmla="*/ 186424 h 2120840"/>
              <a:gd name="connsiteX25" fmla="*/ 643784 w 5056295"/>
              <a:gd name="connsiteY25" fmla="*/ 194969 h 2120840"/>
              <a:gd name="connsiteX26" fmla="*/ 666572 w 5056295"/>
              <a:gd name="connsiteY26" fmla="*/ 223455 h 2120840"/>
              <a:gd name="connsiteX27" fmla="*/ 700754 w 5056295"/>
              <a:gd name="connsiteY27" fmla="*/ 254790 h 2120840"/>
              <a:gd name="connsiteX28" fmla="*/ 732090 w 5056295"/>
              <a:gd name="connsiteY28" fmla="*/ 271882 h 2120840"/>
              <a:gd name="connsiteX29" fmla="*/ 749181 w 5056295"/>
              <a:gd name="connsiteY29" fmla="*/ 300367 h 2120840"/>
              <a:gd name="connsiteX30" fmla="*/ 800455 w 5056295"/>
              <a:gd name="connsiteY30" fmla="*/ 300368 h 2120840"/>
              <a:gd name="connsiteX31" fmla="*/ 843185 w 5056295"/>
              <a:gd name="connsiteY31" fmla="*/ 320308 h 2120840"/>
              <a:gd name="connsiteX32" fmla="*/ 860277 w 5056295"/>
              <a:gd name="connsiteY32" fmla="*/ 328854 h 2120840"/>
              <a:gd name="connsiteX33" fmla="*/ 874520 w 5056295"/>
              <a:gd name="connsiteY33" fmla="*/ 343097 h 2120840"/>
              <a:gd name="connsiteX34" fmla="*/ 883065 w 5056295"/>
              <a:gd name="connsiteY34" fmla="*/ 345945 h 2120840"/>
              <a:gd name="connsiteX35" fmla="*/ 920097 w 5056295"/>
              <a:gd name="connsiteY35" fmla="*/ 351642 h 2120840"/>
              <a:gd name="connsiteX36" fmla="*/ 928643 w 5056295"/>
              <a:gd name="connsiteY36" fmla="*/ 365885 h 2120840"/>
              <a:gd name="connsiteX37" fmla="*/ 942886 w 5056295"/>
              <a:gd name="connsiteY37" fmla="*/ 377280 h 2120840"/>
              <a:gd name="connsiteX38" fmla="*/ 945734 w 5056295"/>
              <a:gd name="connsiteY38" fmla="*/ 385825 h 2120840"/>
              <a:gd name="connsiteX39" fmla="*/ 957129 w 5056295"/>
              <a:gd name="connsiteY39" fmla="*/ 402917 h 2120840"/>
              <a:gd name="connsiteX40" fmla="*/ 962826 w 5056295"/>
              <a:gd name="connsiteY40" fmla="*/ 411463 h 2120840"/>
              <a:gd name="connsiteX41" fmla="*/ 965675 w 5056295"/>
              <a:gd name="connsiteY41" fmla="*/ 420009 h 2120840"/>
              <a:gd name="connsiteX42" fmla="*/ 971372 w 5056295"/>
              <a:gd name="connsiteY42" fmla="*/ 445646 h 2120840"/>
              <a:gd name="connsiteX43" fmla="*/ 974220 w 5056295"/>
              <a:gd name="connsiteY43" fmla="*/ 465586 h 2120840"/>
              <a:gd name="connsiteX44" fmla="*/ 982766 w 5056295"/>
              <a:gd name="connsiteY44" fmla="*/ 468435 h 2120840"/>
              <a:gd name="connsiteX45" fmla="*/ 991312 w 5056295"/>
              <a:gd name="connsiteY45" fmla="*/ 474132 h 2120840"/>
              <a:gd name="connsiteX46" fmla="*/ 999858 w 5056295"/>
              <a:gd name="connsiteY46" fmla="*/ 482678 h 2120840"/>
              <a:gd name="connsiteX47" fmla="*/ 1016949 w 5056295"/>
              <a:gd name="connsiteY47" fmla="*/ 488375 h 2120840"/>
              <a:gd name="connsiteX48" fmla="*/ 1022647 w 5056295"/>
              <a:gd name="connsiteY48" fmla="*/ 494072 h 2120840"/>
              <a:gd name="connsiteX49" fmla="*/ 1031192 w 5056295"/>
              <a:gd name="connsiteY49" fmla="*/ 499769 h 2120840"/>
              <a:gd name="connsiteX50" fmla="*/ 1039738 w 5056295"/>
              <a:gd name="connsiteY50" fmla="*/ 516861 h 2120840"/>
              <a:gd name="connsiteX51" fmla="*/ 1051133 w 5056295"/>
              <a:gd name="connsiteY51" fmla="*/ 519710 h 2120840"/>
              <a:gd name="connsiteX52" fmla="*/ 1068224 w 5056295"/>
              <a:gd name="connsiteY52" fmla="*/ 525407 h 2120840"/>
              <a:gd name="connsiteX53" fmla="*/ 1082467 w 5056295"/>
              <a:gd name="connsiteY53" fmla="*/ 528255 h 2120840"/>
              <a:gd name="connsiteX54" fmla="*/ 1091013 w 5056295"/>
              <a:gd name="connsiteY54" fmla="*/ 531104 h 2120840"/>
              <a:gd name="connsiteX55" fmla="*/ 1128044 w 5056295"/>
              <a:gd name="connsiteY55" fmla="*/ 539650 h 2120840"/>
              <a:gd name="connsiteX56" fmla="*/ 1150834 w 5056295"/>
              <a:gd name="connsiteY56" fmla="*/ 553893 h 2120840"/>
              <a:gd name="connsiteX57" fmla="*/ 1156531 w 5056295"/>
              <a:gd name="connsiteY57" fmla="*/ 562439 h 2120840"/>
              <a:gd name="connsiteX58" fmla="*/ 1193563 w 5056295"/>
              <a:gd name="connsiteY58" fmla="*/ 565287 h 2120840"/>
              <a:gd name="connsiteX59" fmla="*/ 1219200 w 5056295"/>
              <a:gd name="connsiteY59" fmla="*/ 570984 h 2120840"/>
              <a:gd name="connsiteX60" fmla="*/ 1224897 w 5056295"/>
              <a:gd name="connsiteY60" fmla="*/ 593773 h 2120840"/>
              <a:gd name="connsiteX61" fmla="*/ 1247686 w 5056295"/>
              <a:gd name="connsiteY61" fmla="*/ 622259 h 2120840"/>
              <a:gd name="connsiteX62" fmla="*/ 1250534 w 5056295"/>
              <a:gd name="connsiteY62" fmla="*/ 650745 h 2120840"/>
              <a:gd name="connsiteX63" fmla="*/ 1273323 w 5056295"/>
              <a:gd name="connsiteY63" fmla="*/ 653594 h 2120840"/>
              <a:gd name="connsiteX64" fmla="*/ 1270475 w 5056295"/>
              <a:gd name="connsiteY64" fmla="*/ 704869 h 2120840"/>
              <a:gd name="connsiteX65" fmla="*/ 1293263 w 5056295"/>
              <a:gd name="connsiteY65" fmla="*/ 713414 h 2120840"/>
              <a:gd name="connsiteX66" fmla="*/ 1296112 w 5056295"/>
              <a:gd name="connsiteY66" fmla="*/ 739052 h 2120840"/>
              <a:gd name="connsiteX67" fmla="*/ 1301809 w 5056295"/>
              <a:gd name="connsiteY67" fmla="*/ 747597 h 2120840"/>
              <a:gd name="connsiteX68" fmla="*/ 1304658 w 5056295"/>
              <a:gd name="connsiteY68" fmla="*/ 761840 h 2120840"/>
              <a:gd name="connsiteX69" fmla="*/ 1318901 w 5056295"/>
              <a:gd name="connsiteY69" fmla="*/ 764689 h 2120840"/>
              <a:gd name="connsiteX70" fmla="*/ 1347387 w 5056295"/>
              <a:gd name="connsiteY70" fmla="*/ 767538 h 2120840"/>
              <a:gd name="connsiteX71" fmla="*/ 1355933 w 5056295"/>
              <a:gd name="connsiteY71" fmla="*/ 804569 h 2120840"/>
              <a:gd name="connsiteX72" fmla="*/ 1373024 w 5056295"/>
              <a:gd name="connsiteY72" fmla="*/ 810267 h 2120840"/>
              <a:gd name="connsiteX73" fmla="*/ 1381570 w 5056295"/>
              <a:gd name="connsiteY73" fmla="*/ 813115 h 2120840"/>
              <a:gd name="connsiteX74" fmla="*/ 1410056 w 5056295"/>
              <a:gd name="connsiteY74" fmla="*/ 821661 h 2120840"/>
              <a:gd name="connsiteX75" fmla="*/ 1424299 w 5056295"/>
              <a:gd name="connsiteY75" fmla="*/ 827358 h 2120840"/>
              <a:gd name="connsiteX76" fmla="*/ 1441391 w 5056295"/>
              <a:gd name="connsiteY76" fmla="*/ 833055 h 2120840"/>
              <a:gd name="connsiteX77" fmla="*/ 1449936 w 5056295"/>
              <a:gd name="connsiteY77" fmla="*/ 835904 h 2120840"/>
              <a:gd name="connsiteX78" fmla="*/ 1458482 w 5056295"/>
              <a:gd name="connsiteY78" fmla="*/ 841601 h 2120840"/>
              <a:gd name="connsiteX79" fmla="*/ 1467028 w 5056295"/>
              <a:gd name="connsiteY79" fmla="*/ 844450 h 2120840"/>
              <a:gd name="connsiteX80" fmla="*/ 1484120 w 5056295"/>
              <a:gd name="connsiteY80" fmla="*/ 858693 h 2120840"/>
              <a:gd name="connsiteX81" fmla="*/ 1495514 w 5056295"/>
              <a:gd name="connsiteY81" fmla="*/ 864390 h 2120840"/>
              <a:gd name="connsiteX82" fmla="*/ 1512606 w 5056295"/>
              <a:gd name="connsiteY82" fmla="*/ 875784 h 2120840"/>
              <a:gd name="connsiteX83" fmla="*/ 1521151 w 5056295"/>
              <a:gd name="connsiteY83" fmla="*/ 878633 h 2120840"/>
              <a:gd name="connsiteX84" fmla="*/ 1538243 w 5056295"/>
              <a:gd name="connsiteY84" fmla="*/ 890027 h 2120840"/>
              <a:gd name="connsiteX85" fmla="*/ 1546789 w 5056295"/>
              <a:gd name="connsiteY85" fmla="*/ 892876 h 2120840"/>
              <a:gd name="connsiteX86" fmla="*/ 1555334 w 5056295"/>
              <a:gd name="connsiteY86" fmla="*/ 898573 h 2120840"/>
              <a:gd name="connsiteX87" fmla="*/ 1561032 w 5056295"/>
              <a:gd name="connsiteY87" fmla="*/ 904270 h 2120840"/>
              <a:gd name="connsiteX88" fmla="*/ 1569577 w 5056295"/>
              <a:gd name="connsiteY88" fmla="*/ 907119 h 2120840"/>
              <a:gd name="connsiteX89" fmla="*/ 1572426 w 5056295"/>
              <a:gd name="connsiteY89" fmla="*/ 915665 h 2120840"/>
              <a:gd name="connsiteX90" fmla="*/ 1583820 w 5056295"/>
              <a:gd name="connsiteY90" fmla="*/ 932756 h 2120840"/>
              <a:gd name="connsiteX91" fmla="*/ 1589518 w 5056295"/>
              <a:gd name="connsiteY91" fmla="*/ 949848 h 2120840"/>
              <a:gd name="connsiteX92" fmla="*/ 1592366 w 5056295"/>
              <a:gd name="connsiteY92" fmla="*/ 958394 h 2120840"/>
              <a:gd name="connsiteX93" fmla="*/ 1598063 w 5056295"/>
              <a:gd name="connsiteY93" fmla="*/ 981183 h 2120840"/>
              <a:gd name="connsiteX94" fmla="*/ 1603761 w 5056295"/>
              <a:gd name="connsiteY94" fmla="*/ 989728 h 2120840"/>
              <a:gd name="connsiteX95" fmla="*/ 1612306 w 5056295"/>
              <a:gd name="connsiteY95" fmla="*/ 1009668 h 2120840"/>
              <a:gd name="connsiteX96" fmla="*/ 1620852 w 5056295"/>
              <a:gd name="connsiteY96" fmla="*/ 1026760 h 2120840"/>
              <a:gd name="connsiteX97" fmla="*/ 1637944 w 5056295"/>
              <a:gd name="connsiteY97" fmla="*/ 1032457 h 2120840"/>
              <a:gd name="connsiteX98" fmla="*/ 1643641 w 5056295"/>
              <a:gd name="connsiteY98" fmla="*/ 1041003 h 2120840"/>
              <a:gd name="connsiteX99" fmla="*/ 1660733 w 5056295"/>
              <a:gd name="connsiteY99" fmla="*/ 1058095 h 2120840"/>
              <a:gd name="connsiteX100" fmla="*/ 1672127 w 5056295"/>
              <a:gd name="connsiteY100" fmla="*/ 1075186 h 2120840"/>
              <a:gd name="connsiteX101" fmla="*/ 1689219 w 5056295"/>
              <a:gd name="connsiteY101" fmla="*/ 1089429 h 2120840"/>
              <a:gd name="connsiteX102" fmla="*/ 1700613 w 5056295"/>
              <a:gd name="connsiteY102" fmla="*/ 1097975 h 2120840"/>
              <a:gd name="connsiteX103" fmla="*/ 1723402 w 5056295"/>
              <a:gd name="connsiteY103" fmla="*/ 1103672 h 2120840"/>
              <a:gd name="connsiteX104" fmla="*/ 1729099 w 5056295"/>
              <a:gd name="connsiteY104" fmla="*/ 1112218 h 2120840"/>
              <a:gd name="connsiteX105" fmla="*/ 1740493 w 5056295"/>
              <a:gd name="connsiteY105" fmla="*/ 1115067 h 2120840"/>
              <a:gd name="connsiteX106" fmla="*/ 1749039 w 5056295"/>
              <a:gd name="connsiteY106" fmla="*/ 1120764 h 2120840"/>
              <a:gd name="connsiteX107" fmla="*/ 1760434 w 5056295"/>
              <a:gd name="connsiteY107" fmla="*/ 1135007 h 2120840"/>
              <a:gd name="connsiteX108" fmla="*/ 1768979 w 5056295"/>
              <a:gd name="connsiteY108" fmla="*/ 1140704 h 2120840"/>
              <a:gd name="connsiteX109" fmla="*/ 1786071 w 5056295"/>
              <a:gd name="connsiteY109" fmla="*/ 1163493 h 2120840"/>
              <a:gd name="connsiteX110" fmla="*/ 1791768 w 5056295"/>
              <a:gd name="connsiteY110" fmla="*/ 1180584 h 2120840"/>
              <a:gd name="connsiteX111" fmla="*/ 1794617 w 5056295"/>
              <a:gd name="connsiteY111" fmla="*/ 1191979 h 2120840"/>
              <a:gd name="connsiteX112" fmla="*/ 1828800 w 5056295"/>
              <a:gd name="connsiteY112" fmla="*/ 1194827 h 2120840"/>
              <a:gd name="connsiteX113" fmla="*/ 1843043 w 5056295"/>
              <a:gd name="connsiteY113" fmla="*/ 1209070 h 2120840"/>
              <a:gd name="connsiteX114" fmla="*/ 1848740 w 5056295"/>
              <a:gd name="connsiteY114" fmla="*/ 1214768 h 2120840"/>
              <a:gd name="connsiteX115" fmla="*/ 1854437 w 5056295"/>
              <a:gd name="connsiteY115" fmla="*/ 1223313 h 2120840"/>
              <a:gd name="connsiteX116" fmla="*/ 1882923 w 5056295"/>
              <a:gd name="connsiteY116" fmla="*/ 1229011 h 2120840"/>
              <a:gd name="connsiteX117" fmla="*/ 1897166 w 5056295"/>
              <a:gd name="connsiteY117" fmla="*/ 1231859 h 2120840"/>
              <a:gd name="connsiteX118" fmla="*/ 1908561 w 5056295"/>
              <a:gd name="connsiteY118" fmla="*/ 1246102 h 2120840"/>
              <a:gd name="connsiteX119" fmla="*/ 1914258 w 5056295"/>
              <a:gd name="connsiteY119" fmla="*/ 1257497 h 2120840"/>
              <a:gd name="connsiteX120" fmla="*/ 1922804 w 5056295"/>
              <a:gd name="connsiteY120" fmla="*/ 1263194 h 2120840"/>
              <a:gd name="connsiteX121" fmla="*/ 1931349 w 5056295"/>
              <a:gd name="connsiteY121" fmla="*/ 1271740 h 2120840"/>
              <a:gd name="connsiteX122" fmla="*/ 1934198 w 5056295"/>
              <a:gd name="connsiteY122" fmla="*/ 1280285 h 2120840"/>
              <a:gd name="connsiteX123" fmla="*/ 1937047 w 5056295"/>
              <a:gd name="connsiteY123" fmla="*/ 1308771 h 2120840"/>
              <a:gd name="connsiteX124" fmla="*/ 1959835 w 5056295"/>
              <a:gd name="connsiteY124" fmla="*/ 1328711 h 2120840"/>
              <a:gd name="connsiteX125" fmla="*/ 1965533 w 5056295"/>
              <a:gd name="connsiteY125" fmla="*/ 1334409 h 2120840"/>
              <a:gd name="connsiteX126" fmla="*/ 1971230 w 5056295"/>
              <a:gd name="connsiteY126" fmla="*/ 1342954 h 2120840"/>
              <a:gd name="connsiteX127" fmla="*/ 1999716 w 5056295"/>
              <a:gd name="connsiteY127" fmla="*/ 1357197 h 2120840"/>
              <a:gd name="connsiteX128" fmla="*/ 2005413 w 5056295"/>
              <a:gd name="connsiteY128" fmla="*/ 1362895 h 2120840"/>
              <a:gd name="connsiteX129" fmla="*/ 2016807 w 5056295"/>
              <a:gd name="connsiteY129" fmla="*/ 1365743 h 2120840"/>
              <a:gd name="connsiteX130" fmla="*/ 2025353 w 5056295"/>
              <a:gd name="connsiteY130" fmla="*/ 1368592 h 2120840"/>
              <a:gd name="connsiteX131" fmla="*/ 2033899 w 5056295"/>
              <a:gd name="connsiteY131" fmla="*/ 1374289 h 2120840"/>
              <a:gd name="connsiteX132" fmla="*/ 2050991 w 5056295"/>
              <a:gd name="connsiteY132" fmla="*/ 1379986 h 2120840"/>
              <a:gd name="connsiteX133" fmla="*/ 2093720 w 5056295"/>
              <a:gd name="connsiteY133" fmla="*/ 1385683 h 2120840"/>
              <a:gd name="connsiteX134" fmla="*/ 2096568 w 5056295"/>
              <a:gd name="connsiteY134" fmla="*/ 1411321 h 2120840"/>
              <a:gd name="connsiteX135" fmla="*/ 2173480 w 5056295"/>
              <a:gd name="connsiteY135" fmla="*/ 1417018 h 2120840"/>
              <a:gd name="connsiteX136" fmla="*/ 2176329 w 5056295"/>
              <a:gd name="connsiteY136" fmla="*/ 1428412 h 2120840"/>
              <a:gd name="connsiteX137" fmla="*/ 2182026 w 5056295"/>
              <a:gd name="connsiteY137" fmla="*/ 1434110 h 2120840"/>
              <a:gd name="connsiteX138" fmla="*/ 2199118 w 5056295"/>
              <a:gd name="connsiteY138" fmla="*/ 1445504 h 2120840"/>
              <a:gd name="connsiteX139" fmla="*/ 2221906 w 5056295"/>
              <a:gd name="connsiteY139" fmla="*/ 1454050 h 2120840"/>
              <a:gd name="connsiteX140" fmla="*/ 2236149 w 5056295"/>
              <a:gd name="connsiteY140" fmla="*/ 1465444 h 2120840"/>
              <a:gd name="connsiteX141" fmla="*/ 2264635 w 5056295"/>
              <a:gd name="connsiteY141" fmla="*/ 1482536 h 2120840"/>
              <a:gd name="connsiteX142" fmla="*/ 2273181 w 5056295"/>
              <a:gd name="connsiteY142" fmla="*/ 1488233 h 2120840"/>
              <a:gd name="connsiteX143" fmla="*/ 2307364 w 5056295"/>
              <a:gd name="connsiteY143" fmla="*/ 1505325 h 2120840"/>
              <a:gd name="connsiteX144" fmla="*/ 2307364 w 5056295"/>
              <a:gd name="connsiteY144" fmla="*/ 1533810 h 2120840"/>
              <a:gd name="connsiteX145" fmla="*/ 2384277 w 5056295"/>
              <a:gd name="connsiteY145" fmla="*/ 1542357 h 2120840"/>
              <a:gd name="connsiteX146" fmla="*/ 2407065 w 5056295"/>
              <a:gd name="connsiteY146" fmla="*/ 1556599 h 2120840"/>
              <a:gd name="connsiteX147" fmla="*/ 2458340 w 5056295"/>
              <a:gd name="connsiteY147" fmla="*/ 1562297 h 2120840"/>
              <a:gd name="connsiteX148" fmla="*/ 2483977 w 5056295"/>
              <a:gd name="connsiteY148" fmla="*/ 1565145 h 2120840"/>
              <a:gd name="connsiteX149" fmla="*/ 2506766 w 5056295"/>
              <a:gd name="connsiteY149" fmla="*/ 1576540 h 2120840"/>
              <a:gd name="connsiteX150" fmla="*/ 2560890 w 5056295"/>
              <a:gd name="connsiteY150" fmla="*/ 1582237 h 2120840"/>
              <a:gd name="connsiteX151" fmla="*/ 2592224 w 5056295"/>
              <a:gd name="connsiteY151" fmla="*/ 1590783 h 2120840"/>
              <a:gd name="connsiteX152" fmla="*/ 2603619 w 5056295"/>
              <a:gd name="connsiteY152" fmla="*/ 1593631 h 2120840"/>
              <a:gd name="connsiteX153" fmla="*/ 2620710 w 5056295"/>
              <a:gd name="connsiteY153" fmla="*/ 1596480 h 2120840"/>
              <a:gd name="connsiteX154" fmla="*/ 2623559 w 5056295"/>
              <a:gd name="connsiteY154" fmla="*/ 1605025 h 2120840"/>
              <a:gd name="connsiteX155" fmla="*/ 2632105 w 5056295"/>
              <a:gd name="connsiteY155" fmla="*/ 1622117 h 2120840"/>
              <a:gd name="connsiteX156" fmla="*/ 2663439 w 5056295"/>
              <a:gd name="connsiteY156" fmla="*/ 1627814 h 2120840"/>
              <a:gd name="connsiteX157" fmla="*/ 2666288 w 5056295"/>
              <a:gd name="connsiteY157" fmla="*/ 1642057 h 2120840"/>
              <a:gd name="connsiteX158" fmla="*/ 2674834 w 5056295"/>
              <a:gd name="connsiteY158" fmla="*/ 1653452 h 2120840"/>
              <a:gd name="connsiteX159" fmla="*/ 2888478 w 5056295"/>
              <a:gd name="connsiteY159" fmla="*/ 1670543 h 2120840"/>
              <a:gd name="connsiteX160" fmla="*/ 2891327 w 5056295"/>
              <a:gd name="connsiteY160" fmla="*/ 1679089 h 2120840"/>
              <a:gd name="connsiteX161" fmla="*/ 2934056 w 5056295"/>
              <a:gd name="connsiteY161" fmla="*/ 1687635 h 2120840"/>
              <a:gd name="connsiteX162" fmla="*/ 2939753 w 5056295"/>
              <a:gd name="connsiteY162" fmla="*/ 1699029 h 2120840"/>
              <a:gd name="connsiteX163" fmla="*/ 2928358 w 5056295"/>
              <a:gd name="connsiteY163" fmla="*/ 1724666 h 2120840"/>
              <a:gd name="connsiteX164" fmla="*/ 3056546 w 5056295"/>
              <a:gd name="connsiteY164" fmla="*/ 1738910 h 2120840"/>
              <a:gd name="connsiteX165" fmla="*/ 3070789 w 5056295"/>
              <a:gd name="connsiteY165" fmla="*/ 1747455 h 2120840"/>
              <a:gd name="connsiteX166" fmla="*/ 3102123 w 5056295"/>
              <a:gd name="connsiteY166" fmla="*/ 1753153 h 2120840"/>
              <a:gd name="connsiteX167" fmla="*/ 3122063 w 5056295"/>
              <a:gd name="connsiteY167" fmla="*/ 1758850 h 2120840"/>
              <a:gd name="connsiteX168" fmla="*/ 3133458 w 5056295"/>
              <a:gd name="connsiteY168" fmla="*/ 1761698 h 2120840"/>
              <a:gd name="connsiteX169" fmla="*/ 3142004 w 5056295"/>
              <a:gd name="connsiteY169" fmla="*/ 1764547 h 2120840"/>
              <a:gd name="connsiteX170" fmla="*/ 3216067 w 5056295"/>
              <a:gd name="connsiteY170" fmla="*/ 1770244 h 2120840"/>
              <a:gd name="connsiteX171" fmla="*/ 3218916 w 5056295"/>
              <a:gd name="connsiteY171" fmla="*/ 1778790 h 2120840"/>
              <a:gd name="connsiteX172" fmla="*/ 3236007 w 5056295"/>
              <a:gd name="connsiteY172" fmla="*/ 1781639 h 2120840"/>
              <a:gd name="connsiteX173" fmla="*/ 3258796 w 5056295"/>
              <a:gd name="connsiteY173" fmla="*/ 1784487 h 2120840"/>
              <a:gd name="connsiteX174" fmla="*/ 3267342 w 5056295"/>
              <a:gd name="connsiteY174" fmla="*/ 1790184 h 2120840"/>
              <a:gd name="connsiteX175" fmla="*/ 3290131 w 5056295"/>
              <a:gd name="connsiteY175" fmla="*/ 1795882 h 2120840"/>
              <a:gd name="connsiteX176" fmla="*/ 3295828 w 5056295"/>
              <a:gd name="connsiteY176" fmla="*/ 1812973 h 2120840"/>
              <a:gd name="connsiteX177" fmla="*/ 3298677 w 5056295"/>
              <a:gd name="connsiteY177" fmla="*/ 1821519 h 2120840"/>
              <a:gd name="connsiteX178" fmla="*/ 3352800 w 5056295"/>
              <a:gd name="connsiteY178" fmla="*/ 1818670 h 2120840"/>
              <a:gd name="connsiteX179" fmla="*/ 3355649 w 5056295"/>
              <a:gd name="connsiteY179" fmla="*/ 1827216 h 2120840"/>
              <a:gd name="connsiteX180" fmla="*/ 3378437 w 5056295"/>
              <a:gd name="connsiteY180" fmla="*/ 1830065 h 2120840"/>
              <a:gd name="connsiteX181" fmla="*/ 3432561 w 5056295"/>
              <a:gd name="connsiteY181" fmla="*/ 1832913 h 2120840"/>
              <a:gd name="connsiteX182" fmla="*/ 3443955 w 5056295"/>
              <a:gd name="connsiteY182" fmla="*/ 1850005 h 2120840"/>
              <a:gd name="connsiteX183" fmla="*/ 3480987 w 5056295"/>
              <a:gd name="connsiteY183" fmla="*/ 1855702 h 2120840"/>
              <a:gd name="connsiteX184" fmla="*/ 3492381 w 5056295"/>
              <a:gd name="connsiteY184" fmla="*/ 1861399 h 2120840"/>
              <a:gd name="connsiteX185" fmla="*/ 3512321 w 5056295"/>
              <a:gd name="connsiteY185" fmla="*/ 1864248 h 2120840"/>
              <a:gd name="connsiteX186" fmla="*/ 3560748 w 5056295"/>
              <a:gd name="connsiteY186" fmla="*/ 1869945 h 2120840"/>
              <a:gd name="connsiteX187" fmla="*/ 3617720 w 5056295"/>
              <a:gd name="connsiteY187" fmla="*/ 1881340 h 2120840"/>
              <a:gd name="connsiteX188" fmla="*/ 3626265 w 5056295"/>
              <a:gd name="connsiteY188" fmla="*/ 1887037 h 2120840"/>
              <a:gd name="connsiteX189" fmla="*/ 3631963 w 5056295"/>
              <a:gd name="connsiteY189" fmla="*/ 1904128 h 2120840"/>
              <a:gd name="connsiteX190" fmla="*/ 3745906 w 5056295"/>
              <a:gd name="connsiteY190" fmla="*/ 1915523 h 2120840"/>
              <a:gd name="connsiteX191" fmla="*/ 3748755 w 5056295"/>
              <a:gd name="connsiteY191" fmla="*/ 1926917 h 2120840"/>
              <a:gd name="connsiteX192" fmla="*/ 3760149 w 5056295"/>
              <a:gd name="connsiteY192" fmla="*/ 1929766 h 2120840"/>
              <a:gd name="connsiteX193" fmla="*/ 3808576 w 5056295"/>
              <a:gd name="connsiteY193" fmla="*/ 1932614 h 2120840"/>
              <a:gd name="connsiteX194" fmla="*/ 3822819 w 5056295"/>
              <a:gd name="connsiteY194" fmla="*/ 1935463 h 2120840"/>
              <a:gd name="connsiteX195" fmla="*/ 3828516 w 5056295"/>
              <a:gd name="connsiteY195" fmla="*/ 1944009 h 2120840"/>
              <a:gd name="connsiteX196" fmla="*/ 3874093 w 5056295"/>
              <a:gd name="connsiteY196" fmla="*/ 1946857 h 2120840"/>
              <a:gd name="connsiteX197" fmla="*/ 3876942 w 5056295"/>
              <a:gd name="connsiteY197" fmla="*/ 1955403 h 2120840"/>
              <a:gd name="connsiteX198" fmla="*/ 3919671 w 5056295"/>
              <a:gd name="connsiteY198" fmla="*/ 1966797 h 2120840"/>
              <a:gd name="connsiteX199" fmla="*/ 3922520 w 5056295"/>
              <a:gd name="connsiteY199" fmla="*/ 1978192 h 2120840"/>
              <a:gd name="connsiteX200" fmla="*/ 3962400 w 5056295"/>
              <a:gd name="connsiteY200" fmla="*/ 1986738 h 2120840"/>
              <a:gd name="connsiteX201" fmla="*/ 4007977 w 5056295"/>
              <a:gd name="connsiteY201" fmla="*/ 1983889 h 2120840"/>
              <a:gd name="connsiteX202" fmla="*/ 4022220 w 5056295"/>
              <a:gd name="connsiteY202" fmla="*/ 1986738 h 2120840"/>
              <a:gd name="connsiteX203" fmla="*/ 4025069 w 5056295"/>
              <a:gd name="connsiteY203" fmla="*/ 2003829 h 2120840"/>
              <a:gd name="connsiteX204" fmla="*/ 4042161 w 5056295"/>
              <a:gd name="connsiteY204" fmla="*/ 2006678 h 2120840"/>
              <a:gd name="connsiteX205" fmla="*/ 4099133 w 5056295"/>
              <a:gd name="connsiteY205" fmla="*/ 2009526 h 2120840"/>
              <a:gd name="connsiteX206" fmla="*/ 4136164 w 5056295"/>
              <a:gd name="connsiteY206" fmla="*/ 2018072 h 2120840"/>
              <a:gd name="connsiteX207" fmla="*/ 4218774 w 5056295"/>
              <a:gd name="connsiteY207" fmla="*/ 2015224 h 2120840"/>
              <a:gd name="connsiteX208" fmla="*/ 4247260 w 5056295"/>
              <a:gd name="connsiteY208" fmla="*/ 2009526 h 2120840"/>
              <a:gd name="connsiteX209" fmla="*/ 5056262 w 5056295"/>
              <a:gd name="connsiteY209" fmla="*/ 2120621 h 2120840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099133 w 5056262"/>
              <a:gd name="connsiteY205" fmla="*/ 2009526 h 2122636"/>
              <a:gd name="connsiteX206" fmla="*/ 4136164 w 5056262"/>
              <a:gd name="connsiteY206" fmla="*/ 2018072 h 2122636"/>
              <a:gd name="connsiteX207" fmla="*/ 4218774 w 5056262"/>
              <a:gd name="connsiteY207" fmla="*/ 2015224 h 2122636"/>
              <a:gd name="connsiteX208" fmla="*/ 4247260 w 5056262"/>
              <a:gd name="connsiteY208" fmla="*/ 2009526 h 2122636"/>
              <a:gd name="connsiteX209" fmla="*/ 4574849 w 5056262"/>
              <a:gd name="connsiteY209" fmla="*/ 2114925 h 2122636"/>
              <a:gd name="connsiteX210" fmla="*/ 5056262 w 5056262"/>
              <a:gd name="connsiteY210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099133 w 5056262"/>
              <a:gd name="connsiteY205" fmla="*/ 2009526 h 2122636"/>
              <a:gd name="connsiteX206" fmla="*/ 4136164 w 5056262"/>
              <a:gd name="connsiteY206" fmla="*/ 2018072 h 2122636"/>
              <a:gd name="connsiteX207" fmla="*/ 4218774 w 5056262"/>
              <a:gd name="connsiteY207" fmla="*/ 2015224 h 2122636"/>
              <a:gd name="connsiteX208" fmla="*/ 4247260 w 5056262"/>
              <a:gd name="connsiteY208" fmla="*/ 2009526 h 2122636"/>
              <a:gd name="connsiteX209" fmla="*/ 4569151 w 5056262"/>
              <a:gd name="connsiteY209" fmla="*/ 2009526 h 2122636"/>
              <a:gd name="connsiteX210" fmla="*/ 4574849 w 5056262"/>
              <a:gd name="connsiteY210" fmla="*/ 2114925 h 2122636"/>
              <a:gd name="connsiteX211" fmla="*/ 5056262 w 5056262"/>
              <a:gd name="connsiteY211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099133 w 5056262"/>
              <a:gd name="connsiteY205" fmla="*/ 2009526 h 2122636"/>
              <a:gd name="connsiteX206" fmla="*/ 4136164 w 5056262"/>
              <a:gd name="connsiteY206" fmla="*/ 2018072 h 2122636"/>
              <a:gd name="connsiteX207" fmla="*/ 4218774 w 5056262"/>
              <a:gd name="connsiteY207" fmla="*/ 2015224 h 2122636"/>
              <a:gd name="connsiteX208" fmla="*/ 4569151 w 5056262"/>
              <a:gd name="connsiteY208" fmla="*/ 2009526 h 2122636"/>
              <a:gd name="connsiteX209" fmla="*/ 4574849 w 5056262"/>
              <a:gd name="connsiteY209" fmla="*/ 2114925 h 2122636"/>
              <a:gd name="connsiteX210" fmla="*/ 5056262 w 5056262"/>
              <a:gd name="connsiteY210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099133 w 5056262"/>
              <a:gd name="connsiteY205" fmla="*/ 2009526 h 2122636"/>
              <a:gd name="connsiteX206" fmla="*/ 4136164 w 5056262"/>
              <a:gd name="connsiteY206" fmla="*/ 2018072 h 2122636"/>
              <a:gd name="connsiteX207" fmla="*/ 4569151 w 5056262"/>
              <a:gd name="connsiteY207" fmla="*/ 2009526 h 2122636"/>
              <a:gd name="connsiteX208" fmla="*/ 4574849 w 5056262"/>
              <a:gd name="connsiteY208" fmla="*/ 2114925 h 2122636"/>
              <a:gd name="connsiteX209" fmla="*/ 5056262 w 5056262"/>
              <a:gd name="connsiteY209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099133 w 5056262"/>
              <a:gd name="connsiteY205" fmla="*/ 2009526 h 2122636"/>
              <a:gd name="connsiteX206" fmla="*/ 4569151 w 5056262"/>
              <a:gd name="connsiteY206" fmla="*/ 2009526 h 2122636"/>
              <a:gd name="connsiteX207" fmla="*/ 4574849 w 5056262"/>
              <a:gd name="connsiteY207" fmla="*/ 2114925 h 2122636"/>
              <a:gd name="connsiteX208" fmla="*/ 5056262 w 5056262"/>
              <a:gd name="connsiteY208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569151 w 5056262"/>
              <a:gd name="connsiteY205" fmla="*/ 2009526 h 2122636"/>
              <a:gd name="connsiteX206" fmla="*/ 4574849 w 5056262"/>
              <a:gd name="connsiteY206" fmla="*/ 2114925 h 2122636"/>
              <a:gd name="connsiteX207" fmla="*/ 5056262 w 5056262"/>
              <a:gd name="connsiteY207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569151 w 5056262"/>
              <a:gd name="connsiteY204" fmla="*/ 2009526 h 2122636"/>
              <a:gd name="connsiteX205" fmla="*/ 4574849 w 5056262"/>
              <a:gd name="connsiteY205" fmla="*/ 2114925 h 2122636"/>
              <a:gd name="connsiteX206" fmla="*/ 5056262 w 5056262"/>
              <a:gd name="connsiteY206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569151 w 5056262"/>
              <a:gd name="connsiteY204" fmla="*/ 2009526 h 2122636"/>
              <a:gd name="connsiteX205" fmla="*/ 4574849 w 5056262"/>
              <a:gd name="connsiteY205" fmla="*/ 2114925 h 2122636"/>
              <a:gd name="connsiteX206" fmla="*/ 5056262 w 5056262"/>
              <a:gd name="connsiteY206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10826 w 5056262"/>
              <a:gd name="connsiteY203" fmla="*/ 2003829 h 2122636"/>
              <a:gd name="connsiteX204" fmla="*/ 4569151 w 5056262"/>
              <a:gd name="connsiteY204" fmla="*/ 2009526 h 2122636"/>
              <a:gd name="connsiteX205" fmla="*/ 4574849 w 5056262"/>
              <a:gd name="connsiteY205" fmla="*/ 2114925 h 2122636"/>
              <a:gd name="connsiteX206" fmla="*/ 5056262 w 5056262"/>
              <a:gd name="connsiteY206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10826 w 5056262"/>
              <a:gd name="connsiteY202" fmla="*/ 2003829 h 2122636"/>
              <a:gd name="connsiteX203" fmla="*/ 4569151 w 5056262"/>
              <a:gd name="connsiteY203" fmla="*/ 2009526 h 2122636"/>
              <a:gd name="connsiteX204" fmla="*/ 4574849 w 5056262"/>
              <a:gd name="connsiteY204" fmla="*/ 2114925 h 2122636"/>
              <a:gd name="connsiteX205" fmla="*/ 5056262 w 5056262"/>
              <a:gd name="connsiteY205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10826 w 5056262"/>
              <a:gd name="connsiteY202" fmla="*/ 2003829 h 2122636"/>
              <a:gd name="connsiteX203" fmla="*/ 4569151 w 5056262"/>
              <a:gd name="connsiteY203" fmla="*/ 2009526 h 2122636"/>
              <a:gd name="connsiteX204" fmla="*/ 4574849 w 5056262"/>
              <a:gd name="connsiteY204" fmla="*/ 2114925 h 2122636"/>
              <a:gd name="connsiteX205" fmla="*/ 5056262 w 5056262"/>
              <a:gd name="connsiteY205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10826 w 5056262"/>
              <a:gd name="connsiteY202" fmla="*/ 2003829 h 2122636"/>
              <a:gd name="connsiteX203" fmla="*/ 4569151 w 5056262"/>
              <a:gd name="connsiteY203" fmla="*/ 2009526 h 2122636"/>
              <a:gd name="connsiteX204" fmla="*/ 4574849 w 5056262"/>
              <a:gd name="connsiteY204" fmla="*/ 2114925 h 2122636"/>
              <a:gd name="connsiteX205" fmla="*/ 5056262 w 5056262"/>
              <a:gd name="connsiteY205" fmla="*/ 2120621 h 2122636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617720 w 5056262"/>
              <a:gd name="connsiteY187" fmla="*/ 1881340 h 2120621"/>
              <a:gd name="connsiteX188" fmla="*/ 3626265 w 5056262"/>
              <a:gd name="connsiteY188" fmla="*/ 1887037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3962400 w 5056262"/>
              <a:gd name="connsiteY200" fmla="*/ 1986738 h 2120621"/>
              <a:gd name="connsiteX201" fmla="*/ 4007977 w 5056262"/>
              <a:gd name="connsiteY201" fmla="*/ 1983889 h 2120621"/>
              <a:gd name="connsiteX202" fmla="*/ 4010826 w 5056262"/>
              <a:gd name="connsiteY202" fmla="*/ 2003829 h 2120621"/>
              <a:gd name="connsiteX203" fmla="*/ 4569151 w 5056262"/>
              <a:gd name="connsiteY203" fmla="*/ 2009526 h 2120621"/>
              <a:gd name="connsiteX204" fmla="*/ 4574849 w 5056262"/>
              <a:gd name="connsiteY204" fmla="*/ 2114925 h 2120621"/>
              <a:gd name="connsiteX205" fmla="*/ 5056262 w 5056262"/>
              <a:gd name="connsiteY205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617720 w 5056262"/>
              <a:gd name="connsiteY187" fmla="*/ 1881340 h 2120621"/>
              <a:gd name="connsiteX188" fmla="*/ 3626265 w 5056262"/>
              <a:gd name="connsiteY188" fmla="*/ 1887037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3962400 w 5056262"/>
              <a:gd name="connsiteY200" fmla="*/ 1986738 h 2120621"/>
              <a:gd name="connsiteX201" fmla="*/ 4007977 w 5056262"/>
              <a:gd name="connsiteY201" fmla="*/ 1983889 h 2120621"/>
              <a:gd name="connsiteX202" fmla="*/ 4010826 w 5056262"/>
              <a:gd name="connsiteY202" fmla="*/ 2003829 h 2120621"/>
              <a:gd name="connsiteX203" fmla="*/ 4569151 w 5056262"/>
              <a:gd name="connsiteY203" fmla="*/ 2009526 h 2120621"/>
              <a:gd name="connsiteX204" fmla="*/ 4560606 w 5056262"/>
              <a:gd name="connsiteY204" fmla="*/ 2114925 h 2120621"/>
              <a:gd name="connsiteX205" fmla="*/ 5056262 w 5056262"/>
              <a:gd name="connsiteY205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617720 w 5056262"/>
              <a:gd name="connsiteY187" fmla="*/ 1881340 h 2120621"/>
              <a:gd name="connsiteX188" fmla="*/ 3626265 w 5056262"/>
              <a:gd name="connsiteY188" fmla="*/ 1887037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3962400 w 5056262"/>
              <a:gd name="connsiteY200" fmla="*/ 1986738 h 2120621"/>
              <a:gd name="connsiteX201" fmla="*/ 4007977 w 5056262"/>
              <a:gd name="connsiteY201" fmla="*/ 1983889 h 2120621"/>
              <a:gd name="connsiteX202" fmla="*/ 4010826 w 5056262"/>
              <a:gd name="connsiteY202" fmla="*/ 2003829 h 2120621"/>
              <a:gd name="connsiteX203" fmla="*/ 4569151 w 5056262"/>
              <a:gd name="connsiteY203" fmla="*/ 2009526 h 2120621"/>
              <a:gd name="connsiteX204" fmla="*/ 4560606 w 5056262"/>
              <a:gd name="connsiteY204" fmla="*/ 2114925 h 2120621"/>
              <a:gd name="connsiteX205" fmla="*/ 5056262 w 5056262"/>
              <a:gd name="connsiteY205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617720 w 5056262"/>
              <a:gd name="connsiteY187" fmla="*/ 1881340 h 2120621"/>
              <a:gd name="connsiteX188" fmla="*/ 3626265 w 5056262"/>
              <a:gd name="connsiteY188" fmla="*/ 1887037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4007977 w 5056262"/>
              <a:gd name="connsiteY200" fmla="*/ 1983889 h 2120621"/>
              <a:gd name="connsiteX201" fmla="*/ 4010826 w 5056262"/>
              <a:gd name="connsiteY201" fmla="*/ 2003829 h 2120621"/>
              <a:gd name="connsiteX202" fmla="*/ 4569151 w 5056262"/>
              <a:gd name="connsiteY202" fmla="*/ 2009526 h 2120621"/>
              <a:gd name="connsiteX203" fmla="*/ 4560606 w 5056262"/>
              <a:gd name="connsiteY203" fmla="*/ 2114925 h 2120621"/>
              <a:gd name="connsiteX204" fmla="*/ 5056262 w 5056262"/>
              <a:gd name="connsiteY204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566445 w 5056262"/>
              <a:gd name="connsiteY187" fmla="*/ 1878492 h 2120621"/>
              <a:gd name="connsiteX188" fmla="*/ 3617720 w 5056262"/>
              <a:gd name="connsiteY188" fmla="*/ 1881340 h 2120621"/>
              <a:gd name="connsiteX189" fmla="*/ 3626265 w 5056262"/>
              <a:gd name="connsiteY189" fmla="*/ 1887037 h 2120621"/>
              <a:gd name="connsiteX190" fmla="*/ 3631963 w 5056262"/>
              <a:gd name="connsiteY190" fmla="*/ 1904128 h 2120621"/>
              <a:gd name="connsiteX191" fmla="*/ 3745906 w 5056262"/>
              <a:gd name="connsiteY191" fmla="*/ 1915523 h 2120621"/>
              <a:gd name="connsiteX192" fmla="*/ 3748755 w 5056262"/>
              <a:gd name="connsiteY192" fmla="*/ 1926917 h 2120621"/>
              <a:gd name="connsiteX193" fmla="*/ 3760149 w 5056262"/>
              <a:gd name="connsiteY193" fmla="*/ 1929766 h 2120621"/>
              <a:gd name="connsiteX194" fmla="*/ 3808576 w 5056262"/>
              <a:gd name="connsiteY194" fmla="*/ 1932614 h 2120621"/>
              <a:gd name="connsiteX195" fmla="*/ 3822819 w 5056262"/>
              <a:gd name="connsiteY195" fmla="*/ 1935463 h 2120621"/>
              <a:gd name="connsiteX196" fmla="*/ 3828516 w 5056262"/>
              <a:gd name="connsiteY196" fmla="*/ 1944009 h 2120621"/>
              <a:gd name="connsiteX197" fmla="*/ 3874093 w 5056262"/>
              <a:gd name="connsiteY197" fmla="*/ 1946857 h 2120621"/>
              <a:gd name="connsiteX198" fmla="*/ 3876942 w 5056262"/>
              <a:gd name="connsiteY198" fmla="*/ 1955403 h 2120621"/>
              <a:gd name="connsiteX199" fmla="*/ 3919671 w 5056262"/>
              <a:gd name="connsiteY199" fmla="*/ 1966797 h 2120621"/>
              <a:gd name="connsiteX200" fmla="*/ 3922520 w 5056262"/>
              <a:gd name="connsiteY200" fmla="*/ 1978192 h 2120621"/>
              <a:gd name="connsiteX201" fmla="*/ 4007977 w 5056262"/>
              <a:gd name="connsiteY201" fmla="*/ 1983889 h 2120621"/>
              <a:gd name="connsiteX202" fmla="*/ 4010826 w 5056262"/>
              <a:gd name="connsiteY202" fmla="*/ 2003829 h 2120621"/>
              <a:gd name="connsiteX203" fmla="*/ 4569151 w 5056262"/>
              <a:gd name="connsiteY203" fmla="*/ 2009526 h 2120621"/>
              <a:gd name="connsiteX204" fmla="*/ 4560606 w 5056262"/>
              <a:gd name="connsiteY204" fmla="*/ 2114925 h 2120621"/>
              <a:gd name="connsiteX205" fmla="*/ 5056262 w 5056262"/>
              <a:gd name="connsiteY205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549353 w 5056262"/>
              <a:gd name="connsiteY187" fmla="*/ 1881341 h 2120621"/>
              <a:gd name="connsiteX188" fmla="*/ 3617720 w 5056262"/>
              <a:gd name="connsiteY188" fmla="*/ 1881340 h 2120621"/>
              <a:gd name="connsiteX189" fmla="*/ 3626265 w 5056262"/>
              <a:gd name="connsiteY189" fmla="*/ 1887037 h 2120621"/>
              <a:gd name="connsiteX190" fmla="*/ 3631963 w 5056262"/>
              <a:gd name="connsiteY190" fmla="*/ 1904128 h 2120621"/>
              <a:gd name="connsiteX191" fmla="*/ 3745906 w 5056262"/>
              <a:gd name="connsiteY191" fmla="*/ 1915523 h 2120621"/>
              <a:gd name="connsiteX192" fmla="*/ 3748755 w 5056262"/>
              <a:gd name="connsiteY192" fmla="*/ 1926917 h 2120621"/>
              <a:gd name="connsiteX193" fmla="*/ 3760149 w 5056262"/>
              <a:gd name="connsiteY193" fmla="*/ 1929766 h 2120621"/>
              <a:gd name="connsiteX194" fmla="*/ 3808576 w 5056262"/>
              <a:gd name="connsiteY194" fmla="*/ 1932614 h 2120621"/>
              <a:gd name="connsiteX195" fmla="*/ 3822819 w 5056262"/>
              <a:gd name="connsiteY195" fmla="*/ 1935463 h 2120621"/>
              <a:gd name="connsiteX196" fmla="*/ 3828516 w 5056262"/>
              <a:gd name="connsiteY196" fmla="*/ 1944009 h 2120621"/>
              <a:gd name="connsiteX197" fmla="*/ 3874093 w 5056262"/>
              <a:gd name="connsiteY197" fmla="*/ 1946857 h 2120621"/>
              <a:gd name="connsiteX198" fmla="*/ 3876942 w 5056262"/>
              <a:gd name="connsiteY198" fmla="*/ 1955403 h 2120621"/>
              <a:gd name="connsiteX199" fmla="*/ 3919671 w 5056262"/>
              <a:gd name="connsiteY199" fmla="*/ 1966797 h 2120621"/>
              <a:gd name="connsiteX200" fmla="*/ 3922520 w 5056262"/>
              <a:gd name="connsiteY200" fmla="*/ 1978192 h 2120621"/>
              <a:gd name="connsiteX201" fmla="*/ 4007977 w 5056262"/>
              <a:gd name="connsiteY201" fmla="*/ 1983889 h 2120621"/>
              <a:gd name="connsiteX202" fmla="*/ 4010826 w 5056262"/>
              <a:gd name="connsiteY202" fmla="*/ 2003829 h 2120621"/>
              <a:gd name="connsiteX203" fmla="*/ 4569151 w 5056262"/>
              <a:gd name="connsiteY203" fmla="*/ 2009526 h 2120621"/>
              <a:gd name="connsiteX204" fmla="*/ 4560606 w 5056262"/>
              <a:gd name="connsiteY204" fmla="*/ 2114925 h 2120621"/>
              <a:gd name="connsiteX205" fmla="*/ 5056262 w 5056262"/>
              <a:gd name="connsiteY205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549353 w 5056262"/>
              <a:gd name="connsiteY187" fmla="*/ 1881341 h 2120621"/>
              <a:gd name="connsiteX188" fmla="*/ 3617720 w 5056262"/>
              <a:gd name="connsiteY188" fmla="*/ 1881340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4007977 w 5056262"/>
              <a:gd name="connsiteY200" fmla="*/ 1983889 h 2120621"/>
              <a:gd name="connsiteX201" fmla="*/ 4010826 w 5056262"/>
              <a:gd name="connsiteY201" fmla="*/ 2003829 h 2120621"/>
              <a:gd name="connsiteX202" fmla="*/ 4569151 w 5056262"/>
              <a:gd name="connsiteY202" fmla="*/ 2009526 h 2120621"/>
              <a:gd name="connsiteX203" fmla="*/ 4560606 w 5056262"/>
              <a:gd name="connsiteY203" fmla="*/ 2114925 h 2120621"/>
              <a:gd name="connsiteX204" fmla="*/ 5056262 w 5056262"/>
              <a:gd name="connsiteY204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549353 w 5056262"/>
              <a:gd name="connsiteY187" fmla="*/ 1881341 h 2120621"/>
              <a:gd name="connsiteX188" fmla="*/ 3617720 w 5056262"/>
              <a:gd name="connsiteY188" fmla="*/ 1881340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4007977 w 5056262"/>
              <a:gd name="connsiteY200" fmla="*/ 1983889 h 2120621"/>
              <a:gd name="connsiteX201" fmla="*/ 4010826 w 5056262"/>
              <a:gd name="connsiteY201" fmla="*/ 2003829 h 2120621"/>
              <a:gd name="connsiteX202" fmla="*/ 4569151 w 5056262"/>
              <a:gd name="connsiteY202" fmla="*/ 2009526 h 2120621"/>
              <a:gd name="connsiteX203" fmla="*/ 4560606 w 5056262"/>
              <a:gd name="connsiteY203" fmla="*/ 2114925 h 2120621"/>
              <a:gd name="connsiteX204" fmla="*/ 5056262 w 5056262"/>
              <a:gd name="connsiteY204" fmla="*/ 2120621 h 2120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5056262" h="2120621">
                <a:moveTo>
                  <a:pt x="0" y="1265"/>
                </a:moveTo>
                <a:cubicBezTo>
                  <a:pt x="55073" y="1265"/>
                  <a:pt x="134359" y="-1583"/>
                  <a:pt x="165219" y="1265"/>
                </a:cubicBezTo>
                <a:lnTo>
                  <a:pt x="185159" y="18356"/>
                </a:lnTo>
                <a:cubicBezTo>
                  <a:pt x="194654" y="21679"/>
                  <a:pt x="209847" y="20255"/>
                  <a:pt x="222191" y="21205"/>
                </a:cubicBezTo>
                <a:cubicBezTo>
                  <a:pt x="245975" y="29135"/>
                  <a:pt x="223691" y="22517"/>
                  <a:pt x="276314" y="26902"/>
                </a:cubicBezTo>
                <a:cubicBezTo>
                  <a:pt x="290992" y="28125"/>
                  <a:pt x="297811" y="28974"/>
                  <a:pt x="310497" y="32599"/>
                </a:cubicBezTo>
                <a:cubicBezTo>
                  <a:pt x="327198" y="37371"/>
                  <a:pt x="310950" y="32825"/>
                  <a:pt x="327589" y="41145"/>
                </a:cubicBezTo>
                <a:cubicBezTo>
                  <a:pt x="330274" y="42488"/>
                  <a:pt x="333509" y="42536"/>
                  <a:pt x="336134" y="43994"/>
                </a:cubicBezTo>
                <a:cubicBezTo>
                  <a:pt x="342120" y="47319"/>
                  <a:pt x="347529" y="51590"/>
                  <a:pt x="353226" y="55388"/>
                </a:cubicBezTo>
                <a:cubicBezTo>
                  <a:pt x="356075" y="57287"/>
                  <a:pt x="358524" y="60002"/>
                  <a:pt x="361772" y="61085"/>
                </a:cubicBezTo>
                <a:lnTo>
                  <a:pt x="370318" y="63934"/>
                </a:lnTo>
                <a:cubicBezTo>
                  <a:pt x="375066" y="68682"/>
                  <a:pt x="378975" y="74452"/>
                  <a:pt x="384561" y="78177"/>
                </a:cubicBezTo>
                <a:cubicBezTo>
                  <a:pt x="410859" y="95710"/>
                  <a:pt x="378510" y="73336"/>
                  <a:pt x="398804" y="89571"/>
                </a:cubicBezTo>
                <a:cubicBezTo>
                  <a:pt x="401477" y="91709"/>
                  <a:pt x="404676" y="93129"/>
                  <a:pt x="407349" y="95268"/>
                </a:cubicBezTo>
                <a:cubicBezTo>
                  <a:pt x="409446" y="96946"/>
                  <a:pt x="410744" y="99584"/>
                  <a:pt x="413047" y="100966"/>
                </a:cubicBezTo>
                <a:cubicBezTo>
                  <a:pt x="415964" y="102716"/>
                  <a:pt x="430862" y="106132"/>
                  <a:pt x="432987" y="106663"/>
                </a:cubicBezTo>
                <a:cubicBezTo>
                  <a:pt x="434886" y="112360"/>
                  <a:pt x="423966" y="119481"/>
                  <a:pt x="438684" y="123754"/>
                </a:cubicBezTo>
                <a:lnTo>
                  <a:pt x="521293" y="132300"/>
                </a:lnTo>
                <a:cubicBezTo>
                  <a:pt x="541616" y="139075"/>
                  <a:pt x="517043" y="129468"/>
                  <a:pt x="538385" y="143695"/>
                </a:cubicBezTo>
                <a:cubicBezTo>
                  <a:pt x="540883" y="145361"/>
                  <a:pt x="544082" y="145594"/>
                  <a:pt x="546931" y="146543"/>
                </a:cubicBezTo>
                <a:cubicBezTo>
                  <a:pt x="549780" y="148442"/>
                  <a:pt x="552349" y="150849"/>
                  <a:pt x="555477" y="152240"/>
                </a:cubicBezTo>
                <a:cubicBezTo>
                  <a:pt x="560965" y="154679"/>
                  <a:pt x="567571" y="154607"/>
                  <a:pt x="572568" y="157938"/>
                </a:cubicBezTo>
                <a:cubicBezTo>
                  <a:pt x="583612" y="165301"/>
                  <a:pt x="577866" y="162553"/>
                  <a:pt x="589660" y="166483"/>
                </a:cubicBezTo>
                <a:cubicBezTo>
                  <a:pt x="592509" y="168382"/>
                  <a:pt x="595629" y="169926"/>
                  <a:pt x="598206" y="172181"/>
                </a:cubicBezTo>
                <a:cubicBezTo>
                  <a:pt x="603259" y="176602"/>
                  <a:pt x="604853" y="182626"/>
                  <a:pt x="612449" y="186424"/>
                </a:cubicBezTo>
                <a:cubicBezTo>
                  <a:pt x="620045" y="190222"/>
                  <a:pt x="653279" y="186424"/>
                  <a:pt x="643784" y="194969"/>
                </a:cubicBezTo>
                <a:cubicBezTo>
                  <a:pt x="656844" y="214560"/>
                  <a:pt x="651530" y="218440"/>
                  <a:pt x="666572" y="223455"/>
                </a:cubicBezTo>
                <a:cubicBezTo>
                  <a:pt x="679390" y="233900"/>
                  <a:pt x="689834" y="246719"/>
                  <a:pt x="700754" y="254790"/>
                </a:cubicBezTo>
                <a:cubicBezTo>
                  <a:pt x="711674" y="262861"/>
                  <a:pt x="724019" y="264286"/>
                  <a:pt x="732090" y="271882"/>
                </a:cubicBezTo>
                <a:lnTo>
                  <a:pt x="749181" y="300367"/>
                </a:lnTo>
                <a:lnTo>
                  <a:pt x="800455" y="300368"/>
                </a:lnTo>
                <a:cubicBezTo>
                  <a:pt x="816122" y="303691"/>
                  <a:pt x="833215" y="315560"/>
                  <a:pt x="843185" y="320308"/>
                </a:cubicBezTo>
                <a:cubicBezTo>
                  <a:pt x="853155" y="325056"/>
                  <a:pt x="848483" y="324922"/>
                  <a:pt x="860277" y="328854"/>
                </a:cubicBezTo>
                <a:cubicBezTo>
                  <a:pt x="865025" y="333602"/>
                  <a:pt x="868150" y="340974"/>
                  <a:pt x="874520" y="343097"/>
                </a:cubicBezTo>
                <a:cubicBezTo>
                  <a:pt x="877368" y="344046"/>
                  <a:pt x="880152" y="345217"/>
                  <a:pt x="883065" y="345945"/>
                </a:cubicBezTo>
                <a:cubicBezTo>
                  <a:pt x="896122" y="349209"/>
                  <a:pt x="906249" y="349911"/>
                  <a:pt x="920097" y="351642"/>
                </a:cubicBezTo>
                <a:cubicBezTo>
                  <a:pt x="934533" y="366080"/>
                  <a:pt x="917549" y="347395"/>
                  <a:pt x="928643" y="365885"/>
                </a:cubicBezTo>
                <a:cubicBezTo>
                  <a:pt x="931351" y="370398"/>
                  <a:pt x="939001" y="374690"/>
                  <a:pt x="942886" y="377280"/>
                </a:cubicBezTo>
                <a:cubicBezTo>
                  <a:pt x="943835" y="380128"/>
                  <a:pt x="944276" y="383200"/>
                  <a:pt x="945734" y="385825"/>
                </a:cubicBezTo>
                <a:cubicBezTo>
                  <a:pt x="949059" y="391811"/>
                  <a:pt x="953331" y="397220"/>
                  <a:pt x="957129" y="402917"/>
                </a:cubicBezTo>
                <a:cubicBezTo>
                  <a:pt x="959028" y="405766"/>
                  <a:pt x="961743" y="408215"/>
                  <a:pt x="962826" y="411463"/>
                </a:cubicBezTo>
                <a:cubicBezTo>
                  <a:pt x="963776" y="414312"/>
                  <a:pt x="964850" y="417122"/>
                  <a:pt x="965675" y="420009"/>
                </a:cubicBezTo>
                <a:cubicBezTo>
                  <a:pt x="967721" y="427170"/>
                  <a:pt x="970199" y="438609"/>
                  <a:pt x="971372" y="445646"/>
                </a:cubicBezTo>
                <a:cubicBezTo>
                  <a:pt x="972476" y="452269"/>
                  <a:pt x="971217" y="459581"/>
                  <a:pt x="974220" y="465586"/>
                </a:cubicBezTo>
                <a:cubicBezTo>
                  <a:pt x="975563" y="468272"/>
                  <a:pt x="980080" y="467092"/>
                  <a:pt x="982766" y="468435"/>
                </a:cubicBezTo>
                <a:cubicBezTo>
                  <a:pt x="985828" y="469966"/>
                  <a:pt x="988682" y="471940"/>
                  <a:pt x="991312" y="474132"/>
                </a:cubicBezTo>
                <a:cubicBezTo>
                  <a:pt x="994407" y="476711"/>
                  <a:pt x="996336" y="480722"/>
                  <a:pt x="999858" y="482678"/>
                </a:cubicBezTo>
                <a:cubicBezTo>
                  <a:pt x="1005107" y="485594"/>
                  <a:pt x="1016949" y="488375"/>
                  <a:pt x="1016949" y="488375"/>
                </a:cubicBezTo>
                <a:cubicBezTo>
                  <a:pt x="1018848" y="490274"/>
                  <a:pt x="1020550" y="492394"/>
                  <a:pt x="1022647" y="494072"/>
                </a:cubicBezTo>
                <a:cubicBezTo>
                  <a:pt x="1025320" y="496210"/>
                  <a:pt x="1029054" y="497096"/>
                  <a:pt x="1031192" y="499769"/>
                </a:cubicBezTo>
                <a:cubicBezTo>
                  <a:pt x="1037690" y="507892"/>
                  <a:pt x="1029449" y="510002"/>
                  <a:pt x="1039738" y="516861"/>
                </a:cubicBezTo>
                <a:cubicBezTo>
                  <a:pt x="1042996" y="519033"/>
                  <a:pt x="1047383" y="518585"/>
                  <a:pt x="1051133" y="519710"/>
                </a:cubicBezTo>
                <a:cubicBezTo>
                  <a:pt x="1056885" y="521436"/>
                  <a:pt x="1062335" y="524230"/>
                  <a:pt x="1068224" y="525407"/>
                </a:cubicBezTo>
                <a:cubicBezTo>
                  <a:pt x="1072972" y="526356"/>
                  <a:pt x="1077770" y="527081"/>
                  <a:pt x="1082467" y="528255"/>
                </a:cubicBezTo>
                <a:cubicBezTo>
                  <a:pt x="1085380" y="528983"/>
                  <a:pt x="1083417" y="529205"/>
                  <a:pt x="1091013" y="531104"/>
                </a:cubicBezTo>
                <a:cubicBezTo>
                  <a:pt x="1098609" y="533003"/>
                  <a:pt x="1107033" y="536648"/>
                  <a:pt x="1128044" y="539650"/>
                </a:cubicBezTo>
                <a:cubicBezTo>
                  <a:pt x="1145578" y="565953"/>
                  <a:pt x="1146086" y="550095"/>
                  <a:pt x="1150834" y="553893"/>
                </a:cubicBezTo>
                <a:cubicBezTo>
                  <a:pt x="1155582" y="557691"/>
                  <a:pt x="1153223" y="561557"/>
                  <a:pt x="1156531" y="562439"/>
                </a:cubicBezTo>
                <a:lnTo>
                  <a:pt x="1193563" y="565287"/>
                </a:lnTo>
                <a:cubicBezTo>
                  <a:pt x="1195056" y="565586"/>
                  <a:pt x="1213978" y="566236"/>
                  <a:pt x="1219200" y="570984"/>
                </a:cubicBezTo>
                <a:cubicBezTo>
                  <a:pt x="1224422" y="575732"/>
                  <a:pt x="1220149" y="585227"/>
                  <a:pt x="1224897" y="593773"/>
                </a:cubicBezTo>
                <a:cubicBezTo>
                  <a:pt x="1229645" y="602319"/>
                  <a:pt x="1243413" y="612764"/>
                  <a:pt x="1247686" y="622259"/>
                </a:cubicBezTo>
                <a:cubicBezTo>
                  <a:pt x="1251959" y="631754"/>
                  <a:pt x="1249585" y="641250"/>
                  <a:pt x="1250534" y="650745"/>
                </a:cubicBezTo>
                <a:cubicBezTo>
                  <a:pt x="1255382" y="656670"/>
                  <a:pt x="1265727" y="652644"/>
                  <a:pt x="1273323" y="653594"/>
                </a:cubicBezTo>
                <a:lnTo>
                  <a:pt x="1270475" y="704869"/>
                </a:lnTo>
                <a:cubicBezTo>
                  <a:pt x="1271523" y="708641"/>
                  <a:pt x="1289465" y="712465"/>
                  <a:pt x="1293263" y="713414"/>
                </a:cubicBezTo>
                <a:cubicBezTo>
                  <a:pt x="1294213" y="721960"/>
                  <a:pt x="1294026" y="730710"/>
                  <a:pt x="1296112" y="739052"/>
                </a:cubicBezTo>
                <a:cubicBezTo>
                  <a:pt x="1296942" y="742373"/>
                  <a:pt x="1300607" y="744392"/>
                  <a:pt x="1301809" y="747597"/>
                </a:cubicBezTo>
                <a:cubicBezTo>
                  <a:pt x="1303509" y="752130"/>
                  <a:pt x="1301234" y="758416"/>
                  <a:pt x="1304658" y="761840"/>
                </a:cubicBezTo>
                <a:cubicBezTo>
                  <a:pt x="1308082" y="765264"/>
                  <a:pt x="1314102" y="764049"/>
                  <a:pt x="1318901" y="764689"/>
                </a:cubicBezTo>
                <a:cubicBezTo>
                  <a:pt x="1328360" y="765950"/>
                  <a:pt x="1337892" y="766588"/>
                  <a:pt x="1347387" y="767538"/>
                </a:cubicBezTo>
                <a:cubicBezTo>
                  <a:pt x="1347588" y="768943"/>
                  <a:pt x="1351239" y="803004"/>
                  <a:pt x="1355933" y="804569"/>
                </a:cubicBezTo>
                <a:lnTo>
                  <a:pt x="1373024" y="810267"/>
                </a:lnTo>
                <a:cubicBezTo>
                  <a:pt x="1375873" y="811217"/>
                  <a:pt x="1378657" y="812387"/>
                  <a:pt x="1381570" y="813115"/>
                </a:cubicBezTo>
                <a:cubicBezTo>
                  <a:pt x="1392759" y="815913"/>
                  <a:pt x="1398501" y="817039"/>
                  <a:pt x="1410056" y="821661"/>
                </a:cubicBezTo>
                <a:cubicBezTo>
                  <a:pt x="1414804" y="823560"/>
                  <a:pt x="1419493" y="825611"/>
                  <a:pt x="1424299" y="827358"/>
                </a:cubicBezTo>
                <a:cubicBezTo>
                  <a:pt x="1429943" y="829410"/>
                  <a:pt x="1435694" y="831156"/>
                  <a:pt x="1441391" y="833055"/>
                </a:cubicBezTo>
                <a:cubicBezTo>
                  <a:pt x="1444239" y="834005"/>
                  <a:pt x="1447438" y="834239"/>
                  <a:pt x="1449936" y="835904"/>
                </a:cubicBezTo>
                <a:cubicBezTo>
                  <a:pt x="1452785" y="837803"/>
                  <a:pt x="1455420" y="840070"/>
                  <a:pt x="1458482" y="841601"/>
                </a:cubicBezTo>
                <a:cubicBezTo>
                  <a:pt x="1461168" y="842944"/>
                  <a:pt x="1464342" y="843107"/>
                  <a:pt x="1467028" y="844450"/>
                </a:cubicBezTo>
                <a:cubicBezTo>
                  <a:pt x="1482100" y="851986"/>
                  <a:pt x="1469418" y="848191"/>
                  <a:pt x="1484120" y="858693"/>
                </a:cubicBezTo>
                <a:cubicBezTo>
                  <a:pt x="1487575" y="861161"/>
                  <a:pt x="1491873" y="862205"/>
                  <a:pt x="1495514" y="864390"/>
                </a:cubicBezTo>
                <a:cubicBezTo>
                  <a:pt x="1501385" y="867913"/>
                  <a:pt x="1506110" y="873618"/>
                  <a:pt x="1512606" y="875784"/>
                </a:cubicBezTo>
                <a:cubicBezTo>
                  <a:pt x="1515454" y="876734"/>
                  <a:pt x="1518526" y="877175"/>
                  <a:pt x="1521151" y="878633"/>
                </a:cubicBezTo>
                <a:cubicBezTo>
                  <a:pt x="1527137" y="881958"/>
                  <a:pt x="1531747" y="887861"/>
                  <a:pt x="1538243" y="890027"/>
                </a:cubicBezTo>
                <a:cubicBezTo>
                  <a:pt x="1541092" y="890977"/>
                  <a:pt x="1544103" y="891533"/>
                  <a:pt x="1546789" y="892876"/>
                </a:cubicBezTo>
                <a:cubicBezTo>
                  <a:pt x="1549851" y="894407"/>
                  <a:pt x="1552661" y="896435"/>
                  <a:pt x="1555334" y="898573"/>
                </a:cubicBezTo>
                <a:cubicBezTo>
                  <a:pt x="1557431" y="900251"/>
                  <a:pt x="1558729" y="902888"/>
                  <a:pt x="1561032" y="904270"/>
                </a:cubicBezTo>
                <a:cubicBezTo>
                  <a:pt x="1563607" y="905815"/>
                  <a:pt x="1566729" y="906169"/>
                  <a:pt x="1569577" y="907119"/>
                </a:cubicBezTo>
                <a:cubicBezTo>
                  <a:pt x="1570527" y="909968"/>
                  <a:pt x="1570968" y="913040"/>
                  <a:pt x="1572426" y="915665"/>
                </a:cubicBezTo>
                <a:cubicBezTo>
                  <a:pt x="1575751" y="921650"/>
                  <a:pt x="1581655" y="926260"/>
                  <a:pt x="1583820" y="932756"/>
                </a:cubicBezTo>
                <a:lnTo>
                  <a:pt x="1589518" y="949848"/>
                </a:lnTo>
                <a:cubicBezTo>
                  <a:pt x="1590468" y="952697"/>
                  <a:pt x="1591777" y="955450"/>
                  <a:pt x="1592366" y="958394"/>
                </a:cubicBezTo>
                <a:cubicBezTo>
                  <a:pt x="1593448" y="963803"/>
                  <a:pt x="1595145" y="975348"/>
                  <a:pt x="1598063" y="981183"/>
                </a:cubicBezTo>
                <a:cubicBezTo>
                  <a:pt x="1599594" y="984245"/>
                  <a:pt x="1601862" y="986880"/>
                  <a:pt x="1603761" y="989728"/>
                </a:cubicBezTo>
                <a:cubicBezTo>
                  <a:pt x="1610437" y="1009761"/>
                  <a:pt x="1601751" y="985041"/>
                  <a:pt x="1612306" y="1009668"/>
                </a:cubicBezTo>
                <a:cubicBezTo>
                  <a:pt x="1614463" y="1014702"/>
                  <a:pt x="1615512" y="1023423"/>
                  <a:pt x="1620852" y="1026760"/>
                </a:cubicBezTo>
                <a:cubicBezTo>
                  <a:pt x="1625945" y="1029943"/>
                  <a:pt x="1637944" y="1032457"/>
                  <a:pt x="1637944" y="1032457"/>
                </a:cubicBezTo>
                <a:cubicBezTo>
                  <a:pt x="1639843" y="1035306"/>
                  <a:pt x="1641366" y="1038444"/>
                  <a:pt x="1643641" y="1041003"/>
                </a:cubicBezTo>
                <a:cubicBezTo>
                  <a:pt x="1648994" y="1047025"/>
                  <a:pt x="1656264" y="1051391"/>
                  <a:pt x="1660733" y="1058095"/>
                </a:cubicBezTo>
                <a:cubicBezTo>
                  <a:pt x="1664531" y="1063792"/>
                  <a:pt x="1667285" y="1070344"/>
                  <a:pt x="1672127" y="1075186"/>
                </a:cubicBezTo>
                <a:cubicBezTo>
                  <a:pt x="1685430" y="1088489"/>
                  <a:pt x="1675336" y="1079512"/>
                  <a:pt x="1689219" y="1089429"/>
                </a:cubicBezTo>
                <a:cubicBezTo>
                  <a:pt x="1693082" y="1092189"/>
                  <a:pt x="1696491" y="1095619"/>
                  <a:pt x="1700613" y="1097975"/>
                </a:cubicBezTo>
                <a:cubicBezTo>
                  <a:pt x="1705331" y="1100671"/>
                  <a:pt x="1719792" y="1102950"/>
                  <a:pt x="1723402" y="1103672"/>
                </a:cubicBezTo>
                <a:cubicBezTo>
                  <a:pt x="1725301" y="1106521"/>
                  <a:pt x="1726250" y="1110319"/>
                  <a:pt x="1729099" y="1112218"/>
                </a:cubicBezTo>
                <a:cubicBezTo>
                  <a:pt x="1732356" y="1114390"/>
                  <a:pt x="1736895" y="1113525"/>
                  <a:pt x="1740493" y="1115067"/>
                </a:cubicBezTo>
                <a:cubicBezTo>
                  <a:pt x="1743640" y="1116416"/>
                  <a:pt x="1746190" y="1118865"/>
                  <a:pt x="1749039" y="1120764"/>
                </a:cubicBezTo>
                <a:cubicBezTo>
                  <a:pt x="1753271" y="1127113"/>
                  <a:pt x="1754633" y="1130366"/>
                  <a:pt x="1760434" y="1135007"/>
                </a:cubicBezTo>
                <a:cubicBezTo>
                  <a:pt x="1763107" y="1137145"/>
                  <a:pt x="1766306" y="1138566"/>
                  <a:pt x="1768979" y="1140704"/>
                </a:cubicBezTo>
                <a:cubicBezTo>
                  <a:pt x="1775116" y="1145614"/>
                  <a:pt x="1784412" y="1158516"/>
                  <a:pt x="1786071" y="1163493"/>
                </a:cubicBezTo>
                <a:cubicBezTo>
                  <a:pt x="1787970" y="1169190"/>
                  <a:pt x="1790311" y="1174758"/>
                  <a:pt x="1791768" y="1180584"/>
                </a:cubicBezTo>
                <a:cubicBezTo>
                  <a:pt x="1792718" y="1184382"/>
                  <a:pt x="1790963" y="1190574"/>
                  <a:pt x="1794617" y="1191979"/>
                </a:cubicBezTo>
                <a:cubicBezTo>
                  <a:pt x="1805289" y="1196083"/>
                  <a:pt x="1817406" y="1193878"/>
                  <a:pt x="1828800" y="1194827"/>
                </a:cubicBezTo>
                <a:lnTo>
                  <a:pt x="1843043" y="1209070"/>
                </a:lnTo>
                <a:cubicBezTo>
                  <a:pt x="1844942" y="1210969"/>
                  <a:pt x="1847250" y="1212533"/>
                  <a:pt x="1848740" y="1214768"/>
                </a:cubicBezTo>
                <a:cubicBezTo>
                  <a:pt x="1850639" y="1217616"/>
                  <a:pt x="1851277" y="1221996"/>
                  <a:pt x="1854437" y="1223313"/>
                </a:cubicBezTo>
                <a:cubicBezTo>
                  <a:pt x="1863376" y="1227037"/>
                  <a:pt x="1873428" y="1227112"/>
                  <a:pt x="1882923" y="1229011"/>
                </a:cubicBezTo>
                <a:lnTo>
                  <a:pt x="1897166" y="1231859"/>
                </a:lnTo>
                <a:cubicBezTo>
                  <a:pt x="1903969" y="1252265"/>
                  <a:pt x="1894243" y="1228920"/>
                  <a:pt x="1908561" y="1246102"/>
                </a:cubicBezTo>
                <a:cubicBezTo>
                  <a:pt x="1911280" y="1249364"/>
                  <a:pt x="1911539" y="1254235"/>
                  <a:pt x="1914258" y="1257497"/>
                </a:cubicBezTo>
                <a:cubicBezTo>
                  <a:pt x="1916450" y="1260127"/>
                  <a:pt x="1920174" y="1261002"/>
                  <a:pt x="1922804" y="1263194"/>
                </a:cubicBezTo>
                <a:cubicBezTo>
                  <a:pt x="1925899" y="1265773"/>
                  <a:pt x="1928501" y="1268891"/>
                  <a:pt x="1931349" y="1271740"/>
                </a:cubicBezTo>
                <a:cubicBezTo>
                  <a:pt x="1932299" y="1274588"/>
                  <a:pt x="1933741" y="1277317"/>
                  <a:pt x="1934198" y="1280285"/>
                </a:cubicBezTo>
                <a:cubicBezTo>
                  <a:pt x="1935649" y="1289717"/>
                  <a:pt x="1933503" y="1299911"/>
                  <a:pt x="1937047" y="1308771"/>
                </a:cubicBezTo>
                <a:cubicBezTo>
                  <a:pt x="1941181" y="1319106"/>
                  <a:pt x="1952092" y="1322516"/>
                  <a:pt x="1959835" y="1328711"/>
                </a:cubicBezTo>
                <a:cubicBezTo>
                  <a:pt x="1961932" y="1330389"/>
                  <a:pt x="1963855" y="1332312"/>
                  <a:pt x="1965533" y="1334409"/>
                </a:cubicBezTo>
                <a:cubicBezTo>
                  <a:pt x="1967672" y="1337082"/>
                  <a:pt x="1968654" y="1340700"/>
                  <a:pt x="1971230" y="1342954"/>
                </a:cubicBezTo>
                <a:cubicBezTo>
                  <a:pt x="1984798" y="1354826"/>
                  <a:pt x="1985555" y="1353658"/>
                  <a:pt x="1999716" y="1357197"/>
                </a:cubicBezTo>
                <a:cubicBezTo>
                  <a:pt x="2001615" y="1359096"/>
                  <a:pt x="2003011" y="1361694"/>
                  <a:pt x="2005413" y="1362895"/>
                </a:cubicBezTo>
                <a:cubicBezTo>
                  <a:pt x="2008915" y="1364646"/>
                  <a:pt x="2013043" y="1364668"/>
                  <a:pt x="2016807" y="1365743"/>
                </a:cubicBezTo>
                <a:cubicBezTo>
                  <a:pt x="2019694" y="1366568"/>
                  <a:pt x="2022667" y="1367249"/>
                  <a:pt x="2025353" y="1368592"/>
                </a:cubicBezTo>
                <a:cubicBezTo>
                  <a:pt x="2028415" y="1370123"/>
                  <a:pt x="2030770" y="1372899"/>
                  <a:pt x="2033899" y="1374289"/>
                </a:cubicBezTo>
                <a:cubicBezTo>
                  <a:pt x="2039387" y="1376728"/>
                  <a:pt x="2045294" y="1378087"/>
                  <a:pt x="2050991" y="1379986"/>
                </a:cubicBezTo>
                <a:lnTo>
                  <a:pt x="2093720" y="1385683"/>
                </a:lnTo>
                <a:cubicBezTo>
                  <a:pt x="2094669" y="1394229"/>
                  <a:pt x="2088565" y="1408177"/>
                  <a:pt x="2096568" y="1411321"/>
                </a:cubicBezTo>
                <a:lnTo>
                  <a:pt x="2173480" y="1417018"/>
                </a:lnTo>
                <a:cubicBezTo>
                  <a:pt x="2174430" y="1420816"/>
                  <a:pt x="2174578" y="1424910"/>
                  <a:pt x="2176329" y="1428412"/>
                </a:cubicBezTo>
                <a:cubicBezTo>
                  <a:pt x="2177530" y="1430814"/>
                  <a:pt x="2179877" y="1432498"/>
                  <a:pt x="2182026" y="1434110"/>
                </a:cubicBezTo>
                <a:cubicBezTo>
                  <a:pt x="2187504" y="1438218"/>
                  <a:pt x="2192622" y="1443338"/>
                  <a:pt x="2199118" y="1445504"/>
                </a:cubicBezTo>
                <a:cubicBezTo>
                  <a:pt x="2212514" y="1449970"/>
                  <a:pt x="2204875" y="1447238"/>
                  <a:pt x="2221906" y="1454050"/>
                </a:cubicBezTo>
                <a:cubicBezTo>
                  <a:pt x="2241317" y="1473457"/>
                  <a:pt x="2229028" y="1460696"/>
                  <a:pt x="2236149" y="1465444"/>
                </a:cubicBezTo>
                <a:cubicBezTo>
                  <a:pt x="2243270" y="1470192"/>
                  <a:pt x="2258463" y="1478738"/>
                  <a:pt x="2264635" y="1482536"/>
                </a:cubicBezTo>
                <a:cubicBezTo>
                  <a:pt x="2270807" y="1486334"/>
                  <a:pt x="2266060" y="1484435"/>
                  <a:pt x="2273181" y="1488233"/>
                </a:cubicBezTo>
                <a:cubicBezTo>
                  <a:pt x="2280302" y="1492031"/>
                  <a:pt x="2301667" y="1497729"/>
                  <a:pt x="2307364" y="1505325"/>
                </a:cubicBezTo>
                <a:lnTo>
                  <a:pt x="2307364" y="1533810"/>
                </a:lnTo>
                <a:cubicBezTo>
                  <a:pt x="2320183" y="1539982"/>
                  <a:pt x="2358639" y="1539508"/>
                  <a:pt x="2384277" y="1542357"/>
                </a:cubicBezTo>
                <a:cubicBezTo>
                  <a:pt x="2388870" y="1546950"/>
                  <a:pt x="2394721" y="1553276"/>
                  <a:pt x="2407065" y="1556599"/>
                </a:cubicBezTo>
                <a:cubicBezTo>
                  <a:pt x="2419409" y="1559922"/>
                  <a:pt x="2455843" y="1562080"/>
                  <a:pt x="2458340" y="1562297"/>
                </a:cubicBezTo>
                <a:cubicBezTo>
                  <a:pt x="2466906" y="1563042"/>
                  <a:pt x="2475431" y="1564196"/>
                  <a:pt x="2483977" y="1565145"/>
                </a:cubicBezTo>
                <a:cubicBezTo>
                  <a:pt x="2491682" y="1572848"/>
                  <a:pt x="2492135" y="1575000"/>
                  <a:pt x="2506766" y="1576540"/>
                </a:cubicBezTo>
                <a:lnTo>
                  <a:pt x="2560890" y="1582237"/>
                </a:lnTo>
                <a:cubicBezTo>
                  <a:pt x="2576780" y="1592831"/>
                  <a:pt x="2563858" y="1586056"/>
                  <a:pt x="2592224" y="1590783"/>
                </a:cubicBezTo>
                <a:cubicBezTo>
                  <a:pt x="2596086" y="1591427"/>
                  <a:pt x="2599780" y="1592863"/>
                  <a:pt x="2603619" y="1593631"/>
                </a:cubicBezTo>
                <a:cubicBezTo>
                  <a:pt x="2609282" y="1594764"/>
                  <a:pt x="2615013" y="1595530"/>
                  <a:pt x="2620710" y="1596480"/>
                </a:cubicBezTo>
                <a:cubicBezTo>
                  <a:pt x="2621660" y="1599328"/>
                  <a:pt x="2622970" y="1602081"/>
                  <a:pt x="2623559" y="1605025"/>
                </a:cubicBezTo>
                <a:cubicBezTo>
                  <a:pt x="2625458" y="1609298"/>
                  <a:pt x="2625459" y="1618319"/>
                  <a:pt x="2632105" y="1622117"/>
                </a:cubicBezTo>
                <a:cubicBezTo>
                  <a:pt x="2638751" y="1625915"/>
                  <a:pt x="2657742" y="1624491"/>
                  <a:pt x="2663439" y="1627814"/>
                </a:cubicBezTo>
                <a:cubicBezTo>
                  <a:pt x="2664389" y="1632562"/>
                  <a:pt x="2665114" y="1637360"/>
                  <a:pt x="2666288" y="1642057"/>
                </a:cubicBezTo>
                <a:cubicBezTo>
                  <a:pt x="2668187" y="1646330"/>
                  <a:pt x="2640176" y="1648704"/>
                  <a:pt x="2674834" y="1653452"/>
                </a:cubicBezTo>
                <a:cubicBezTo>
                  <a:pt x="2709492" y="1658200"/>
                  <a:pt x="2852396" y="1666270"/>
                  <a:pt x="2888478" y="1670543"/>
                </a:cubicBezTo>
                <a:cubicBezTo>
                  <a:pt x="2919656" y="1680937"/>
                  <a:pt x="2883731" y="1676240"/>
                  <a:pt x="2891327" y="1679089"/>
                </a:cubicBezTo>
                <a:lnTo>
                  <a:pt x="2934056" y="1687635"/>
                </a:lnTo>
                <a:cubicBezTo>
                  <a:pt x="2935955" y="1691433"/>
                  <a:pt x="2940703" y="1692857"/>
                  <a:pt x="2939753" y="1699029"/>
                </a:cubicBezTo>
                <a:cubicBezTo>
                  <a:pt x="2938803" y="1705201"/>
                  <a:pt x="2932156" y="1716120"/>
                  <a:pt x="2928358" y="1724666"/>
                </a:cubicBezTo>
                <a:cubicBezTo>
                  <a:pt x="2947823" y="1731313"/>
                  <a:pt x="3035656" y="1735587"/>
                  <a:pt x="3056546" y="1738910"/>
                </a:cubicBezTo>
                <a:cubicBezTo>
                  <a:pt x="3093853" y="1751344"/>
                  <a:pt x="3039518" y="1731819"/>
                  <a:pt x="3070789" y="1747455"/>
                </a:cubicBezTo>
                <a:cubicBezTo>
                  <a:pt x="3076328" y="1750225"/>
                  <a:pt x="3099519" y="1752680"/>
                  <a:pt x="3102123" y="1753153"/>
                </a:cubicBezTo>
                <a:cubicBezTo>
                  <a:pt x="3114389" y="1755383"/>
                  <a:pt x="3111370" y="1755795"/>
                  <a:pt x="3122063" y="1758850"/>
                </a:cubicBezTo>
                <a:cubicBezTo>
                  <a:pt x="3125828" y="1759926"/>
                  <a:pt x="3129693" y="1760622"/>
                  <a:pt x="3133458" y="1761698"/>
                </a:cubicBezTo>
                <a:cubicBezTo>
                  <a:pt x="3136345" y="1762523"/>
                  <a:pt x="3139060" y="1763958"/>
                  <a:pt x="3142004" y="1764547"/>
                </a:cubicBezTo>
                <a:lnTo>
                  <a:pt x="3216067" y="1770244"/>
                </a:lnTo>
                <a:cubicBezTo>
                  <a:pt x="3217017" y="1773093"/>
                  <a:pt x="3216309" y="1777300"/>
                  <a:pt x="3218916" y="1778790"/>
                </a:cubicBezTo>
                <a:cubicBezTo>
                  <a:pt x="3223931" y="1781656"/>
                  <a:pt x="3230289" y="1780822"/>
                  <a:pt x="3236007" y="1781639"/>
                </a:cubicBezTo>
                <a:cubicBezTo>
                  <a:pt x="3243585" y="1782722"/>
                  <a:pt x="3251200" y="1783538"/>
                  <a:pt x="3258796" y="1784487"/>
                </a:cubicBezTo>
                <a:cubicBezTo>
                  <a:pt x="3261645" y="1786386"/>
                  <a:pt x="3264125" y="1789014"/>
                  <a:pt x="3267342" y="1790184"/>
                </a:cubicBezTo>
                <a:cubicBezTo>
                  <a:pt x="3274701" y="1792860"/>
                  <a:pt x="3284017" y="1790990"/>
                  <a:pt x="3290131" y="1795882"/>
                </a:cubicBezTo>
                <a:cubicBezTo>
                  <a:pt x="3294820" y="1799633"/>
                  <a:pt x="3293929" y="1807276"/>
                  <a:pt x="3295828" y="1812973"/>
                </a:cubicBezTo>
                <a:lnTo>
                  <a:pt x="3298677" y="1821519"/>
                </a:lnTo>
                <a:lnTo>
                  <a:pt x="3352800" y="1818670"/>
                </a:lnTo>
                <a:cubicBezTo>
                  <a:pt x="3353750" y="1821519"/>
                  <a:pt x="3352905" y="1825996"/>
                  <a:pt x="3355649" y="1827216"/>
                </a:cubicBezTo>
                <a:cubicBezTo>
                  <a:pt x="3362644" y="1830325"/>
                  <a:pt x="3370803" y="1829500"/>
                  <a:pt x="3378437" y="1830065"/>
                </a:cubicBezTo>
                <a:cubicBezTo>
                  <a:pt x="3396454" y="1831400"/>
                  <a:pt x="3414520" y="1831964"/>
                  <a:pt x="3432561" y="1832913"/>
                </a:cubicBezTo>
                <a:cubicBezTo>
                  <a:pt x="3443481" y="1836236"/>
                  <a:pt x="3435884" y="1846207"/>
                  <a:pt x="3443955" y="1850005"/>
                </a:cubicBezTo>
                <a:cubicBezTo>
                  <a:pt x="3452026" y="1853803"/>
                  <a:pt x="3472916" y="1853803"/>
                  <a:pt x="3480987" y="1855702"/>
                </a:cubicBezTo>
                <a:cubicBezTo>
                  <a:pt x="3484785" y="1857601"/>
                  <a:pt x="3488284" y="1860282"/>
                  <a:pt x="3492381" y="1861399"/>
                </a:cubicBezTo>
                <a:cubicBezTo>
                  <a:pt x="3498859" y="1863166"/>
                  <a:pt x="3505666" y="1863361"/>
                  <a:pt x="3512321" y="1864248"/>
                </a:cubicBezTo>
                <a:cubicBezTo>
                  <a:pt x="3531917" y="1866861"/>
                  <a:pt x="3540671" y="1867715"/>
                  <a:pt x="3560748" y="1869945"/>
                </a:cubicBezTo>
                <a:cubicBezTo>
                  <a:pt x="3569769" y="1872319"/>
                  <a:pt x="3539858" y="1879442"/>
                  <a:pt x="3549353" y="1881341"/>
                </a:cubicBezTo>
                <a:cubicBezTo>
                  <a:pt x="3558848" y="1883240"/>
                  <a:pt x="3603952" y="1877542"/>
                  <a:pt x="3617720" y="1881340"/>
                </a:cubicBezTo>
                <a:cubicBezTo>
                  <a:pt x="3631488" y="1885138"/>
                  <a:pt x="3610599" y="1898431"/>
                  <a:pt x="3631963" y="1904128"/>
                </a:cubicBezTo>
                <a:cubicBezTo>
                  <a:pt x="3653327" y="1909825"/>
                  <a:pt x="3707925" y="1911725"/>
                  <a:pt x="3745906" y="1915523"/>
                </a:cubicBezTo>
                <a:cubicBezTo>
                  <a:pt x="3746856" y="1919321"/>
                  <a:pt x="3745987" y="1924149"/>
                  <a:pt x="3748755" y="1926917"/>
                </a:cubicBezTo>
                <a:cubicBezTo>
                  <a:pt x="3751523" y="1929685"/>
                  <a:pt x="3756252" y="1929395"/>
                  <a:pt x="3760149" y="1929766"/>
                </a:cubicBezTo>
                <a:cubicBezTo>
                  <a:pt x="3776246" y="1931299"/>
                  <a:pt x="3792434" y="1931665"/>
                  <a:pt x="3808576" y="1932614"/>
                </a:cubicBezTo>
                <a:cubicBezTo>
                  <a:pt x="3813324" y="1933564"/>
                  <a:pt x="3818615" y="1933061"/>
                  <a:pt x="3822819" y="1935463"/>
                </a:cubicBezTo>
                <a:cubicBezTo>
                  <a:pt x="3825791" y="1937162"/>
                  <a:pt x="3825174" y="1943266"/>
                  <a:pt x="3828516" y="1944009"/>
                </a:cubicBezTo>
                <a:cubicBezTo>
                  <a:pt x="3843375" y="1947311"/>
                  <a:pt x="3858901" y="1945908"/>
                  <a:pt x="3874093" y="1946857"/>
                </a:cubicBezTo>
                <a:cubicBezTo>
                  <a:pt x="3875043" y="1949706"/>
                  <a:pt x="3875066" y="1953058"/>
                  <a:pt x="3876942" y="1955403"/>
                </a:cubicBezTo>
                <a:cubicBezTo>
                  <a:pt x="3885322" y="1965878"/>
                  <a:pt x="3915100" y="1966035"/>
                  <a:pt x="3919671" y="1966797"/>
                </a:cubicBezTo>
                <a:cubicBezTo>
                  <a:pt x="3920621" y="1970595"/>
                  <a:pt x="3907802" y="1975343"/>
                  <a:pt x="3922520" y="1978192"/>
                </a:cubicBezTo>
                <a:cubicBezTo>
                  <a:pt x="3937238" y="1981041"/>
                  <a:pt x="3993259" y="1979616"/>
                  <a:pt x="4007977" y="1983889"/>
                </a:cubicBezTo>
                <a:cubicBezTo>
                  <a:pt x="4022695" y="1988162"/>
                  <a:pt x="4009876" y="1997182"/>
                  <a:pt x="4010826" y="2003829"/>
                </a:cubicBezTo>
                <a:lnTo>
                  <a:pt x="4569151" y="2009526"/>
                </a:lnTo>
                <a:lnTo>
                  <a:pt x="4560606" y="2114925"/>
                </a:lnTo>
                <a:lnTo>
                  <a:pt x="5056262" y="2120621"/>
                </a:lnTo>
              </a:path>
            </a:pathLst>
          </a:cu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pSp>
        <p:nvGrpSpPr>
          <p:cNvPr id="127036" name="Group 47117"/>
          <p:cNvGrpSpPr>
            <a:grpSpLocks/>
          </p:cNvGrpSpPr>
          <p:nvPr/>
        </p:nvGrpSpPr>
        <p:grpSpPr bwMode="auto">
          <a:xfrm>
            <a:off x="2147888" y="2768600"/>
            <a:ext cx="4906962" cy="2184400"/>
            <a:chOff x="2148507" y="2768801"/>
            <a:chExt cx="4906640" cy="2184199"/>
          </a:xfrm>
        </p:grpSpPr>
        <p:grpSp>
          <p:nvGrpSpPr>
            <p:cNvPr id="127039" name="Group 47115"/>
            <p:cNvGrpSpPr>
              <a:grpSpLocks/>
            </p:cNvGrpSpPr>
            <p:nvPr/>
          </p:nvGrpSpPr>
          <p:grpSpPr bwMode="auto">
            <a:xfrm>
              <a:off x="2148507" y="2768801"/>
              <a:ext cx="3556774" cy="2032726"/>
              <a:chOff x="2148507" y="2768801"/>
              <a:chExt cx="3556774" cy="2032726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 flipV="1">
                <a:off x="2148507" y="276880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315183" y="2967221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V="1">
                <a:off x="2326295" y="280531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2338995" y="282118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V="1">
                <a:off x="2392966" y="287356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V="1">
                <a:off x="2904108" y="313865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V="1">
                <a:off x="3013637" y="326405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V="1">
                <a:off x="2327882" y="3048175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2380267" y="3230722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2486622" y="328945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V="1">
                <a:off x="2545356" y="3305327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V="1">
                <a:off x="2712032" y="357835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V="1">
                <a:off x="2915219" y="3743436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3610498" y="380851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V="1">
                <a:off x="3505730" y="4149799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3559702" y="4208532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V="1">
                <a:off x="3747014" y="4348219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3918453" y="4081543"/>
                <a:ext cx="53971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3920041" y="4094242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3931152" y="4111702"/>
                <a:ext cx="53971" cy="74606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3794636" y="436091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3812098" y="437044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3862895" y="4389490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3905754" y="439901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3883530" y="438949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V="1">
                <a:off x="3912103" y="4397426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flipV="1">
                <a:off x="3954964" y="440695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V="1">
                <a:off x="3931152" y="4397426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3959725" y="4125989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4000998" y="4135513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3978774" y="4125989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4039095" y="415773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4056557" y="416726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4115290" y="418472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4150213" y="420535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V="1">
                <a:off x="4216884" y="425139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V="1">
                <a:off x="4193073" y="4241865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V="1">
                <a:off x="4253394" y="427520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flipV="1">
                <a:off x="4270855" y="428472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flipV="1">
                <a:off x="4232757" y="426726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V="1">
                <a:off x="3999411" y="4421237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4047033" y="442123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flipV="1">
                <a:off x="4072431" y="4421237"/>
                <a:ext cx="55558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4299428" y="4287899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4310540" y="430218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4342288" y="430377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4405784" y="432282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4432769" y="432440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4161325" y="442917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4197835" y="4443460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V="1">
                <a:off x="4269268" y="4456159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4297841" y="4462508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V="1">
                <a:off x="4259744" y="444346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4289904" y="4456159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V="1">
                <a:off x="4310540" y="4468858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4526426" y="452600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4510552" y="434028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4531188" y="4349806"/>
                <a:ext cx="53971" cy="74606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4556586" y="436091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flipV="1">
                <a:off x="4551825" y="4356155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4607383" y="437996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V="1">
                <a:off x="4621670" y="439742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4634369" y="440695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V="1">
                <a:off x="4545475" y="452600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4551825" y="4533939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flipV="1">
                <a:off x="4569285" y="4540288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4591509" y="454981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4607383" y="456886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4648655" y="457362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V="1">
                <a:off x="4686753" y="4583147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4753423" y="442123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flipV="1">
                <a:off x="4821682" y="442123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flipV="1">
                <a:off x="4864541" y="444346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4675641" y="441330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V="1">
                <a:off x="4664529" y="4413300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4681991" y="4421237"/>
                <a:ext cx="53971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V="1">
                <a:off x="4707389" y="4586322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4729613" y="459267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V="1">
                <a:off x="4759773" y="4587909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4783584" y="4589497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flipV="1">
                <a:off x="4805808" y="458949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4831206" y="4592671"/>
                <a:ext cx="55558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V="1">
                <a:off x="4859779" y="4603782"/>
                <a:ext cx="55558" cy="74606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V="1">
                <a:off x="4883590" y="461330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V="1">
                <a:off x="4848667" y="460219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V="1">
                <a:off x="4902639" y="461648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4918513" y="4629180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V="1">
                <a:off x="4940736" y="4629180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4961373" y="4637117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V="1">
                <a:off x="5075665" y="4659340"/>
                <a:ext cx="53971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4893114" y="447679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V="1">
                <a:off x="4920100" y="4481556"/>
                <a:ext cx="55558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4940736" y="448949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V="1">
                <a:off x="4985183" y="449266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5034393" y="450060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5077252" y="4516478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5104238" y="4516478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V="1">
                <a:off x="5155035" y="451647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flipV="1">
                <a:off x="5182020" y="453076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flipV="1">
                <a:off x="5220118" y="454822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flipV="1">
                <a:off x="5262978" y="457044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5169321" y="466410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5220118" y="467045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5261390" y="468156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flipV="1">
                <a:off x="5323299" y="458949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5335998" y="471013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V="1">
                <a:off x="5553471" y="464505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5585219" y="466251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flipV="1">
                <a:off x="5651889" y="466251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5410605" y="4726009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5445528" y="472918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040" name="Group 47116"/>
            <p:cNvGrpSpPr>
              <a:grpSpLocks/>
            </p:cNvGrpSpPr>
            <p:nvPr/>
          </p:nvGrpSpPr>
          <p:grpSpPr bwMode="auto">
            <a:xfrm>
              <a:off x="5527692" y="4700282"/>
              <a:ext cx="1527455" cy="252718"/>
              <a:chOff x="5527692" y="4700282"/>
              <a:chExt cx="1527455" cy="252718"/>
            </a:xfrm>
          </p:grpSpPr>
          <p:cxnSp>
            <p:nvCxnSpPr>
              <p:cNvPr id="215" name="Straight Connector 214"/>
              <p:cNvCxnSpPr/>
              <p:nvPr/>
            </p:nvCxnSpPr>
            <p:spPr>
              <a:xfrm flipV="1">
                <a:off x="5528072" y="476251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5566169" y="479426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5797929" y="4700611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5853489" y="471648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5880474" y="474188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5818566" y="4830774"/>
                <a:ext cx="53971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5907460" y="482918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6032864" y="475616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6183667" y="4754581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6253512" y="476251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6563054" y="4867283"/>
                <a:ext cx="55559" cy="74606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6655123" y="487998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6701158" y="4878395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7001176" y="487204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115" name="Oval 47114"/>
          <p:cNvSpPr/>
          <p:nvPr/>
        </p:nvSpPr>
        <p:spPr>
          <a:xfrm>
            <a:off x="2795588" y="2455863"/>
            <a:ext cx="128587" cy="128587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4794250" y="2455863"/>
            <a:ext cx="128588" cy="128587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3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Box 84"/>
          <p:cNvSpPr txBox="1">
            <a:spLocks noChangeArrowheads="1"/>
          </p:cNvSpPr>
          <p:nvPr/>
        </p:nvSpPr>
        <p:spPr bwMode="auto">
          <a:xfrm>
            <a:off x="968375" y="5410200"/>
            <a:ext cx="16589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N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  RT/TMZ/PIb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  RT/TMZ/BEV</a:t>
            </a:r>
          </a:p>
        </p:txBody>
      </p:sp>
      <p:sp>
        <p:nvSpPr>
          <p:cNvPr id="128003" name="Text Box 2"/>
          <p:cNvSpPr txBox="1">
            <a:spLocks noChangeArrowheads="1"/>
          </p:cNvSpPr>
          <p:nvPr/>
        </p:nvSpPr>
        <p:spPr bwMode="auto">
          <a:xfrm>
            <a:off x="0" y="428625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 smtClean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 smtClean="0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 smtClean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65338" y="2617788"/>
            <a:ext cx="3214687" cy="1616075"/>
          </a:xfrm>
          <a:custGeom>
            <a:avLst/>
            <a:gdLst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895600 w 3215756"/>
              <a:gd name="connsiteY212" fmla="*/ 1500187 h 1616869"/>
              <a:gd name="connsiteX213" fmla="*/ 2902744 w 3215756"/>
              <a:gd name="connsiteY213" fmla="*/ 1502569 h 1616869"/>
              <a:gd name="connsiteX214" fmla="*/ 2909887 w 3215756"/>
              <a:gd name="connsiteY214" fmla="*/ 1507331 h 1616869"/>
              <a:gd name="connsiteX215" fmla="*/ 2933700 w 3215756"/>
              <a:gd name="connsiteY215" fmla="*/ 1512094 h 1616869"/>
              <a:gd name="connsiteX216" fmla="*/ 2959894 w 3215756"/>
              <a:gd name="connsiteY216" fmla="*/ 1519237 h 1616869"/>
              <a:gd name="connsiteX217" fmla="*/ 3005137 w 3215756"/>
              <a:gd name="connsiteY217" fmla="*/ 1526381 h 1616869"/>
              <a:gd name="connsiteX218" fmla="*/ 3024187 w 3215756"/>
              <a:gd name="connsiteY218" fmla="*/ 1533525 h 1616869"/>
              <a:gd name="connsiteX219" fmla="*/ 3033712 w 3215756"/>
              <a:gd name="connsiteY219" fmla="*/ 1535906 h 1616869"/>
              <a:gd name="connsiteX220" fmla="*/ 3043237 w 3215756"/>
              <a:gd name="connsiteY220" fmla="*/ 1540669 h 1616869"/>
              <a:gd name="connsiteX221" fmla="*/ 3064669 w 3215756"/>
              <a:gd name="connsiteY221" fmla="*/ 1547812 h 1616869"/>
              <a:gd name="connsiteX222" fmla="*/ 3071812 w 3215756"/>
              <a:gd name="connsiteY222" fmla="*/ 1554956 h 1616869"/>
              <a:gd name="connsiteX223" fmla="*/ 3086100 w 3215756"/>
              <a:gd name="connsiteY223" fmla="*/ 1564481 h 1616869"/>
              <a:gd name="connsiteX224" fmla="*/ 3100387 w 3215756"/>
              <a:gd name="connsiteY224" fmla="*/ 1578769 h 1616869"/>
              <a:gd name="connsiteX225" fmla="*/ 3107531 w 3215756"/>
              <a:gd name="connsiteY225" fmla="*/ 1585912 h 1616869"/>
              <a:gd name="connsiteX226" fmla="*/ 3117056 w 3215756"/>
              <a:gd name="connsiteY226" fmla="*/ 1588294 h 1616869"/>
              <a:gd name="connsiteX227" fmla="*/ 3150394 w 3215756"/>
              <a:gd name="connsiteY227" fmla="*/ 1602581 h 1616869"/>
              <a:gd name="connsiteX228" fmla="*/ 3207544 w 3215756"/>
              <a:gd name="connsiteY228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902744 w 3215756"/>
              <a:gd name="connsiteY212" fmla="*/ 1502569 h 1616869"/>
              <a:gd name="connsiteX213" fmla="*/ 2909887 w 3215756"/>
              <a:gd name="connsiteY213" fmla="*/ 1507331 h 1616869"/>
              <a:gd name="connsiteX214" fmla="*/ 2933700 w 3215756"/>
              <a:gd name="connsiteY214" fmla="*/ 1512094 h 1616869"/>
              <a:gd name="connsiteX215" fmla="*/ 2959894 w 3215756"/>
              <a:gd name="connsiteY215" fmla="*/ 1519237 h 1616869"/>
              <a:gd name="connsiteX216" fmla="*/ 3005137 w 3215756"/>
              <a:gd name="connsiteY216" fmla="*/ 1526381 h 1616869"/>
              <a:gd name="connsiteX217" fmla="*/ 3024187 w 3215756"/>
              <a:gd name="connsiteY217" fmla="*/ 1533525 h 1616869"/>
              <a:gd name="connsiteX218" fmla="*/ 3033712 w 3215756"/>
              <a:gd name="connsiteY218" fmla="*/ 1535906 h 1616869"/>
              <a:gd name="connsiteX219" fmla="*/ 3043237 w 3215756"/>
              <a:gd name="connsiteY219" fmla="*/ 1540669 h 1616869"/>
              <a:gd name="connsiteX220" fmla="*/ 3064669 w 3215756"/>
              <a:gd name="connsiteY220" fmla="*/ 1547812 h 1616869"/>
              <a:gd name="connsiteX221" fmla="*/ 3071812 w 3215756"/>
              <a:gd name="connsiteY221" fmla="*/ 1554956 h 1616869"/>
              <a:gd name="connsiteX222" fmla="*/ 3086100 w 3215756"/>
              <a:gd name="connsiteY222" fmla="*/ 1564481 h 1616869"/>
              <a:gd name="connsiteX223" fmla="*/ 3100387 w 3215756"/>
              <a:gd name="connsiteY223" fmla="*/ 1578769 h 1616869"/>
              <a:gd name="connsiteX224" fmla="*/ 3107531 w 3215756"/>
              <a:gd name="connsiteY224" fmla="*/ 1585912 h 1616869"/>
              <a:gd name="connsiteX225" fmla="*/ 3117056 w 3215756"/>
              <a:gd name="connsiteY225" fmla="*/ 1588294 h 1616869"/>
              <a:gd name="connsiteX226" fmla="*/ 3150394 w 3215756"/>
              <a:gd name="connsiteY226" fmla="*/ 1602581 h 1616869"/>
              <a:gd name="connsiteX227" fmla="*/ 3207544 w 3215756"/>
              <a:gd name="connsiteY227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902744 w 3215756"/>
              <a:gd name="connsiteY212" fmla="*/ 1502569 h 1616869"/>
              <a:gd name="connsiteX213" fmla="*/ 2933700 w 3215756"/>
              <a:gd name="connsiteY213" fmla="*/ 1512094 h 1616869"/>
              <a:gd name="connsiteX214" fmla="*/ 2959894 w 3215756"/>
              <a:gd name="connsiteY214" fmla="*/ 1519237 h 1616869"/>
              <a:gd name="connsiteX215" fmla="*/ 3005137 w 3215756"/>
              <a:gd name="connsiteY215" fmla="*/ 1526381 h 1616869"/>
              <a:gd name="connsiteX216" fmla="*/ 3024187 w 3215756"/>
              <a:gd name="connsiteY216" fmla="*/ 1533525 h 1616869"/>
              <a:gd name="connsiteX217" fmla="*/ 3033712 w 3215756"/>
              <a:gd name="connsiteY217" fmla="*/ 1535906 h 1616869"/>
              <a:gd name="connsiteX218" fmla="*/ 3043237 w 3215756"/>
              <a:gd name="connsiteY218" fmla="*/ 1540669 h 1616869"/>
              <a:gd name="connsiteX219" fmla="*/ 3064669 w 3215756"/>
              <a:gd name="connsiteY219" fmla="*/ 1547812 h 1616869"/>
              <a:gd name="connsiteX220" fmla="*/ 3071812 w 3215756"/>
              <a:gd name="connsiteY220" fmla="*/ 1554956 h 1616869"/>
              <a:gd name="connsiteX221" fmla="*/ 3086100 w 3215756"/>
              <a:gd name="connsiteY221" fmla="*/ 1564481 h 1616869"/>
              <a:gd name="connsiteX222" fmla="*/ 3100387 w 3215756"/>
              <a:gd name="connsiteY222" fmla="*/ 1578769 h 1616869"/>
              <a:gd name="connsiteX223" fmla="*/ 3107531 w 3215756"/>
              <a:gd name="connsiteY223" fmla="*/ 1585912 h 1616869"/>
              <a:gd name="connsiteX224" fmla="*/ 3117056 w 3215756"/>
              <a:gd name="connsiteY224" fmla="*/ 1588294 h 1616869"/>
              <a:gd name="connsiteX225" fmla="*/ 3150394 w 3215756"/>
              <a:gd name="connsiteY225" fmla="*/ 1602581 h 1616869"/>
              <a:gd name="connsiteX226" fmla="*/ 3207544 w 3215756"/>
              <a:gd name="connsiteY226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917032 w 3215756"/>
              <a:gd name="connsiteY212" fmla="*/ 1500188 h 1616869"/>
              <a:gd name="connsiteX213" fmla="*/ 2933700 w 3215756"/>
              <a:gd name="connsiteY213" fmla="*/ 1512094 h 1616869"/>
              <a:gd name="connsiteX214" fmla="*/ 2959894 w 3215756"/>
              <a:gd name="connsiteY214" fmla="*/ 1519237 h 1616869"/>
              <a:gd name="connsiteX215" fmla="*/ 3005137 w 3215756"/>
              <a:gd name="connsiteY215" fmla="*/ 1526381 h 1616869"/>
              <a:gd name="connsiteX216" fmla="*/ 3024187 w 3215756"/>
              <a:gd name="connsiteY216" fmla="*/ 1533525 h 1616869"/>
              <a:gd name="connsiteX217" fmla="*/ 3033712 w 3215756"/>
              <a:gd name="connsiteY217" fmla="*/ 1535906 h 1616869"/>
              <a:gd name="connsiteX218" fmla="*/ 3043237 w 3215756"/>
              <a:gd name="connsiteY218" fmla="*/ 1540669 h 1616869"/>
              <a:gd name="connsiteX219" fmla="*/ 3064669 w 3215756"/>
              <a:gd name="connsiteY219" fmla="*/ 1547812 h 1616869"/>
              <a:gd name="connsiteX220" fmla="*/ 3071812 w 3215756"/>
              <a:gd name="connsiteY220" fmla="*/ 1554956 h 1616869"/>
              <a:gd name="connsiteX221" fmla="*/ 3086100 w 3215756"/>
              <a:gd name="connsiteY221" fmla="*/ 1564481 h 1616869"/>
              <a:gd name="connsiteX222" fmla="*/ 3100387 w 3215756"/>
              <a:gd name="connsiteY222" fmla="*/ 1578769 h 1616869"/>
              <a:gd name="connsiteX223" fmla="*/ 3107531 w 3215756"/>
              <a:gd name="connsiteY223" fmla="*/ 1585912 h 1616869"/>
              <a:gd name="connsiteX224" fmla="*/ 3117056 w 3215756"/>
              <a:gd name="connsiteY224" fmla="*/ 1588294 h 1616869"/>
              <a:gd name="connsiteX225" fmla="*/ 3150394 w 3215756"/>
              <a:gd name="connsiteY225" fmla="*/ 1602581 h 1616869"/>
              <a:gd name="connsiteX226" fmla="*/ 3207544 w 3215756"/>
              <a:gd name="connsiteY226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917032 w 3215756"/>
              <a:gd name="connsiteY212" fmla="*/ 1500188 h 1616869"/>
              <a:gd name="connsiteX213" fmla="*/ 2933700 w 3215756"/>
              <a:gd name="connsiteY213" fmla="*/ 1512094 h 1616869"/>
              <a:gd name="connsiteX214" fmla="*/ 2959894 w 3215756"/>
              <a:gd name="connsiteY214" fmla="*/ 1519237 h 1616869"/>
              <a:gd name="connsiteX215" fmla="*/ 3005137 w 3215756"/>
              <a:gd name="connsiteY215" fmla="*/ 1526381 h 1616869"/>
              <a:gd name="connsiteX216" fmla="*/ 3024187 w 3215756"/>
              <a:gd name="connsiteY216" fmla="*/ 1533525 h 1616869"/>
              <a:gd name="connsiteX217" fmla="*/ 3033712 w 3215756"/>
              <a:gd name="connsiteY217" fmla="*/ 1535906 h 1616869"/>
              <a:gd name="connsiteX218" fmla="*/ 3043237 w 3215756"/>
              <a:gd name="connsiteY218" fmla="*/ 1540669 h 1616869"/>
              <a:gd name="connsiteX219" fmla="*/ 3064669 w 3215756"/>
              <a:gd name="connsiteY219" fmla="*/ 1547812 h 1616869"/>
              <a:gd name="connsiteX220" fmla="*/ 3071812 w 3215756"/>
              <a:gd name="connsiteY220" fmla="*/ 1554956 h 1616869"/>
              <a:gd name="connsiteX221" fmla="*/ 3086100 w 3215756"/>
              <a:gd name="connsiteY221" fmla="*/ 1564481 h 1616869"/>
              <a:gd name="connsiteX222" fmla="*/ 3100387 w 3215756"/>
              <a:gd name="connsiteY222" fmla="*/ 1578769 h 1616869"/>
              <a:gd name="connsiteX223" fmla="*/ 3107531 w 3215756"/>
              <a:gd name="connsiteY223" fmla="*/ 1585912 h 1616869"/>
              <a:gd name="connsiteX224" fmla="*/ 3117056 w 3215756"/>
              <a:gd name="connsiteY224" fmla="*/ 1588294 h 1616869"/>
              <a:gd name="connsiteX225" fmla="*/ 3150394 w 3215756"/>
              <a:gd name="connsiteY225" fmla="*/ 1602581 h 1616869"/>
              <a:gd name="connsiteX226" fmla="*/ 3207544 w 3215756"/>
              <a:gd name="connsiteY226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917032 w 3215756"/>
              <a:gd name="connsiteY212" fmla="*/ 1500188 h 1616869"/>
              <a:gd name="connsiteX213" fmla="*/ 2933700 w 3215756"/>
              <a:gd name="connsiteY213" fmla="*/ 1512094 h 1616869"/>
              <a:gd name="connsiteX214" fmla="*/ 2959894 w 3215756"/>
              <a:gd name="connsiteY214" fmla="*/ 1519237 h 1616869"/>
              <a:gd name="connsiteX215" fmla="*/ 3005137 w 3215756"/>
              <a:gd name="connsiteY215" fmla="*/ 1526381 h 1616869"/>
              <a:gd name="connsiteX216" fmla="*/ 3024187 w 3215756"/>
              <a:gd name="connsiteY216" fmla="*/ 1533525 h 1616869"/>
              <a:gd name="connsiteX217" fmla="*/ 3033712 w 3215756"/>
              <a:gd name="connsiteY217" fmla="*/ 1535906 h 1616869"/>
              <a:gd name="connsiteX218" fmla="*/ 3043237 w 3215756"/>
              <a:gd name="connsiteY218" fmla="*/ 1540669 h 1616869"/>
              <a:gd name="connsiteX219" fmla="*/ 3064669 w 3215756"/>
              <a:gd name="connsiteY219" fmla="*/ 1547812 h 1616869"/>
              <a:gd name="connsiteX220" fmla="*/ 3071812 w 3215756"/>
              <a:gd name="connsiteY220" fmla="*/ 1554956 h 1616869"/>
              <a:gd name="connsiteX221" fmla="*/ 3086100 w 3215756"/>
              <a:gd name="connsiteY221" fmla="*/ 1564481 h 1616869"/>
              <a:gd name="connsiteX222" fmla="*/ 3100387 w 3215756"/>
              <a:gd name="connsiteY222" fmla="*/ 1578769 h 1616869"/>
              <a:gd name="connsiteX223" fmla="*/ 3107531 w 3215756"/>
              <a:gd name="connsiteY223" fmla="*/ 1585912 h 1616869"/>
              <a:gd name="connsiteX224" fmla="*/ 3117056 w 3215756"/>
              <a:gd name="connsiteY224" fmla="*/ 1588294 h 1616869"/>
              <a:gd name="connsiteX225" fmla="*/ 3150394 w 3215756"/>
              <a:gd name="connsiteY225" fmla="*/ 1602581 h 1616869"/>
              <a:gd name="connsiteX226" fmla="*/ 3207544 w 3215756"/>
              <a:gd name="connsiteY226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21644 w 3215756"/>
              <a:gd name="connsiteY114" fmla="*/ 809625 h 1616869"/>
              <a:gd name="connsiteX115" fmla="*/ 1724025 w 3215756"/>
              <a:gd name="connsiteY115" fmla="*/ 816769 h 1616869"/>
              <a:gd name="connsiteX116" fmla="*/ 1733550 w 3215756"/>
              <a:gd name="connsiteY116" fmla="*/ 831056 h 1616869"/>
              <a:gd name="connsiteX117" fmla="*/ 1745456 w 3215756"/>
              <a:gd name="connsiteY117" fmla="*/ 845344 h 1616869"/>
              <a:gd name="connsiteX118" fmla="*/ 1766887 w 3215756"/>
              <a:gd name="connsiteY118" fmla="*/ 847725 h 1616869"/>
              <a:gd name="connsiteX119" fmla="*/ 1781175 w 3215756"/>
              <a:gd name="connsiteY119" fmla="*/ 850106 h 1616869"/>
              <a:gd name="connsiteX120" fmla="*/ 1783556 w 3215756"/>
              <a:gd name="connsiteY120" fmla="*/ 857250 h 1616869"/>
              <a:gd name="connsiteX121" fmla="*/ 1788319 w 3215756"/>
              <a:gd name="connsiteY121" fmla="*/ 873919 h 1616869"/>
              <a:gd name="connsiteX122" fmla="*/ 1793081 w 3215756"/>
              <a:gd name="connsiteY122" fmla="*/ 881062 h 1616869"/>
              <a:gd name="connsiteX123" fmla="*/ 1797844 w 3215756"/>
              <a:gd name="connsiteY123" fmla="*/ 895350 h 1616869"/>
              <a:gd name="connsiteX124" fmla="*/ 1804987 w 3215756"/>
              <a:gd name="connsiteY124" fmla="*/ 909637 h 1616869"/>
              <a:gd name="connsiteX125" fmla="*/ 1812131 w 3215756"/>
              <a:gd name="connsiteY125" fmla="*/ 914400 h 1616869"/>
              <a:gd name="connsiteX126" fmla="*/ 1824037 w 3215756"/>
              <a:gd name="connsiteY126" fmla="*/ 926306 h 1616869"/>
              <a:gd name="connsiteX127" fmla="*/ 1835944 w 3215756"/>
              <a:gd name="connsiteY127" fmla="*/ 938212 h 1616869"/>
              <a:gd name="connsiteX128" fmla="*/ 1850231 w 3215756"/>
              <a:gd name="connsiteY128" fmla="*/ 959644 h 1616869"/>
              <a:gd name="connsiteX129" fmla="*/ 1854994 w 3215756"/>
              <a:gd name="connsiteY129" fmla="*/ 966787 h 1616869"/>
              <a:gd name="connsiteX130" fmla="*/ 1862137 w 3215756"/>
              <a:gd name="connsiteY130" fmla="*/ 969169 h 1616869"/>
              <a:gd name="connsiteX131" fmla="*/ 1878806 w 3215756"/>
              <a:gd name="connsiteY131" fmla="*/ 985837 h 1616869"/>
              <a:gd name="connsiteX132" fmla="*/ 1883569 w 3215756"/>
              <a:gd name="connsiteY132" fmla="*/ 992981 h 1616869"/>
              <a:gd name="connsiteX133" fmla="*/ 1890712 w 3215756"/>
              <a:gd name="connsiteY133" fmla="*/ 997744 h 1616869"/>
              <a:gd name="connsiteX134" fmla="*/ 1900237 w 3215756"/>
              <a:gd name="connsiteY134" fmla="*/ 1012031 h 1616869"/>
              <a:gd name="connsiteX135" fmla="*/ 1914525 w 3215756"/>
              <a:gd name="connsiteY135" fmla="*/ 1021556 h 1616869"/>
              <a:gd name="connsiteX136" fmla="*/ 1928812 w 3215756"/>
              <a:gd name="connsiteY136" fmla="*/ 1042987 h 1616869"/>
              <a:gd name="connsiteX137" fmla="*/ 1933575 w 3215756"/>
              <a:gd name="connsiteY137" fmla="*/ 1050131 h 1616869"/>
              <a:gd name="connsiteX138" fmla="*/ 1940719 w 3215756"/>
              <a:gd name="connsiteY138" fmla="*/ 1052512 h 1616869"/>
              <a:gd name="connsiteX139" fmla="*/ 1943100 w 3215756"/>
              <a:gd name="connsiteY139" fmla="*/ 1059656 h 1616869"/>
              <a:gd name="connsiteX140" fmla="*/ 1957387 w 3215756"/>
              <a:gd name="connsiteY140" fmla="*/ 1069181 h 1616869"/>
              <a:gd name="connsiteX141" fmla="*/ 1964531 w 3215756"/>
              <a:gd name="connsiteY141" fmla="*/ 1076325 h 1616869"/>
              <a:gd name="connsiteX142" fmla="*/ 1971675 w 3215756"/>
              <a:gd name="connsiteY142" fmla="*/ 1078706 h 1616869"/>
              <a:gd name="connsiteX143" fmla="*/ 1978819 w 3215756"/>
              <a:gd name="connsiteY143" fmla="*/ 1083469 h 1616869"/>
              <a:gd name="connsiteX144" fmla="*/ 1993106 w 3215756"/>
              <a:gd name="connsiteY144" fmla="*/ 1088231 h 1616869"/>
              <a:gd name="connsiteX145" fmla="*/ 2009775 w 3215756"/>
              <a:gd name="connsiteY145" fmla="*/ 1097756 h 1616869"/>
              <a:gd name="connsiteX146" fmla="*/ 2031206 w 3215756"/>
              <a:gd name="connsiteY146" fmla="*/ 1109662 h 1616869"/>
              <a:gd name="connsiteX147" fmla="*/ 2038350 w 3215756"/>
              <a:gd name="connsiteY147" fmla="*/ 1114425 h 1616869"/>
              <a:gd name="connsiteX148" fmla="*/ 2055019 w 3215756"/>
              <a:gd name="connsiteY148" fmla="*/ 1119187 h 1616869"/>
              <a:gd name="connsiteX149" fmla="*/ 2062162 w 3215756"/>
              <a:gd name="connsiteY149" fmla="*/ 1121569 h 1616869"/>
              <a:gd name="connsiteX150" fmla="*/ 2081212 w 3215756"/>
              <a:gd name="connsiteY150" fmla="*/ 1126331 h 1616869"/>
              <a:gd name="connsiteX151" fmla="*/ 2088356 w 3215756"/>
              <a:gd name="connsiteY151" fmla="*/ 1131094 h 1616869"/>
              <a:gd name="connsiteX152" fmla="*/ 2095500 w 3215756"/>
              <a:gd name="connsiteY152" fmla="*/ 1133475 h 1616869"/>
              <a:gd name="connsiteX153" fmla="*/ 2097881 w 3215756"/>
              <a:gd name="connsiteY153" fmla="*/ 1140619 h 1616869"/>
              <a:gd name="connsiteX154" fmla="*/ 2119312 w 3215756"/>
              <a:gd name="connsiteY154" fmla="*/ 1152525 h 1616869"/>
              <a:gd name="connsiteX155" fmla="*/ 2124075 w 3215756"/>
              <a:gd name="connsiteY155" fmla="*/ 1159669 h 1616869"/>
              <a:gd name="connsiteX156" fmla="*/ 2138362 w 3215756"/>
              <a:gd name="connsiteY156" fmla="*/ 1169194 h 1616869"/>
              <a:gd name="connsiteX157" fmla="*/ 2147887 w 3215756"/>
              <a:gd name="connsiteY157" fmla="*/ 1181100 h 1616869"/>
              <a:gd name="connsiteX158" fmla="*/ 2152650 w 3215756"/>
              <a:gd name="connsiteY158" fmla="*/ 1188244 h 1616869"/>
              <a:gd name="connsiteX159" fmla="*/ 2166937 w 3215756"/>
              <a:gd name="connsiteY159" fmla="*/ 1190625 h 1616869"/>
              <a:gd name="connsiteX160" fmla="*/ 2174081 w 3215756"/>
              <a:gd name="connsiteY160" fmla="*/ 1193006 h 1616869"/>
              <a:gd name="connsiteX161" fmla="*/ 2188369 w 3215756"/>
              <a:gd name="connsiteY161" fmla="*/ 1202531 h 1616869"/>
              <a:gd name="connsiteX162" fmla="*/ 2195512 w 3215756"/>
              <a:gd name="connsiteY162" fmla="*/ 1207294 h 1616869"/>
              <a:gd name="connsiteX163" fmla="*/ 2209800 w 3215756"/>
              <a:gd name="connsiteY163" fmla="*/ 1212056 h 1616869"/>
              <a:gd name="connsiteX164" fmla="*/ 2231231 w 3215756"/>
              <a:gd name="connsiteY164" fmla="*/ 1223962 h 1616869"/>
              <a:gd name="connsiteX165" fmla="*/ 2238375 w 3215756"/>
              <a:gd name="connsiteY165" fmla="*/ 1238250 h 1616869"/>
              <a:gd name="connsiteX166" fmla="*/ 2252662 w 3215756"/>
              <a:gd name="connsiteY166" fmla="*/ 1243012 h 1616869"/>
              <a:gd name="connsiteX167" fmla="*/ 2283619 w 3215756"/>
              <a:gd name="connsiteY167" fmla="*/ 1247775 h 1616869"/>
              <a:gd name="connsiteX168" fmla="*/ 2312194 w 3215756"/>
              <a:gd name="connsiteY168" fmla="*/ 1257300 h 1616869"/>
              <a:gd name="connsiteX169" fmla="*/ 2326481 w 3215756"/>
              <a:gd name="connsiteY169" fmla="*/ 1262062 h 1616869"/>
              <a:gd name="connsiteX170" fmla="*/ 2336006 w 3215756"/>
              <a:gd name="connsiteY170" fmla="*/ 1264444 h 1616869"/>
              <a:gd name="connsiteX171" fmla="*/ 2350294 w 3215756"/>
              <a:gd name="connsiteY171" fmla="*/ 1269206 h 1616869"/>
              <a:gd name="connsiteX172" fmla="*/ 2362200 w 3215756"/>
              <a:gd name="connsiteY172" fmla="*/ 1271587 h 1616869"/>
              <a:gd name="connsiteX173" fmla="*/ 2376487 w 3215756"/>
              <a:gd name="connsiteY173" fmla="*/ 1276350 h 1616869"/>
              <a:gd name="connsiteX174" fmla="*/ 2386012 w 3215756"/>
              <a:gd name="connsiteY174" fmla="*/ 1278731 h 1616869"/>
              <a:gd name="connsiteX175" fmla="*/ 2400300 w 3215756"/>
              <a:gd name="connsiteY175" fmla="*/ 1283494 h 1616869"/>
              <a:gd name="connsiteX176" fmla="*/ 2421731 w 3215756"/>
              <a:gd name="connsiteY176" fmla="*/ 1290637 h 1616869"/>
              <a:gd name="connsiteX177" fmla="*/ 2436019 w 3215756"/>
              <a:gd name="connsiteY177" fmla="*/ 1295400 h 1616869"/>
              <a:gd name="connsiteX178" fmla="*/ 2443162 w 3215756"/>
              <a:gd name="connsiteY178" fmla="*/ 1297781 h 1616869"/>
              <a:gd name="connsiteX179" fmla="*/ 2450306 w 3215756"/>
              <a:gd name="connsiteY179" fmla="*/ 1302544 h 1616869"/>
              <a:gd name="connsiteX180" fmla="*/ 2474119 w 3215756"/>
              <a:gd name="connsiteY180" fmla="*/ 1309687 h 1616869"/>
              <a:gd name="connsiteX181" fmla="*/ 2490787 w 3215756"/>
              <a:gd name="connsiteY181" fmla="*/ 1316831 h 1616869"/>
              <a:gd name="connsiteX182" fmla="*/ 2497931 w 3215756"/>
              <a:gd name="connsiteY182" fmla="*/ 1321594 h 1616869"/>
              <a:gd name="connsiteX183" fmla="*/ 2512219 w 3215756"/>
              <a:gd name="connsiteY183" fmla="*/ 1326356 h 1616869"/>
              <a:gd name="connsiteX184" fmla="*/ 2519362 w 3215756"/>
              <a:gd name="connsiteY184" fmla="*/ 1331119 h 1616869"/>
              <a:gd name="connsiteX185" fmla="*/ 2526506 w 3215756"/>
              <a:gd name="connsiteY185" fmla="*/ 1333500 h 1616869"/>
              <a:gd name="connsiteX186" fmla="*/ 2531269 w 3215756"/>
              <a:gd name="connsiteY186" fmla="*/ 1340644 h 1616869"/>
              <a:gd name="connsiteX187" fmla="*/ 2552700 w 3215756"/>
              <a:gd name="connsiteY187" fmla="*/ 1350169 h 1616869"/>
              <a:gd name="connsiteX188" fmla="*/ 2566987 w 3215756"/>
              <a:gd name="connsiteY188" fmla="*/ 1357312 h 1616869"/>
              <a:gd name="connsiteX189" fmla="*/ 2581275 w 3215756"/>
              <a:gd name="connsiteY189" fmla="*/ 1364456 h 1616869"/>
              <a:gd name="connsiteX190" fmla="*/ 2588419 w 3215756"/>
              <a:gd name="connsiteY190" fmla="*/ 1369219 h 1616869"/>
              <a:gd name="connsiteX191" fmla="*/ 2597944 w 3215756"/>
              <a:gd name="connsiteY191" fmla="*/ 1371600 h 1616869"/>
              <a:gd name="connsiteX192" fmla="*/ 2612231 w 3215756"/>
              <a:gd name="connsiteY192" fmla="*/ 1376362 h 1616869"/>
              <a:gd name="connsiteX193" fmla="*/ 2628900 w 3215756"/>
              <a:gd name="connsiteY193" fmla="*/ 1381125 h 1616869"/>
              <a:gd name="connsiteX194" fmla="*/ 2636044 w 3215756"/>
              <a:gd name="connsiteY194" fmla="*/ 1383506 h 1616869"/>
              <a:gd name="connsiteX195" fmla="*/ 2657475 w 3215756"/>
              <a:gd name="connsiteY195" fmla="*/ 1388269 h 1616869"/>
              <a:gd name="connsiteX196" fmla="*/ 2664619 w 3215756"/>
              <a:gd name="connsiteY196" fmla="*/ 1393031 h 1616869"/>
              <a:gd name="connsiteX197" fmla="*/ 2681287 w 3215756"/>
              <a:gd name="connsiteY197" fmla="*/ 1397794 h 1616869"/>
              <a:gd name="connsiteX198" fmla="*/ 2697956 w 3215756"/>
              <a:gd name="connsiteY198" fmla="*/ 1402556 h 1616869"/>
              <a:gd name="connsiteX199" fmla="*/ 2700337 w 3215756"/>
              <a:gd name="connsiteY199" fmla="*/ 1409700 h 1616869"/>
              <a:gd name="connsiteX200" fmla="*/ 2724150 w 3215756"/>
              <a:gd name="connsiteY200" fmla="*/ 1419225 h 1616869"/>
              <a:gd name="connsiteX201" fmla="*/ 2740819 w 3215756"/>
              <a:gd name="connsiteY201" fmla="*/ 1423987 h 1616869"/>
              <a:gd name="connsiteX202" fmla="*/ 2781300 w 3215756"/>
              <a:gd name="connsiteY202" fmla="*/ 1426369 h 1616869"/>
              <a:gd name="connsiteX203" fmla="*/ 2783681 w 3215756"/>
              <a:gd name="connsiteY203" fmla="*/ 1433512 h 1616869"/>
              <a:gd name="connsiteX204" fmla="*/ 2795587 w 3215756"/>
              <a:gd name="connsiteY204" fmla="*/ 1438275 h 1616869"/>
              <a:gd name="connsiteX205" fmla="*/ 2805112 w 3215756"/>
              <a:gd name="connsiteY205" fmla="*/ 1440656 h 1616869"/>
              <a:gd name="connsiteX206" fmla="*/ 2831306 w 3215756"/>
              <a:gd name="connsiteY206" fmla="*/ 1445419 h 1616869"/>
              <a:gd name="connsiteX207" fmla="*/ 2869406 w 3215756"/>
              <a:gd name="connsiteY207" fmla="*/ 1462087 h 1616869"/>
              <a:gd name="connsiteX208" fmla="*/ 2876550 w 3215756"/>
              <a:gd name="connsiteY208" fmla="*/ 1473994 h 1616869"/>
              <a:gd name="connsiteX209" fmla="*/ 2881312 w 3215756"/>
              <a:gd name="connsiteY209" fmla="*/ 1481137 h 1616869"/>
              <a:gd name="connsiteX210" fmla="*/ 2888456 w 3215756"/>
              <a:gd name="connsiteY210" fmla="*/ 1485900 h 1616869"/>
              <a:gd name="connsiteX211" fmla="*/ 2917032 w 3215756"/>
              <a:gd name="connsiteY211" fmla="*/ 1500188 h 1616869"/>
              <a:gd name="connsiteX212" fmla="*/ 2933700 w 3215756"/>
              <a:gd name="connsiteY212" fmla="*/ 1512094 h 1616869"/>
              <a:gd name="connsiteX213" fmla="*/ 2959894 w 3215756"/>
              <a:gd name="connsiteY213" fmla="*/ 1519237 h 1616869"/>
              <a:gd name="connsiteX214" fmla="*/ 3005137 w 3215756"/>
              <a:gd name="connsiteY214" fmla="*/ 1526381 h 1616869"/>
              <a:gd name="connsiteX215" fmla="*/ 3024187 w 3215756"/>
              <a:gd name="connsiteY215" fmla="*/ 1533525 h 1616869"/>
              <a:gd name="connsiteX216" fmla="*/ 3033712 w 3215756"/>
              <a:gd name="connsiteY216" fmla="*/ 1535906 h 1616869"/>
              <a:gd name="connsiteX217" fmla="*/ 3043237 w 3215756"/>
              <a:gd name="connsiteY217" fmla="*/ 1540669 h 1616869"/>
              <a:gd name="connsiteX218" fmla="*/ 3064669 w 3215756"/>
              <a:gd name="connsiteY218" fmla="*/ 1547812 h 1616869"/>
              <a:gd name="connsiteX219" fmla="*/ 3071812 w 3215756"/>
              <a:gd name="connsiteY219" fmla="*/ 1554956 h 1616869"/>
              <a:gd name="connsiteX220" fmla="*/ 3086100 w 3215756"/>
              <a:gd name="connsiteY220" fmla="*/ 1564481 h 1616869"/>
              <a:gd name="connsiteX221" fmla="*/ 3100387 w 3215756"/>
              <a:gd name="connsiteY221" fmla="*/ 1578769 h 1616869"/>
              <a:gd name="connsiteX222" fmla="*/ 3107531 w 3215756"/>
              <a:gd name="connsiteY222" fmla="*/ 1585912 h 1616869"/>
              <a:gd name="connsiteX223" fmla="*/ 3117056 w 3215756"/>
              <a:gd name="connsiteY223" fmla="*/ 1588294 h 1616869"/>
              <a:gd name="connsiteX224" fmla="*/ 3150394 w 3215756"/>
              <a:gd name="connsiteY224" fmla="*/ 1602581 h 1616869"/>
              <a:gd name="connsiteX225" fmla="*/ 3207544 w 3215756"/>
              <a:gd name="connsiteY225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21644 w 3215756"/>
              <a:gd name="connsiteY113" fmla="*/ 809625 h 1616869"/>
              <a:gd name="connsiteX114" fmla="*/ 1724025 w 3215756"/>
              <a:gd name="connsiteY114" fmla="*/ 816769 h 1616869"/>
              <a:gd name="connsiteX115" fmla="*/ 1733550 w 3215756"/>
              <a:gd name="connsiteY115" fmla="*/ 831056 h 1616869"/>
              <a:gd name="connsiteX116" fmla="*/ 1745456 w 3215756"/>
              <a:gd name="connsiteY116" fmla="*/ 845344 h 1616869"/>
              <a:gd name="connsiteX117" fmla="*/ 1766887 w 3215756"/>
              <a:gd name="connsiteY117" fmla="*/ 847725 h 1616869"/>
              <a:gd name="connsiteX118" fmla="*/ 1781175 w 3215756"/>
              <a:gd name="connsiteY118" fmla="*/ 850106 h 1616869"/>
              <a:gd name="connsiteX119" fmla="*/ 1783556 w 3215756"/>
              <a:gd name="connsiteY119" fmla="*/ 857250 h 1616869"/>
              <a:gd name="connsiteX120" fmla="*/ 1788319 w 3215756"/>
              <a:gd name="connsiteY120" fmla="*/ 873919 h 1616869"/>
              <a:gd name="connsiteX121" fmla="*/ 1793081 w 3215756"/>
              <a:gd name="connsiteY121" fmla="*/ 881062 h 1616869"/>
              <a:gd name="connsiteX122" fmla="*/ 1797844 w 3215756"/>
              <a:gd name="connsiteY122" fmla="*/ 895350 h 1616869"/>
              <a:gd name="connsiteX123" fmla="*/ 1804987 w 3215756"/>
              <a:gd name="connsiteY123" fmla="*/ 909637 h 1616869"/>
              <a:gd name="connsiteX124" fmla="*/ 1812131 w 3215756"/>
              <a:gd name="connsiteY124" fmla="*/ 914400 h 1616869"/>
              <a:gd name="connsiteX125" fmla="*/ 1824037 w 3215756"/>
              <a:gd name="connsiteY125" fmla="*/ 926306 h 1616869"/>
              <a:gd name="connsiteX126" fmla="*/ 1835944 w 3215756"/>
              <a:gd name="connsiteY126" fmla="*/ 938212 h 1616869"/>
              <a:gd name="connsiteX127" fmla="*/ 1850231 w 3215756"/>
              <a:gd name="connsiteY127" fmla="*/ 959644 h 1616869"/>
              <a:gd name="connsiteX128" fmla="*/ 1854994 w 3215756"/>
              <a:gd name="connsiteY128" fmla="*/ 966787 h 1616869"/>
              <a:gd name="connsiteX129" fmla="*/ 1862137 w 3215756"/>
              <a:gd name="connsiteY129" fmla="*/ 969169 h 1616869"/>
              <a:gd name="connsiteX130" fmla="*/ 1878806 w 3215756"/>
              <a:gd name="connsiteY130" fmla="*/ 985837 h 1616869"/>
              <a:gd name="connsiteX131" fmla="*/ 1883569 w 3215756"/>
              <a:gd name="connsiteY131" fmla="*/ 992981 h 1616869"/>
              <a:gd name="connsiteX132" fmla="*/ 1890712 w 3215756"/>
              <a:gd name="connsiteY132" fmla="*/ 997744 h 1616869"/>
              <a:gd name="connsiteX133" fmla="*/ 1900237 w 3215756"/>
              <a:gd name="connsiteY133" fmla="*/ 1012031 h 1616869"/>
              <a:gd name="connsiteX134" fmla="*/ 1914525 w 3215756"/>
              <a:gd name="connsiteY134" fmla="*/ 1021556 h 1616869"/>
              <a:gd name="connsiteX135" fmla="*/ 1928812 w 3215756"/>
              <a:gd name="connsiteY135" fmla="*/ 1042987 h 1616869"/>
              <a:gd name="connsiteX136" fmla="*/ 1933575 w 3215756"/>
              <a:gd name="connsiteY136" fmla="*/ 1050131 h 1616869"/>
              <a:gd name="connsiteX137" fmla="*/ 1940719 w 3215756"/>
              <a:gd name="connsiteY137" fmla="*/ 1052512 h 1616869"/>
              <a:gd name="connsiteX138" fmla="*/ 1943100 w 3215756"/>
              <a:gd name="connsiteY138" fmla="*/ 1059656 h 1616869"/>
              <a:gd name="connsiteX139" fmla="*/ 1957387 w 3215756"/>
              <a:gd name="connsiteY139" fmla="*/ 1069181 h 1616869"/>
              <a:gd name="connsiteX140" fmla="*/ 1964531 w 3215756"/>
              <a:gd name="connsiteY140" fmla="*/ 1076325 h 1616869"/>
              <a:gd name="connsiteX141" fmla="*/ 1971675 w 3215756"/>
              <a:gd name="connsiteY141" fmla="*/ 1078706 h 1616869"/>
              <a:gd name="connsiteX142" fmla="*/ 1978819 w 3215756"/>
              <a:gd name="connsiteY142" fmla="*/ 1083469 h 1616869"/>
              <a:gd name="connsiteX143" fmla="*/ 1993106 w 3215756"/>
              <a:gd name="connsiteY143" fmla="*/ 1088231 h 1616869"/>
              <a:gd name="connsiteX144" fmla="*/ 2009775 w 3215756"/>
              <a:gd name="connsiteY144" fmla="*/ 1097756 h 1616869"/>
              <a:gd name="connsiteX145" fmla="*/ 2031206 w 3215756"/>
              <a:gd name="connsiteY145" fmla="*/ 1109662 h 1616869"/>
              <a:gd name="connsiteX146" fmla="*/ 2038350 w 3215756"/>
              <a:gd name="connsiteY146" fmla="*/ 1114425 h 1616869"/>
              <a:gd name="connsiteX147" fmla="*/ 2055019 w 3215756"/>
              <a:gd name="connsiteY147" fmla="*/ 1119187 h 1616869"/>
              <a:gd name="connsiteX148" fmla="*/ 2062162 w 3215756"/>
              <a:gd name="connsiteY148" fmla="*/ 1121569 h 1616869"/>
              <a:gd name="connsiteX149" fmla="*/ 2081212 w 3215756"/>
              <a:gd name="connsiteY149" fmla="*/ 1126331 h 1616869"/>
              <a:gd name="connsiteX150" fmla="*/ 2088356 w 3215756"/>
              <a:gd name="connsiteY150" fmla="*/ 1131094 h 1616869"/>
              <a:gd name="connsiteX151" fmla="*/ 2095500 w 3215756"/>
              <a:gd name="connsiteY151" fmla="*/ 1133475 h 1616869"/>
              <a:gd name="connsiteX152" fmla="*/ 2097881 w 3215756"/>
              <a:gd name="connsiteY152" fmla="*/ 1140619 h 1616869"/>
              <a:gd name="connsiteX153" fmla="*/ 2119312 w 3215756"/>
              <a:gd name="connsiteY153" fmla="*/ 1152525 h 1616869"/>
              <a:gd name="connsiteX154" fmla="*/ 2124075 w 3215756"/>
              <a:gd name="connsiteY154" fmla="*/ 1159669 h 1616869"/>
              <a:gd name="connsiteX155" fmla="*/ 2138362 w 3215756"/>
              <a:gd name="connsiteY155" fmla="*/ 1169194 h 1616869"/>
              <a:gd name="connsiteX156" fmla="*/ 2147887 w 3215756"/>
              <a:gd name="connsiteY156" fmla="*/ 1181100 h 1616869"/>
              <a:gd name="connsiteX157" fmla="*/ 2152650 w 3215756"/>
              <a:gd name="connsiteY157" fmla="*/ 1188244 h 1616869"/>
              <a:gd name="connsiteX158" fmla="*/ 2166937 w 3215756"/>
              <a:gd name="connsiteY158" fmla="*/ 1190625 h 1616869"/>
              <a:gd name="connsiteX159" fmla="*/ 2174081 w 3215756"/>
              <a:gd name="connsiteY159" fmla="*/ 1193006 h 1616869"/>
              <a:gd name="connsiteX160" fmla="*/ 2188369 w 3215756"/>
              <a:gd name="connsiteY160" fmla="*/ 1202531 h 1616869"/>
              <a:gd name="connsiteX161" fmla="*/ 2195512 w 3215756"/>
              <a:gd name="connsiteY161" fmla="*/ 1207294 h 1616869"/>
              <a:gd name="connsiteX162" fmla="*/ 2209800 w 3215756"/>
              <a:gd name="connsiteY162" fmla="*/ 1212056 h 1616869"/>
              <a:gd name="connsiteX163" fmla="*/ 2231231 w 3215756"/>
              <a:gd name="connsiteY163" fmla="*/ 1223962 h 1616869"/>
              <a:gd name="connsiteX164" fmla="*/ 2238375 w 3215756"/>
              <a:gd name="connsiteY164" fmla="*/ 1238250 h 1616869"/>
              <a:gd name="connsiteX165" fmla="*/ 2252662 w 3215756"/>
              <a:gd name="connsiteY165" fmla="*/ 1243012 h 1616869"/>
              <a:gd name="connsiteX166" fmla="*/ 2283619 w 3215756"/>
              <a:gd name="connsiteY166" fmla="*/ 1247775 h 1616869"/>
              <a:gd name="connsiteX167" fmla="*/ 2312194 w 3215756"/>
              <a:gd name="connsiteY167" fmla="*/ 1257300 h 1616869"/>
              <a:gd name="connsiteX168" fmla="*/ 2326481 w 3215756"/>
              <a:gd name="connsiteY168" fmla="*/ 1262062 h 1616869"/>
              <a:gd name="connsiteX169" fmla="*/ 2336006 w 3215756"/>
              <a:gd name="connsiteY169" fmla="*/ 1264444 h 1616869"/>
              <a:gd name="connsiteX170" fmla="*/ 2350294 w 3215756"/>
              <a:gd name="connsiteY170" fmla="*/ 1269206 h 1616869"/>
              <a:gd name="connsiteX171" fmla="*/ 2362200 w 3215756"/>
              <a:gd name="connsiteY171" fmla="*/ 1271587 h 1616869"/>
              <a:gd name="connsiteX172" fmla="*/ 2376487 w 3215756"/>
              <a:gd name="connsiteY172" fmla="*/ 1276350 h 1616869"/>
              <a:gd name="connsiteX173" fmla="*/ 2386012 w 3215756"/>
              <a:gd name="connsiteY173" fmla="*/ 1278731 h 1616869"/>
              <a:gd name="connsiteX174" fmla="*/ 2400300 w 3215756"/>
              <a:gd name="connsiteY174" fmla="*/ 1283494 h 1616869"/>
              <a:gd name="connsiteX175" fmla="*/ 2421731 w 3215756"/>
              <a:gd name="connsiteY175" fmla="*/ 1290637 h 1616869"/>
              <a:gd name="connsiteX176" fmla="*/ 2436019 w 3215756"/>
              <a:gd name="connsiteY176" fmla="*/ 1295400 h 1616869"/>
              <a:gd name="connsiteX177" fmla="*/ 2443162 w 3215756"/>
              <a:gd name="connsiteY177" fmla="*/ 1297781 h 1616869"/>
              <a:gd name="connsiteX178" fmla="*/ 2450306 w 3215756"/>
              <a:gd name="connsiteY178" fmla="*/ 1302544 h 1616869"/>
              <a:gd name="connsiteX179" fmla="*/ 2474119 w 3215756"/>
              <a:gd name="connsiteY179" fmla="*/ 1309687 h 1616869"/>
              <a:gd name="connsiteX180" fmla="*/ 2490787 w 3215756"/>
              <a:gd name="connsiteY180" fmla="*/ 1316831 h 1616869"/>
              <a:gd name="connsiteX181" fmla="*/ 2497931 w 3215756"/>
              <a:gd name="connsiteY181" fmla="*/ 1321594 h 1616869"/>
              <a:gd name="connsiteX182" fmla="*/ 2512219 w 3215756"/>
              <a:gd name="connsiteY182" fmla="*/ 1326356 h 1616869"/>
              <a:gd name="connsiteX183" fmla="*/ 2519362 w 3215756"/>
              <a:gd name="connsiteY183" fmla="*/ 1331119 h 1616869"/>
              <a:gd name="connsiteX184" fmla="*/ 2526506 w 3215756"/>
              <a:gd name="connsiteY184" fmla="*/ 1333500 h 1616869"/>
              <a:gd name="connsiteX185" fmla="*/ 2531269 w 3215756"/>
              <a:gd name="connsiteY185" fmla="*/ 1340644 h 1616869"/>
              <a:gd name="connsiteX186" fmla="*/ 2552700 w 3215756"/>
              <a:gd name="connsiteY186" fmla="*/ 1350169 h 1616869"/>
              <a:gd name="connsiteX187" fmla="*/ 2566987 w 3215756"/>
              <a:gd name="connsiteY187" fmla="*/ 1357312 h 1616869"/>
              <a:gd name="connsiteX188" fmla="*/ 2581275 w 3215756"/>
              <a:gd name="connsiteY188" fmla="*/ 1364456 h 1616869"/>
              <a:gd name="connsiteX189" fmla="*/ 2588419 w 3215756"/>
              <a:gd name="connsiteY189" fmla="*/ 1369219 h 1616869"/>
              <a:gd name="connsiteX190" fmla="*/ 2597944 w 3215756"/>
              <a:gd name="connsiteY190" fmla="*/ 1371600 h 1616869"/>
              <a:gd name="connsiteX191" fmla="*/ 2612231 w 3215756"/>
              <a:gd name="connsiteY191" fmla="*/ 1376362 h 1616869"/>
              <a:gd name="connsiteX192" fmla="*/ 2628900 w 3215756"/>
              <a:gd name="connsiteY192" fmla="*/ 1381125 h 1616869"/>
              <a:gd name="connsiteX193" fmla="*/ 2636044 w 3215756"/>
              <a:gd name="connsiteY193" fmla="*/ 1383506 h 1616869"/>
              <a:gd name="connsiteX194" fmla="*/ 2657475 w 3215756"/>
              <a:gd name="connsiteY194" fmla="*/ 1388269 h 1616869"/>
              <a:gd name="connsiteX195" fmla="*/ 2664619 w 3215756"/>
              <a:gd name="connsiteY195" fmla="*/ 1393031 h 1616869"/>
              <a:gd name="connsiteX196" fmla="*/ 2681287 w 3215756"/>
              <a:gd name="connsiteY196" fmla="*/ 1397794 h 1616869"/>
              <a:gd name="connsiteX197" fmla="*/ 2697956 w 3215756"/>
              <a:gd name="connsiteY197" fmla="*/ 1402556 h 1616869"/>
              <a:gd name="connsiteX198" fmla="*/ 2700337 w 3215756"/>
              <a:gd name="connsiteY198" fmla="*/ 1409700 h 1616869"/>
              <a:gd name="connsiteX199" fmla="*/ 2724150 w 3215756"/>
              <a:gd name="connsiteY199" fmla="*/ 1419225 h 1616869"/>
              <a:gd name="connsiteX200" fmla="*/ 2740819 w 3215756"/>
              <a:gd name="connsiteY200" fmla="*/ 1423987 h 1616869"/>
              <a:gd name="connsiteX201" fmla="*/ 2781300 w 3215756"/>
              <a:gd name="connsiteY201" fmla="*/ 1426369 h 1616869"/>
              <a:gd name="connsiteX202" fmla="*/ 2783681 w 3215756"/>
              <a:gd name="connsiteY202" fmla="*/ 1433512 h 1616869"/>
              <a:gd name="connsiteX203" fmla="*/ 2795587 w 3215756"/>
              <a:gd name="connsiteY203" fmla="*/ 1438275 h 1616869"/>
              <a:gd name="connsiteX204" fmla="*/ 2805112 w 3215756"/>
              <a:gd name="connsiteY204" fmla="*/ 1440656 h 1616869"/>
              <a:gd name="connsiteX205" fmla="*/ 2831306 w 3215756"/>
              <a:gd name="connsiteY205" fmla="*/ 1445419 h 1616869"/>
              <a:gd name="connsiteX206" fmla="*/ 2869406 w 3215756"/>
              <a:gd name="connsiteY206" fmla="*/ 1462087 h 1616869"/>
              <a:gd name="connsiteX207" fmla="*/ 2876550 w 3215756"/>
              <a:gd name="connsiteY207" fmla="*/ 1473994 h 1616869"/>
              <a:gd name="connsiteX208" fmla="*/ 2881312 w 3215756"/>
              <a:gd name="connsiteY208" fmla="*/ 1481137 h 1616869"/>
              <a:gd name="connsiteX209" fmla="*/ 2888456 w 3215756"/>
              <a:gd name="connsiteY209" fmla="*/ 1485900 h 1616869"/>
              <a:gd name="connsiteX210" fmla="*/ 2917032 w 3215756"/>
              <a:gd name="connsiteY210" fmla="*/ 1500188 h 1616869"/>
              <a:gd name="connsiteX211" fmla="*/ 2933700 w 3215756"/>
              <a:gd name="connsiteY211" fmla="*/ 1512094 h 1616869"/>
              <a:gd name="connsiteX212" fmla="*/ 2959894 w 3215756"/>
              <a:gd name="connsiteY212" fmla="*/ 1519237 h 1616869"/>
              <a:gd name="connsiteX213" fmla="*/ 3005137 w 3215756"/>
              <a:gd name="connsiteY213" fmla="*/ 1526381 h 1616869"/>
              <a:gd name="connsiteX214" fmla="*/ 3024187 w 3215756"/>
              <a:gd name="connsiteY214" fmla="*/ 1533525 h 1616869"/>
              <a:gd name="connsiteX215" fmla="*/ 3033712 w 3215756"/>
              <a:gd name="connsiteY215" fmla="*/ 1535906 h 1616869"/>
              <a:gd name="connsiteX216" fmla="*/ 3043237 w 3215756"/>
              <a:gd name="connsiteY216" fmla="*/ 1540669 h 1616869"/>
              <a:gd name="connsiteX217" fmla="*/ 3064669 w 3215756"/>
              <a:gd name="connsiteY217" fmla="*/ 1547812 h 1616869"/>
              <a:gd name="connsiteX218" fmla="*/ 3071812 w 3215756"/>
              <a:gd name="connsiteY218" fmla="*/ 1554956 h 1616869"/>
              <a:gd name="connsiteX219" fmla="*/ 3086100 w 3215756"/>
              <a:gd name="connsiteY219" fmla="*/ 1564481 h 1616869"/>
              <a:gd name="connsiteX220" fmla="*/ 3100387 w 3215756"/>
              <a:gd name="connsiteY220" fmla="*/ 1578769 h 1616869"/>
              <a:gd name="connsiteX221" fmla="*/ 3107531 w 3215756"/>
              <a:gd name="connsiteY221" fmla="*/ 1585912 h 1616869"/>
              <a:gd name="connsiteX222" fmla="*/ 3117056 w 3215756"/>
              <a:gd name="connsiteY222" fmla="*/ 1588294 h 1616869"/>
              <a:gd name="connsiteX223" fmla="*/ 3150394 w 3215756"/>
              <a:gd name="connsiteY223" fmla="*/ 1602581 h 1616869"/>
              <a:gd name="connsiteX224" fmla="*/ 3207544 w 3215756"/>
              <a:gd name="connsiteY224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721644 w 3215756"/>
              <a:gd name="connsiteY112" fmla="*/ 809625 h 1616869"/>
              <a:gd name="connsiteX113" fmla="*/ 1724025 w 3215756"/>
              <a:gd name="connsiteY113" fmla="*/ 816769 h 1616869"/>
              <a:gd name="connsiteX114" fmla="*/ 1733550 w 3215756"/>
              <a:gd name="connsiteY114" fmla="*/ 831056 h 1616869"/>
              <a:gd name="connsiteX115" fmla="*/ 1745456 w 3215756"/>
              <a:gd name="connsiteY115" fmla="*/ 845344 h 1616869"/>
              <a:gd name="connsiteX116" fmla="*/ 1766887 w 3215756"/>
              <a:gd name="connsiteY116" fmla="*/ 847725 h 1616869"/>
              <a:gd name="connsiteX117" fmla="*/ 1781175 w 3215756"/>
              <a:gd name="connsiteY117" fmla="*/ 850106 h 1616869"/>
              <a:gd name="connsiteX118" fmla="*/ 1783556 w 3215756"/>
              <a:gd name="connsiteY118" fmla="*/ 857250 h 1616869"/>
              <a:gd name="connsiteX119" fmla="*/ 1788319 w 3215756"/>
              <a:gd name="connsiteY119" fmla="*/ 873919 h 1616869"/>
              <a:gd name="connsiteX120" fmla="*/ 1793081 w 3215756"/>
              <a:gd name="connsiteY120" fmla="*/ 881062 h 1616869"/>
              <a:gd name="connsiteX121" fmla="*/ 1797844 w 3215756"/>
              <a:gd name="connsiteY121" fmla="*/ 895350 h 1616869"/>
              <a:gd name="connsiteX122" fmla="*/ 1804987 w 3215756"/>
              <a:gd name="connsiteY122" fmla="*/ 909637 h 1616869"/>
              <a:gd name="connsiteX123" fmla="*/ 1812131 w 3215756"/>
              <a:gd name="connsiteY123" fmla="*/ 914400 h 1616869"/>
              <a:gd name="connsiteX124" fmla="*/ 1824037 w 3215756"/>
              <a:gd name="connsiteY124" fmla="*/ 926306 h 1616869"/>
              <a:gd name="connsiteX125" fmla="*/ 1835944 w 3215756"/>
              <a:gd name="connsiteY125" fmla="*/ 938212 h 1616869"/>
              <a:gd name="connsiteX126" fmla="*/ 1850231 w 3215756"/>
              <a:gd name="connsiteY126" fmla="*/ 959644 h 1616869"/>
              <a:gd name="connsiteX127" fmla="*/ 1854994 w 3215756"/>
              <a:gd name="connsiteY127" fmla="*/ 966787 h 1616869"/>
              <a:gd name="connsiteX128" fmla="*/ 1862137 w 3215756"/>
              <a:gd name="connsiteY128" fmla="*/ 969169 h 1616869"/>
              <a:gd name="connsiteX129" fmla="*/ 1878806 w 3215756"/>
              <a:gd name="connsiteY129" fmla="*/ 985837 h 1616869"/>
              <a:gd name="connsiteX130" fmla="*/ 1883569 w 3215756"/>
              <a:gd name="connsiteY130" fmla="*/ 992981 h 1616869"/>
              <a:gd name="connsiteX131" fmla="*/ 1890712 w 3215756"/>
              <a:gd name="connsiteY131" fmla="*/ 997744 h 1616869"/>
              <a:gd name="connsiteX132" fmla="*/ 1900237 w 3215756"/>
              <a:gd name="connsiteY132" fmla="*/ 1012031 h 1616869"/>
              <a:gd name="connsiteX133" fmla="*/ 1914525 w 3215756"/>
              <a:gd name="connsiteY133" fmla="*/ 1021556 h 1616869"/>
              <a:gd name="connsiteX134" fmla="*/ 1928812 w 3215756"/>
              <a:gd name="connsiteY134" fmla="*/ 1042987 h 1616869"/>
              <a:gd name="connsiteX135" fmla="*/ 1933575 w 3215756"/>
              <a:gd name="connsiteY135" fmla="*/ 1050131 h 1616869"/>
              <a:gd name="connsiteX136" fmla="*/ 1940719 w 3215756"/>
              <a:gd name="connsiteY136" fmla="*/ 1052512 h 1616869"/>
              <a:gd name="connsiteX137" fmla="*/ 1943100 w 3215756"/>
              <a:gd name="connsiteY137" fmla="*/ 1059656 h 1616869"/>
              <a:gd name="connsiteX138" fmla="*/ 1957387 w 3215756"/>
              <a:gd name="connsiteY138" fmla="*/ 1069181 h 1616869"/>
              <a:gd name="connsiteX139" fmla="*/ 1964531 w 3215756"/>
              <a:gd name="connsiteY139" fmla="*/ 1076325 h 1616869"/>
              <a:gd name="connsiteX140" fmla="*/ 1971675 w 3215756"/>
              <a:gd name="connsiteY140" fmla="*/ 1078706 h 1616869"/>
              <a:gd name="connsiteX141" fmla="*/ 1978819 w 3215756"/>
              <a:gd name="connsiteY141" fmla="*/ 1083469 h 1616869"/>
              <a:gd name="connsiteX142" fmla="*/ 1993106 w 3215756"/>
              <a:gd name="connsiteY142" fmla="*/ 1088231 h 1616869"/>
              <a:gd name="connsiteX143" fmla="*/ 2009775 w 3215756"/>
              <a:gd name="connsiteY143" fmla="*/ 1097756 h 1616869"/>
              <a:gd name="connsiteX144" fmla="*/ 2031206 w 3215756"/>
              <a:gd name="connsiteY144" fmla="*/ 1109662 h 1616869"/>
              <a:gd name="connsiteX145" fmla="*/ 2038350 w 3215756"/>
              <a:gd name="connsiteY145" fmla="*/ 1114425 h 1616869"/>
              <a:gd name="connsiteX146" fmla="*/ 2055019 w 3215756"/>
              <a:gd name="connsiteY146" fmla="*/ 1119187 h 1616869"/>
              <a:gd name="connsiteX147" fmla="*/ 2062162 w 3215756"/>
              <a:gd name="connsiteY147" fmla="*/ 1121569 h 1616869"/>
              <a:gd name="connsiteX148" fmla="*/ 2081212 w 3215756"/>
              <a:gd name="connsiteY148" fmla="*/ 1126331 h 1616869"/>
              <a:gd name="connsiteX149" fmla="*/ 2088356 w 3215756"/>
              <a:gd name="connsiteY149" fmla="*/ 1131094 h 1616869"/>
              <a:gd name="connsiteX150" fmla="*/ 2095500 w 3215756"/>
              <a:gd name="connsiteY150" fmla="*/ 1133475 h 1616869"/>
              <a:gd name="connsiteX151" fmla="*/ 2097881 w 3215756"/>
              <a:gd name="connsiteY151" fmla="*/ 1140619 h 1616869"/>
              <a:gd name="connsiteX152" fmla="*/ 2119312 w 3215756"/>
              <a:gd name="connsiteY152" fmla="*/ 1152525 h 1616869"/>
              <a:gd name="connsiteX153" fmla="*/ 2124075 w 3215756"/>
              <a:gd name="connsiteY153" fmla="*/ 1159669 h 1616869"/>
              <a:gd name="connsiteX154" fmla="*/ 2138362 w 3215756"/>
              <a:gd name="connsiteY154" fmla="*/ 1169194 h 1616869"/>
              <a:gd name="connsiteX155" fmla="*/ 2147887 w 3215756"/>
              <a:gd name="connsiteY155" fmla="*/ 1181100 h 1616869"/>
              <a:gd name="connsiteX156" fmla="*/ 2152650 w 3215756"/>
              <a:gd name="connsiteY156" fmla="*/ 1188244 h 1616869"/>
              <a:gd name="connsiteX157" fmla="*/ 2166937 w 3215756"/>
              <a:gd name="connsiteY157" fmla="*/ 1190625 h 1616869"/>
              <a:gd name="connsiteX158" fmla="*/ 2174081 w 3215756"/>
              <a:gd name="connsiteY158" fmla="*/ 1193006 h 1616869"/>
              <a:gd name="connsiteX159" fmla="*/ 2188369 w 3215756"/>
              <a:gd name="connsiteY159" fmla="*/ 1202531 h 1616869"/>
              <a:gd name="connsiteX160" fmla="*/ 2195512 w 3215756"/>
              <a:gd name="connsiteY160" fmla="*/ 1207294 h 1616869"/>
              <a:gd name="connsiteX161" fmla="*/ 2209800 w 3215756"/>
              <a:gd name="connsiteY161" fmla="*/ 1212056 h 1616869"/>
              <a:gd name="connsiteX162" fmla="*/ 2231231 w 3215756"/>
              <a:gd name="connsiteY162" fmla="*/ 1223962 h 1616869"/>
              <a:gd name="connsiteX163" fmla="*/ 2238375 w 3215756"/>
              <a:gd name="connsiteY163" fmla="*/ 1238250 h 1616869"/>
              <a:gd name="connsiteX164" fmla="*/ 2252662 w 3215756"/>
              <a:gd name="connsiteY164" fmla="*/ 1243012 h 1616869"/>
              <a:gd name="connsiteX165" fmla="*/ 2283619 w 3215756"/>
              <a:gd name="connsiteY165" fmla="*/ 1247775 h 1616869"/>
              <a:gd name="connsiteX166" fmla="*/ 2312194 w 3215756"/>
              <a:gd name="connsiteY166" fmla="*/ 1257300 h 1616869"/>
              <a:gd name="connsiteX167" fmla="*/ 2326481 w 3215756"/>
              <a:gd name="connsiteY167" fmla="*/ 1262062 h 1616869"/>
              <a:gd name="connsiteX168" fmla="*/ 2336006 w 3215756"/>
              <a:gd name="connsiteY168" fmla="*/ 1264444 h 1616869"/>
              <a:gd name="connsiteX169" fmla="*/ 2350294 w 3215756"/>
              <a:gd name="connsiteY169" fmla="*/ 1269206 h 1616869"/>
              <a:gd name="connsiteX170" fmla="*/ 2362200 w 3215756"/>
              <a:gd name="connsiteY170" fmla="*/ 1271587 h 1616869"/>
              <a:gd name="connsiteX171" fmla="*/ 2376487 w 3215756"/>
              <a:gd name="connsiteY171" fmla="*/ 1276350 h 1616869"/>
              <a:gd name="connsiteX172" fmla="*/ 2386012 w 3215756"/>
              <a:gd name="connsiteY172" fmla="*/ 1278731 h 1616869"/>
              <a:gd name="connsiteX173" fmla="*/ 2400300 w 3215756"/>
              <a:gd name="connsiteY173" fmla="*/ 1283494 h 1616869"/>
              <a:gd name="connsiteX174" fmla="*/ 2421731 w 3215756"/>
              <a:gd name="connsiteY174" fmla="*/ 1290637 h 1616869"/>
              <a:gd name="connsiteX175" fmla="*/ 2436019 w 3215756"/>
              <a:gd name="connsiteY175" fmla="*/ 1295400 h 1616869"/>
              <a:gd name="connsiteX176" fmla="*/ 2443162 w 3215756"/>
              <a:gd name="connsiteY176" fmla="*/ 1297781 h 1616869"/>
              <a:gd name="connsiteX177" fmla="*/ 2450306 w 3215756"/>
              <a:gd name="connsiteY177" fmla="*/ 1302544 h 1616869"/>
              <a:gd name="connsiteX178" fmla="*/ 2474119 w 3215756"/>
              <a:gd name="connsiteY178" fmla="*/ 1309687 h 1616869"/>
              <a:gd name="connsiteX179" fmla="*/ 2490787 w 3215756"/>
              <a:gd name="connsiteY179" fmla="*/ 1316831 h 1616869"/>
              <a:gd name="connsiteX180" fmla="*/ 2497931 w 3215756"/>
              <a:gd name="connsiteY180" fmla="*/ 1321594 h 1616869"/>
              <a:gd name="connsiteX181" fmla="*/ 2512219 w 3215756"/>
              <a:gd name="connsiteY181" fmla="*/ 1326356 h 1616869"/>
              <a:gd name="connsiteX182" fmla="*/ 2519362 w 3215756"/>
              <a:gd name="connsiteY182" fmla="*/ 1331119 h 1616869"/>
              <a:gd name="connsiteX183" fmla="*/ 2526506 w 3215756"/>
              <a:gd name="connsiteY183" fmla="*/ 1333500 h 1616869"/>
              <a:gd name="connsiteX184" fmla="*/ 2531269 w 3215756"/>
              <a:gd name="connsiteY184" fmla="*/ 1340644 h 1616869"/>
              <a:gd name="connsiteX185" fmla="*/ 2552700 w 3215756"/>
              <a:gd name="connsiteY185" fmla="*/ 1350169 h 1616869"/>
              <a:gd name="connsiteX186" fmla="*/ 2566987 w 3215756"/>
              <a:gd name="connsiteY186" fmla="*/ 1357312 h 1616869"/>
              <a:gd name="connsiteX187" fmla="*/ 2581275 w 3215756"/>
              <a:gd name="connsiteY187" fmla="*/ 1364456 h 1616869"/>
              <a:gd name="connsiteX188" fmla="*/ 2588419 w 3215756"/>
              <a:gd name="connsiteY188" fmla="*/ 1369219 h 1616869"/>
              <a:gd name="connsiteX189" fmla="*/ 2597944 w 3215756"/>
              <a:gd name="connsiteY189" fmla="*/ 1371600 h 1616869"/>
              <a:gd name="connsiteX190" fmla="*/ 2612231 w 3215756"/>
              <a:gd name="connsiteY190" fmla="*/ 1376362 h 1616869"/>
              <a:gd name="connsiteX191" fmla="*/ 2628900 w 3215756"/>
              <a:gd name="connsiteY191" fmla="*/ 1381125 h 1616869"/>
              <a:gd name="connsiteX192" fmla="*/ 2636044 w 3215756"/>
              <a:gd name="connsiteY192" fmla="*/ 1383506 h 1616869"/>
              <a:gd name="connsiteX193" fmla="*/ 2657475 w 3215756"/>
              <a:gd name="connsiteY193" fmla="*/ 1388269 h 1616869"/>
              <a:gd name="connsiteX194" fmla="*/ 2664619 w 3215756"/>
              <a:gd name="connsiteY194" fmla="*/ 1393031 h 1616869"/>
              <a:gd name="connsiteX195" fmla="*/ 2681287 w 3215756"/>
              <a:gd name="connsiteY195" fmla="*/ 1397794 h 1616869"/>
              <a:gd name="connsiteX196" fmla="*/ 2697956 w 3215756"/>
              <a:gd name="connsiteY196" fmla="*/ 1402556 h 1616869"/>
              <a:gd name="connsiteX197" fmla="*/ 2700337 w 3215756"/>
              <a:gd name="connsiteY197" fmla="*/ 1409700 h 1616869"/>
              <a:gd name="connsiteX198" fmla="*/ 2724150 w 3215756"/>
              <a:gd name="connsiteY198" fmla="*/ 1419225 h 1616869"/>
              <a:gd name="connsiteX199" fmla="*/ 2740819 w 3215756"/>
              <a:gd name="connsiteY199" fmla="*/ 1423987 h 1616869"/>
              <a:gd name="connsiteX200" fmla="*/ 2781300 w 3215756"/>
              <a:gd name="connsiteY200" fmla="*/ 1426369 h 1616869"/>
              <a:gd name="connsiteX201" fmla="*/ 2783681 w 3215756"/>
              <a:gd name="connsiteY201" fmla="*/ 1433512 h 1616869"/>
              <a:gd name="connsiteX202" fmla="*/ 2795587 w 3215756"/>
              <a:gd name="connsiteY202" fmla="*/ 1438275 h 1616869"/>
              <a:gd name="connsiteX203" fmla="*/ 2805112 w 3215756"/>
              <a:gd name="connsiteY203" fmla="*/ 1440656 h 1616869"/>
              <a:gd name="connsiteX204" fmla="*/ 2831306 w 3215756"/>
              <a:gd name="connsiteY204" fmla="*/ 1445419 h 1616869"/>
              <a:gd name="connsiteX205" fmla="*/ 2869406 w 3215756"/>
              <a:gd name="connsiteY205" fmla="*/ 1462087 h 1616869"/>
              <a:gd name="connsiteX206" fmla="*/ 2876550 w 3215756"/>
              <a:gd name="connsiteY206" fmla="*/ 1473994 h 1616869"/>
              <a:gd name="connsiteX207" fmla="*/ 2881312 w 3215756"/>
              <a:gd name="connsiteY207" fmla="*/ 1481137 h 1616869"/>
              <a:gd name="connsiteX208" fmla="*/ 2888456 w 3215756"/>
              <a:gd name="connsiteY208" fmla="*/ 1485900 h 1616869"/>
              <a:gd name="connsiteX209" fmla="*/ 2917032 w 3215756"/>
              <a:gd name="connsiteY209" fmla="*/ 1500188 h 1616869"/>
              <a:gd name="connsiteX210" fmla="*/ 2933700 w 3215756"/>
              <a:gd name="connsiteY210" fmla="*/ 1512094 h 1616869"/>
              <a:gd name="connsiteX211" fmla="*/ 2959894 w 3215756"/>
              <a:gd name="connsiteY211" fmla="*/ 1519237 h 1616869"/>
              <a:gd name="connsiteX212" fmla="*/ 3005137 w 3215756"/>
              <a:gd name="connsiteY212" fmla="*/ 1526381 h 1616869"/>
              <a:gd name="connsiteX213" fmla="*/ 3024187 w 3215756"/>
              <a:gd name="connsiteY213" fmla="*/ 1533525 h 1616869"/>
              <a:gd name="connsiteX214" fmla="*/ 3033712 w 3215756"/>
              <a:gd name="connsiteY214" fmla="*/ 1535906 h 1616869"/>
              <a:gd name="connsiteX215" fmla="*/ 3043237 w 3215756"/>
              <a:gd name="connsiteY215" fmla="*/ 1540669 h 1616869"/>
              <a:gd name="connsiteX216" fmla="*/ 3064669 w 3215756"/>
              <a:gd name="connsiteY216" fmla="*/ 1547812 h 1616869"/>
              <a:gd name="connsiteX217" fmla="*/ 3071812 w 3215756"/>
              <a:gd name="connsiteY217" fmla="*/ 1554956 h 1616869"/>
              <a:gd name="connsiteX218" fmla="*/ 3086100 w 3215756"/>
              <a:gd name="connsiteY218" fmla="*/ 1564481 h 1616869"/>
              <a:gd name="connsiteX219" fmla="*/ 3100387 w 3215756"/>
              <a:gd name="connsiteY219" fmla="*/ 1578769 h 1616869"/>
              <a:gd name="connsiteX220" fmla="*/ 3107531 w 3215756"/>
              <a:gd name="connsiteY220" fmla="*/ 1585912 h 1616869"/>
              <a:gd name="connsiteX221" fmla="*/ 3117056 w 3215756"/>
              <a:gd name="connsiteY221" fmla="*/ 1588294 h 1616869"/>
              <a:gd name="connsiteX222" fmla="*/ 3150394 w 3215756"/>
              <a:gd name="connsiteY222" fmla="*/ 1602581 h 1616869"/>
              <a:gd name="connsiteX223" fmla="*/ 3207544 w 3215756"/>
              <a:gd name="connsiteY223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724025 w 3215756"/>
              <a:gd name="connsiteY112" fmla="*/ 816769 h 1616869"/>
              <a:gd name="connsiteX113" fmla="*/ 1733550 w 3215756"/>
              <a:gd name="connsiteY113" fmla="*/ 831056 h 1616869"/>
              <a:gd name="connsiteX114" fmla="*/ 1745456 w 3215756"/>
              <a:gd name="connsiteY114" fmla="*/ 845344 h 1616869"/>
              <a:gd name="connsiteX115" fmla="*/ 1766887 w 3215756"/>
              <a:gd name="connsiteY115" fmla="*/ 847725 h 1616869"/>
              <a:gd name="connsiteX116" fmla="*/ 1781175 w 3215756"/>
              <a:gd name="connsiteY116" fmla="*/ 850106 h 1616869"/>
              <a:gd name="connsiteX117" fmla="*/ 1783556 w 3215756"/>
              <a:gd name="connsiteY117" fmla="*/ 857250 h 1616869"/>
              <a:gd name="connsiteX118" fmla="*/ 1788319 w 3215756"/>
              <a:gd name="connsiteY118" fmla="*/ 873919 h 1616869"/>
              <a:gd name="connsiteX119" fmla="*/ 1793081 w 3215756"/>
              <a:gd name="connsiteY119" fmla="*/ 881062 h 1616869"/>
              <a:gd name="connsiteX120" fmla="*/ 1797844 w 3215756"/>
              <a:gd name="connsiteY120" fmla="*/ 895350 h 1616869"/>
              <a:gd name="connsiteX121" fmla="*/ 1804987 w 3215756"/>
              <a:gd name="connsiteY121" fmla="*/ 909637 h 1616869"/>
              <a:gd name="connsiteX122" fmla="*/ 1812131 w 3215756"/>
              <a:gd name="connsiteY122" fmla="*/ 914400 h 1616869"/>
              <a:gd name="connsiteX123" fmla="*/ 1824037 w 3215756"/>
              <a:gd name="connsiteY123" fmla="*/ 926306 h 1616869"/>
              <a:gd name="connsiteX124" fmla="*/ 1835944 w 3215756"/>
              <a:gd name="connsiteY124" fmla="*/ 938212 h 1616869"/>
              <a:gd name="connsiteX125" fmla="*/ 1850231 w 3215756"/>
              <a:gd name="connsiteY125" fmla="*/ 959644 h 1616869"/>
              <a:gd name="connsiteX126" fmla="*/ 1854994 w 3215756"/>
              <a:gd name="connsiteY126" fmla="*/ 966787 h 1616869"/>
              <a:gd name="connsiteX127" fmla="*/ 1862137 w 3215756"/>
              <a:gd name="connsiteY127" fmla="*/ 969169 h 1616869"/>
              <a:gd name="connsiteX128" fmla="*/ 1878806 w 3215756"/>
              <a:gd name="connsiteY128" fmla="*/ 985837 h 1616869"/>
              <a:gd name="connsiteX129" fmla="*/ 1883569 w 3215756"/>
              <a:gd name="connsiteY129" fmla="*/ 992981 h 1616869"/>
              <a:gd name="connsiteX130" fmla="*/ 1890712 w 3215756"/>
              <a:gd name="connsiteY130" fmla="*/ 997744 h 1616869"/>
              <a:gd name="connsiteX131" fmla="*/ 1900237 w 3215756"/>
              <a:gd name="connsiteY131" fmla="*/ 1012031 h 1616869"/>
              <a:gd name="connsiteX132" fmla="*/ 1914525 w 3215756"/>
              <a:gd name="connsiteY132" fmla="*/ 1021556 h 1616869"/>
              <a:gd name="connsiteX133" fmla="*/ 1928812 w 3215756"/>
              <a:gd name="connsiteY133" fmla="*/ 1042987 h 1616869"/>
              <a:gd name="connsiteX134" fmla="*/ 1933575 w 3215756"/>
              <a:gd name="connsiteY134" fmla="*/ 1050131 h 1616869"/>
              <a:gd name="connsiteX135" fmla="*/ 1940719 w 3215756"/>
              <a:gd name="connsiteY135" fmla="*/ 1052512 h 1616869"/>
              <a:gd name="connsiteX136" fmla="*/ 1943100 w 3215756"/>
              <a:gd name="connsiteY136" fmla="*/ 1059656 h 1616869"/>
              <a:gd name="connsiteX137" fmla="*/ 1957387 w 3215756"/>
              <a:gd name="connsiteY137" fmla="*/ 1069181 h 1616869"/>
              <a:gd name="connsiteX138" fmla="*/ 1964531 w 3215756"/>
              <a:gd name="connsiteY138" fmla="*/ 1076325 h 1616869"/>
              <a:gd name="connsiteX139" fmla="*/ 1971675 w 3215756"/>
              <a:gd name="connsiteY139" fmla="*/ 1078706 h 1616869"/>
              <a:gd name="connsiteX140" fmla="*/ 1978819 w 3215756"/>
              <a:gd name="connsiteY140" fmla="*/ 1083469 h 1616869"/>
              <a:gd name="connsiteX141" fmla="*/ 1993106 w 3215756"/>
              <a:gd name="connsiteY141" fmla="*/ 1088231 h 1616869"/>
              <a:gd name="connsiteX142" fmla="*/ 2009775 w 3215756"/>
              <a:gd name="connsiteY142" fmla="*/ 1097756 h 1616869"/>
              <a:gd name="connsiteX143" fmla="*/ 2031206 w 3215756"/>
              <a:gd name="connsiteY143" fmla="*/ 1109662 h 1616869"/>
              <a:gd name="connsiteX144" fmla="*/ 2038350 w 3215756"/>
              <a:gd name="connsiteY144" fmla="*/ 1114425 h 1616869"/>
              <a:gd name="connsiteX145" fmla="*/ 2055019 w 3215756"/>
              <a:gd name="connsiteY145" fmla="*/ 1119187 h 1616869"/>
              <a:gd name="connsiteX146" fmla="*/ 2062162 w 3215756"/>
              <a:gd name="connsiteY146" fmla="*/ 1121569 h 1616869"/>
              <a:gd name="connsiteX147" fmla="*/ 2081212 w 3215756"/>
              <a:gd name="connsiteY147" fmla="*/ 1126331 h 1616869"/>
              <a:gd name="connsiteX148" fmla="*/ 2088356 w 3215756"/>
              <a:gd name="connsiteY148" fmla="*/ 1131094 h 1616869"/>
              <a:gd name="connsiteX149" fmla="*/ 2095500 w 3215756"/>
              <a:gd name="connsiteY149" fmla="*/ 1133475 h 1616869"/>
              <a:gd name="connsiteX150" fmla="*/ 2097881 w 3215756"/>
              <a:gd name="connsiteY150" fmla="*/ 1140619 h 1616869"/>
              <a:gd name="connsiteX151" fmla="*/ 2119312 w 3215756"/>
              <a:gd name="connsiteY151" fmla="*/ 1152525 h 1616869"/>
              <a:gd name="connsiteX152" fmla="*/ 2124075 w 3215756"/>
              <a:gd name="connsiteY152" fmla="*/ 1159669 h 1616869"/>
              <a:gd name="connsiteX153" fmla="*/ 2138362 w 3215756"/>
              <a:gd name="connsiteY153" fmla="*/ 1169194 h 1616869"/>
              <a:gd name="connsiteX154" fmla="*/ 2147887 w 3215756"/>
              <a:gd name="connsiteY154" fmla="*/ 1181100 h 1616869"/>
              <a:gd name="connsiteX155" fmla="*/ 2152650 w 3215756"/>
              <a:gd name="connsiteY155" fmla="*/ 1188244 h 1616869"/>
              <a:gd name="connsiteX156" fmla="*/ 2166937 w 3215756"/>
              <a:gd name="connsiteY156" fmla="*/ 1190625 h 1616869"/>
              <a:gd name="connsiteX157" fmla="*/ 2174081 w 3215756"/>
              <a:gd name="connsiteY157" fmla="*/ 1193006 h 1616869"/>
              <a:gd name="connsiteX158" fmla="*/ 2188369 w 3215756"/>
              <a:gd name="connsiteY158" fmla="*/ 1202531 h 1616869"/>
              <a:gd name="connsiteX159" fmla="*/ 2195512 w 3215756"/>
              <a:gd name="connsiteY159" fmla="*/ 1207294 h 1616869"/>
              <a:gd name="connsiteX160" fmla="*/ 2209800 w 3215756"/>
              <a:gd name="connsiteY160" fmla="*/ 1212056 h 1616869"/>
              <a:gd name="connsiteX161" fmla="*/ 2231231 w 3215756"/>
              <a:gd name="connsiteY161" fmla="*/ 1223962 h 1616869"/>
              <a:gd name="connsiteX162" fmla="*/ 2238375 w 3215756"/>
              <a:gd name="connsiteY162" fmla="*/ 1238250 h 1616869"/>
              <a:gd name="connsiteX163" fmla="*/ 2252662 w 3215756"/>
              <a:gd name="connsiteY163" fmla="*/ 1243012 h 1616869"/>
              <a:gd name="connsiteX164" fmla="*/ 2283619 w 3215756"/>
              <a:gd name="connsiteY164" fmla="*/ 1247775 h 1616869"/>
              <a:gd name="connsiteX165" fmla="*/ 2312194 w 3215756"/>
              <a:gd name="connsiteY165" fmla="*/ 1257300 h 1616869"/>
              <a:gd name="connsiteX166" fmla="*/ 2326481 w 3215756"/>
              <a:gd name="connsiteY166" fmla="*/ 1262062 h 1616869"/>
              <a:gd name="connsiteX167" fmla="*/ 2336006 w 3215756"/>
              <a:gd name="connsiteY167" fmla="*/ 1264444 h 1616869"/>
              <a:gd name="connsiteX168" fmla="*/ 2350294 w 3215756"/>
              <a:gd name="connsiteY168" fmla="*/ 1269206 h 1616869"/>
              <a:gd name="connsiteX169" fmla="*/ 2362200 w 3215756"/>
              <a:gd name="connsiteY169" fmla="*/ 1271587 h 1616869"/>
              <a:gd name="connsiteX170" fmla="*/ 2376487 w 3215756"/>
              <a:gd name="connsiteY170" fmla="*/ 1276350 h 1616869"/>
              <a:gd name="connsiteX171" fmla="*/ 2386012 w 3215756"/>
              <a:gd name="connsiteY171" fmla="*/ 1278731 h 1616869"/>
              <a:gd name="connsiteX172" fmla="*/ 2400300 w 3215756"/>
              <a:gd name="connsiteY172" fmla="*/ 1283494 h 1616869"/>
              <a:gd name="connsiteX173" fmla="*/ 2421731 w 3215756"/>
              <a:gd name="connsiteY173" fmla="*/ 1290637 h 1616869"/>
              <a:gd name="connsiteX174" fmla="*/ 2436019 w 3215756"/>
              <a:gd name="connsiteY174" fmla="*/ 1295400 h 1616869"/>
              <a:gd name="connsiteX175" fmla="*/ 2443162 w 3215756"/>
              <a:gd name="connsiteY175" fmla="*/ 1297781 h 1616869"/>
              <a:gd name="connsiteX176" fmla="*/ 2450306 w 3215756"/>
              <a:gd name="connsiteY176" fmla="*/ 1302544 h 1616869"/>
              <a:gd name="connsiteX177" fmla="*/ 2474119 w 3215756"/>
              <a:gd name="connsiteY177" fmla="*/ 1309687 h 1616869"/>
              <a:gd name="connsiteX178" fmla="*/ 2490787 w 3215756"/>
              <a:gd name="connsiteY178" fmla="*/ 1316831 h 1616869"/>
              <a:gd name="connsiteX179" fmla="*/ 2497931 w 3215756"/>
              <a:gd name="connsiteY179" fmla="*/ 1321594 h 1616869"/>
              <a:gd name="connsiteX180" fmla="*/ 2512219 w 3215756"/>
              <a:gd name="connsiteY180" fmla="*/ 1326356 h 1616869"/>
              <a:gd name="connsiteX181" fmla="*/ 2519362 w 3215756"/>
              <a:gd name="connsiteY181" fmla="*/ 1331119 h 1616869"/>
              <a:gd name="connsiteX182" fmla="*/ 2526506 w 3215756"/>
              <a:gd name="connsiteY182" fmla="*/ 1333500 h 1616869"/>
              <a:gd name="connsiteX183" fmla="*/ 2531269 w 3215756"/>
              <a:gd name="connsiteY183" fmla="*/ 1340644 h 1616869"/>
              <a:gd name="connsiteX184" fmla="*/ 2552700 w 3215756"/>
              <a:gd name="connsiteY184" fmla="*/ 1350169 h 1616869"/>
              <a:gd name="connsiteX185" fmla="*/ 2566987 w 3215756"/>
              <a:gd name="connsiteY185" fmla="*/ 1357312 h 1616869"/>
              <a:gd name="connsiteX186" fmla="*/ 2581275 w 3215756"/>
              <a:gd name="connsiteY186" fmla="*/ 1364456 h 1616869"/>
              <a:gd name="connsiteX187" fmla="*/ 2588419 w 3215756"/>
              <a:gd name="connsiteY187" fmla="*/ 1369219 h 1616869"/>
              <a:gd name="connsiteX188" fmla="*/ 2597944 w 3215756"/>
              <a:gd name="connsiteY188" fmla="*/ 1371600 h 1616869"/>
              <a:gd name="connsiteX189" fmla="*/ 2612231 w 3215756"/>
              <a:gd name="connsiteY189" fmla="*/ 1376362 h 1616869"/>
              <a:gd name="connsiteX190" fmla="*/ 2628900 w 3215756"/>
              <a:gd name="connsiteY190" fmla="*/ 1381125 h 1616869"/>
              <a:gd name="connsiteX191" fmla="*/ 2636044 w 3215756"/>
              <a:gd name="connsiteY191" fmla="*/ 1383506 h 1616869"/>
              <a:gd name="connsiteX192" fmla="*/ 2657475 w 3215756"/>
              <a:gd name="connsiteY192" fmla="*/ 1388269 h 1616869"/>
              <a:gd name="connsiteX193" fmla="*/ 2664619 w 3215756"/>
              <a:gd name="connsiteY193" fmla="*/ 1393031 h 1616869"/>
              <a:gd name="connsiteX194" fmla="*/ 2681287 w 3215756"/>
              <a:gd name="connsiteY194" fmla="*/ 1397794 h 1616869"/>
              <a:gd name="connsiteX195" fmla="*/ 2697956 w 3215756"/>
              <a:gd name="connsiteY195" fmla="*/ 1402556 h 1616869"/>
              <a:gd name="connsiteX196" fmla="*/ 2700337 w 3215756"/>
              <a:gd name="connsiteY196" fmla="*/ 1409700 h 1616869"/>
              <a:gd name="connsiteX197" fmla="*/ 2724150 w 3215756"/>
              <a:gd name="connsiteY197" fmla="*/ 1419225 h 1616869"/>
              <a:gd name="connsiteX198" fmla="*/ 2740819 w 3215756"/>
              <a:gd name="connsiteY198" fmla="*/ 1423987 h 1616869"/>
              <a:gd name="connsiteX199" fmla="*/ 2781300 w 3215756"/>
              <a:gd name="connsiteY199" fmla="*/ 1426369 h 1616869"/>
              <a:gd name="connsiteX200" fmla="*/ 2783681 w 3215756"/>
              <a:gd name="connsiteY200" fmla="*/ 1433512 h 1616869"/>
              <a:gd name="connsiteX201" fmla="*/ 2795587 w 3215756"/>
              <a:gd name="connsiteY201" fmla="*/ 1438275 h 1616869"/>
              <a:gd name="connsiteX202" fmla="*/ 2805112 w 3215756"/>
              <a:gd name="connsiteY202" fmla="*/ 1440656 h 1616869"/>
              <a:gd name="connsiteX203" fmla="*/ 2831306 w 3215756"/>
              <a:gd name="connsiteY203" fmla="*/ 1445419 h 1616869"/>
              <a:gd name="connsiteX204" fmla="*/ 2869406 w 3215756"/>
              <a:gd name="connsiteY204" fmla="*/ 1462087 h 1616869"/>
              <a:gd name="connsiteX205" fmla="*/ 2876550 w 3215756"/>
              <a:gd name="connsiteY205" fmla="*/ 1473994 h 1616869"/>
              <a:gd name="connsiteX206" fmla="*/ 2881312 w 3215756"/>
              <a:gd name="connsiteY206" fmla="*/ 1481137 h 1616869"/>
              <a:gd name="connsiteX207" fmla="*/ 2888456 w 3215756"/>
              <a:gd name="connsiteY207" fmla="*/ 1485900 h 1616869"/>
              <a:gd name="connsiteX208" fmla="*/ 2917032 w 3215756"/>
              <a:gd name="connsiteY208" fmla="*/ 1500188 h 1616869"/>
              <a:gd name="connsiteX209" fmla="*/ 2933700 w 3215756"/>
              <a:gd name="connsiteY209" fmla="*/ 1512094 h 1616869"/>
              <a:gd name="connsiteX210" fmla="*/ 2959894 w 3215756"/>
              <a:gd name="connsiteY210" fmla="*/ 1519237 h 1616869"/>
              <a:gd name="connsiteX211" fmla="*/ 3005137 w 3215756"/>
              <a:gd name="connsiteY211" fmla="*/ 1526381 h 1616869"/>
              <a:gd name="connsiteX212" fmla="*/ 3024187 w 3215756"/>
              <a:gd name="connsiteY212" fmla="*/ 1533525 h 1616869"/>
              <a:gd name="connsiteX213" fmla="*/ 3033712 w 3215756"/>
              <a:gd name="connsiteY213" fmla="*/ 1535906 h 1616869"/>
              <a:gd name="connsiteX214" fmla="*/ 3043237 w 3215756"/>
              <a:gd name="connsiteY214" fmla="*/ 1540669 h 1616869"/>
              <a:gd name="connsiteX215" fmla="*/ 3064669 w 3215756"/>
              <a:gd name="connsiteY215" fmla="*/ 1547812 h 1616869"/>
              <a:gd name="connsiteX216" fmla="*/ 3071812 w 3215756"/>
              <a:gd name="connsiteY216" fmla="*/ 1554956 h 1616869"/>
              <a:gd name="connsiteX217" fmla="*/ 3086100 w 3215756"/>
              <a:gd name="connsiteY217" fmla="*/ 1564481 h 1616869"/>
              <a:gd name="connsiteX218" fmla="*/ 3100387 w 3215756"/>
              <a:gd name="connsiteY218" fmla="*/ 1578769 h 1616869"/>
              <a:gd name="connsiteX219" fmla="*/ 3107531 w 3215756"/>
              <a:gd name="connsiteY219" fmla="*/ 1585912 h 1616869"/>
              <a:gd name="connsiteX220" fmla="*/ 3117056 w 3215756"/>
              <a:gd name="connsiteY220" fmla="*/ 1588294 h 1616869"/>
              <a:gd name="connsiteX221" fmla="*/ 3150394 w 3215756"/>
              <a:gd name="connsiteY221" fmla="*/ 1602581 h 1616869"/>
              <a:gd name="connsiteX222" fmla="*/ 3207544 w 3215756"/>
              <a:gd name="connsiteY222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7832 w 3215756"/>
              <a:gd name="connsiteY112" fmla="*/ 802481 h 1616869"/>
              <a:gd name="connsiteX113" fmla="*/ 1733550 w 3215756"/>
              <a:gd name="connsiteY113" fmla="*/ 831056 h 1616869"/>
              <a:gd name="connsiteX114" fmla="*/ 1745456 w 3215756"/>
              <a:gd name="connsiteY114" fmla="*/ 845344 h 1616869"/>
              <a:gd name="connsiteX115" fmla="*/ 1766887 w 3215756"/>
              <a:gd name="connsiteY115" fmla="*/ 847725 h 1616869"/>
              <a:gd name="connsiteX116" fmla="*/ 1781175 w 3215756"/>
              <a:gd name="connsiteY116" fmla="*/ 850106 h 1616869"/>
              <a:gd name="connsiteX117" fmla="*/ 1783556 w 3215756"/>
              <a:gd name="connsiteY117" fmla="*/ 857250 h 1616869"/>
              <a:gd name="connsiteX118" fmla="*/ 1788319 w 3215756"/>
              <a:gd name="connsiteY118" fmla="*/ 873919 h 1616869"/>
              <a:gd name="connsiteX119" fmla="*/ 1793081 w 3215756"/>
              <a:gd name="connsiteY119" fmla="*/ 881062 h 1616869"/>
              <a:gd name="connsiteX120" fmla="*/ 1797844 w 3215756"/>
              <a:gd name="connsiteY120" fmla="*/ 895350 h 1616869"/>
              <a:gd name="connsiteX121" fmla="*/ 1804987 w 3215756"/>
              <a:gd name="connsiteY121" fmla="*/ 909637 h 1616869"/>
              <a:gd name="connsiteX122" fmla="*/ 1812131 w 3215756"/>
              <a:gd name="connsiteY122" fmla="*/ 914400 h 1616869"/>
              <a:gd name="connsiteX123" fmla="*/ 1824037 w 3215756"/>
              <a:gd name="connsiteY123" fmla="*/ 926306 h 1616869"/>
              <a:gd name="connsiteX124" fmla="*/ 1835944 w 3215756"/>
              <a:gd name="connsiteY124" fmla="*/ 938212 h 1616869"/>
              <a:gd name="connsiteX125" fmla="*/ 1850231 w 3215756"/>
              <a:gd name="connsiteY125" fmla="*/ 959644 h 1616869"/>
              <a:gd name="connsiteX126" fmla="*/ 1854994 w 3215756"/>
              <a:gd name="connsiteY126" fmla="*/ 966787 h 1616869"/>
              <a:gd name="connsiteX127" fmla="*/ 1862137 w 3215756"/>
              <a:gd name="connsiteY127" fmla="*/ 969169 h 1616869"/>
              <a:gd name="connsiteX128" fmla="*/ 1878806 w 3215756"/>
              <a:gd name="connsiteY128" fmla="*/ 985837 h 1616869"/>
              <a:gd name="connsiteX129" fmla="*/ 1883569 w 3215756"/>
              <a:gd name="connsiteY129" fmla="*/ 992981 h 1616869"/>
              <a:gd name="connsiteX130" fmla="*/ 1890712 w 3215756"/>
              <a:gd name="connsiteY130" fmla="*/ 997744 h 1616869"/>
              <a:gd name="connsiteX131" fmla="*/ 1900237 w 3215756"/>
              <a:gd name="connsiteY131" fmla="*/ 1012031 h 1616869"/>
              <a:gd name="connsiteX132" fmla="*/ 1914525 w 3215756"/>
              <a:gd name="connsiteY132" fmla="*/ 1021556 h 1616869"/>
              <a:gd name="connsiteX133" fmla="*/ 1928812 w 3215756"/>
              <a:gd name="connsiteY133" fmla="*/ 1042987 h 1616869"/>
              <a:gd name="connsiteX134" fmla="*/ 1933575 w 3215756"/>
              <a:gd name="connsiteY134" fmla="*/ 1050131 h 1616869"/>
              <a:gd name="connsiteX135" fmla="*/ 1940719 w 3215756"/>
              <a:gd name="connsiteY135" fmla="*/ 1052512 h 1616869"/>
              <a:gd name="connsiteX136" fmla="*/ 1943100 w 3215756"/>
              <a:gd name="connsiteY136" fmla="*/ 1059656 h 1616869"/>
              <a:gd name="connsiteX137" fmla="*/ 1957387 w 3215756"/>
              <a:gd name="connsiteY137" fmla="*/ 1069181 h 1616869"/>
              <a:gd name="connsiteX138" fmla="*/ 1964531 w 3215756"/>
              <a:gd name="connsiteY138" fmla="*/ 1076325 h 1616869"/>
              <a:gd name="connsiteX139" fmla="*/ 1971675 w 3215756"/>
              <a:gd name="connsiteY139" fmla="*/ 1078706 h 1616869"/>
              <a:gd name="connsiteX140" fmla="*/ 1978819 w 3215756"/>
              <a:gd name="connsiteY140" fmla="*/ 1083469 h 1616869"/>
              <a:gd name="connsiteX141" fmla="*/ 1993106 w 3215756"/>
              <a:gd name="connsiteY141" fmla="*/ 1088231 h 1616869"/>
              <a:gd name="connsiteX142" fmla="*/ 2009775 w 3215756"/>
              <a:gd name="connsiteY142" fmla="*/ 1097756 h 1616869"/>
              <a:gd name="connsiteX143" fmla="*/ 2031206 w 3215756"/>
              <a:gd name="connsiteY143" fmla="*/ 1109662 h 1616869"/>
              <a:gd name="connsiteX144" fmla="*/ 2038350 w 3215756"/>
              <a:gd name="connsiteY144" fmla="*/ 1114425 h 1616869"/>
              <a:gd name="connsiteX145" fmla="*/ 2055019 w 3215756"/>
              <a:gd name="connsiteY145" fmla="*/ 1119187 h 1616869"/>
              <a:gd name="connsiteX146" fmla="*/ 2062162 w 3215756"/>
              <a:gd name="connsiteY146" fmla="*/ 1121569 h 1616869"/>
              <a:gd name="connsiteX147" fmla="*/ 2081212 w 3215756"/>
              <a:gd name="connsiteY147" fmla="*/ 1126331 h 1616869"/>
              <a:gd name="connsiteX148" fmla="*/ 2088356 w 3215756"/>
              <a:gd name="connsiteY148" fmla="*/ 1131094 h 1616869"/>
              <a:gd name="connsiteX149" fmla="*/ 2095500 w 3215756"/>
              <a:gd name="connsiteY149" fmla="*/ 1133475 h 1616869"/>
              <a:gd name="connsiteX150" fmla="*/ 2097881 w 3215756"/>
              <a:gd name="connsiteY150" fmla="*/ 1140619 h 1616869"/>
              <a:gd name="connsiteX151" fmla="*/ 2119312 w 3215756"/>
              <a:gd name="connsiteY151" fmla="*/ 1152525 h 1616869"/>
              <a:gd name="connsiteX152" fmla="*/ 2124075 w 3215756"/>
              <a:gd name="connsiteY152" fmla="*/ 1159669 h 1616869"/>
              <a:gd name="connsiteX153" fmla="*/ 2138362 w 3215756"/>
              <a:gd name="connsiteY153" fmla="*/ 1169194 h 1616869"/>
              <a:gd name="connsiteX154" fmla="*/ 2147887 w 3215756"/>
              <a:gd name="connsiteY154" fmla="*/ 1181100 h 1616869"/>
              <a:gd name="connsiteX155" fmla="*/ 2152650 w 3215756"/>
              <a:gd name="connsiteY155" fmla="*/ 1188244 h 1616869"/>
              <a:gd name="connsiteX156" fmla="*/ 2166937 w 3215756"/>
              <a:gd name="connsiteY156" fmla="*/ 1190625 h 1616869"/>
              <a:gd name="connsiteX157" fmla="*/ 2174081 w 3215756"/>
              <a:gd name="connsiteY157" fmla="*/ 1193006 h 1616869"/>
              <a:gd name="connsiteX158" fmla="*/ 2188369 w 3215756"/>
              <a:gd name="connsiteY158" fmla="*/ 1202531 h 1616869"/>
              <a:gd name="connsiteX159" fmla="*/ 2195512 w 3215756"/>
              <a:gd name="connsiteY159" fmla="*/ 1207294 h 1616869"/>
              <a:gd name="connsiteX160" fmla="*/ 2209800 w 3215756"/>
              <a:gd name="connsiteY160" fmla="*/ 1212056 h 1616869"/>
              <a:gd name="connsiteX161" fmla="*/ 2231231 w 3215756"/>
              <a:gd name="connsiteY161" fmla="*/ 1223962 h 1616869"/>
              <a:gd name="connsiteX162" fmla="*/ 2238375 w 3215756"/>
              <a:gd name="connsiteY162" fmla="*/ 1238250 h 1616869"/>
              <a:gd name="connsiteX163" fmla="*/ 2252662 w 3215756"/>
              <a:gd name="connsiteY163" fmla="*/ 1243012 h 1616869"/>
              <a:gd name="connsiteX164" fmla="*/ 2283619 w 3215756"/>
              <a:gd name="connsiteY164" fmla="*/ 1247775 h 1616869"/>
              <a:gd name="connsiteX165" fmla="*/ 2312194 w 3215756"/>
              <a:gd name="connsiteY165" fmla="*/ 1257300 h 1616869"/>
              <a:gd name="connsiteX166" fmla="*/ 2326481 w 3215756"/>
              <a:gd name="connsiteY166" fmla="*/ 1262062 h 1616869"/>
              <a:gd name="connsiteX167" fmla="*/ 2336006 w 3215756"/>
              <a:gd name="connsiteY167" fmla="*/ 1264444 h 1616869"/>
              <a:gd name="connsiteX168" fmla="*/ 2350294 w 3215756"/>
              <a:gd name="connsiteY168" fmla="*/ 1269206 h 1616869"/>
              <a:gd name="connsiteX169" fmla="*/ 2362200 w 3215756"/>
              <a:gd name="connsiteY169" fmla="*/ 1271587 h 1616869"/>
              <a:gd name="connsiteX170" fmla="*/ 2376487 w 3215756"/>
              <a:gd name="connsiteY170" fmla="*/ 1276350 h 1616869"/>
              <a:gd name="connsiteX171" fmla="*/ 2386012 w 3215756"/>
              <a:gd name="connsiteY171" fmla="*/ 1278731 h 1616869"/>
              <a:gd name="connsiteX172" fmla="*/ 2400300 w 3215756"/>
              <a:gd name="connsiteY172" fmla="*/ 1283494 h 1616869"/>
              <a:gd name="connsiteX173" fmla="*/ 2421731 w 3215756"/>
              <a:gd name="connsiteY173" fmla="*/ 1290637 h 1616869"/>
              <a:gd name="connsiteX174" fmla="*/ 2436019 w 3215756"/>
              <a:gd name="connsiteY174" fmla="*/ 1295400 h 1616869"/>
              <a:gd name="connsiteX175" fmla="*/ 2443162 w 3215756"/>
              <a:gd name="connsiteY175" fmla="*/ 1297781 h 1616869"/>
              <a:gd name="connsiteX176" fmla="*/ 2450306 w 3215756"/>
              <a:gd name="connsiteY176" fmla="*/ 1302544 h 1616869"/>
              <a:gd name="connsiteX177" fmla="*/ 2474119 w 3215756"/>
              <a:gd name="connsiteY177" fmla="*/ 1309687 h 1616869"/>
              <a:gd name="connsiteX178" fmla="*/ 2490787 w 3215756"/>
              <a:gd name="connsiteY178" fmla="*/ 1316831 h 1616869"/>
              <a:gd name="connsiteX179" fmla="*/ 2497931 w 3215756"/>
              <a:gd name="connsiteY179" fmla="*/ 1321594 h 1616869"/>
              <a:gd name="connsiteX180" fmla="*/ 2512219 w 3215756"/>
              <a:gd name="connsiteY180" fmla="*/ 1326356 h 1616869"/>
              <a:gd name="connsiteX181" fmla="*/ 2519362 w 3215756"/>
              <a:gd name="connsiteY181" fmla="*/ 1331119 h 1616869"/>
              <a:gd name="connsiteX182" fmla="*/ 2526506 w 3215756"/>
              <a:gd name="connsiteY182" fmla="*/ 1333500 h 1616869"/>
              <a:gd name="connsiteX183" fmla="*/ 2531269 w 3215756"/>
              <a:gd name="connsiteY183" fmla="*/ 1340644 h 1616869"/>
              <a:gd name="connsiteX184" fmla="*/ 2552700 w 3215756"/>
              <a:gd name="connsiteY184" fmla="*/ 1350169 h 1616869"/>
              <a:gd name="connsiteX185" fmla="*/ 2566987 w 3215756"/>
              <a:gd name="connsiteY185" fmla="*/ 1357312 h 1616869"/>
              <a:gd name="connsiteX186" fmla="*/ 2581275 w 3215756"/>
              <a:gd name="connsiteY186" fmla="*/ 1364456 h 1616869"/>
              <a:gd name="connsiteX187" fmla="*/ 2588419 w 3215756"/>
              <a:gd name="connsiteY187" fmla="*/ 1369219 h 1616869"/>
              <a:gd name="connsiteX188" fmla="*/ 2597944 w 3215756"/>
              <a:gd name="connsiteY188" fmla="*/ 1371600 h 1616869"/>
              <a:gd name="connsiteX189" fmla="*/ 2612231 w 3215756"/>
              <a:gd name="connsiteY189" fmla="*/ 1376362 h 1616869"/>
              <a:gd name="connsiteX190" fmla="*/ 2628900 w 3215756"/>
              <a:gd name="connsiteY190" fmla="*/ 1381125 h 1616869"/>
              <a:gd name="connsiteX191" fmla="*/ 2636044 w 3215756"/>
              <a:gd name="connsiteY191" fmla="*/ 1383506 h 1616869"/>
              <a:gd name="connsiteX192" fmla="*/ 2657475 w 3215756"/>
              <a:gd name="connsiteY192" fmla="*/ 1388269 h 1616869"/>
              <a:gd name="connsiteX193" fmla="*/ 2664619 w 3215756"/>
              <a:gd name="connsiteY193" fmla="*/ 1393031 h 1616869"/>
              <a:gd name="connsiteX194" fmla="*/ 2681287 w 3215756"/>
              <a:gd name="connsiteY194" fmla="*/ 1397794 h 1616869"/>
              <a:gd name="connsiteX195" fmla="*/ 2697956 w 3215756"/>
              <a:gd name="connsiteY195" fmla="*/ 1402556 h 1616869"/>
              <a:gd name="connsiteX196" fmla="*/ 2700337 w 3215756"/>
              <a:gd name="connsiteY196" fmla="*/ 1409700 h 1616869"/>
              <a:gd name="connsiteX197" fmla="*/ 2724150 w 3215756"/>
              <a:gd name="connsiteY197" fmla="*/ 1419225 h 1616869"/>
              <a:gd name="connsiteX198" fmla="*/ 2740819 w 3215756"/>
              <a:gd name="connsiteY198" fmla="*/ 1423987 h 1616869"/>
              <a:gd name="connsiteX199" fmla="*/ 2781300 w 3215756"/>
              <a:gd name="connsiteY199" fmla="*/ 1426369 h 1616869"/>
              <a:gd name="connsiteX200" fmla="*/ 2783681 w 3215756"/>
              <a:gd name="connsiteY200" fmla="*/ 1433512 h 1616869"/>
              <a:gd name="connsiteX201" fmla="*/ 2795587 w 3215756"/>
              <a:gd name="connsiteY201" fmla="*/ 1438275 h 1616869"/>
              <a:gd name="connsiteX202" fmla="*/ 2805112 w 3215756"/>
              <a:gd name="connsiteY202" fmla="*/ 1440656 h 1616869"/>
              <a:gd name="connsiteX203" fmla="*/ 2831306 w 3215756"/>
              <a:gd name="connsiteY203" fmla="*/ 1445419 h 1616869"/>
              <a:gd name="connsiteX204" fmla="*/ 2869406 w 3215756"/>
              <a:gd name="connsiteY204" fmla="*/ 1462087 h 1616869"/>
              <a:gd name="connsiteX205" fmla="*/ 2876550 w 3215756"/>
              <a:gd name="connsiteY205" fmla="*/ 1473994 h 1616869"/>
              <a:gd name="connsiteX206" fmla="*/ 2881312 w 3215756"/>
              <a:gd name="connsiteY206" fmla="*/ 1481137 h 1616869"/>
              <a:gd name="connsiteX207" fmla="*/ 2888456 w 3215756"/>
              <a:gd name="connsiteY207" fmla="*/ 1485900 h 1616869"/>
              <a:gd name="connsiteX208" fmla="*/ 2917032 w 3215756"/>
              <a:gd name="connsiteY208" fmla="*/ 1500188 h 1616869"/>
              <a:gd name="connsiteX209" fmla="*/ 2933700 w 3215756"/>
              <a:gd name="connsiteY209" fmla="*/ 1512094 h 1616869"/>
              <a:gd name="connsiteX210" fmla="*/ 2959894 w 3215756"/>
              <a:gd name="connsiteY210" fmla="*/ 1519237 h 1616869"/>
              <a:gd name="connsiteX211" fmla="*/ 3005137 w 3215756"/>
              <a:gd name="connsiteY211" fmla="*/ 1526381 h 1616869"/>
              <a:gd name="connsiteX212" fmla="*/ 3024187 w 3215756"/>
              <a:gd name="connsiteY212" fmla="*/ 1533525 h 1616869"/>
              <a:gd name="connsiteX213" fmla="*/ 3033712 w 3215756"/>
              <a:gd name="connsiteY213" fmla="*/ 1535906 h 1616869"/>
              <a:gd name="connsiteX214" fmla="*/ 3043237 w 3215756"/>
              <a:gd name="connsiteY214" fmla="*/ 1540669 h 1616869"/>
              <a:gd name="connsiteX215" fmla="*/ 3064669 w 3215756"/>
              <a:gd name="connsiteY215" fmla="*/ 1547812 h 1616869"/>
              <a:gd name="connsiteX216" fmla="*/ 3071812 w 3215756"/>
              <a:gd name="connsiteY216" fmla="*/ 1554956 h 1616869"/>
              <a:gd name="connsiteX217" fmla="*/ 3086100 w 3215756"/>
              <a:gd name="connsiteY217" fmla="*/ 1564481 h 1616869"/>
              <a:gd name="connsiteX218" fmla="*/ 3100387 w 3215756"/>
              <a:gd name="connsiteY218" fmla="*/ 1578769 h 1616869"/>
              <a:gd name="connsiteX219" fmla="*/ 3107531 w 3215756"/>
              <a:gd name="connsiteY219" fmla="*/ 1585912 h 1616869"/>
              <a:gd name="connsiteX220" fmla="*/ 3117056 w 3215756"/>
              <a:gd name="connsiteY220" fmla="*/ 1588294 h 1616869"/>
              <a:gd name="connsiteX221" fmla="*/ 3150394 w 3215756"/>
              <a:gd name="connsiteY221" fmla="*/ 1602581 h 1616869"/>
              <a:gd name="connsiteX222" fmla="*/ 3207544 w 3215756"/>
              <a:gd name="connsiteY222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7832 w 3215756"/>
              <a:gd name="connsiteY112" fmla="*/ 802481 h 1616869"/>
              <a:gd name="connsiteX113" fmla="*/ 1733550 w 3215756"/>
              <a:gd name="connsiteY113" fmla="*/ 831056 h 1616869"/>
              <a:gd name="connsiteX114" fmla="*/ 1745456 w 3215756"/>
              <a:gd name="connsiteY114" fmla="*/ 845344 h 1616869"/>
              <a:gd name="connsiteX115" fmla="*/ 1766887 w 3215756"/>
              <a:gd name="connsiteY115" fmla="*/ 847725 h 1616869"/>
              <a:gd name="connsiteX116" fmla="*/ 1781175 w 3215756"/>
              <a:gd name="connsiteY116" fmla="*/ 850106 h 1616869"/>
              <a:gd name="connsiteX117" fmla="*/ 1783556 w 3215756"/>
              <a:gd name="connsiteY117" fmla="*/ 857250 h 1616869"/>
              <a:gd name="connsiteX118" fmla="*/ 1788319 w 3215756"/>
              <a:gd name="connsiteY118" fmla="*/ 873919 h 1616869"/>
              <a:gd name="connsiteX119" fmla="*/ 1793081 w 3215756"/>
              <a:gd name="connsiteY119" fmla="*/ 881062 h 1616869"/>
              <a:gd name="connsiteX120" fmla="*/ 1797844 w 3215756"/>
              <a:gd name="connsiteY120" fmla="*/ 895350 h 1616869"/>
              <a:gd name="connsiteX121" fmla="*/ 1804987 w 3215756"/>
              <a:gd name="connsiteY121" fmla="*/ 909637 h 1616869"/>
              <a:gd name="connsiteX122" fmla="*/ 1812131 w 3215756"/>
              <a:gd name="connsiteY122" fmla="*/ 914400 h 1616869"/>
              <a:gd name="connsiteX123" fmla="*/ 1824037 w 3215756"/>
              <a:gd name="connsiteY123" fmla="*/ 926306 h 1616869"/>
              <a:gd name="connsiteX124" fmla="*/ 1835944 w 3215756"/>
              <a:gd name="connsiteY124" fmla="*/ 938212 h 1616869"/>
              <a:gd name="connsiteX125" fmla="*/ 1850231 w 3215756"/>
              <a:gd name="connsiteY125" fmla="*/ 959644 h 1616869"/>
              <a:gd name="connsiteX126" fmla="*/ 1854994 w 3215756"/>
              <a:gd name="connsiteY126" fmla="*/ 966787 h 1616869"/>
              <a:gd name="connsiteX127" fmla="*/ 1862137 w 3215756"/>
              <a:gd name="connsiteY127" fmla="*/ 969169 h 1616869"/>
              <a:gd name="connsiteX128" fmla="*/ 1878806 w 3215756"/>
              <a:gd name="connsiteY128" fmla="*/ 985837 h 1616869"/>
              <a:gd name="connsiteX129" fmla="*/ 1883569 w 3215756"/>
              <a:gd name="connsiteY129" fmla="*/ 992981 h 1616869"/>
              <a:gd name="connsiteX130" fmla="*/ 1890712 w 3215756"/>
              <a:gd name="connsiteY130" fmla="*/ 997744 h 1616869"/>
              <a:gd name="connsiteX131" fmla="*/ 1900237 w 3215756"/>
              <a:gd name="connsiteY131" fmla="*/ 1012031 h 1616869"/>
              <a:gd name="connsiteX132" fmla="*/ 1914525 w 3215756"/>
              <a:gd name="connsiteY132" fmla="*/ 1021556 h 1616869"/>
              <a:gd name="connsiteX133" fmla="*/ 1928812 w 3215756"/>
              <a:gd name="connsiteY133" fmla="*/ 1042987 h 1616869"/>
              <a:gd name="connsiteX134" fmla="*/ 1933575 w 3215756"/>
              <a:gd name="connsiteY134" fmla="*/ 1050131 h 1616869"/>
              <a:gd name="connsiteX135" fmla="*/ 1940719 w 3215756"/>
              <a:gd name="connsiteY135" fmla="*/ 1052512 h 1616869"/>
              <a:gd name="connsiteX136" fmla="*/ 1943100 w 3215756"/>
              <a:gd name="connsiteY136" fmla="*/ 1059656 h 1616869"/>
              <a:gd name="connsiteX137" fmla="*/ 1957387 w 3215756"/>
              <a:gd name="connsiteY137" fmla="*/ 1069181 h 1616869"/>
              <a:gd name="connsiteX138" fmla="*/ 1964531 w 3215756"/>
              <a:gd name="connsiteY138" fmla="*/ 1076325 h 1616869"/>
              <a:gd name="connsiteX139" fmla="*/ 1971675 w 3215756"/>
              <a:gd name="connsiteY139" fmla="*/ 1078706 h 1616869"/>
              <a:gd name="connsiteX140" fmla="*/ 1978819 w 3215756"/>
              <a:gd name="connsiteY140" fmla="*/ 1083469 h 1616869"/>
              <a:gd name="connsiteX141" fmla="*/ 1993106 w 3215756"/>
              <a:gd name="connsiteY141" fmla="*/ 1088231 h 1616869"/>
              <a:gd name="connsiteX142" fmla="*/ 2009775 w 3215756"/>
              <a:gd name="connsiteY142" fmla="*/ 1097756 h 1616869"/>
              <a:gd name="connsiteX143" fmla="*/ 2031206 w 3215756"/>
              <a:gd name="connsiteY143" fmla="*/ 1109662 h 1616869"/>
              <a:gd name="connsiteX144" fmla="*/ 2038350 w 3215756"/>
              <a:gd name="connsiteY144" fmla="*/ 1114425 h 1616869"/>
              <a:gd name="connsiteX145" fmla="*/ 2055019 w 3215756"/>
              <a:gd name="connsiteY145" fmla="*/ 1119187 h 1616869"/>
              <a:gd name="connsiteX146" fmla="*/ 2062162 w 3215756"/>
              <a:gd name="connsiteY146" fmla="*/ 1121569 h 1616869"/>
              <a:gd name="connsiteX147" fmla="*/ 2081212 w 3215756"/>
              <a:gd name="connsiteY147" fmla="*/ 1126331 h 1616869"/>
              <a:gd name="connsiteX148" fmla="*/ 2088356 w 3215756"/>
              <a:gd name="connsiteY148" fmla="*/ 1131094 h 1616869"/>
              <a:gd name="connsiteX149" fmla="*/ 2095500 w 3215756"/>
              <a:gd name="connsiteY149" fmla="*/ 1133475 h 1616869"/>
              <a:gd name="connsiteX150" fmla="*/ 2097881 w 3215756"/>
              <a:gd name="connsiteY150" fmla="*/ 1140619 h 1616869"/>
              <a:gd name="connsiteX151" fmla="*/ 2119312 w 3215756"/>
              <a:gd name="connsiteY151" fmla="*/ 1152525 h 1616869"/>
              <a:gd name="connsiteX152" fmla="*/ 2124075 w 3215756"/>
              <a:gd name="connsiteY152" fmla="*/ 1159669 h 1616869"/>
              <a:gd name="connsiteX153" fmla="*/ 2138362 w 3215756"/>
              <a:gd name="connsiteY153" fmla="*/ 1169194 h 1616869"/>
              <a:gd name="connsiteX154" fmla="*/ 2147887 w 3215756"/>
              <a:gd name="connsiteY154" fmla="*/ 1181100 h 1616869"/>
              <a:gd name="connsiteX155" fmla="*/ 2152650 w 3215756"/>
              <a:gd name="connsiteY155" fmla="*/ 1188244 h 1616869"/>
              <a:gd name="connsiteX156" fmla="*/ 2166937 w 3215756"/>
              <a:gd name="connsiteY156" fmla="*/ 1190625 h 1616869"/>
              <a:gd name="connsiteX157" fmla="*/ 2174081 w 3215756"/>
              <a:gd name="connsiteY157" fmla="*/ 1193006 h 1616869"/>
              <a:gd name="connsiteX158" fmla="*/ 2188369 w 3215756"/>
              <a:gd name="connsiteY158" fmla="*/ 1202531 h 1616869"/>
              <a:gd name="connsiteX159" fmla="*/ 2195512 w 3215756"/>
              <a:gd name="connsiteY159" fmla="*/ 1207294 h 1616869"/>
              <a:gd name="connsiteX160" fmla="*/ 2209800 w 3215756"/>
              <a:gd name="connsiteY160" fmla="*/ 1212056 h 1616869"/>
              <a:gd name="connsiteX161" fmla="*/ 2231231 w 3215756"/>
              <a:gd name="connsiteY161" fmla="*/ 1223962 h 1616869"/>
              <a:gd name="connsiteX162" fmla="*/ 2238375 w 3215756"/>
              <a:gd name="connsiteY162" fmla="*/ 1238250 h 1616869"/>
              <a:gd name="connsiteX163" fmla="*/ 2252662 w 3215756"/>
              <a:gd name="connsiteY163" fmla="*/ 1243012 h 1616869"/>
              <a:gd name="connsiteX164" fmla="*/ 2283619 w 3215756"/>
              <a:gd name="connsiteY164" fmla="*/ 1247775 h 1616869"/>
              <a:gd name="connsiteX165" fmla="*/ 2312194 w 3215756"/>
              <a:gd name="connsiteY165" fmla="*/ 1257300 h 1616869"/>
              <a:gd name="connsiteX166" fmla="*/ 2326481 w 3215756"/>
              <a:gd name="connsiteY166" fmla="*/ 1262062 h 1616869"/>
              <a:gd name="connsiteX167" fmla="*/ 2336006 w 3215756"/>
              <a:gd name="connsiteY167" fmla="*/ 1264444 h 1616869"/>
              <a:gd name="connsiteX168" fmla="*/ 2350294 w 3215756"/>
              <a:gd name="connsiteY168" fmla="*/ 1269206 h 1616869"/>
              <a:gd name="connsiteX169" fmla="*/ 2362200 w 3215756"/>
              <a:gd name="connsiteY169" fmla="*/ 1271587 h 1616869"/>
              <a:gd name="connsiteX170" fmla="*/ 2376487 w 3215756"/>
              <a:gd name="connsiteY170" fmla="*/ 1276350 h 1616869"/>
              <a:gd name="connsiteX171" fmla="*/ 2386012 w 3215756"/>
              <a:gd name="connsiteY171" fmla="*/ 1278731 h 1616869"/>
              <a:gd name="connsiteX172" fmla="*/ 2400300 w 3215756"/>
              <a:gd name="connsiteY172" fmla="*/ 1283494 h 1616869"/>
              <a:gd name="connsiteX173" fmla="*/ 2421731 w 3215756"/>
              <a:gd name="connsiteY173" fmla="*/ 1290637 h 1616869"/>
              <a:gd name="connsiteX174" fmla="*/ 2436019 w 3215756"/>
              <a:gd name="connsiteY174" fmla="*/ 1295400 h 1616869"/>
              <a:gd name="connsiteX175" fmla="*/ 2443162 w 3215756"/>
              <a:gd name="connsiteY175" fmla="*/ 1297781 h 1616869"/>
              <a:gd name="connsiteX176" fmla="*/ 2450306 w 3215756"/>
              <a:gd name="connsiteY176" fmla="*/ 1302544 h 1616869"/>
              <a:gd name="connsiteX177" fmla="*/ 2474119 w 3215756"/>
              <a:gd name="connsiteY177" fmla="*/ 1309687 h 1616869"/>
              <a:gd name="connsiteX178" fmla="*/ 2490787 w 3215756"/>
              <a:gd name="connsiteY178" fmla="*/ 1316831 h 1616869"/>
              <a:gd name="connsiteX179" fmla="*/ 2497931 w 3215756"/>
              <a:gd name="connsiteY179" fmla="*/ 1321594 h 1616869"/>
              <a:gd name="connsiteX180" fmla="*/ 2512219 w 3215756"/>
              <a:gd name="connsiteY180" fmla="*/ 1326356 h 1616869"/>
              <a:gd name="connsiteX181" fmla="*/ 2519362 w 3215756"/>
              <a:gd name="connsiteY181" fmla="*/ 1331119 h 1616869"/>
              <a:gd name="connsiteX182" fmla="*/ 2526506 w 3215756"/>
              <a:gd name="connsiteY182" fmla="*/ 1333500 h 1616869"/>
              <a:gd name="connsiteX183" fmla="*/ 2531269 w 3215756"/>
              <a:gd name="connsiteY183" fmla="*/ 1340644 h 1616869"/>
              <a:gd name="connsiteX184" fmla="*/ 2552700 w 3215756"/>
              <a:gd name="connsiteY184" fmla="*/ 1350169 h 1616869"/>
              <a:gd name="connsiteX185" fmla="*/ 2566987 w 3215756"/>
              <a:gd name="connsiteY185" fmla="*/ 1357312 h 1616869"/>
              <a:gd name="connsiteX186" fmla="*/ 2581275 w 3215756"/>
              <a:gd name="connsiteY186" fmla="*/ 1364456 h 1616869"/>
              <a:gd name="connsiteX187" fmla="*/ 2588419 w 3215756"/>
              <a:gd name="connsiteY187" fmla="*/ 1369219 h 1616869"/>
              <a:gd name="connsiteX188" fmla="*/ 2597944 w 3215756"/>
              <a:gd name="connsiteY188" fmla="*/ 1371600 h 1616869"/>
              <a:gd name="connsiteX189" fmla="*/ 2612231 w 3215756"/>
              <a:gd name="connsiteY189" fmla="*/ 1376362 h 1616869"/>
              <a:gd name="connsiteX190" fmla="*/ 2628900 w 3215756"/>
              <a:gd name="connsiteY190" fmla="*/ 1381125 h 1616869"/>
              <a:gd name="connsiteX191" fmla="*/ 2636044 w 3215756"/>
              <a:gd name="connsiteY191" fmla="*/ 1383506 h 1616869"/>
              <a:gd name="connsiteX192" fmla="*/ 2657475 w 3215756"/>
              <a:gd name="connsiteY192" fmla="*/ 1388269 h 1616869"/>
              <a:gd name="connsiteX193" fmla="*/ 2664619 w 3215756"/>
              <a:gd name="connsiteY193" fmla="*/ 1393031 h 1616869"/>
              <a:gd name="connsiteX194" fmla="*/ 2681287 w 3215756"/>
              <a:gd name="connsiteY194" fmla="*/ 1397794 h 1616869"/>
              <a:gd name="connsiteX195" fmla="*/ 2697956 w 3215756"/>
              <a:gd name="connsiteY195" fmla="*/ 1402556 h 1616869"/>
              <a:gd name="connsiteX196" fmla="*/ 2700337 w 3215756"/>
              <a:gd name="connsiteY196" fmla="*/ 1409700 h 1616869"/>
              <a:gd name="connsiteX197" fmla="*/ 2724150 w 3215756"/>
              <a:gd name="connsiteY197" fmla="*/ 1419225 h 1616869"/>
              <a:gd name="connsiteX198" fmla="*/ 2740819 w 3215756"/>
              <a:gd name="connsiteY198" fmla="*/ 1423987 h 1616869"/>
              <a:gd name="connsiteX199" fmla="*/ 2781300 w 3215756"/>
              <a:gd name="connsiteY199" fmla="*/ 1426369 h 1616869"/>
              <a:gd name="connsiteX200" fmla="*/ 2783681 w 3215756"/>
              <a:gd name="connsiteY200" fmla="*/ 1433512 h 1616869"/>
              <a:gd name="connsiteX201" fmla="*/ 2795587 w 3215756"/>
              <a:gd name="connsiteY201" fmla="*/ 1438275 h 1616869"/>
              <a:gd name="connsiteX202" fmla="*/ 2805112 w 3215756"/>
              <a:gd name="connsiteY202" fmla="*/ 1440656 h 1616869"/>
              <a:gd name="connsiteX203" fmla="*/ 2831306 w 3215756"/>
              <a:gd name="connsiteY203" fmla="*/ 1445419 h 1616869"/>
              <a:gd name="connsiteX204" fmla="*/ 2869406 w 3215756"/>
              <a:gd name="connsiteY204" fmla="*/ 1462087 h 1616869"/>
              <a:gd name="connsiteX205" fmla="*/ 2876550 w 3215756"/>
              <a:gd name="connsiteY205" fmla="*/ 1473994 h 1616869"/>
              <a:gd name="connsiteX206" fmla="*/ 2881312 w 3215756"/>
              <a:gd name="connsiteY206" fmla="*/ 1481137 h 1616869"/>
              <a:gd name="connsiteX207" fmla="*/ 2888456 w 3215756"/>
              <a:gd name="connsiteY207" fmla="*/ 1485900 h 1616869"/>
              <a:gd name="connsiteX208" fmla="*/ 2917032 w 3215756"/>
              <a:gd name="connsiteY208" fmla="*/ 1500188 h 1616869"/>
              <a:gd name="connsiteX209" fmla="*/ 2933700 w 3215756"/>
              <a:gd name="connsiteY209" fmla="*/ 1512094 h 1616869"/>
              <a:gd name="connsiteX210" fmla="*/ 2959894 w 3215756"/>
              <a:gd name="connsiteY210" fmla="*/ 1519237 h 1616869"/>
              <a:gd name="connsiteX211" fmla="*/ 3005137 w 3215756"/>
              <a:gd name="connsiteY211" fmla="*/ 1526381 h 1616869"/>
              <a:gd name="connsiteX212" fmla="*/ 3024187 w 3215756"/>
              <a:gd name="connsiteY212" fmla="*/ 1533525 h 1616869"/>
              <a:gd name="connsiteX213" fmla="*/ 3033712 w 3215756"/>
              <a:gd name="connsiteY213" fmla="*/ 1535906 h 1616869"/>
              <a:gd name="connsiteX214" fmla="*/ 3043237 w 3215756"/>
              <a:gd name="connsiteY214" fmla="*/ 1540669 h 1616869"/>
              <a:gd name="connsiteX215" fmla="*/ 3064669 w 3215756"/>
              <a:gd name="connsiteY215" fmla="*/ 1547812 h 1616869"/>
              <a:gd name="connsiteX216" fmla="*/ 3071812 w 3215756"/>
              <a:gd name="connsiteY216" fmla="*/ 1554956 h 1616869"/>
              <a:gd name="connsiteX217" fmla="*/ 3086100 w 3215756"/>
              <a:gd name="connsiteY217" fmla="*/ 1564481 h 1616869"/>
              <a:gd name="connsiteX218" fmla="*/ 3100387 w 3215756"/>
              <a:gd name="connsiteY218" fmla="*/ 1578769 h 1616869"/>
              <a:gd name="connsiteX219" fmla="*/ 3107531 w 3215756"/>
              <a:gd name="connsiteY219" fmla="*/ 1585912 h 1616869"/>
              <a:gd name="connsiteX220" fmla="*/ 3117056 w 3215756"/>
              <a:gd name="connsiteY220" fmla="*/ 1588294 h 1616869"/>
              <a:gd name="connsiteX221" fmla="*/ 3150394 w 3215756"/>
              <a:gd name="connsiteY221" fmla="*/ 1602581 h 1616869"/>
              <a:gd name="connsiteX222" fmla="*/ 3207544 w 3215756"/>
              <a:gd name="connsiteY222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7832 w 3215756"/>
              <a:gd name="connsiteY112" fmla="*/ 802481 h 1616869"/>
              <a:gd name="connsiteX113" fmla="*/ 1733550 w 3215756"/>
              <a:gd name="connsiteY113" fmla="*/ 831056 h 1616869"/>
              <a:gd name="connsiteX114" fmla="*/ 1745456 w 3215756"/>
              <a:gd name="connsiteY114" fmla="*/ 845344 h 1616869"/>
              <a:gd name="connsiteX115" fmla="*/ 1766887 w 3215756"/>
              <a:gd name="connsiteY115" fmla="*/ 847725 h 1616869"/>
              <a:gd name="connsiteX116" fmla="*/ 1781175 w 3215756"/>
              <a:gd name="connsiteY116" fmla="*/ 850106 h 1616869"/>
              <a:gd name="connsiteX117" fmla="*/ 1783556 w 3215756"/>
              <a:gd name="connsiteY117" fmla="*/ 857250 h 1616869"/>
              <a:gd name="connsiteX118" fmla="*/ 1788319 w 3215756"/>
              <a:gd name="connsiteY118" fmla="*/ 873919 h 1616869"/>
              <a:gd name="connsiteX119" fmla="*/ 1793081 w 3215756"/>
              <a:gd name="connsiteY119" fmla="*/ 881062 h 1616869"/>
              <a:gd name="connsiteX120" fmla="*/ 1797844 w 3215756"/>
              <a:gd name="connsiteY120" fmla="*/ 895350 h 1616869"/>
              <a:gd name="connsiteX121" fmla="*/ 1804987 w 3215756"/>
              <a:gd name="connsiteY121" fmla="*/ 909637 h 1616869"/>
              <a:gd name="connsiteX122" fmla="*/ 1812131 w 3215756"/>
              <a:gd name="connsiteY122" fmla="*/ 914400 h 1616869"/>
              <a:gd name="connsiteX123" fmla="*/ 1824037 w 3215756"/>
              <a:gd name="connsiteY123" fmla="*/ 926306 h 1616869"/>
              <a:gd name="connsiteX124" fmla="*/ 1835944 w 3215756"/>
              <a:gd name="connsiteY124" fmla="*/ 938212 h 1616869"/>
              <a:gd name="connsiteX125" fmla="*/ 1850231 w 3215756"/>
              <a:gd name="connsiteY125" fmla="*/ 959644 h 1616869"/>
              <a:gd name="connsiteX126" fmla="*/ 1854994 w 3215756"/>
              <a:gd name="connsiteY126" fmla="*/ 966787 h 1616869"/>
              <a:gd name="connsiteX127" fmla="*/ 1862137 w 3215756"/>
              <a:gd name="connsiteY127" fmla="*/ 969169 h 1616869"/>
              <a:gd name="connsiteX128" fmla="*/ 1878806 w 3215756"/>
              <a:gd name="connsiteY128" fmla="*/ 985837 h 1616869"/>
              <a:gd name="connsiteX129" fmla="*/ 1883569 w 3215756"/>
              <a:gd name="connsiteY129" fmla="*/ 992981 h 1616869"/>
              <a:gd name="connsiteX130" fmla="*/ 1890712 w 3215756"/>
              <a:gd name="connsiteY130" fmla="*/ 997744 h 1616869"/>
              <a:gd name="connsiteX131" fmla="*/ 1900237 w 3215756"/>
              <a:gd name="connsiteY131" fmla="*/ 1012031 h 1616869"/>
              <a:gd name="connsiteX132" fmla="*/ 1914525 w 3215756"/>
              <a:gd name="connsiteY132" fmla="*/ 1021556 h 1616869"/>
              <a:gd name="connsiteX133" fmla="*/ 1928812 w 3215756"/>
              <a:gd name="connsiteY133" fmla="*/ 1042987 h 1616869"/>
              <a:gd name="connsiteX134" fmla="*/ 1933575 w 3215756"/>
              <a:gd name="connsiteY134" fmla="*/ 1050131 h 1616869"/>
              <a:gd name="connsiteX135" fmla="*/ 1940719 w 3215756"/>
              <a:gd name="connsiteY135" fmla="*/ 1052512 h 1616869"/>
              <a:gd name="connsiteX136" fmla="*/ 1943100 w 3215756"/>
              <a:gd name="connsiteY136" fmla="*/ 1059656 h 1616869"/>
              <a:gd name="connsiteX137" fmla="*/ 1957387 w 3215756"/>
              <a:gd name="connsiteY137" fmla="*/ 1069181 h 1616869"/>
              <a:gd name="connsiteX138" fmla="*/ 1964531 w 3215756"/>
              <a:gd name="connsiteY138" fmla="*/ 1076325 h 1616869"/>
              <a:gd name="connsiteX139" fmla="*/ 1971675 w 3215756"/>
              <a:gd name="connsiteY139" fmla="*/ 1078706 h 1616869"/>
              <a:gd name="connsiteX140" fmla="*/ 1978819 w 3215756"/>
              <a:gd name="connsiteY140" fmla="*/ 1083469 h 1616869"/>
              <a:gd name="connsiteX141" fmla="*/ 1993106 w 3215756"/>
              <a:gd name="connsiteY141" fmla="*/ 1088231 h 1616869"/>
              <a:gd name="connsiteX142" fmla="*/ 2009775 w 3215756"/>
              <a:gd name="connsiteY142" fmla="*/ 1097756 h 1616869"/>
              <a:gd name="connsiteX143" fmla="*/ 2031206 w 3215756"/>
              <a:gd name="connsiteY143" fmla="*/ 1109662 h 1616869"/>
              <a:gd name="connsiteX144" fmla="*/ 2038350 w 3215756"/>
              <a:gd name="connsiteY144" fmla="*/ 1114425 h 1616869"/>
              <a:gd name="connsiteX145" fmla="*/ 2055019 w 3215756"/>
              <a:gd name="connsiteY145" fmla="*/ 1119187 h 1616869"/>
              <a:gd name="connsiteX146" fmla="*/ 2062162 w 3215756"/>
              <a:gd name="connsiteY146" fmla="*/ 1121569 h 1616869"/>
              <a:gd name="connsiteX147" fmla="*/ 2081212 w 3215756"/>
              <a:gd name="connsiteY147" fmla="*/ 1126331 h 1616869"/>
              <a:gd name="connsiteX148" fmla="*/ 2088356 w 3215756"/>
              <a:gd name="connsiteY148" fmla="*/ 1131094 h 1616869"/>
              <a:gd name="connsiteX149" fmla="*/ 2095500 w 3215756"/>
              <a:gd name="connsiteY149" fmla="*/ 1133475 h 1616869"/>
              <a:gd name="connsiteX150" fmla="*/ 2097881 w 3215756"/>
              <a:gd name="connsiteY150" fmla="*/ 1140619 h 1616869"/>
              <a:gd name="connsiteX151" fmla="*/ 2119312 w 3215756"/>
              <a:gd name="connsiteY151" fmla="*/ 1152525 h 1616869"/>
              <a:gd name="connsiteX152" fmla="*/ 2124075 w 3215756"/>
              <a:gd name="connsiteY152" fmla="*/ 1159669 h 1616869"/>
              <a:gd name="connsiteX153" fmla="*/ 2138362 w 3215756"/>
              <a:gd name="connsiteY153" fmla="*/ 1169194 h 1616869"/>
              <a:gd name="connsiteX154" fmla="*/ 2147887 w 3215756"/>
              <a:gd name="connsiteY154" fmla="*/ 1181100 h 1616869"/>
              <a:gd name="connsiteX155" fmla="*/ 2152650 w 3215756"/>
              <a:gd name="connsiteY155" fmla="*/ 1188244 h 1616869"/>
              <a:gd name="connsiteX156" fmla="*/ 2166937 w 3215756"/>
              <a:gd name="connsiteY156" fmla="*/ 1190625 h 1616869"/>
              <a:gd name="connsiteX157" fmla="*/ 2174081 w 3215756"/>
              <a:gd name="connsiteY157" fmla="*/ 1193006 h 1616869"/>
              <a:gd name="connsiteX158" fmla="*/ 2188369 w 3215756"/>
              <a:gd name="connsiteY158" fmla="*/ 1202531 h 1616869"/>
              <a:gd name="connsiteX159" fmla="*/ 2195512 w 3215756"/>
              <a:gd name="connsiteY159" fmla="*/ 1207294 h 1616869"/>
              <a:gd name="connsiteX160" fmla="*/ 2209800 w 3215756"/>
              <a:gd name="connsiteY160" fmla="*/ 1212056 h 1616869"/>
              <a:gd name="connsiteX161" fmla="*/ 2231231 w 3215756"/>
              <a:gd name="connsiteY161" fmla="*/ 1223962 h 1616869"/>
              <a:gd name="connsiteX162" fmla="*/ 2238375 w 3215756"/>
              <a:gd name="connsiteY162" fmla="*/ 1238250 h 1616869"/>
              <a:gd name="connsiteX163" fmla="*/ 2252662 w 3215756"/>
              <a:gd name="connsiteY163" fmla="*/ 1243012 h 1616869"/>
              <a:gd name="connsiteX164" fmla="*/ 2283619 w 3215756"/>
              <a:gd name="connsiteY164" fmla="*/ 1247775 h 1616869"/>
              <a:gd name="connsiteX165" fmla="*/ 2312194 w 3215756"/>
              <a:gd name="connsiteY165" fmla="*/ 1257300 h 1616869"/>
              <a:gd name="connsiteX166" fmla="*/ 2326481 w 3215756"/>
              <a:gd name="connsiteY166" fmla="*/ 1262062 h 1616869"/>
              <a:gd name="connsiteX167" fmla="*/ 2336006 w 3215756"/>
              <a:gd name="connsiteY167" fmla="*/ 1264444 h 1616869"/>
              <a:gd name="connsiteX168" fmla="*/ 2350294 w 3215756"/>
              <a:gd name="connsiteY168" fmla="*/ 1269206 h 1616869"/>
              <a:gd name="connsiteX169" fmla="*/ 2362200 w 3215756"/>
              <a:gd name="connsiteY169" fmla="*/ 1271587 h 1616869"/>
              <a:gd name="connsiteX170" fmla="*/ 2376487 w 3215756"/>
              <a:gd name="connsiteY170" fmla="*/ 1276350 h 1616869"/>
              <a:gd name="connsiteX171" fmla="*/ 2386012 w 3215756"/>
              <a:gd name="connsiteY171" fmla="*/ 1278731 h 1616869"/>
              <a:gd name="connsiteX172" fmla="*/ 2400300 w 3215756"/>
              <a:gd name="connsiteY172" fmla="*/ 1283494 h 1616869"/>
              <a:gd name="connsiteX173" fmla="*/ 2421731 w 3215756"/>
              <a:gd name="connsiteY173" fmla="*/ 1290637 h 1616869"/>
              <a:gd name="connsiteX174" fmla="*/ 2436019 w 3215756"/>
              <a:gd name="connsiteY174" fmla="*/ 1295400 h 1616869"/>
              <a:gd name="connsiteX175" fmla="*/ 2443162 w 3215756"/>
              <a:gd name="connsiteY175" fmla="*/ 1297781 h 1616869"/>
              <a:gd name="connsiteX176" fmla="*/ 2450306 w 3215756"/>
              <a:gd name="connsiteY176" fmla="*/ 1302544 h 1616869"/>
              <a:gd name="connsiteX177" fmla="*/ 2474119 w 3215756"/>
              <a:gd name="connsiteY177" fmla="*/ 1309687 h 1616869"/>
              <a:gd name="connsiteX178" fmla="*/ 2490787 w 3215756"/>
              <a:gd name="connsiteY178" fmla="*/ 1316831 h 1616869"/>
              <a:gd name="connsiteX179" fmla="*/ 2497931 w 3215756"/>
              <a:gd name="connsiteY179" fmla="*/ 1321594 h 1616869"/>
              <a:gd name="connsiteX180" fmla="*/ 2512219 w 3215756"/>
              <a:gd name="connsiteY180" fmla="*/ 1326356 h 1616869"/>
              <a:gd name="connsiteX181" fmla="*/ 2519362 w 3215756"/>
              <a:gd name="connsiteY181" fmla="*/ 1331119 h 1616869"/>
              <a:gd name="connsiteX182" fmla="*/ 2526506 w 3215756"/>
              <a:gd name="connsiteY182" fmla="*/ 1333500 h 1616869"/>
              <a:gd name="connsiteX183" fmla="*/ 2531269 w 3215756"/>
              <a:gd name="connsiteY183" fmla="*/ 1340644 h 1616869"/>
              <a:gd name="connsiteX184" fmla="*/ 2552700 w 3215756"/>
              <a:gd name="connsiteY184" fmla="*/ 1350169 h 1616869"/>
              <a:gd name="connsiteX185" fmla="*/ 2566987 w 3215756"/>
              <a:gd name="connsiteY185" fmla="*/ 1357312 h 1616869"/>
              <a:gd name="connsiteX186" fmla="*/ 2581275 w 3215756"/>
              <a:gd name="connsiteY186" fmla="*/ 1364456 h 1616869"/>
              <a:gd name="connsiteX187" fmla="*/ 2588419 w 3215756"/>
              <a:gd name="connsiteY187" fmla="*/ 1369219 h 1616869"/>
              <a:gd name="connsiteX188" fmla="*/ 2597944 w 3215756"/>
              <a:gd name="connsiteY188" fmla="*/ 1371600 h 1616869"/>
              <a:gd name="connsiteX189" fmla="*/ 2612231 w 3215756"/>
              <a:gd name="connsiteY189" fmla="*/ 1376362 h 1616869"/>
              <a:gd name="connsiteX190" fmla="*/ 2628900 w 3215756"/>
              <a:gd name="connsiteY190" fmla="*/ 1381125 h 1616869"/>
              <a:gd name="connsiteX191" fmla="*/ 2636044 w 3215756"/>
              <a:gd name="connsiteY191" fmla="*/ 1383506 h 1616869"/>
              <a:gd name="connsiteX192" fmla="*/ 2657475 w 3215756"/>
              <a:gd name="connsiteY192" fmla="*/ 1388269 h 1616869"/>
              <a:gd name="connsiteX193" fmla="*/ 2664619 w 3215756"/>
              <a:gd name="connsiteY193" fmla="*/ 1393031 h 1616869"/>
              <a:gd name="connsiteX194" fmla="*/ 2681287 w 3215756"/>
              <a:gd name="connsiteY194" fmla="*/ 1397794 h 1616869"/>
              <a:gd name="connsiteX195" fmla="*/ 2697956 w 3215756"/>
              <a:gd name="connsiteY195" fmla="*/ 1402556 h 1616869"/>
              <a:gd name="connsiteX196" fmla="*/ 2700337 w 3215756"/>
              <a:gd name="connsiteY196" fmla="*/ 1409700 h 1616869"/>
              <a:gd name="connsiteX197" fmla="*/ 2724150 w 3215756"/>
              <a:gd name="connsiteY197" fmla="*/ 1419225 h 1616869"/>
              <a:gd name="connsiteX198" fmla="*/ 2740819 w 3215756"/>
              <a:gd name="connsiteY198" fmla="*/ 1423987 h 1616869"/>
              <a:gd name="connsiteX199" fmla="*/ 2781300 w 3215756"/>
              <a:gd name="connsiteY199" fmla="*/ 1426369 h 1616869"/>
              <a:gd name="connsiteX200" fmla="*/ 2783681 w 3215756"/>
              <a:gd name="connsiteY200" fmla="*/ 1433512 h 1616869"/>
              <a:gd name="connsiteX201" fmla="*/ 2795587 w 3215756"/>
              <a:gd name="connsiteY201" fmla="*/ 1438275 h 1616869"/>
              <a:gd name="connsiteX202" fmla="*/ 2805112 w 3215756"/>
              <a:gd name="connsiteY202" fmla="*/ 1440656 h 1616869"/>
              <a:gd name="connsiteX203" fmla="*/ 2831306 w 3215756"/>
              <a:gd name="connsiteY203" fmla="*/ 1445419 h 1616869"/>
              <a:gd name="connsiteX204" fmla="*/ 2869406 w 3215756"/>
              <a:gd name="connsiteY204" fmla="*/ 1462087 h 1616869"/>
              <a:gd name="connsiteX205" fmla="*/ 2876550 w 3215756"/>
              <a:gd name="connsiteY205" fmla="*/ 1473994 h 1616869"/>
              <a:gd name="connsiteX206" fmla="*/ 2881312 w 3215756"/>
              <a:gd name="connsiteY206" fmla="*/ 1481137 h 1616869"/>
              <a:gd name="connsiteX207" fmla="*/ 2888456 w 3215756"/>
              <a:gd name="connsiteY207" fmla="*/ 1485900 h 1616869"/>
              <a:gd name="connsiteX208" fmla="*/ 2917032 w 3215756"/>
              <a:gd name="connsiteY208" fmla="*/ 1500188 h 1616869"/>
              <a:gd name="connsiteX209" fmla="*/ 2933700 w 3215756"/>
              <a:gd name="connsiteY209" fmla="*/ 1512094 h 1616869"/>
              <a:gd name="connsiteX210" fmla="*/ 2959894 w 3215756"/>
              <a:gd name="connsiteY210" fmla="*/ 1519237 h 1616869"/>
              <a:gd name="connsiteX211" fmla="*/ 3005137 w 3215756"/>
              <a:gd name="connsiteY211" fmla="*/ 1526381 h 1616869"/>
              <a:gd name="connsiteX212" fmla="*/ 3024187 w 3215756"/>
              <a:gd name="connsiteY212" fmla="*/ 1533525 h 1616869"/>
              <a:gd name="connsiteX213" fmla="*/ 3033712 w 3215756"/>
              <a:gd name="connsiteY213" fmla="*/ 1535906 h 1616869"/>
              <a:gd name="connsiteX214" fmla="*/ 3043237 w 3215756"/>
              <a:gd name="connsiteY214" fmla="*/ 1540669 h 1616869"/>
              <a:gd name="connsiteX215" fmla="*/ 3064669 w 3215756"/>
              <a:gd name="connsiteY215" fmla="*/ 1547812 h 1616869"/>
              <a:gd name="connsiteX216" fmla="*/ 3071812 w 3215756"/>
              <a:gd name="connsiteY216" fmla="*/ 1554956 h 1616869"/>
              <a:gd name="connsiteX217" fmla="*/ 3086100 w 3215756"/>
              <a:gd name="connsiteY217" fmla="*/ 1564481 h 1616869"/>
              <a:gd name="connsiteX218" fmla="*/ 3100387 w 3215756"/>
              <a:gd name="connsiteY218" fmla="*/ 1578769 h 1616869"/>
              <a:gd name="connsiteX219" fmla="*/ 3107531 w 3215756"/>
              <a:gd name="connsiteY219" fmla="*/ 1585912 h 1616869"/>
              <a:gd name="connsiteX220" fmla="*/ 3117056 w 3215756"/>
              <a:gd name="connsiteY220" fmla="*/ 1588294 h 1616869"/>
              <a:gd name="connsiteX221" fmla="*/ 3150394 w 3215756"/>
              <a:gd name="connsiteY221" fmla="*/ 1602581 h 1616869"/>
              <a:gd name="connsiteX222" fmla="*/ 3207544 w 3215756"/>
              <a:gd name="connsiteY222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7832 w 3215756"/>
              <a:gd name="connsiteY112" fmla="*/ 802481 h 1616869"/>
              <a:gd name="connsiteX113" fmla="*/ 1733550 w 3215756"/>
              <a:gd name="connsiteY113" fmla="*/ 831056 h 1616869"/>
              <a:gd name="connsiteX114" fmla="*/ 1745456 w 3215756"/>
              <a:gd name="connsiteY114" fmla="*/ 845344 h 1616869"/>
              <a:gd name="connsiteX115" fmla="*/ 1766887 w 3215756"/>
              <a:gd name="connsiteY115" fmla="*/ 847725 h 1616869"/>
              <a:gd name="connsiteX116" fmla="*/ 1781175 w 3215756"/>
              <a:gd name="connsiteY116" fmla="*/ 850106 h 1616869"/>
              <a:gd name="connsiteX117" fmla="*/ 1783556 w 3215756"/>
              <a:gd name="connsiteY117" fmla="*/ 857250 h 1616869"/>
              <a:gd name="connsiteX118" fmla="*/ 1788319 w 3215756"/>
              <a:gd name="connsiteY118" fmla="*/ 873919 h 1616869"/>
              <a:gd name="connsiteX119" fmla="*/ 1793081 w 3215756"/>
              <a:gd name="connsiteY119" fmla="*/ 881062 h 1616869"/>
              <a:gd name="connsiteX120" fmla="*/ 1797844 w 3215756"/>
              <a:gd name="connsiteY120" fmla="*/ 895350 h 1616869"/>
              <a:gd name="connsiteX121" fmla="*/ 1804987 w 3215756"/>
              <a:gd name="connsiteY121" fmla="*/ 909637 h 1616869"/>
              <a:gd name="connsiteX122" fmla="*/ 1812131 w 3215756"/>
              <a:gd name="connsiteY122" fmla="*/ 914400 h 1616869"/>
              <a:gd name="connsiteX123" fmla="*/ 1824037 w 3215756"/>
              <a:gd name="connsiteY123" fmla="*/ 926306 h 1616869"/>
              <a:gd name="connsiteX124" fmla="*/ 1835944 w 3215756"/>
              <a:gd name="connsiteY124" fmla="*/ 938212 h 1616869"/>
              <a:gd name="connsiteX125" fmla="*/ 1850231 w 3215756"/>
              <a:gd name="connsiteY125" fmla="*/ 959644 h 1616869"/>
              <a:gd name="connsiteX126" fmla="*/ 1854994 w 3215756"/>
              <a:gd name="connsiteY126" fmla="*/ 966787 h 1616869"/>
              <a:gd name="connsiteX127" fmla="*/ 1862137 w 3215756"/>
              <a:gd name="connsiteY127" fmla="*/ 969169 h 1616869"/>
              <a:gd name="connsiteX128" fmla="*/ 1878806 w 3215756"/>
              <a:gd name="connsiteY128" fmla="*/ 985837 h 1616869"/>
              <a:gd name="connsiteX129" fmla="*/ 1883569 w 3215756"/>
              <a:gd name="connsiteY129" fmla="*/ 992981 h 1616869"/>
              <a:gd name="connsiteX130" fmla="*/ 1890712 w 3215756"/>
              <a:gd name="connsiteY130" fmla="*/ 997744 h 1616869"/>
              <a:gd name="connsiteX131" fmla="*/ 1900237 w 3215756"/>
              <a:gd name="connsiteY131" fmla="*/ 1012031 h 1616869"/>
              <a:gd name="connsiteX132" fmla="*/ 1914525 w 3215756"/>
              <a:gd name="connsiteY132" fmla="*/ 1021556 h 1616869"/>
              <a:gd name="connsiteX133" fmla="*/ 1928812 w 3215756"/>
              <a:gd name="connsiteY133" fmla="*/ 1042987 h 1616869"/>
              <a:gd name="connsiteX134" fmla="*/ 1933575 w 3215756"/>
              <a:gd name="connsiteY134" fmla="*/ 1050131 h 1616869"/>
              <a:gd name="connsiteX135" fmla="*/ 1940719 w 3215756"/>
              <a:gd name="connsiteY135" fmla="*/ 1052512 h 1616869"/>
              <a:gd name="connsiteX136" fmla="*/ 1943100 w 3215756"/>
              <a:gd name="connsiteY136" fmla="*/ 1059656 h 1616869"/>
              <a:gd name="connsiteX137" fmla="*/ 1957387 w 3215756"/>
              <a:gd name="connsiteY137" fmla="*/ 1069181 h 1616869"/>
              <a:gd name="connsiteX138" fmla="*/ 1964531 w 3215756"/>
              <a:gd name="connsiteY138" fmla="*/ 1076325 h 1616869"/>
              <a:gd name="connsiteX139" fmla="*/ 1971675 w 3215756"/>
              <a:gd name="connsiteY139" fmla="*/ 1078706 h 1616869"/>
              <a:gd name="connsiteX140" fmla="*/ 1978819 w 3215756"/>
              <a:gd name="connsiteY140" fmla="*/ 1083469 h 1616869"/>
              <a:gd name="connsiteX141" fmla="*/ 1993106 w 3215756"/>
              <a:gd name="connsiteY141" fmla="*/ 1088231 h 1616869"/>
              <a:gd name="connsiteX142" fmla="*/ 2009775 w 3215756"/>
              <a:gd name="connsiteY142" fmla="*/ 1097756 h 1616869"/>
              <a:gd name="connsiteX143" fmla="*/ 2031206 w 3215756"/>
              <a:gd name="connsiteY143" fmla="*/ 1109662 h 1616869"/>
              <a:gd name="connsiteX144" fmla="*/ 2038350 w 3215756"/>
              <a:gd name="connsiteY144" fmla="*/ 1114425 h 1616869"/>
              <a:gd name="connsiteX145" fmla="*/ 2055019 w 3215756"/>
              <a:gd name="connsiteY145" fmla="*/ 1119187 h 1616869"/>
              <a:gd name="connsiteX146" fmla="*/ 2062162 w 3215756"/>
              <a:gd name="connsiteY146" fmla="*/ 1121569 h 1616869"/>
              <a:gd name="connsiteX147" fmla="*/ 2081212 w 3215756"/>
              <a:gd name="connsiteY147" fmla="*/ 1126331 h 1616869"/>
              <a:gd name="connsiteX148" fmla="*/ 2088356 w 3215756"/>
              <a:gd name="connsiteY148" fmla="*/ 1131094 h 1616869"/>
              <a:gd name="connsiteX149" fmla="*/ 2095500 w 3215756"/>
              <a:gd name="connsiteY149" fmla="*/ 1133475 h 1616869"/>
              <a:gd name="connsiteX150" fmla="*/ 2097881 w 3215756"/>
              <a:gd name="connsiteY150" fmla="*/ 1140619 h 1616869"/>
              <a:gd name="connsiteX151" fmla="*/ 2119312 w 3215756"/>
              <a:gd name="connsiteY151" fmla="*/ 1152525 h 1616869"/>
              <a:gd name="connsiteX152" fmla="*/ 2124075 w 3215756"/>
              <a:gd name="connsiteY152" fmla="*/ 1159669 h 1616869"/>
              <a:gd name="connsiteX153" fmla="*/ 2138362 w 3215756"/>
              <a:gd name="connsiteY153" fmla="*/ 1169194 h 1616869"/>
              <a:gd name="connsiteX154" fmla="*/ 2147887 w 3215756"/>
              <a:gd name="connsiteY154" fmla="*/ 1181100 h 1616869"/>
              <a:gd name="connsiteX155" fmla="*/ 2152650 w 3215756"/>
              <a:gd name="connsiteY155" fmla="*/ 1188244 h 1616869"/>
              <a:gd name="connsiteX156" fmla="*/ 2166937 w 3215756"/>
              <a:gd name="connsiteY156" fmla="*/ 1190625 h 1616869"/>
              <a:gd name="connsiteX157" fmla="*/ 2174081 w 3215756"/>
              <a:gd name="connsiteY157" fmla="*/ 1193006 h 1616869"/>
              <a:gd name="connsiteX158" fmla="*/ 2188369 w 3215756"/>
              <a:gd name="connsiteY158" fmla="*/ 1202531 h 1616869"/>
              <a:gd name="connsiteX159" fmla="*/ 2195512 w 3215756"/>
              <a:gd name="connsiteY159" fmla="*/ 1207294 h 1616869"/>
              <a:gd name="connsiteX160" fmla="*/ 2209800 w 3215756"/>
              <a:gd name="connsiteY160" fmla="*/ 1212056 h 1616869"/>
              <a:gd name="connsiteX161" fmla="*/ 2231231 w 3215756"/>
              <a:gd name="connsiteY161" fmla="*/ 1223962 h 1616869"/>
              <a:gd name="connsiteX162" fmla="*/ 2238375 w 3215756"/>
              <a:gd name="connsiteY162" fmla="*/ 1238250 h 1616869"/>
              <a:gd name="connsiteX163" fmla="*/ 2252662 w 3215756"/>
              <a:gd name="connsiteY163" fmla="*/ 1243012 h 1616869"/>
              <a:gd name="connsiteX164" fmla="*/ 2283619 w 3215756"/>
              <a:gd name="connsiteY164" fmla="*/ 1247775 h 1616869"/>
              <a:gd name="connsiteX165" fmla="*/ 2312194 w 3215756"/>
              <a:gd name="connsiteY165" fmla="*/ 1257300 h 1616869"/>
              <a:gd name="connsiteX166" fmla="*/ 2326481 w 3215756"/>
              <a:gd name="connsiteY166" fmla="*/ 1262062 h 1616869"/>
              <a:gd name="connsiteX167" fmla="*/ 2336006 w 3215756"/>
              <a:gd name="connsiteY167" fmla="*/ 1264444 h 1616869"/>
              <a:gd name="connsiteX168" fmla="*/ 2350294 w 3215756"/>
              <a:gd name="connsiteY168" fmla="*/ 1269206 h 1616869"/>
              <a:gd name="connsiteX169" fmla="*/ 2362200 w 3215756"/>
              <a:gd name="connsiteY169" fmla="*/ 1271587 h 1616869"/>
              <a:gd name="connsiteX170" fmla="*/ 2376487 w 3215756"/>
              <a:gd name="connsiteY170" fmla="*/ 1276350 h 1616869"/>
              <a:gd name="connsiteX171" fmla="*/ 2386012 w 3215756"/>
              <a:gd name="connsiteY171" fmla="*/ 1278731 h 1616869"/>
              <a:gd name="connsiteX172" fmla="*/ 2400300 w 3215756"/>
              <a:gd name="connsiteY172" fmla="*/ 1283494 h 1616869"/>
              <a:gd name="connsiteX173" fmla="*/ 2421731 w 3215756"/>
              <a:gd name="connsiteY173" fmla="*/ 1290637 h 1616869"/>
              <a:gd name="connsiteX174" fmla="*/ 2436019 w 3215756"/>
              <a:gd name="connsiteY174" fmla="*/ 1295400 h 1616869"/>
              <a:gd name="connsiteX175" fmla="*/ 2443162 w 3215756"/>
              <a:gd name="connsiteY175" fmla="*/ 1297781 h 1616869"/>
              <a:gd name="connsiteX176" fmla="*/ 2450306 w 3215756"/>
              <a:gd name="connsiteY176" fmla="*/ 1302544 h 1616869"/>
              <a:gd name="connsiteX177" fmla="*/ 2474119 w 3215756"/>
              <a:gd name="connsiteY177" fmla="*/ 1309687 h 1616869"/>
              <a:gd name="connsiteX178" fmla="*/ 2490787 w 3215756"/>
              <a:gd name="connsiteY178" fmla="*/ 1316831 h 1616869"/>
              <a:gd name="connsiteX179" fmla="*/ 2497931 w 3215756"/>
              <a:gd name="connsiteY179" fmla="*/ 1321594 h 1616869"/>
              <a:gd name="connsiteX180" fmla="*/ 2512219 w 3215756"/>
              <a:gd name="connsiteY180" fmla="*/ 1326356 h 1616869"/>
              <a:gd name="connsiteX181" fmla="*/ 2519362 w 3215756"/>
              <a:gd name="connsiteY181" fmla="*/ 1331119 h 1616869"/>
              <a:gd name="connsiteX182" fmla="*/ 2526506 w 3215756"/>
              <a:gd name="connsiteY182" fmla="*/ 1333500 h 1616869"/>
              <a:gd name="connsiteX183" fmla="*/ 2531269 w 3215756"/>
              <a:gd name="connsiteY183" fmla="*/ 1340644 h 1616869"/>
              <a:gd name="connsiteX184" fmla="*/ 2552700 w 3215756"/>
              <a:gd name="connsiteY184" fmla="*/ 1350169 h 1616869"/>
              <a:gd name="connsiteX185" fmla="*/ 2566987 w 3215756"/>
              <a:gd name="connsiteY185" fmla="*/ 1357312 h 1616869"/>
              <a:gd name="connsiteX186" fmla="*/ 2581275 w 3215756"/>
              <a:gd name="connsiteY186" fmla="*/ 1364456 h 1616869"/>
              <a:gd name="connsiteX187" fmla="*/ 2588419 w 3215756"/>
              <a:gd name="connsiteY187" fmla="*/ 1369219 h 1616869"/>
              <a:gd name="connsiteX188" fmla="*/ 2597944 w 3215756"/>
              <a:gd name="connsiteY188" fmla="*/ 1371600 h 1616869"/>
              <a:gd name="connsiteX189" fmla="*/ 2612231 w 3215756"/>
              <a:gd name="connsiteY189" fmla="*/ 1376362 h 1616869"/>
              <a:gd name="connsiteX190" fmla="*/ 2628900 w 3215756"/>
              <a:gd name="connsiteY190" fmla="*/ 1381125 h 1616869"/>
              <a:gd name="connsiteX191" fmla="*/ 2636044 w 3215756"/>
              <a:gd name="connsiteY191" fmla="*/ 1383506 h 1616869"/>
              <a:gd name="connsiteX192" fmla="*/ 2657475 w 3215756"/>
              <a:gd name="connsiteY192" fmla="*/ 1388269 h 1616869"/>
              <a:gd name="connsiteX193" fmla="*/ 2664619 w 3215756"/>
              <a:gd name="connsiteY193" fmla="*/ 1393031 h 1616869"/>
              <a:gd name="connsiteX194" fmla="*/ 2681287 w 3215756"/>
              <a:gd name="connsiteY194" fmla="*/ 1397794 h 1616869"/>
              <a:gd name="connsiteX195" fmla="*/ 2697956 w 3215756"/>
              <a:gd name="connsiteY195" fmla="*/ 1402556 h 1616869"/>
              <a:gd name="connsiteX196" fmla="*/ 2700337 w 3215756"/>
              <a:gd name="connsiteY196" fmla="*/ 1409700 h 1616869"/>
              <a:gd name="connsiteX197" fmla="*/ 2724150 w 3215756"/>
              <a:gd name="connsiteY197" fmla="*/ 1419225 h 1616869"/>
              <a:gd name="connsiteX198" fmla="*/ 2740819 w 3215756"/>
              <a:gd name="connsiteY198" fmla="*/ 1423987 h 1616869"/>
              <a:gd name="connsiteX199" fmla="*/ 2781300 w 3215756"/>
              <a:gd name="connsiteY199" fmla="*/ 1426369 h 1616869"/>
              <a:gd name="connsiteX200" fmla="*/ 2783681 w 3215756"/>
              <a:gd name="connsiteY200" fmla="*/ 1433512 h 1616869"/>
              <a:gd name="connsiteX201" fmla="*/ 2795587 w 3215756"/>
              <a:gd name="connsiteY201" fmla="*/ 1438275 h 1616869"/>
              <a:gd name="connsiteX202" fmla="*/ 2805112 w 3215756"/>
              <a:gd name="connsiteY202" fmla="*/ 1440656 h 1616869"/>
              <a:gd name="connsiteX203" fmla="*/ 2831306 w 3215756"/>
              <a:gd name="connsiteY203" fmla="*/ 1445419 h 1616869"/>
              <a:gd name="connsiteX204" fmla="*/ 2869406 w 3215756"/>
              <a:gd name="connsiteY204" fmla="*/ 1462087 h 1616869"/>
              <a:gd name="connsiteX205" fmla="*/ 2876550 w 3215756"/>
              <a:gd name="connsiteY205" fmla="*/ 1473994 h 1616869"/>
              <a:gd name="connsiteX206" fmla="*/ 2881312 w 3215756"/>
              <a:gd name="connsiteY206" fmla="*/ 1481137 h 1616869"/>
              <a:gd name="connsiteX207" fmla="*/ 2888456 w 3215756"/>
              <a:gd name="connsiteY207" fmla="*/ 1485900 h 1616869"/>
              <a:gd name="connsiteX208" fmla="*/ 2917032 w 3215756"/>
              <a:gd name="connsiteY208" fmla="*/ 1500188 h 1616869"/>
              <a:gd name="connsiteX209" fmla="*/ 2933700 w 3215756"/>
              <a:gd name="connsiteY209" fmla="*/ 1512094 h 1616869"/>
              <a:gd name="connsiteX210" fmla="*/ 2959894 w 3215756"/>
              <a:gd name="connsiteY210" fmla="*/ 1519237 h 1616869"/>
              <a:gd name="connsiteX211" fmla="*/ 3005137 w 3215756"/>
              <a:gd name="connsiteY211" fmla="*/ 1526381 h 1616869"/>
              <a:gd name="connsiteX212" fmla="*/ 3024187 w 3215756"/>
              <a:gd name="connsiteY212" fmla="*/ 1533525 h 1616869"/>
              <a:gd name="connsiteX213" fmla="*/ 3033712 w 3215756"/>
              <a:gd name="connsiteY213" fmla="*/ 1535906 h 1616869"/>
              <a:gd name="connsiteX214" fmla="*/ 3043237 w 3215756"/>
              <a:gd name="connsiteY214" fmla="*/ 1540669 h 1616869"/>
              <a:gd name="connsiteX215" fmla="*/ 3064669 w 3215756"/>
              <a:gd name="connsiteY215" fmla="*/ 1547812 h 1616869"/>
              <a:gd name="connsiteX216" fmla="*/ 3071812 w 3215756"/>
              <a:gd name="connsiteY216" fmla="*/ 1554956 h 1616869"/>
              <a:gd name="connsiteX217" fmla="*/ 3086100 w 3215756"/>
              <a:gd name="connsiteY217" fmla="*/ 1564481 h 1616869"/>
              <a:gd name="connsiteX218" fmla="*/ 3100387 w 3215756"/>
              <a:gd name="connsiteY218" fmla="*/ 1578769 h 1616869"/>
              <a:gd name="connsiteX219" fmla="*/ 3107531 w 3215756"/>
              <a:gd name="connsiteY219" fmla="*/ 1585912 h 1616869"/>
              <a:gd name="connsiteX220" fmla="*/ 3117056 w 3215756"/>
              <a:gd name="connsiteY220" fmla="*/ 1588294 h 1616869"/>
              <a:gd name="connsiteX221" fmla="*/ 3150394 w 3215756"/>
              <a:gd name="connsiteY221" fmla="*/ 1602581 h 1616869"/>
              <a:gd name="connsiteX222" fmla="*/ 3207544 w 3215756"/>
              <a:gd name="connsiteY222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50169 w 3215756"/>
              <a:gd name="connsiteY74" fmla="*/ 490537 h 1616869"/>
              <a:gd name="connsiteX75" fmla="*/ 1357312 w 3215756"/>
              <a:gd name="connsiteY75" fmla="*/ 492919 h 1616869"/>
              <a:gd name="connsiteX76" fmla="*/ 1381125 w 3215756"/>
              <a:gd name="connsiteY76" fmla="*/ 507206 h 1616869"/>
              <a:gd name="connsiteX77" fmla="*/ 1395412 w 3215756"/>
              <a:gd name="connsiteY77" fmla="*/ 514350 h 1616869"/>
              <a:gd name="connsiteX78" fmla="*/ 1402556 w 3215756"/>
              <a:gd name="connsiteY78" fmla="*/ 521494 h 1616869"/>
              <a:gd name="connsiteX79" fmla="*/ 1409700 w 3215756"/>
              <a:gd name="connsiteY79" fmla="*/ 526256 h 1616869"/>
              <a:gd name="connsiteX80" fmla="*/ 1414462 w 3215756"/>
              <a:gd name="connsiteY80" fmla="*/ 533400 h 1616869"/>
              <a:gd name="connsiteX81" fmla="*/ 1419225 w 3215756"/>
              <a:gd name="connsiteY81" fmla="*/ 547687 h 1616869"/>
              <a:gd name="connsiteX82" fmla="*/ 1426369 w 3215756"/>
              <a:gd name="connsiteY82" fmla="*/ 550069 h 1616869"/>
              <a:gd name="connsiteX83" fmla="*/ 1438275 w 3215756"/>
              <a:gd name="connsiteY83" fmla="*/ 559594 h 1616869"/>
              <a:gd name="connsiteX84" fmla="*/ 1443037 w 3215756"/>
              <a:gd name="connsiteY84" fmla="*/ 566737 h 1616869"/>
              <a:gd name="connsiteX85" fmla="*/ 1457325 w 3215756"/>
              <a:gd name="connsiteY85" fmla="*/ 573881 h 1616869"/>
              <a:gd name="connsiteX86" fmla="*/ 1464469 w 3215756"/>
              <a:gd name="connsiteY86" fmla="*/ 578644 h 1616869"/>
              <a:gd name="connsiteX87" fmla="*/ 1471612 w 3215756"/>
              <a:gd name="connsiteY87" fmla="*/ 581025 h 1616869"/>
              <a:gd name="connsiteX88" fmla="*/ 1473994 w 3215756"/>
              <a:gd name="connsiteY88" fmla="*/ 588169 h 1616869"/>
              <a:gd name="connsiteX89" fmla="*/ 1488281 w 3215756"/>
              <a:gd name="connsiteY89" fmla="*/ 597694 h 1616869"/>
              <a:gd name="connsiteX90" fmla="*/ 1512094 w 3215756"/>
              <a:gd name="connsiteY90" fmla="*/ 633412 h 1616869"/>
              <a:gd name="connsiteX91" fmla="*/ 1516856 w 3215756"/>
              <a:gd name="connsiteY91" fmla="*/ 640556 h 1616869"/>
              <a:gd name="connsiteX92" fmla="*/ 1519237 w 3215756"/>
              <a:gd name="connsiteY92" fmla="*/ 647700 h 1616869"/>
              <a:gd name="connsiteX93" fmla="*/ 1526381 w 3215756"/>
              <a:gd name="connsiteY93" fmla="*/ 652462 h 1616869"/>
              <a:gd name="connsiteX94" fmla="*/ 1531144 w 3215756"/>
              <a:gd name="connsiteY94" fmla="*/ 659606 h 1616869"/>
              <a:gd name="connsiteX95" fmla="*/ 1540669 w 3215756"/>
              <a:gd name="connsiteY95" fmla="*/ 681037 h 1616869"/>
              <a:gd name="connsiteX96" fmla="*/ 1547812 w 3215756"/>
              <a:gd name="connsiteY96" fmla="*/ 685800 h 1616869"/>
              <a:gd name="connsiteX97" fmla="*/ 1552575 w 3215756"/>
              <a:gd name="connsiteY97" fmla="*/ 692944 h 1616869"/>
              <a:gd name="connsiteX98" fmla="*/ 1566862 w 3215756"/>
              <a:gd name="connsiteY98" fmla="*/ 697706 h 1616869"/>
              <a:gd name="connsiteX99" fmla="*/ 1574006 w 3215756"/>
              <a:gd name="connsiteY99" fmla="*/ 702469 h 1616869"/>
              <a:gd name="connsiteX100" fmla="*/ 1581150 w 3215756"/>
              <a:gd name="connsiteY100" fmla="*/ 704850 h 1616869"/>
              <a:gd name="connsiteX101" fmla="*/ 1588294 w 3215756"/>
              <a:gd name="connsiteY101" fmla="*/ 711994 h 1616869"/>
              <a:gd name="connsiteX102" fmla="*/ 1595437 w 3215756"/>
              <a:gd name="connsiteY102" fmla="*/ 716756 h 1616869"/>
              <a:gd name="connsiteX103" fmla="*/ 1604962 w 3215756"/>
              <a:gd name="connsiteY103" fmla="*/ 731044 h 1616869"/>
              <a:gd name="connsiteX104" fmla="*/ 1616869 w 3215756"/>
              <a:gd name="connsiteY104" fmla="*/ 745331 h 1616869"/>
              <a:gd name="connsiteX105" fmla="*/ 1631156 w 3215756"/>
              <a:gd name="connsiteY105" fmla="*/ 750094 h 1616869"/>
              <a:gd name="connsiteX106" fmla="*/ 1638300 w 3215756"/>
              <a:gd name="connsiteY106" fmla="*/ 752475 h 1616869"/>
              <a:gd name="connsiteX107" fmla="*/ 1645444 w 3215756"/>
              <a:gd name="connsiteY107" fmla="*/ 757237 h 1616869"/>
              <a:gd name="connsiteX108" fmla="*/ 1654969 w 3215756"/>
              <a:gd name="connsiteY108" fmla="*/ 771525 h 1616869"/>
              <a:gd name="connsiteX109" fmla="*/ 1676400 w 3215756"/>
              <a:gd name="connsiteY109" fmla="*/ 781050 h 1616869"/>
              <a:gd name="connsiteX110" fmla="*/ 1683544 w 3215756"/>
              <a:gd name="connsiteY110" fmla="*/ 783431 h 1616869"/>
              <a:gd name="connsiteX111" fmla="*/ 1697832 w 3215756"/>
              <a:gd name="connsiteY111" fmla="*/ 802481 h 1616869"/>
              <a:gd name="connsiteX112" fmla="*/ 1733550 w 3215756"/>
              <a:gd name="connsiteY112" fmla="*/ 831056 h 1616869"/>
              <a:gd name="connsiteX113" fmla="*/ 1745456 w 3215756"/>
              <a:gd name="connsiteY113" fmla="*/ 845344 h 1616869"/>
              <a:gd name="connsiteX114" fmla="*/ 1766887 w 3215756"/>
              <a:gd name="connsiteY114" fmla="*/ 847725 h 1616869"/>
              <a:gd name="connsiteX115" fmla="*/ 1781175 w 3215756"/>
              <a:gd name="connsiteY115" fmla="*/ 850106 h 1616869"/>
              <a:gd name="connsiteX116" fmla="*/ 1783556 w 3215756"/>
              <a:gd name="connsiteY116" fmla="*/ 857250 h 1616869"/>
              <a:gd name="connsiteX117" fmla="*/ 1788319 w 3215756"/>
              <a:gd name="connsiteY117" fmla="*/ 873919 h 1616869"/>
              <a:gd name="connsiteX118" fmla="*/ 1793081 w 3215756"/>
              <a:gd name="connsiteY118" fmla="*/ 881062 h 1616869"/>
              <a:gd name="connsiteX119" fmla="*/ 1797844 w 3215756"/>
              <a:gd name="connsiteY119" fmla="*/ 895350 h 1616869"/>
              <a:gd name="connsiteX120" fmla="*/ 1804987 w 3215756"/>
              <a:gd name="connsiteY120" fmla="*/ 909637 h 1616869"/>
              <a:gd name="connsiteX121" fmla="*/ 1812131 w 3215756"/>
              <a:gd name="connsiteY121" fmla="*/ 914400 h 1616869"/>
              <a:gd name="connsiteX122" fmla="*/ 1824037 w 3215756"/>
              <a:gd name="connsiteY122" fmla="*/ 926306 h 1616869"/>
              <a:gd name="connsiteX123" fmla="*/ 1835944 w 3215756"/>
              <a:gd name="connsiteY123" fmla="*/ 938212 h 1616869"/>
              <a:gd name="connsiteX124" fmla="*/ 1850231 w 3215756"/>
              <a:gd name="connsiteY124" fmla="*/ 959644 h 1616869"/>
              <a:gd name="connsiteX125" fmla="*/ 1854994 w 3215756"/>
              <a:gd name="connsiteY125" fmla="*/ 966787 h 1616869"/>
              <a:gd name="connsiteX126" fmla="*/ 1862137 w 3215756"/>
              <a:gd name="connsiteY126" fmla="*/ 969169 h 1616869"/>
              <a:gd name="connsiteX127" fmla="*/ 1878806 w 3215756"/>
              <a:gd name="connsiteY127" fmla="*/ 985837 h 1616869"/>
              <a:gd name="connsiteX128" fmla="*/ 1883569 w 3215756"/>
              <a:gd name="connsiteY128" fmla="*/ 992981 h 1616869"/>
              <a:gd name="connsiteX129" fmla="*/ 1890712 w 3215756"/>
              <a:gd name="connsiteY129" fmla="*/ 997744 h 1616869"/>
              <a:gd name="connsiteX130" fmla="*/ 1900237 w 3215756"/>
              <a:gd name="connsiteY130" fmla="*/ 1012031 h 1616869"/>
              <a:gd name="connsiteX131" fmla="*/ 1914525 w 3215756"/>
              <a:gd name="connsiteY131" fmla="*/ 1021556 h 1616869"/>
              <a:gd name="connsiteX132" fmla="*/ 1928812 w 3215756"/>
              <a:gd name="connsiteY132" fmla="*/ 1042987 h 1616869"/>
              <a:gd name="connsiteX133" fmla="*/ 1933575 w 3215756"/>
              <a:gd name="connsiteY133" fmla="*/ 1050131 h 1616869"/>
              <a:gd name="connsiteX134" fmla="*/ 1940719 w 3215756"/>
              <a:gd name="connsiteY134" fmla="*/ 1052512 h 1616869"/>
              <a:gd name="connsiteX135" fmla="*/ 1943100 w 3215756"/>
              <a:gd name="connsiteY135" fmla="*/ 1059656 h 1616869"/>
              <a:gd name="connsiteX136" fmla="*/ 1957387 w 3215756"/>
              <a:gd name="connsiteY136" fmla="*/ 1069181 h 1616869"/>
              <a:gd name="connsiteX137" fmla="*/ 1964531 w 3215756"/>
              <a:gd name="connsiteY137" fmla="*/ 1076325 h 1616869"/>
              <a:gd name="connsiteX138" fmla="*/ 1971675 w 3215756"/>
              <a:gd name="connsiteY138" fmla="*/ 1078706 h 1616869"/>
              <a:gd name="connsiteX139" fmla="*/ 1978819 w 3215756"/>
              <a:gd name="connsiteY139" fmla="*/ 1083469 h 1616869"/>
              <a:gd name="connsiteX140" fmla="*/ 1993106 w 3215756"/>
              <a:gd name="connsiteY140" fmla="*/ 1088231 h 1616869"/>
              <a:gd name="connsiteX141" fmla="*/ 2009775 w 3215756"/>
              <a:gd name="connsiteY141" fmla="*/ 1097756 h 1616869"/>
              <a:gd name="connsiteX142" fmla="*/ 2031206 w 3215756"/>
              <a:gd name="connsiteY142" fmla="*/ 1109662 h 1616869"/>
              <a:gd name="connsiteX143" fmla="*/ 2038350 w 3215756"/>
              <a:gd name="connsiteY143" fmla="*/ 1114425 h 1616869"/>
              <a:gd name="connsiteX144" fmla="*/ 2055019 w 3215756"/>
              <a:gd name="connsiteY144" fmla="*/ 1119187 h 1616869"/>
              <a:gd name="connsiteX145" fmla="*/ 2062162 w 3215756"/>
              <a:gd name="connsiteY145" fmla="*/ 1121569 h 1616869"/>
              <a:gd name="connsiteX146" fmla="*/ 2081212 w 3215756"/>
              <a:gd name="connsiteY146" fmla="*/ 1126331 h 1616869"/>
              <a:gd name="connsiteX147" fmla="*/ 2088356 w 3215756"/>
              <a:gd name="connsiteY147" fmla="*/ 1131094 h 1616869"/>
              <a:gd name="connsiteX148" fmla="*/ 2095500 w 3215756"/>
              <a:gd name="connsiteY148" fmla="*/ 1133475 h 1616869"/>
              <a:gd name="connsiteX149" fmla="*/ 2097881 w 3215756"/>
              <a:gd name="connsiteY149" fmla="*/ 1140619 h 1616869"/>
              <a:gd name="connsiteX150" fmla="*/ 2119312 w 3215756"/>
              <a:gd name="connsiteY150" fmla="*/ 1152525 h 1616869"/>
              <a:gd name="connsiteX151" fmla="*/ 2124075 w 3215756"/>
              <a:gd name="connsiteY151" fmla="*/ 1159669 h 1616869"/>
              <a:gd name="connsiteX152" fmla="*/ 2138362 w 3215756"/>
              <a:gd name="connsiteY152" fmla="*/ 1169194 h 1616869"/>
              <a:gd name="connsiteX153" fmla="*/ 2147887 w 3215756"/>
              <a:gd name="connsiteY153" fmla="*/ 1181100 h 1616869"/>
              <a:gd name="connsiteX154" fmla="*/ 2152650 w 3215756"/>
              <a:gd name="connsiteY154" fmla="*/ 1188244 h 1616869"/>
              <a:gd name="connsiteX155" fmla="*/ 2166937 w 3215756"/>
              <a:gd name="connsiteY155" fmla="*/ 1190625 h 1616869"/>
              <a:gd name="connsiteX156" fmla="*/ 2174081 w 3215756"/>
              <a:gd name="connsiteY156" fmla="*/ 1193006 h 1616869"/>
              <a:gd name="connsiteX157" fmla="*/ 2188369 w 3215756"/>
              <a:gd name="connsiteY157" fmla="*/ 1202531 h 1616869"/>
              <a:gd name="connsiteX158" fmla="*/ 2195512 w 3215756"/>
              <a:gd name="connsiteY158" fmla="*/ 1207294 h 1616869"/>
              <a:gd name="connsiteX159" fmla="*/ 2209800 w 3215756"/>
              <a:gd name="connsiteY159" fmla="*/ 1212056 h 1616869"/>
              <a:gd name="connsiteX160" fmla="*/ 2231231 w 3215756"/>
              <a:gd name="connsiteY160" fmla="*/ 1223962 h 1616869"/>
              <a:gd name="connsiteX161" fmla="*/ 2238375 w 3215756"/>
              <a:gd name="connsiteY161" fmla="*/ 1238250 h 1616869"/>
              <a:gd name="connsiteX162" fmla="*/ 2252662 w 3215756"/>
              <a:gd name="connsiteY162" fmla="*/ 1243012 h 1616869"/>
              <a:gd name="connsiteX163" fmla="*/ 2283619 w 3215756"/>
              <a:gd name="connsiteY163" fmla="*/ 1247775 h 1616869"/>
              <a:gd name="connsiteX164" fmla="*/ 2312194 w 3215756"/>
              <a:gd name="connsiteY164" fmla="*/ 1257300 h 1616869"/>
              <a:gd name="connsiteX165" fmla="*/ 2326481 w 3215756"/>
              <a:gd name="connsiteY165" fmla="*/ 1262062 h 1616869"/>
              <a:gd name="connsiteX166" fmla="*/ 2336006 w 3215756"/>
              <a:gd name="connsiteY166" fmla="*/ 1264444 h 1616869"/>
              <a:gd name="connsiteX167" fmla="*/ 2350294 w 3215756"/>
              <a:gd name="connsiteY167" fmla="*/ 1269206 h 1616869"/>
              <a:gd name="connsiteX168" fmla="*/ 2362200 w 3215756"/>
              <a:gd name="connsiteY168" fmla="*/ 1271587 h 1616869"/>
              <a:gd name="connsiteX169" fmla="*/ 2376487 w 3215756"/>
              <a:gd name="connsiteY169" fmla="*/ 1276350 h 1616869"/>
              <a:gd name="connsiteX170" fmla="*/ 2386012 w 3215756"/>
              <a:gd name="connsiteY170" fmla="*/ 1278731 h 1616869"/>
              <a:gd name="connsiteX171" fmla="*/ 2400300 w 3215756"/>
              <a:gd name="connsiteY171" fmla="*/ 1283494 h 1616869"/>
              <a:gd name="connsiteX172" fmla="*/ 2421731 w 3215756"/>
              <a:gd name="connsiteY172" fmla="*/ 1290637 h 1616869"/>
              <a:gd name="connsiteX173" fmla="*/ 2436019 w 3215756"/>
              <a:gd name="connsiteY173" fmla="*/ 1295400 h 1616869"/>
              <a:gd name="connsiteX174" fmla="*/ 2443162 w 3215756"/>
              <a:gd name="connsiteY174" fmla="*/ 1297781 h 1616869"/>
              <a:gd name="connsiteX175" fmla="*/ 2450306 w 3215756"/>
              <a:gd name="connsiteY175" fmla="*/ 1302544 h 1616869"/>
              <a:gd name="connsiteX176" fmla="*/ 2474119 w 3215756"/>
              <a:gd name="connsiteY176" fmla="*/ 1309687 h 1616869"/>
              <a:gd name="connsiteX177" fmla="*/ 2490787 w 3215756"/>
              <a:gd name="connsiteY177" fmla="*/ 1316831 h 1616869"/>
              <a:gd name="connsiteX178" fmla="*/ 2497931 w 3215756"/>
              <a:gd name="connsiteY178" fmla="*/ 1321594 h 1616869"/>
              <a:gd name="connsiteX179" fmla="*/ 2512219 w 3215756"/>
              <a:gd name="connsiteY179" fmla="*/ 1326356 h 1616869"/>
              <a:gd name="connsiteX180" fmla="*/ 2519362 w 3215756"/>
              <a:gd name="connsiteY180" fmla="*/ 1331119 h 1616869"/>
              <a:gd name="connsiteX181" fmla="*/ 2526506 w 3215756"/>
              <a:gd name="connsiteY181" fmla="*/ 1333500 h 1616869"/>
              <a:gd name="connsiteX182" fmla="*/ 2531269 w 3215756"/>
              <a:gd name="connsiteY182" fmla="*/ 1340644 h 1616869"/>
              <a:gd name="connsiteX183" fmla="*/ 2552700 w 3215756"/>
              <a:gd name="connsiteY183" fmla="*/ 1350169 h 1616869"/>
              <a:gd name="connsiteX184" fmla="*/ 2566987 w 3215756"/>
              <a:gd name="connsiteY184" fmla="*/ 1357312 h 1616869"/>
              <a:gd name="connsiteX185" fmla="*/ 2581275 w 3215756"/>
              <a:gd name="connsiteY185" fmla="*/ 1364456 h 1616869"/>
              <a:gd name="connsiteX186" fmla="*/ 2588419 w 3215756"/>
              <a:gd name="connsiteY186" fmla="*/ 1369219 h 1616869"/>
              <a:gd name="connsiteX187" fmla="*/ 2597944 w 3215756"/>
              <a:gd name="connsiteY187" fmla="*/ 1371600 h 1616869"/>
              <a:gd name="connsiteX188" fmla="*/ 2612231 w 3215756"/>
              <a:gd name="connsiteY188" fmla="*/ 1376362 h 1616869"/>
              <a:gd name="connsiteX189" fmla="*/ 2628900 w 3215756"/>
              <a:gd name="connsiteY189" fmla="*/ 1381125 h 1616869"/>
              <a:gd name="connsiteX190" fmla="*/ 2636044 w 3215756"/>
              <a:gd name="connsiteY190" fmla="*/ 1383506 h 1616869"/>
              <a:gd name="connsiteX191" fmla="*/ 2657475 w 3215756"/>
              <a:gd name="connsiteY191" fmla="*/ 1388269 h 1616869"/>
              <a:gd name="connsiteX192" fmla="*/ 2664619 w 3215756"/>
              <a:gd name="connsiteY192" fmla="*/ 1393031 h 1616869"/>
              <a:gd name="connsiteX193" fmla="*/ 2681287 w 3215756"/>
              <a:gd name="connsiteY193" fmla="*/ 1397794 h 1616869"/>
              <a:gd name="connsiteX194" fmla="*/ 2697956 w 3215756"/>
              <a:gd name="connsiteY194" fmla="*/ 1402556 h 1616869"/>
              <a:gd name="connsiteX195" fmla="*/ 2700337 w 3215756"/>
              <a:gd name="connsiteY195" fmla="*/ 1409700 h 1616869"/>
              <a:gd name="connsiteX196" fmla="*/ 2724150 w 3215756"/>
              <a:gd name="connsiteY196" fmla="*/ 1419225 h 1616869"/>
              <a:gd name="connsiteX197" fmla="*/ 2740819 w 3215756"/>
              <a:gd name="connsiteY197" fmla="*/ 1423987 h 1616869"/>
              <a:gd name="connsiteX198" fmla="*/ 2781300 w 3215756"/>
              <a:gd name="connsiteY198" fmla="*/ 1426369 h 1616869"/>
              <a:gd name="connsiteX199" fmla="*/ 2783681 w 3215756"/>
              <a:gd name="connsiteY199" fmla="*/ 1433512 h 1616869"/>
              <a:gd name="connsiteX200" fmla="*/ 2795587 w 3215756"/>
              <a:gd name="connsiteY200" fmla="*/ 1438275 h 1616869"/>
              <a:gd name="connsiteX201" fmla="*/ 2805112 w 3215756"/>
              <a:gd name="connsiteY201" fmla="*/ 1440656 h 1616869"/>
              <a:gd name="connsiteX202" fmla="*/ 2831306 w 3215756"/>
              <a:gd name="connsiteY202" fmla="*/ 1445419 h 1616869"/>
              <a:gd name="connsiteX203" fmla="*/ 2869406 w 3215756"/>
              <a:gd name="connsiteY203" fmla="*/ 1462087 h 1616869"/>
              <a:gd name="connsiteX204" fmla="*/ 2876550 w 3215756"/>
              <a:gd name="connsiteY204" fmla="*/ 1473994 h 1616869"/>
              <a:gd name="connsiteX205" fmla="*/ 2881312 w 3215756"/>
              <a:gd name="connsiteY205" fmla="*/ 1481137 h 1616869"/>
              <a:gd name="connsiteX206" fmla="*/ 2888456 w 3215756"/>
              <a:gd name="connsiteY206" fmla="*/ 1485900 h 1616869"/>
              <a:gd name="connsiteX207" fmla="*/ 2917032 w 3215756"/>
              <a:gd name="connsiteY207" fmla="*/ 1500188 h 1616869"/>
              <a:gd name="connsiteX208" fmla="*/ 2933700 w 3215756"/>
              <a:gd name="connsiteY208" fmla="*/ 1512094 h 1616869"/>
              <a:gd name="connsiteX209" fmla="*/ 2959894 w 3215756"/>
              <a:gd name="connsiteY209" fmla="*/ 1519237 h 1616869"/>
              <a:gd name="connsiteX210" fmla="*/ 3005137 w 3215756"/>
              <a:gd name="connsiteY210" fmla="*/ 1526381 h 1616869"/>
              <a:gd name="connsiteX211" fmla="*/ 3024187 w 3215756"/>
              <a:gd name="connsiteY211" fmla="*/ 1533525 h 1616869"/>
              <a:gd name="connsiteX212" fmla="*/ 3033712 w 3215756"/>
              <a:gd name="connsiteY212" fmla="*/ 1535906 h 1616869"/>
              <a:gd name="connsiteX213" fmla="*/ 3043237 w 3215756"/>
              <a:gd name="connsiteY213" fmla="*/ 1540669 h 1616869"/>
              <a:gd name="connsiteX214" fmla="*/ 3064669 w 3215756"/>
              <a:gd name="connsiteY214" fmla="*/ 1547812 h 1616869"/>
              <a:gd name="connsiteX215" fmla="*/ 3071812 w 3215756"/>
              <a:gd name="connsiteY215" fmla="*/ 1554956 h 1616869"/>
              <a:gd name="connsiteX216" fmla="*/ 3086100 w 3215756"/>
              <a:gd name="connsiteY216" fmla="*/ 1564481 h 1616869"/>
              <a:gd name="connsiteX217" fmla="*/ 3100387 w 3215756"/>
              <a:gd name="connsiteY217" fmla="*/ 1578769 h 1616869"/>
              <a:gd name="connsiteX218" fmla="*/ 3107531 w 3215756"/>
              <a:gd name="connsiteY218" fmla="*/ 1585912 h 1616869"/>
              <a:gd name="connsiteX219" fmla="*/ 3117056 w 3215756"/>
              <a:gd name="connsiteY219" fmla="*/ 1588294 h 1616869"/>
              <a:gd name="connsiteX220" fmla="*/ 3150394 w 3215756"/>
              <a:gd name="connsiteY220" fmla="*/ 1602581 h 1616869"/>
              <a:gd name="connsiteX221" fmla="*/ 3207544 w 3215756"/>
              <a:gd name="connsiteY221" fmla="*/ 1616869 h 161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3215756" h="1616869">
                <a:moveTo>
                  <a:pt x="0" y="0"/>
                </a:moveTo>
                <a:lnTo>
                  <a:pt x="95250" y="4762"/>
                </a:lnTo>
                <a:cubicBezTo>
                  <a:pt x="97741" y="5073"/>
                  <a:pt x="99933" y="6652"/>
                  <a:pt x="102394" y="7144"/>
                </a:cubicBezTo>
                <a:cubicBezTo>
                  <a:pt x="107897" y="8245"/>
                  <a:pt x="113515" y="8672"/>
                  <a:pt x="119062" y="9525"/>
                </a:cubicBezTo>
                <a:cubicBezTo>
                  <a:pt x="159887" y="15805"/>
                  <a:pt x="101753" y="7533"/>
                  <a:pt x="152400" y="14287"/>
                </a:cubicBezTo>
                <a:cubicBezTo>
                  <a:pt x="157964" y="15029"/>
                  <a:pt x="163484" y="16110"/>
                  <a:pt x="169069" y="16669"/>
                </a:cubicBezTo>
                <a:cubicBezTo>
                  <a:pt x="179367" y="17699"/>
                  <a:pt x="189727" y="18020"/>
                  <a:pt x="200025" y="19050"/>
                </a:cubicBezTo>
                <a:cubicBezTo>
                  <a:pt x="207687" y="19816"/>
                  <a:pt x="223017" y="22485"/>
                  <a:pt x="230981" y="23812"/>
                </a:cubicBezTo>
                <a:cubicBezTo>
                  <a:pt x="233362" y="24606"/>
                  <a:pt x="235664" y="25702"/>
                  <a:pt x="238125" y="26194"/>
                </a:cubicBezTo>
                <a:cubicBezTo>
                  <a:pt x="250190" y="28607"/>
                  <a:pt x="269951" y="29953"/>
                  <a:pt x="280987" y="30956"/>
                </a:cubicBezTo>
                <a:lnTo>
                  <a:pt x="326231" y="45244"/>
                </a:lnTo>
                <a:cubicBezTo>
                  <a:pt x="330969" y="46902"/>
                  <a:pt x="326232" y="57944"/>
                  <a:pt x="330994" y="59531"/>
                </a:cubicBezTo>
                <a:cubicBezTo>
                  <a:pt x="344684" y="64094"/>
                  <a:pt x="332919" y="60646"/>
                  <a:pt x="354806" y="64294"/>
                </a:cubicBezTo>
                <a:cubicBezTo>
                  <a:pt x="358798" y="64959"/>
                  <a:pt x="362720" y="66010"/>
                  <a:pt x="366712" y="66675"/>
                </a:cubicBezTo>
                <a:cubicBezTo>
                  <a:pt x="375471" y="68135"/>
                  <a:pt x="386470" y="69032"/>
                  <a:pt x="395287" y="71437"/>
                </a:cubicBezTo>
                <a:cubicBezTo>
                  <a:pt x="400130" y="72758"/>
                  <a:pt x="404812" y="74612"/>
                  <a:pt x="409575" y="76200"/>
                </a:cubicBezTo>
                <a:lnTo>
                  <a:pt x="423862" y="80962"/>
                </a:lnTo>
                <a:lnTo>
                  <a:pt x="438150" y="85725"/>
                </a:lnTo>
                <a:cubicBezTo>
                  <a:pt x="442119" y="86519"/>
                  <a:pt x="446130" y="87124"/>
                  <a:pt x="450056" y="88106"/>
                </a:cubicBezTo>
                <a:cubicBezTo>
                  <a:pt x="452491" y="88715"/>
                  <a:pt x="454765" y="89878"/>
                  <a:pt x="457200" y="90487"/>
                </a:cubicBezTo>
                <a:cubicBezTo>
                  <a:pt x="461126" y="91469"/>
                  <a:pt x="465180" y="91887"/>
                  <a:pt x="469106" y="92869"/>
                </a:cubicBezTo>
                <a:cubicBezTo>
                  <a:pt x="483994" y="96592"/>
                  <a:pt x="468427" y="93360"/>
                  <a:pt x="483394" y="100012"/>
                </a:cubicBezTo>
                <a:cubicBezTo>
                  <a:pt x="487981" y="102051"/>
                  <a:pt x="492919" y="103187"/>
                  <a:pt x="497681" y="104775"/>
                </a:cubicBezTo>
                <a:cubicBezTo>
                  <a:pt x="500062" y="105569"/>
                  <a:pt x="502319" y="107009"/>
                  <a:pt x="504825" y="107156"/>
                </a:cubicBezTo>
                <a:lnTo>
                  <a:pt x="545306" y="109537"/>
                </a:lnTo>
                <a:cubicBezTo>
                  <a:pt x="549275" y="110331"/>
                  <a:pt x="553286" y="110937"/>
                  <a:pt x="557212" y="111919"/>
                </a:cubicBezTo>
                <a:cubicBezTo>
                  <a:pt x="575346" y="116453"/>
                  <a:pt x="551640" y="112233"/>
                  <a:pt x="573881" y="116681"/>
                </a:cubicBezTo>
                <a:cubicBezTo>
                  <a:pt x="578616" y="117628"/>
                  <a:pt x="583406" y="118268"/>
                  <a:pt x="588169" y="119062"/>
                </a:cubicBezTo>
                <a:lnTo>
                  <a:pt x="616744" y="128587"/>
                </a:lnTo>
                <a:cubicBezTo>
                  <a:pt x="624597" y="131205"/>
                  <a:pt x="632385" y="134199"/>
                  <a:pt x="640556" y="135731"/>
                </a:cubicBezTo>
                <a:cubicBezTo>
                  <a:pt x="650047" y="137511"/>
                  <a:pt x="659970" y="137441"/>
                  <a:pt x="669131" y="140494"/>
                </a:cubicBezTo>
                <a:lnTo>
                  <a:pt x="690562" y="147637"/>
                </a:lnTo>
                <a:cubicBezTo>
                  <a:pt x="692943" y="148431"/>
                  <a:pt x="695461" y="148896"/>
                  <a:pt x="697706" y="150019"/>
                </a:cubicBezTo>
                <a:cubicBezTo>
                  <a:pt x="703629" y="152980"/>
                  <a:pt x="715309" y="159381"/>
                  <a:pt x="721519" y="159544"/>
                </a:cubicBezTo>
                <a:lnTo>
                  <a:pt x="812006" y="161925"/>
                </a:lnTo>
                <a:cubicBezTo>
                  <a:pt x="816769" y="165100"/>
                  <a:pt x="823119" y="166687"/>
                  <a:pt x="826294" y="171450"/>
                </a:cubicBezTo>
                <a:cubicBezTo>
                  <a:pt x="831453" y="179190"/>
                  <a:pt x="834230" y="185341"/>
                  <a:pt x="845344" y="188119"/>
                </a:cubicBezTo>
                <a:cubicBezTo>
                  <a:pt x="848519" y="188913"/>
                  <a:pt x="851722" y="189601"/>
                  <a:pt x="854869" y="190500"/>
                </a:cubicBezTo>
                <a:cubicBezTo>
                  <a:pt x="857282" y="191189"/>
                  <a:pt x="859566" y="192317"/>
                  <a:pt x="862012" y="192881"/>
                </a:cubicBezTo>
                <a:cubicBezTo>
                  <a:pt x="869900" y="194701"/>
                  <a:pt x="885825" y="197644"/>
                  <a:pt x="885825" y="197644"/>
                </a:cubicBezTo>
                <a:lnTo>
                  <a:pt x="947737" y="214312"/>
                </a:lnTo>
                <a:cubicBezTo>
                  <a:pt x="950118" y="215106"/>
                  <a:pt x="952687" y="215475"/>
                  <a:pt x="954881" y="216694"/>
                </a:cubicBezTo>
                <a:cubicBezTo>
                  <a:pt x="959885" y="219474"/>
                  <a:pt x="963489" y="225509"/>
                  <a:pt x="969169" y="226219"/>
                </a:cubicBezTo>
                <a:cubicBezTo>
                  <a:pt x="975519" y="227013"/>
                  <a:pt x="981907" y="227548"/>
                  <a:pt x="988219" y="228600"/>
                </a:cubicBezTo>
                <a:cubicBezTo>
                  <a:pt x="994200" y="229597"/>
                  <a:pt x="999224" y="231474"/>
                  <a:pt x="1004887" y="233362"/>
                </a:cubicBezTo>
                <a:cubicBezTo>
                  <a:pt x="1009650" y="236537"/>
                  <a:pt x="1016000" y="238124"/>
                  <a:pt x="1019175" y="242887"/>
                </a:cubicBezTo>
                <a:cubicBezTo>
                  <a:pt x="1025524" y="252412"/>
                  <a:pt x="1021556" y="248443"/>
                  <a:pt x="1031081" y="254794"/>
                </a:cubicBezTo>
                <a:cubicBezTo>
                  <a:pt x="1043785" y="273846"/>
                  <a:pt x="1027110" y="250821"/>
                  <a:pt x="1042987" y="266700"/>
                </a:cubicBezTo>
                <a:cubicBezTo>
                  <a:pt x="1045011" y="268724"/>
                  <a:pt x="1045323" y="272327"/>
                  <a:pt x="1047750" y="273844"/>
                </a:cubicBezTo>
                <a:cubicBezTo>
                  <a:pt x="1052007" y="276505"/>
                  <a:pt x="1062037" y="278606"/>
                  <a:pt x="1062037" y="278606"/>
                </a:cubicBezTo>
                <a:lnTo>
                  <a:pt x="1076325" y="288131"/>
                </a:lnTo>
                <a:cubicBezTo>
                  <a:pt x="1078706" y="289719"/>
                  <a:pt x="1080754" y="291989"/>
                  <a:pt x="1083469" y="292894"/>
                </a:cubicBezTo>
                <a:cubicBezTo>
                  <a:pt x="1085850" y="293688"/>
                  <a:pt x="1088367" y="294153"/>
                  <a:pt x="1090612" y="295275"/>
                </a:cubicBezTo>
                <a:cubicBezTo>
                  <a:pt x="1093172" y="296555"/>
                  <a:pt x="1095141" y="298875"/>
                  <a:pt x="1097756" y="300037"/>
                </a:cubicBezTo>
                <a:cubicBezTo>
                  <a:pt x="1107647" y="304433"/>
                  <a:pt x="1113761" y="305143"/>
                  <a:pt x="1123950" y="307181"/>
                </a:cubicBezTo>
                <a:cubicBezTo>
                  <a:pt x="1135270" y="314729"/>
                  <a:pt x="1128379" y="311039"/>
                  <a:pt x="1145381" y="316706"/>
                </a:cubicBezTo>
                <a:lnTo>
                  <a:pt x="1152525" y="319087"/>
                </a:lnTo>
                <a:cubicBezTo>
                  <a:pt x="1152546" y="319169"/>
                  <a:pt x="1156149" y="334618"/>
                  <a:pt x="1157287" y="335756"/>
                </a:cubicBezTo>
                <a:cubicBezTo>
                  <a:pt x="1159062" y="337531"/>
                  <a:pt x="1162050" y="337343"/>
                  <a:pt x="1164431" y="338137"/>
                </a:cubicBezTo>
                <a:cubicBezTo>
                  <a:pt x="1166019" y="340518"/>
                  <a:pt x="1167170" y="343257"/>
                  <a:pt x="1169194" y="345281"/>
                </a:cubicBezTo>
                <a:cubicBezTo>
                  <a:pt x="1171218" y="347305"/>
                  <a:pt x="1173722" y="348882"/>
                  <a:pt x="1176337" y="350044"/>
                </a:cubicBezTo>
                <a:cubicBezTo>
                  <a:pt x="1183788" y="353356"/>
                  <a:pt x="1192236" y="355209"/>
                  <a:pt x="1200150" y="357187"/>
                </a:cubicBezTo>
                <a:lnTo>
                  <a:pt x="1204912" y="371475"/>
                </a:lnTo>
                <a:cubicBezTo>
                  <a:pt x="1206848" y="377283"/>
                  <a:pt x="1207442" y="381148"/>
                  <a:pt x="1212056" y="385762"/>
                </a:cubicBezTo>
                <a:cubicBezTo>
                  <a:pt x="1214080" y="387786"/>
                  <a:pt x="1216569" y="389398"/>
                  <a:pt x="1219200" y="390525"/>
                </a:cubicBezTo>
                <a:cubicBezTo>
                  <a:pt x="1228525" y="394521"/>
                  <a:pt x="1233398" y="391261"/>
                  <a:pt x="1243012" y="397669"/>
                </a:cubicBezTo>
                <a:cubicBezTo>
                  <a:pt x="1260749" y="409492"/>
                  <a:pt x="1238965" y="394296"/>
                  <a:pt x="1257300" y="409575"/>
                </a:cubicBezTo>
                <a:cubicBezTo>
                  <a:pt x="1267532" y="418101"/>
                  <a:pt x="1260853" y="411351"/>
                  <a:pt x="1271587" y="416719"/>
                </a:cubicBezTo>
                <a:cubicBezTo>
                  <a:pt x="1290041" y="425946"/>
                  <a:pt x="1267928" y="417881"/>
                  <a:pt x="1285875" y="423862"/>
                </a:cubicBezTo>
                <a:cubicBezTo>
                  <a:pt x="1287462" y="426243"/>
                  <a:pt x="1288402" y="429218"/>
                  <a:pt x="1290637" y="431006"/>
                </a:cubicBezTo>
                <a:cubicBezTo>
                  <a:pt x="1292188" y="432247"/>
                  <a:pt x="1306687" y="435614"/>
                  <a:pt x="1307306" y="435769"/>
                </a:cubicBezTo>
                <a:cubicBezTo>
                  <a:pt x="1313852" y="445587"/>
                  <a:pt x="1312161" y="441086"/>
                  <a:pt x="1314450" y="454819"/>
                </a:cubicBezTo>
                <a:cubicBezTo>
                  <a:pt x="1315373" y="460355"/>
                  <a:pt x="1314552" y="466358"/>
                  <a:pt x="1316831" y="471487"/>
                </a:cubicBezTo>
                <a:cubicBezTo>
                  <a:pt x="1318437" y="475101"/>
                  <a:pt x="1327948" y="477574"/>
                  <a:pt x="1331119" y="478631"/>
                </a:cubicBezTo>
                <a:cubicBezTo>
                  <a:pt x="1336675" y="481806"/>
                  <a:pt x="1345804" y="488156"/>
                  <a:pt x="1350169" y="490537"/>
                </a:cubicBezTo>
                <a:cubicBezTo>
                  <a:pt x="1354534" y="492918"/>
                  <a:pt x="1355224" y="491527"/>
                  <a:pt x="1357312" y="492919"/>
                </a:cubicBezTo>
                <a:cubicBezTo>
                  <a:pt x="1392278" y="516229"/>
                  <a:pt x="1355488" y="492557"/>
                  <a:pt x="1381125" y="507206"/>
                </a:cubicBezTo>
                <a:cubicBezTo>
                  <a:pt x="1394052" y="514593"/>
                  <a:pt x="1382313" y="509984"/>
                  <a:pt x="1395412" y="514350"/>
                </a:cubicBezTo>
                <a:cubicBezTo>
                  <a:pt x="1397793" y="516731"/>
                  <a:pt x="1399969" y="519338"/>
                  <a:pt x="1402556" y="521494"/>
                </a:cubicBezTo>
                <a:cubicBezTo>
                  <a:pt x="1404755" y="523326"/>
                  <a:pt x="1407676" y="524232"/>
                  <a:pt x="1409700" y="526256"/>
                </a:cubicBezTo>
                <a:cubicBezTo>
                  <a:pt x="1411724" y="528280"/>
                  <a:pt x="1413300" y="530785"/>
                  <a:pt x="1414462" y="533400"/>
                </a:cubicBezTo>
                <a:cubicBezTo>
                  <a:pt x="1416501" y="537987"/>
                  <a:pt x="1414463" y="546099"/>
                  <a:pt x="1419225" y="547687"/>
                </a:cubicBezTo>
                <a:lnTo>
                  <a:pt x="1426369" y="550069"/>
                </a:lnTo>
                <a:cubicBezTo>
                  <a:pt x="1440015" y="570538"/>
                  <a:pt x="1421845" y="546450"/>
                  <a:pt x="1438275" y="559594"/>
                </a:cubicBezTo>
                <a:cubicBezTo>
                  <a:pt x="1440510" y="561382"/>
                  <a:pt x="1441014" y="564714"/>
                  <a:pt x="1443037" y="566737"/>
                </a:cubicBezTo>
                <a:cubicBezTo>
                  <a:pt x="1447654" y="571354"/>
                  <a:pt x="1451513" y="571944"/>
                  <a:pt x="1457325" y="573881"/>
                </a:cubicBezTo>
                <a:cubicBezTo>
                  <a:pt x="1459706" y="575469"/>
                  <a:pt x="1461909" y="577364"/>
                  <a:pt x="1464469" y="578644"/>
                </a:cubicBezTo>
                <a:cubicBezTo>
                  <a:pt x="1466714" y="579766"/>
                  <a:pt x="1469837" y="579250"/>
                  <a:pt x="1471612" y="581025"/>
                </a:cubicBezTo>
                <a:cubicBezTo>
                  <a:pt x="1473387" y="582800"/>
                  <a:pt x="1472219" y="586394"/>
                  <a:pt x="1473994" y="588169"/>
                </a:cubicBezTo>
                <a:cubicBezTo>
                  <a:pt x="1478041" y="592216"/>
                  <a:pt x="1488281" y="597694"/>
                  <a:pt x="1488281" y="597694"/>
                </a:cubicBezTo>
                <a:lnTo>
                  <a:pt x="1512094" y="633412"/>
                </a:lnTo>
                <a:cubicBezTo>
                  <a:pt x="1513682" y="635793"/>
                  <a:pt x="1515951" y="637841"/>
                  <a:pt x="1516856" y="640556"/>
                </a:cubicBezTo>
                <a:cubicBezTo>
                  <a:pt x="1517650" y="642937"/>
                  <a:pt x="1517669" y="645740"/>
                  <a:pt x="1519237" y="647700"/>
                </a:cubicBezTo>
                <a:cubicBezTo>
                  <a:pt x="1521025" y="649935"/>
                  <a:pt x="1524000" y="650875"/>
                  <a:pt x="1526381" y="652462"/>
                </a:cubicBezTo>
                <a:cubicBezTo>
                  <a:pt x="1527969" y="654843"/>
                  <a:pt x="1529982" y="656991"/>
                  <a:pt x="1531144" y="659606"/>
                </a:cubicBezTo>
                <a:cubicBezTo>
                  <a:pt x="1534920" y="668101"/>
                  <a:pt x="1534199" y="674567"/>
                  <a:pt x="1540669" y="681037"/>
                </a:cubicBezTo>
                <a:cubicBezTo>
                  <a:pt x="1542693" y="683061"/>
                  <a:pt x="1545431" y="684212"/>
                  <a:pt x="1547812" y="685800"/>
                </a:cubicBezTo>
                <a:cubicBezTo>
                  <a:pt x="1549400" y="688181"/>
                  <a:pt x="1550148" y="691427"/>
                  <a:pt x="1552575" y="692944"/>
                </a:cubicBezTo>
                <a:cubicBezTo>
                  <a:pt x="1556832" y="695605"/>
                  <a:pt x="1566862" y="697706"/>
                  <a:pt x="1566862" y="697706"/>
                </a:cubicBezTo>
                <a:cubicBezTo>
                  <a:pt x="1569243" y="699294"/>
                  <a:pt x="1571446" y="701189"/>
                  <a:pt x="1574006" y="702469"/>
                </a:cubicBezTo>
                <a:cubicBezTo>
                  <a:pt x="1576251" y="703592"/>
                  <a:pt x="1579061" y="703458"/>
                  <a:pt x="1581150" y="704850"/>
                </a:cubicBezTo>
                <a:cubicBezTo>
                  <a:pt x="1583952" y="706718"/>
                  <a:pt x="1585707" y="709838"/>
                  <a:pt x="1588294" y="711994"/>
                </a:cubicBezTo>
                <a:cubicBezTo>
                  <a:pt x="1590492" y="713826"/>
                  <a:pt x="1593056" y="715169"/>
                  <a:pt x="1595437" y="716756"/>
                </a:cubicBezTo>
                <a:lnTo>
                  <a:pt x="1604962" y="731044"/>
                </a:lnTo>
                <a:cubicBezTo>
                  <a:pt x="1607925" y="735489"/>
                  <a:pt x="1612018" y="742636"/>
                  <a:pt x="1616869" y="745331"/>
                </a:cubicBezTo>
                <a:cubicBezTo>
                  <a:pt x="1621257" y="747769"/>
                  <a:pt x="1626394" y="748506"/>
                  <a:pt x="1631156" y="750094"/>
                </a:cubicBezTo>
                <a:cubicBezTo>
                  <a:pt x="1633537" y="750888"/>
                  <a:pt x="1636211" y="751083"/>
                  <a:pt x="1638300" y="752475"/>
                </a:cubicBezTo>
                <a:lnTo>
                  <a:pt x="1645444" y="757237"/>
                </a:lnTo>
                <a:cubicBezTo>
                  <a:pt x="1648619" y="762000"/>
                  <a:pt x="1650206" y="768350"/>
                  <a:pt x="1654969" y="771525"/>
                </a:cubicBezTo>
                <a:cubicBezTo>
                  <a:pt x="1666288" y="779071"/>
                  <a:pt x="1659398" y="775383"/>
                  <a:pt x="1676400" y="781050"/>
                </a:cubicBezTo>
                <a:lnTo>
                  <a:pt x="1683544" y="783431"/>
                </a:lnTo>
                <a:cubicBezTo>
                  <a:pt x="1687116" y="787003"/>
                  <a:pt x="1689498" y="794543"/>
                  <a:pt x="1697832" y="802481"/>
                </a:cubicBezTo>
                <a:cubicBezTo>
                  <a:pt x="1706166" y="810419"/>
                  <a:pt x="1725613" y="823912"/>
                  <a:pt x="1733550" y="831056"/>
                </a:cubicBezTo>
                <a:cubicBezTo>
                  <a:pt x="1741487" y="838200"/>
                  <a:pt x="1741526" y="844034"/>
                  <a:pt x="1745456" y="845344"/>
                </a:cubicBezTo>
                <a:cubicBezTo>
                  <a:pt x="1752275" y="847617"/>
                  <a:pt x="1759762" y="846775"/>
                  <a:pt x="1766887" y="847725"/>
                </a:cubicBezTo>
                <a:cubicBezTo>
                  <a:pt x="1771673" y="848363"/>
                  <a:pt x="1776412" y="849312"/>
                  <a:pt x="1781175" y="850106"/>
                </a:cubicBezTo>
                <a:cubicBezTo>
                  <a:pt x="1781969" y="852487"/>
                  <a:pt x="1782866" y="854836"/>
                  <a:pt x="1783556" y="857250"/>
                </a:cubicBezTo>
                <a:cubicBezTo>
                  <a:pt x="1784575" y="860817"/>
                  <a:pt x="1786413" y="870108"/>
                  <a:pt x="1788319" y="873919"/>
                </a:cubicBezTo>
                <a:cubicBezTo>
                  <a:pt x="1789599" y="876478"/>
                  <a:pt x="1791494" y="878681"/>
                  <a:pt x="1793081" y="881062"/>
                </a:cubicBezTo>
                <a:lnTo>
                  <a:pt x="1797844" y="895350"/>
                </a:lnTo>
                <a:cubicBezTo>
                  <a:pt x="1799781" y="901161"/>
                  <a:pt x="1800370" y="905020"/>
                  <a:pt x="1804987" y="909637"/>
                </a:cubicBezTo>
                <a:cubicBezTo>
                  <a:pt x="1807011" y="911661"/>
                  <a:pt x="1809750" y="912812"/>
                  <a:pt x="1812131" y="914400"/>
                </a:cubicBezTo>
                <a:cubicBezTo>
                  <a:pt x="1824833" y="933452"/>
                  <a:pt x="1808162" y="910431"/>
                  <a:pt x="1824037" y="926306"/>
                </a:cubicBezTo>
                <a:cubicBezTo>
                  <a:pt x="1839909" y="942178"/>
                  <a:pt x="1816898" y="925516"/>
                  <a:pt x="1835944" y="938212"/>
                </a:cubicBezTo>
                <a:lnTo>
                  <a:pt x="1850231" y="959644"/>
                </a:lnTo>
                <a:cubicBezTo>
                  <a:pt x="1851818" y="962025"/>
                  <a:pt x="1852279" y="965882"/>
                  <a:pt x="1854994" y="966787"/>
                </a:cubicBezTo>
                <a:lnTo>
                  <a:pt x="1862137" y="969169"/>
                </a:lnTo>
                <a:cubicBezTo>
                  <a:pt x="1873054" y="985545"/>
                  <a:pt x="1866232" y="981646"/>
                  <a:pt x="1878806" y="985837"/>
                </a:cubicBezTo>
                <a:cubicBezTo>
                  <a:pt x="1880394" y="988218"/>
                  <a:pt x="1881545" y="990957"/>
                  <a:pt x="1883569" y="992981"/>
                </a:cubicBezTo>
                <a:cubicBezTo>
                  <a:pt x="1885593" y="995005"/>
                  <a:pt x="1888828" y="995590"/>
                  <a:pt x="1890712" y="997744"/>
                </a:cubicBezTo>
                <a:cubicBezTo>
                  <a:pt x="1894481" y="1002052"/>
                  <a:pt x="1895475" y="1008856"/>
                  <a:pt x="1900237" y="1012031"/>
                </a:cubicBezTo>
                <a:lnTo>
                  <a:pt x="1914525" y="1021556"/>
                </a:lnTo>
                <a:lnTo>
                  <a:pt x="1928812" y="1042987"/>
                </a:lnTo>
                <a:cubicBezTo>
                  <a:pt x="1930400" y="1045368"/>
                  <a:pt x="1930860" y="1049226"/>
                  <a:pt x="1933575" y="1050131"/>
                </a:cubicBezTo>
                <a:lnTo>
                  <a:pt x="1940719" y="1052512"/>
                </a:lnTo>
                <a:cubicBezTo>
                  <a:pt x="1941513" y="1054893"/>
                  <a:pt x="1941325" y="1057881"/>
                  <a:pt x="1943100" y="1059656"/>
                </a:cubicBezTo>
                <a:cubicBezTo>
                  <a:pt x="1947147" y="1063703"/>
                  <a:pt x="1953340" y="1065134"/>
                  <a:pt x="1957387" y="1069181"/>
                </a:cubicBezTo>
                <a:cubicBezTo>
                  <a:pt x="1959768" y="1071562"/>
                  <a:pt x="1961729" y="1074457"/>
                  <a:pt x="1964531" y="1076325"/>
                </a:cubicBezTo>
                <a:cubicBezTo>
                  <a:pt x="1966620" y="1077717"/>
                  <a:pt x="1969294" y="1077912"/>
                  <a:pt x="1971675" y="1078706"/>
                </a:cubicBezTo>
                <a:cubicBezTo>
                  <a:pt x="1974056" y="1080294"/>
                  <a:pt x="1976204" y="1082307"/>
                  <a:pt x="1978819" y="1083469"/>
                </a:cubicBezTo>
                <a:cubicBezTo>
                  <a:pt x="1983406" y="1085508"/>
                  <a:pt x="1993106" y="1088231"/>
                  <a:pt x="1993106" y="1088231"/>
                </a:cubicBezTo>
                <a:cubicBezTo>
                  <a:pt x="2017814" y="1104704"/>
                  <a:pt x="1979570" y="1079633"/>
                  <a:pt x="2009775" y="1097756"/>
                </a:cubicBezTo>
                <a:cubicBezTo>
                  <a:pt x="2030246" y="1110038"/>
                  <a:pt x="2016836" y="1104873"/>
                  <a:pt x="2031206" y="1109662"/>
                </a:cubicBezTo>
                <a:cubicBezTo>
                  <a:pt x="2033587" y="1111250"/>
                  <a:pt x="2035790" y="1113145"/>
                  <a:pt x="2038350" y="1114425"/>
                </a:cubicBezTo>
                <a:cubicBezTo>
                  <a:pt x="2042156" y="1116328"/>
                  <a:pt x="2051459" y="1118170"/>
                  <a:pt x="2055019" y="1119187"/>
                </a:cubicBezTo>
                <a:cubicBezTo>
                  <a:pt x="2057432" y="1119877"/>
                  <a:pt x="2059727" y="1120960"/>
                  <a:pt x="2062162" y="1121569"/>
                </a:cubicBezTo>
                <a:lnTo>
                  <a:pt x="2081212" y="1126331"/>
                </a:lnTo>
                <a:cubicBezTo>
                  <a:pt x="2083593" y="1127919"/>
                  <a:pt x="2085796" y="1129814"/>
                  <a:pt x="2088356" y="1131094"/>
                </a:cubicBezTo>
                <a:cubicBezTo>
                  <a:pt x="2090601" y="1132217"/>
                  <a:pt x="2093725" y="1131700"/>
                  <a:pt x="2095500" y="1133475"/>
                </a:cubicBezTo>
                <a:cubicBezTo>
                  <a:pt x="2097275" y="1135250"/>
                  <a:pt x="2096106" y="1138844"/>
                  <a:pt x="2097881" y="1140619"/>
                </a:cubicBezTo>
                <a:cubicBezTo>
                  <a:pt x="2106069" y="1148807"/>
                  <a:pt x="2110329" y="1149531"/>
                  <a:pt x="2119312" y="1152525"/>
                </a:cubicBezTo>
                <a:cubicBezTo>
                  <a:pt x="2120900" y="1154906"/>
                  <a:pt x="2121921" y="1157784"/>
                  <a:pt x="2124075" y="1159669"/>
                </a:cubicBezTo>
                <a:cubicBezTo>
                  <a:pt x="2128382" y="1163438"/>
                  <a:pt x="2138362" y="1169194"/>
                  <a:pt x="2138362" y="1169194"/>
                </a:cubicBezTo>
                <a:cubicBezTo>
                  <a:pt x="2142999" y="1183100"/>
                  <a:pt x="2137116" y="1170329"/>
                  <a:pt x="2147887" y="1181100"/>
                </a:cubicBezTo>
                <a:cubicBezTo>
                  <a:pt x="2149911" y="1183124"/>
                  <a:pt x="2150090" y="1186964"/>
                  <a:pt x="2152650" y="1188244"/>
                </a:cubicBezTo>
                <a:cubicBezTo>
                  <a:pt x="2156968" y="1190403"/>
                  <a:pt x="2162224" y="1189578"/>
                  <a:pt x="2166937" y="1190625"/>
                </a:cubicBezTo>
                <a:cubicBezTo>
                  <a:pt x="2169387" y="1191169"/>
                  <a:pt x="2171700" y="1192212"/>
                  <a:pt x="2174081" y="1193006"/>
                </a:cubicBezTo>
                <a:lnTo>
                  <a:pt x="2188369" y="1202531"/>
                </a:lnTo>
                <a:cubicBezTo>
                  <a:pt x="2190750" y="1204118"/>
                  <a:pt x="2192797" y="1206389"/>
                  <a:pt x="2195512" y="1207294"/>
                </a:cubicBezTo>
                <a:lnTo>
                  <a:pt x="2209800" y="1212056"/>
                </a:lnTo>
                <a:cubicBezTo>
                  <a:pt x="2226176" y="1222973"/>
                  <a:pt x="2218657" y="1219771"/>
                  <a:pt x="2231231" y="1223962"/>
                </a:cubicBezTo>
                <a:cubicBezTo>
                  <a:pt x="2232529" y="1227855"/>
                  <a:pt x="2234487" y="1235820"/>
                  <a:pt x="2238375" y="1238250"/>
                </a:cubicBezTo>
                <a:cubicBezTo>
                  <a:pt x="2242632" y="1240911"/>
                  <a:pt x="2247740" y="1242027"/>
                  <a:pt x="2252662" y="1243012"/>
                </a:cubicBezTo>
                <a:cubicBezTo>
                  <a:pt x="2270844" y="1246649"/>
                  <a:pt x="2260553" y="1244892"/>
                  <a:pt x="2283619" y="1247775"/>
                </a:cubicBezTo>
                <a:lnTo>
                  <a:pt x="2312194" y="1257300"/>
                </a:lnTo>
                <a:lnTo>
                  <a:pt x="2326481" y="1262062"/>
                </a:lnTo>
                <a:cubicBezTo>
                  <a:pt x="2329656" y="1262856"/>
                  <a:pt x="2332871" y="1263504"/>
                  <a:pt x="2336006" y="1264444"/>
                </a:cubicBezTo>
                <a:cubicBezTo>
                  <a:pt x="2340814" y="1265887"/>
                  <a:pt x="2345371" y="1268222"/>
                  <a:pt x="2350294" y="1269206"/>
                </a:cubicBezTo>
                <a:cubicBezTo>
                  <a:pt x="2354263" y="1270000"/>
                  <a:pt x="2358295" y="1270522"/>
                  <a:pt x="2362200" y="1271587"/>
                </a:cubicBezTo>
                <a:cubicBezTo>
                  <a:pt x="2367043" y="1272908"/>
                  <a:pt x="2371617" y="1275133"/>
                  <a:pt x="2376487" y="1276350"/>
                </a:cubicBezTo>
                <a:cubicBezTo>
                  <a:pt x="2379662" y="1277144"/>
                  <a:pt x="2382877" y="1277791"/>
                  <a:pt x="2386012" y="1278731"/>
                </a:cubicBezTo>
                <a:cubicBezTo>
                  <a:pt x="2390821" y="1280174"/>
                  <a:pt x="2395537" y="1281906"/>
                  <a:pt x="2400300" y="1283494"/>
                </a:cubicBezTo>
                <a:lnTo>
                  <a:pt x="2421731" y="1290637"/>
                </a:lnTo>
                <a:lnTo>
                  <a:pt x="2436019" y="1295400"/>
                </a:lnTo>
                <a:lnTo>
                  <a:pt x="2443162" y="1297781"/>
                </a:lnTo>
                <a:cubicBezTo>
                  <a:pt x="2445543" y="1299369"/>
                  <a:pt x="2447691" y="1301382"/>
                  <a:pt x="2450306" y="1302544"/>
                </a:cubicBezTo>
                <a:cubicBezTo>
                  <a:pt x="2457758" y="1305856"/>
                  <a:pt x="2466204" y="1307709"/>
                  <a:pt x="2474119" y="1309687"/>
                </a:cubicBezTo>
                <a:cubicBezTo>
                  <a:pt x="2492050" y="1321643"/>
                  <a:pt x="2469263" y="1307606"/>
                  <a:pt x="2490787" y="1316831"/>
                </a:cubicBezTo>
                <a:cubicBezTo>
                  <a:pt x="2493418" y="1317958"/>
                  <a:pt x="2495316" y="1320432"/>
                  <a:pt x="2497931" y="1321594"/>
                </a:cubicBezTo>
                <a:cubicBezTo>
                  <a:pt x="2502519" y="1323633"/>
                  <a:pt x="2512219" y="1326356"/>
                  <a:pt x="2512219" y="1326356"/>
                </a:cubicBezTo>
                <a:cubicBezTo>
                  <a:pt x="2514600" y="1327944"/>
                  <a:pt x="2516802" y="1329839"/>
                  <a:pt x="2519362" y="1331119"/>
                </a:cubicBezTo>
                <a:cubicBezTo>
                  <a:pt x="2521607" y="1332242"/>
                  <a:pt x="2524546" y="1331932"/>
                  <a:pt x="2526506" y="1333500"/>
                </a:cubicBezTo>
                <a:cubicBezTo>
                  <a:pt x="2528741" y="1335288"/>
                  <a:pt x="2529245" y="1338620"/>
                  <a:pt x="2531269" y="1340644"/>
                </a:cubicBezTo>
                <a:cubicBezTo>
                  <a:pt x="2540958" y="1350333"/>
                  <a:pt x="2538559" y="1340743"/>
                  <a:pt x="2552700" y="1350169"/>
                </a:cubicBezTo>
                <a:cubicBezTo>
                  <a:pt x="2561932" y="1356323"/>
                  <a:pt x="2557129" y="1354026"/>
                  <a:pt x="2566987" y="1357312"/>
                </a:cubicBezTo>
                <a:cubicBezTo>
                  <a:pt x="2587461" y="1370962"/>
                  <a:pt x="2561557" y="1354597"/>
                  <a:pt x="2581275" y="1364456"/>
                </a:cubicBezTo>
                <a:cubicBezTo>
                  <a:pt x="2583835" y="1365736"/>
                  <a:pt x="2585788" y="1368092"/>
                  <a:pt x="2588419" y="1369219"/>
                </a:cubicBezTo>
                <a:cubicBezTo>
                  <a:pt x="2591427" y="1370508"/>
                  <a:pt x="2594809" y="1370660"/>
                  <a:pt x="2597944" y="1371600"/>
                </a:cubicBezTo>
                <a:cubicBezTo>
                  <a:pt x="2602752" y="1373042"/>
                  <a:pt x="2607469" y="1374775"/>
                  <a:pt x="2612231" y="1376362"/>
                </a:cubicBezTo>
                <a:cubicBezTo>
                  <a:pt x="2629368" y="1382075"/>
                  <a:pt x="2607959" y="1375143"/>
                  <a:pt x="2628900" y="1381125"/>
                </a:cubicBezTo>
                <a:cubicBezTo>
                  <a:pt x="2631314" y="1381815"/>
                  <a:pt x="2633630" y="1382816"/>
                  <a:pt x="2636044" y="1383506"/>
                </a:cubicBezTo>
                <a:cubicBezTo>
                  <a:pt x="2643885" y="1385746"/>
                  <a:pt x="2649298" y="1386633"/>
                  <a:pt x="2657475" y="1388269"/>
                </a:cubicBezTo>
                <a:cubicBezTo>
                  <a:pt x="2659856" y="1389856"/>
                  <a:pt x="2662059" y="1391751"/>
                  <a:pt x="2664619" y="1393031"/>
                </a:cubicBezTo>
                <a:cubicBezTo>
                  <a:pt x="2668422" y="1394933"/>
                  <a:pt x="2677731" y="1396778"/>
                  <a:pt x="2681287" y="1397794"/>
                </a:cubicBezTo>
                <a:cubicBezTo>
                  <a:pt x="2705160" y="1404616"/>
                  <a:pt x="2668232" y="1395126"/>
                  <a:pt x="2697956" y="1402556"/>
                </a:cubicBezTo>
                <a:cubicBezTo>
                  <a:pt x="2698750" y="1404937"/>
                  <a:pt x="2699214" y="1407455"/>
                  <a:pt x="2700337" y="1409700"/>
                </a:cubicBezTo>
                <a:cubicBezTo>
                  <a:pt x="2706433" y="1421891"/>
                  <a:pt x="2707218" y="1417109"/>
                  <a:pt x="2724150" y="1419225"/>
                </a:cubicBezTo>
                <a:cubicBezTo>
                  <a:pt x="2728436" y="1420654"/>
                  <a:pt x="2736633" y="1423588"/>
                  <a:pt x="2740819" y="1423987"/>
                </a:cubicBezTo>
                <a:cubicBezTo>
                  <a:pt x="2754275" y="1425269"/>
                  <a:pt x="2767806" y="1425575"/>
                  <a:pt x="2781300" y="1426369"/>
                </a:cubicBezTo>
                <a:cubicBezTo>
                  <a:pt x="2782094" y="1428750"/>
                  <a:pt x="2781753" y="1431905"/>
                  <a:pt x="2783681" y="1433512"/>
                </a:cubicBezTo>
                <a:cubicBezTo>
                  <a:pt x="2786965" y="1436248"/>
                  <a:pt x="2791532" y="1436923"/>
                  <a:pt x="2795587" y="1438275"/>
                </a:cubicBezTo>
                <a:cubicBezTo>
                  <a:pt x="2798692" y="1439310"/>
                  <a:pt x="2801917" y="1439946"/>
                  <a:pt x="2805112" y="1440656"/>
                </a:cubicBezTo>
                <a:cubicBezTo>
                  <a:pt x="2815085" y="1442872"/>
                  <a:pt x="2820980" y="1443697"/>
                  <a:pt x="2831306" y="1445419"/>
                </a:cubicBezTo>
                <a:cubicBezTo>
                  <a:pt x="2846133" y="1467659"/>
                  <a:pt x="2835127" y="1459231"/>
                  <a:pt x="2869406" y="1462087"/>
                </a:cubicBezTo>
                <a:cubicBezTo>
                  <a:pt x="2871787" y="1466056"/>
                  <a:pt x="2874097" y="1470069"/>
                  <a:pt x="2876550" y="1473994"/>
                </a:cubicBezTo>
                <a:cubicBezTo>
                  <a:pt x="2878067" y="1476421"/>
                  <a:pt x="2879289" y="1479114"/>
                  <a:pt x="2881312" y="1481137"/>
                </a:cubicBezTo>
                <a:cubicBezTo>
                  <a:pt x="2883336" y="1483161"/>
                  <a:pt x="2886075" y="1484312"/>
                  <a:pt x="2888456" y="1485900"/>
                </a:cubicBezTo>
                <a:cubicBezTo>
                  <a:pt x="2892028" y="1489472"/>
                  <a:pt x="2909491" y="1495822"/>
                  <a:pt x="2917032" y="1500188"/>
                </a:cubicBezTo>
                <a:cubicBezTo>
                  <a:pt x="2924573" y="1504554"/>
                  <a:pt x="2926557" y="1508919"/>
                  <a:pt x="2933700" y="1512094"/>
                </a:cubicBezTo>
                <a:cubicBezTo>
                  <a:pt x="2940843" y="1515269"/>
                  <a:pt x="2937533" y="1515706"/>
                  <a:pt x="2959894" y="1519237"/>
                </a:cubicBezTo>
                <a:cubicBezTo>
                  <a:pt x="2968827" y="1520648"/>
                  <a:pt x="2992467" y="1523214"/>
                  <a:pt x="3005137" y="1526381"/>
                </a:cubicBezTo>
                <a:cubicBezTo>
                  <a:pt x="3011834" y="1528055"/>
                  <a:pt x="3017618" y="1531335"/>
                  <a:pt x="3024187" y="1533525"/>
                </a:cubicBezTo>
                <a:cubicBezTo>
                  <a:pt x="3027292" y="1534560"/>
                  <a:pt x="3030537" y="1535112"/>
                  <a:pt x="3033712" y="1535906"/>
                </a:cubicBezTo>
                <a:cubicBezTo>
                  <a:pt x="3036887" y="1537494"/>
                  <a:pt x="3039924" y="1539395"/>
                  <a:pt x="3043237" y="1540669"/>
                </a:cubicBezTo>
                <a:cubicBezTo>
                  <a:pt x="3050265" y="1543372"/>
                  <a:pt x="3064669" y="1547812"/>
                  <a:pt x="3064669" y="1547812"/>
                </a:cubicBezTo>
                <a:cubicBezTo>
                  <a:pt x="3067050" y="1550193"/>
                  <a:pt x="3069154" y="1552889"/>
                  <a:pt x="3071812" y="1554956"/>
                </a:cubicBezTo>
                <a:cubicBezTo>
                  <a:pt x="3076330" y="1558470"/>
                  <a:pt x="3082053" y="1560433"/>
                  <a:pt x="3086100" y="1564481"/>
                </a:cubicBezTo>
                <a:lnTo>
                  <a:pt x="3100387" y="1578769"/>
                </a:lnTo>
                <a:cubicBezTo>
                  <a:pt x="3102768" y="1581150"/>
                  <a:pt x="3104264" y="1585095"/>
                  <a:pt x="3107531" y="1585912"/>
                </a:cubicBezTo>
                <a:cubicBezTo>
                  <a:pt x="3110706" y="1586706"/>
                  <a:pt x="3114035" y="1587035"/>
                  <a:pt x="3117056" y="1588294"/>
                </a:cubicBezTo>
                <a:cubicBezTo>
                  <a:pt x="3130241" y="1593788"/>
                  <a:pt x="3136693" y="1600012"/>
                  <a:pt x="3150394" y="1602581"/>
                </a:cubicBezTo>
                <a:cubicBezTo>
                  <a:pt x="3212708" y="1614265"/>
                  <a:pt x="3227264" y="1597145"/>
                  <a:pt x="3207544" y="1616869"/>
                </a:cubicBezTo>
              </a:path>
            </a:pathLst>
          </a:cu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268913" y="4224338"/>
            <a:ext cx="2036762" cy="376237"/>
          </a:xfrm>
          <a:custGeom>
            <a:avLst/>
            <a:gdLst>
              <a:gd name="connsiteX0" fmla="*/ 0 w 1002507"/>
              <a:gd name="connsiteY0" fmla="*/ 0 h 202406"/>
              <a:gd name="connsiteX1" fmla="*/ 54769 w 1002507"/>
              <a:gd name="connsiteY1" fmla="*/ 2381 h 202406"/>
              <a:gd name="connsiteX2" fmla="*/ 69057 w 1002507"/>
              <a:gd name="connsiteY2" fmla="*/ 7143 h 202406"/>
              <a:gd name="connsiteX3" fmla="*/ 71438 w 1002507"/>
              <a:gd name="connsiteY3" fmla="*/ 14287 h 202406"/>
              <a:gd name="connsiteX4" fmla="*/ 159544 w 1002507"/>
              <a:gd name="connsiteY4" fmla="*/ 23812 h 202406"/>
              <a:gd name="connsiteX5" fmla="*/ 185738 w 1002507"/>
              <a:gd name="connsiteY5" fmla="*/ 33337 h 202406"/>
              <a:gd name="connsiteX6" fmla="*/ 295275 w 1002507"/>
              <a:gd name="connsiteY6" fmla="*/ 38100 h 202406"/>
              <a:gd name="connsiteX7" fmla="*/ 309563 w 1002507"/>
              <a:gd name="connsiteY7" fmla="*/ 42862 h 202406"/>
              <a:gd name="connsiteX8" fmla="*/ 316707 w 1002507"/>
              <a:gd name="connsiteY8" fmla="*/ 45243 h 202406"/>
              <a:gd name="connsiteX9" fmla="*/ 338138 w 1002507"/>
              <a:gd name="connsiteY9" fmla="*/ 54768 h 202406"/>
              <a:gd name="connsiteX10" fmla="*/ 354807 w 1002507"/>
              <a:gd name="connsiteY10" fmla="*/ 59531 h 202406"/>
              <a:gd name="connsiteX11" fmla="*/ 433388 w 1002507"/>
              <a:gd name="connsiteY11" fmla="*/ 61912 h 202406"/>
              <a:gd name="connsiteX12" fmla="*/ 435769 w 1002507"/>
              <a:gd name="connsiteY12" fmla="*/ 69056 h 202406"/>
              <a:gd name="connsiteX13" fmla="*/ 481013 w 1002507"/>
              <a:gd name="connsiteY13" fmla="*/ 78581 h 202406"/>
              <a:gd name="connsiteX14" fmla="*/ 483394 w 1002507"/>
              <a:gd name="connsiteY14" fmla="*/ 85725 h 202406"/>
              <a:gd name="connsiteX15" fmla="*/ 502444 w 1002507"/>
              <a:gd name="connsiteY15" fmla="*/ 102393 h 202406"/>
              <a:gd name="connsiteX16" fmla="*/ 516732 w 1002507"/>
              <a:gd name="connsiteY16" fmla="*/ 111918 h 202406"/>
              <a:gd name="connsiteX17" fmla="*/ 561975 w 1002507"/>
              <a:gd name="connsiteY17" fmla="*/ 114300 h 202406"/>
              <a:gd name="connsiteX18" fmla="*/ 564357 w 1002507"/>
              <a:gd name="connsiteY18" fmla="*/ 121443 h 202406"/>
              <a:gd name="connsiteX19" fmla="*/ 571500 w 1002507"/>
              <a:gd name="connsiteY19" fmla="*/ 126206 h 202406"/>
              <a:gd name="connsiteX20" fmla="*/ 619125 w 1002507"/>
              <a:gd name="connsiteY20" fmla="*/ 128587 h 202406"/>
              <a:gd name="connsiteX21" fmla="*/ 640557 w 1002507"/>
              <a:gd name="connsiteY21" fmla="*/ 130968 h 202406"/>
              <a:gd name="connsiteX22" fmla="*/ 647700 w 1002507"/>
              <a:gd name="connsiteY22" fmla="*/ 133350 h 202406"/>
              <a:gd name="connsiteX23" fmla="*/ 814388 w 1002507"/>
              <a:gd name="connsiteY23" fmla="*/ 138112 h 202406"/>
              <a:gd name="connsiteX24" fmla="*/ 821532 w 1002507"/>
              <a:gd name="connsiteY24" fmla="*/ 142875 h 202406"/>
              <a:gd name="connsiteX25" fmla="*/ 828675 w 1002507"/>
              <a:gd name="connsiteY25" fmla="*/ 145256 h 202406"/>
              <a:gd name="connsiteX26" fmla="*/ 833438 w 1002507"/>
              <a:gd name="connsiteY26" fmla="*/ 152400 h 202406"/>
              <a:gd name="connsiteX27" fmla="*/ 840582 w 1002507"/>
              <a:gd name="connsiteY27" fmla="*/ 157162 h 202406"/>
              <a:gd name="connsiteX28" fmla="*/ 850107 w 1002507"/>
              <a:gd name="connsiteY28" fmla="*/ 171450 h 202406"/>
              <a:gd name="connsiteX29" fmla="*/ 854869 w 1002507"/>
              <a:gd name="connsiteY29" fmla="*/ 178593 h 202406"/>
              <a:gd name="connsiteX30" fmla="*/ 862013 w 1002507"/>
              <a:gd name="connsiteY30" fmla="*/ 185737 h 202406"/>
              <a:gd name="connsiteX31" fmla="*/ 866775 w 1002507"/>
              <a:gd name="connsiteY31" fmla="*/ 192881 h 202406"/>
              <a:gd name="connsiteX32" fmla="*/ 916782 w 1002507"/>
              <a:gd name="connsiteY32" fmla="*/ 200025 h 202406"/>
              <a:gd name="connsiteX33" fmla="*/ 923925 w 1002507"/>
              <a:gd name="connsiteY33" fmla="*/ 202406 h 202406"/>
              <a:gd name="connsiteX34" fmla="*/ 1002507 w 1002507"/>
              <a:gd name="connsiteY34" fmla="*/ 200025 h 202406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2035969 w 2035969"/>
              <a:gd name="connsiteY34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378744 w 2035969"/>
              <a:gd name="connsiteY34" fmla="*/ 369093 h 376238"/>
              <a:gd name="connsiteX35" fmla="*/ 2035969 w 2035969"/>
              <a:gd name="connsiteY35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385888 w 2035969"/>
              <a:gd name="connsiteY34" fmla="*/ 316706 h 376238"/>
              <a:gd name="connsiteX35" fmla="*/ 1378744 w 2035969"/>
              <a:gd name="connsiteY35" fmla="*/ 369093 h 376238"/>
              <a:gd name="connsiteX36" fmla="*/ 2035969 w 2035969"/>
              <a:gd name="connsiteY36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214438 w 2035969"/>
              <a:gd name="connsiteY34" fmla="*/ 330993 h 376238"/>
              <a:gd name="connsiteX35" fmla="*/ 1385888 w 2035969"/>
              <a:gd name="connsiteY35" fmla="*/ 316706 h 376238"/>
              <a:gd name="connsiteX36" fmla="*/ 1378744 w 2035969"/>
              <a:gd name="connsiteY36" fmla="*/ 369093 h 376238"/>
              <a:gd name="connsiteX37" fmla="*/ 2035969 w 2035969"/>
              <a:gd name="connsiteY37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200150 w 2035969"/>
              <a:gd name="connsiteY34" fmla="*/ 309562 h 376238"/>
              <a:gd name="connsiteX35" fmla="*/ 1214438 w 2035969"/>
              <a:gd name="connsiteY35" fmla="*/ 330993 h 376238"/>
              <a:gd name="connsiteX36" fmla="*/ 1385888 w 2035969"/>
              <a:gd name="connsiteY36" fmla="*/ 316706 h 376238"/>
              <a:gd name="connsiteX37" fmla="*/ 1378744 w 2035969"/>
              <a:gd name="connsiteY37" fmla="*/ 369093 h 376238"/>
              <a:gd name="connsiteX38" fmla="*/ 2035969 w 2035969"/>
              <a:gd name="connsiteY38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200150 w 2035969"/>
              <a:gd name="connsiteY34" fmla="*/ 309562 h 376238"/>
              <a:gd name="connsiteX35" fmla="*/ 1214438 w 2035969"/>
              <a:gd name="connsiteY35" fmla="*/ 330993 h 376238"/>
              <a:gd name="connsiteX36" fmla="*/ 1385888 w 2035969"/>
              <a:gd name="connsiteY36" fmla="*/ 316706 h 376238"/>
              <a:gd name="connsiteX37" fmla="*/ 1378744 w 2035969"/>
              <a:gd name="connsiteY37" fmla="*/ 369093 h 376238"/>
              <a:gd name="connsiteX38" fmla="*/ 2035969 w 2035969"/>
              <a:gd name="connsiteY38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073944 w 2035969"/>
              <a:gd name="connsiteY34" fmla="*/ 230981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073944 w 2035969"/>
              <a:gd name="connsiteY34" fmla="*/ 230981 h 376238"/>
              <a:gd name="connsiteX35" fmla="*/ 1128713 w 2035969"/>
              <a:gd name="connsiteY35" fmla="*/ 285750 h 376238"/>
              <a:gd name="connsiteX36" fmla="*/ 1200150 w 2035969"/>
              <a:gd name="connsiteY36" fmla="*/ 309562 h 376238"/>
              <a:gd name="connsiteX37" fmla="*/ 1214438 w 2035969"/>
              <a:gd name="connsiteY37" fmla="*/ 330993 h 376238"/>
              <a:gd name="connsiteX38" fmla="*/ 1385888 w 2035969"/>
              <a:gd name="connsiteY38" fmla="*/ 316706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073944 w 2035969"/>
              <a:gd name="connsiteY34" fmla="*/ 230981 h 376238"/>
              <a:gd name="connsiteX35" fmla="*/ 1076325 w 2035969"/>
              <a:gd name="connsiteY35" fmla="*/ 271462 h 376238"/>
              <a:gd name="connsiteX36" fmla="*/ 1128713 w 2035969"/>
              <a:gd name="connsiteY36" fmla="*/ 285750 h 376238"/>
              <a:gd name="connsiteX37" fmla="*/ 1200150 w 2035969"/>
              <a:gd name="connsiteY37" fmla="*/ 309562 h 376238"/>
              <a:gd name="connsiteX38" fmla="*/ 1214438 w 2035969"/>
              <a:gd name="connsiteY38" fmla="*/ 330993 h 376238"/>
              <a:gd name="connsiteX39" fmla="*/ 1385888 w 2035969"/>
              <a:gd name="connsiteY39" fmla="*/ 316706 h 376238"/>
              <a:gd name="connsiteX40" fmla="*/ 1378744 w 2035969"/>
              <a:gd name="connsiteY40" fmla="*/ 369093 h 376238"/>
              <a:gd name="connsiteX41" fmla="*/ 2035969 w 2035969"/>
              <a:gd name="connsiteY41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035844 w 2035969"/>
              <a:gd name="connsiteY34" fmla="*/ 242887 h 376238"/>
              <a:gd name="connsiteX35" fmla="*/ 1073944 w 2035969"/>
              <a:gd name="connsiteY35" fmla="*/ 230981 h 376238"/>
              <a:gd name="connsiteX36" fmla="*/ 1076325 w 2035969"/>
              <a:gd name="connsiteY36" fmla="*/ 271462 h 376238"/>
              <a:gd name="connsiteX37" fmla="*/ 1128713 w 2035969"/>
              <a:gd name="connsiteY37" fmla="*/ 285750 h 376238"/>
              <a:gd name="connsiteX38" fmla="*/ 1200150 w 2035969"/>
              <a:gd name="connsiteY38" fmla="*/ 309562 h 376238"/>
              <a:gd name="connsiteX39" fmla="*/ 1214438 w 2035969"/>
              <a:gd name="connsiteY39" fmla="*/ 330993 h 376238"/>
              <a:gd name="connsiteX40" fmla="*/ 1385888 w 2035969"/>
              <a:gd name="connsiteY40" fmla="*/ 316706 h 376238"/>
              <a:gd name="connsiteX41" fmla="*/ 1378744 w 2035969"/>
              <a:gd name="connsiteY41" fmla="*/ 369093 h 376238"/>
              <a:gd name="connsiteX42" fmla="*/ 2035969 w 2035969"/>
              <a:gd name="connsiteY42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028700 w 2035969"/>
              <a:gd name="connsiteY34" fmla="*/ 216693 h 376238"/>
              <a:gd name="connsiteX35" fmla="*/ 1035844 w 2035969"/>
              <a:gd name="connsiteY35" fmla="*/ 242887 h 376238"/>
              <a:gd name="connsiteX36" fmla="*/ 1073944 w 2035969"/>
              <a:gd name="connsiteY36" fmla="*/ 230981 h 376238"/>
              <a:gd name="connsiteX37" fmla="*/ 1076325 w 2035969"/>
              <a:gd name="connsiteY37" fmla="*/ 271462 h 376238"/>
              <a:gd name="connsiteX38" fmla="*/ 1128713 w 2035969"/>
              <a:gd name="connsiteY38" fmla="*/ 285750 h 376238"/>
              <a:gd name="connsiteX39" fmla="*/ 1200150 w 2035969"/>
              <a:gd name="connsiteY39" fmla="*/ 309562 h 376238"/>
              <a:gd name="connsiteX40" fmla="*/ 1214438 w 2035969"/>
              <a:gd name="connsiteY40" fmla="*/ 330993 h 376238"/>
              <a:gd name="connsiteX41" fmla="*/ 1385888 w 2035969"/>
              <a:gd name="connsiteY41" fmla="*/ 316706 h 376238"/>
              <a:gd name="connsiteX42" fmla="*/ 1378744 w 2035969"/>
              <a:gd name="connsiteY42" fmla="*/ 369093 h 376238"/>
              <a:gd name="connsiteX43" fmla="*/ 2035969 w 2035969"/>
              <a:gd name="connsiteY43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995363 w 2035969"/>
              <a:gd name="connsiteY34" fmla="*/ 216693 h 376238"/>
              <a:gd name="connsiteX35" fmla="*/ 1028700 w 2035969"/>
              <a:gd name="connsiteY35" fmla="*/ 216693 h 376238"/>
              <a:gd name="connsiteX36" fmla="*/ 1035844 w 2035969"/>
              <a:gd name="connsiteY36" fmla="*/ 242887 h 376238"/>
              <a:gd name="connsiteX37" fmla="*/ 1073944 w 2035969"/>
              <a:gd name="connsiteY37" fmla="*/ 230981 h 376238"/>
              <a:gd name="connsiteX38" fmla="*/ 1076325 w 2035969"/>
              <a:gd name="connsiteY38" fmla="*/ 271462 h 376238"/>
              <a:gd name="connsiteX39" fmla="*/ 1128713 w 2035969"/>
              <a:gd name="connsiteY39" fmla="*/ 285750 h 376238"/>
              <a:gd name="connsiteX40" fmla="*/ 1200150 w 2035969"/>
              <a:gd name="connsiteY40" fmla="*/ 309562 h 376238"/>
              <a:gd name="connsiteX41" fmla="*/ 1214438 w 2035969"/>
              <a:gd name="connsiteY41" fmla="*/ 330993 h 376238"/>
              <a:gd name="connsiteX42" fmla="*/ 1385888 w 2035969"/>
              <a:gd name="connsiteY42" fmla="*/ 316706 h 376238"/>
              <a:gd name="connsiteX43" fmla="*/ 1378744 w 2035969"/>
              <a:gd name="connsiteY43" fmla="*/ 369093 h 376238"/>
              <a:gd name="connsiteX44" fmla="*/ 2035969 w 2035969"/>
              <a:gd name="connsiteY44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978694 w 2035969"/>
              <a:gd name="connsiteY34" fmla="*/ 197643 h 376238"/>
              <a:gd name="connsiteX35" fmla="*/ 995363 w 2035969"/>
              <a:gd name="connsiteY35" fmla="*/ 216693 h 376238"/>
              <a:gd name="connsiteX36" fmla="*/ 1028700 w 2035969"/>
              <a:gd name="connsiteY36" fmla="*/ 216693 h 376238"/>
              <a:gd name="connsiteX37" fmla="*/ 1035844 w 2035969"/>
              <a:gd name="connsiteY37" fmla="*/ 242887 h 376238"/>
              <a:gd name="connsiteX38" fmla="*/ 1073944 w 2035969"/>
              <a:gd name="connsiteY38" fmla="*/ 230981 h 376238"/>
              <a:gd name="connsiteX39" fmla="*/ 1076325 w 2035969"/>
              <a:gd name="connsiteY39" fmla="*/ 271462 h 376238"/>
              <a:gd name="connsiteX40" fmla="*/ 1128713 w 2035969"/>
              <a:gd name="connsiteY40" fmla="*/ 285750 h 376238"/>
              <a:gd name="connsiteX41" fmla="*/ 1200150 w 2035969"/>
              <a:gd name="connsiteY41" fmla="*/ 309562 h 376238"/>
              <a:gd name="connsiteX42" fmla="*/ 1214438 w 2035969"/>
              <a:gd name="connsiteY42" fmla="*/ 330993 h 376238"/>
              <a:gd name="connsiteX43" fmla="*/ 1385888 w 2035969"/>
              <a:gd name="connsiteY43" fmla="*/ 316706 h 376238"/>
              <a:gd name="connsiteX44" fmla="*/ 1378744 w 2035969"/>
              <a:gd name="connsiteY44" fmla="*/ 369093 h 376238"/>
              <a:gd name="connsiteX45" fmla="*/ 2035969 w 2035969"/>
              <a:gd name="connsiteY45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78694 w 2035969"/>
              <a:gd name="connsiteY33" fmla="*/ 197643 h 376238"/>
              <a:gd name="connsiteX34" fmla="*/ 995363 w 2035969"/>
              <a:gd name="connsiteY34" fmla="*/ 216693 h 376238"/>
              <a:gd name="connsiteX35" fmla="*/ 1028700 w 2035969"/>
              <a:gd name="connsiteY35" fmla="*/ 216693 h 376238"/>
              <a:gd name="connsiteX36" fmla="*/ 1035844 w 2035969"/>
              <a:gd name="connsiteY36" fmla="*/ 242887 h 376238"/>
              <a:gd name="connsiteX37" fmla="*/ 1073944 w 2035969"/>
              <a:gd name="connsiteY37" fmla="*/ 230981 h 376238"/>
              <a:gd name="connsiteX38" fmla="*/ 1076325 w 2035969"/>
              <a:gd name="connsiteY38" fmla="*/ 271462 h 376238"/>
              <a:gd name="connsiteX39" fmla="*/ 1128713 w 2035969"/>
              <a:gd name="connsiteY39" fmla="*/ 285750 h 376238"/>
              <a:gd name="connsiteX40" fmla="*/ 1200150 w 2035969"/>
              <a:gd name="connsiteY40" fmla="*/ 309562 h 376238"/>
              <a:gd name="connsiteX41" fmla="*/ 1214438 w 2035969"/>
              <a:gd name="connsiteY41" fmla="*/ 330993 h 376238"/>
              <a:gd name="connsiteX42" fmla="*/ 1385888 w 2035969"/>
              <a:gd name="connsiteY42" fmla="*/ 316706 h 376238"/>
              <a:gd name="connsiteX43" fmla="*/ 1378744 w 2035969"/>
              <a:gd name="connsiteY43" fmla="*/ 369093 h 376238"/>
              <a:gd name="connsiteX44" fmla="*/ 2035969 w 2035969"/>
              <a:gd name="connsiteY44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78694 w 2035969"/>
              <a:gd name="connsiteY32" fmla="*/ 197643 h 376238"/>
              <a:gd name="connsiteX33" fmla="*/ 995363 w 2035969"/>
              <a:gd name="connsiteY33" fmla="*/ 216693 h 376238"/>
              <a:gd name="connsiteX34" fmla="*/ 1028700 w 2035969"/>
              <a:gd name="connsiteY34" fmla="*/ 216693 h 376238"/>
              <a:gd name="connsiteX35" fmla="*/ 1035844 w 2035969"/>
              <a:gd name="connsiteY35" fmla="*/ 242887 h 376238"/>
              <a:gd name="connsiteX36" fmla="*/ 1073944 w 2035969"/>
              <a:gd name="connsiteY36" fmla="*/ 230981 h 376238"/>
              <a:gd name="connsiteX37" fmla="*/ 1076325 w 2035969"/>
              <a:gd name="connsiteY37" fmla="*/ 271462 h 376238"/>
              <a:gd name="connsiteX38" fmla="*/ 1128713 w 2035969"/>
              <a:gd name="connsiteY38" fmla="*/ 285750 h 376238"/>
              <a:gd name="connsiteX39" fmla="*/ 1200150 w 2035969"/>
              <a:gd name="connsiteY39" fmla="*/ 309562 h 376238"/>
              <a:gd name="connsiteX40" fmla="*/ 1214438 w 2035969"/>
              <a:gd name="connsiteY40" fmla="*/ 330993 h 376238"/>
              <a:gd name="connsiteX41" fmla="*/ 1385888 w 2035969"/>
              <a:gd name="connsiteY41" fmla="*/ 316706 h 376238"/>
              <a:gd name="connsiteX42" fmla="*/ 1378744 w 2035969"/>
              <a:gd name="connsiteY42" fmla="*/ 369093 h 376238"/>
              <a:gd name="connsiteX43" fmla="*/ 2035969 w 2035969"/>
              <a:gd name="connsiteY43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6775 w 2035969"/>
              <a:gd name="connsiteY30" fmla="*/ 192881 h 376238"/>
              <a:gd name="connsiteX31" fmla="*/ 978694 w 2035969"/>
              <a:gd name="connsiteY31" fmla="*/ 197643 h 376238"/>
              <a:gd name="connsiteX32" fmla="*/ 995363 w 2035969"/>
              <a:gd name="connsiteY32" fmla="*/ 216693 h 376238"/>
              <a:gd name="connsiteX33" fmla="*/ 1028700 w 2035969"/>
              <a:gd name="connsiteY33" fmla="*/ 216693 h 376238"/>
              <a:gd name="connsiteX34" fmla="*/ 1035844 w 2035969"/>
              <a:gd name="connsiteY34" fmla="*/ 242887 h 376238"/>
              <a:gd name="connsiteX35" fmla="*/ 1073944 w 2035969"/>
              <a:gd name="connsiteY35" fmla="*/ 230981 h 376238"/>
              <a:gd name="connsiteX36" fmla="*/ 1076325 w 2035969"/>
              <a:gd name="connsiteY36" fmla="*/ 271462 h 376238"/>
              <a:gd name="connsiteX37" fmla="*/ 1128713 w 2035969"/>
              <a:gd name="connsiteY37" fmla="*/ 285750 h 376238"/>
              <a:gd name="connsiteX38" fmla="*/ 1200150 w 2035969"/>
              <a:gd name="connsiteY38" fmla="*/ 309562 h 376238"/>
              <a:gd name="connsiteX39" fmla="*/ 1214438 w 2035969"/>
              <a:gd name="connsiteY39" fmla="*/ 330993 h 376238"/>
              <a:gd name="connsiteX40" fmla="*/ 1385888 w 2035969"/>
              <a:gd name="connsiteY40" fmla="*/ 316706 h 376238"/>
              <a:gd name="connsiteX41" fmla="*/ 1378744 w 2035969"/>
              <a:gd name="connsiteY41" fmla="*/ 369093 h 376238"/>
              <a:gd name="connsiteX42" fmla="*/ 2035969 w 2035969"/>
              <a:gd name="connsiteY42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6775 w 2035969"/>
              <a:gd name="connsiteY30" fmla="*/ 192881 h 376238"/>
              <a:gd name="connsiteX31" fmla="*/ 978694 w 2035969"/>
              <a:gd name="connsiteY31" fmla="*/ 197643 h 376238"/>
              <a:gd name="connsiteX32" fmla="*/ 995363 w 2035969"/>
              <a:gd name="connsiteY32" fmla="*/ 216693 h 376238"/>
              <a:gd name="connsiteX33" fmla="*/ 1028700 w 2035969"/>
              <a:gd name="connsiteY33" fmla="*/ 216693 h 376238"/>
              <a:gd name="connsiteX34" fmla="*/ 1035844 w 2035969"/>
              <a:gd name="connsiteY34" fmla="*/ 242887 h 376238"/>
              <a:gd name="connsiteX35" fmla="*/ 1073944 w 2035969"/>
              <a:gd name="connsiteY35" fmla="*/ 230981 h 376238"/>
              <a:gd name="connsiteX36" fmla="*/ 1076325 w 2035969"/>
              <a:gd name="connsiteY36" fmla="*/ 271462 h 376238"/>
              <a:gd name="connsiteX37" fmla="*/ 1128713 w 2035969"/>
              <a:gd name="connsiteY37" fmla="*/ 285750 h 376238"/>
              <a:gd name="connsiteX38" fmla="*/ 1200150 w 2035969"/>
              <a:gd name="connsiteY38" fmla="*/ 309562 h 376238"/>
              <a:gd name="connsiteX39" fmla="*/ 1214438 w 2035969"/>
              <a:gd name="connsiteY39" fmla="*/ 330993 h 376238"/>
              <a:gd name="connsiteX40" fmla="*/ 1385888 w 2035969"/>
              <a:gd name="connsiteY40" fmla="*/ 316706 h 376238"/>
              <a:gd name="connsiteX41" fmla="*/ 1378744 w 2035969"/>
              <a:gd name="connsiteY41" fmla="*/ 369093 h 376238"/>
              <a:gd name="connsiteX42" fmla="*/ 2035969 w 2035969"/>
              <a:gd name="connsiteY42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07244 w 2035969"/>
              <a:gd name="connsiteY23" fmla="*/ 123825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6775 w 2035969"/>
              <a:gd name="connsiteY30" fmla="*/ 192881 h 376238"/>
              <a:gd name="connsiteX31" fmla="*/ 978694 w 2035969"/>
              <a:gd name="connsiteY31" fmla="*/ 197643 h 376238"/>
              <a:gd name="connsiteX32" fmla="*/ 995363 w 2035969"/>
              <a:gd name="connsiteY32" fmla="*/ 216693 h 376238"/>
              <a:gd name="connsiteX33" fmla="*/ 1028700 w 2035969"/>
              <a:gd name="connsiteY33" fmla="*/ 216693 h 376238"/>
              <a:gd name="connsiteX34" fmla="*/ 1035844 w 2035969"/>
              <a:gd name="connsiteY34" fmla="*/ 242887 h 376238"/>
              <a:gd name="connsiteX35" fmla="*/ 1073944 w 2035969"/>
              <a:gd name="connsiteY35" fmla="*/ 230981 h 376238"/>
              <a:gd name="connsiteX36" fmla="*/ 1076325 w 2035969"/>
              <a:gd name="connsiteY36" fmla="*/ 271462 h 376238"/>
              <a:gd name="connsiteX37" fmla="*/ 1128713 w 2035969"/>
              <a:gd name="connsiteY37" fmla="*/ 285750 h 376238"/>
              <a:gd name="connsiteX38" fmla="*/ 1200150 w 2035969"/>
              <a:gd name="connsiteY38" fmla="*/ 309562 h 376238"/>
              <a:gd name="connsiteX39" fmla="*/ 1214438 w 2035969"/>
              <a:gd name="connsiteY39" fmla="*/ 330993 h 376238"/>
              <a:gd name="connsiteX40" fmla="*/ 1385888 w 2035969"/>
              <a:gd name="connsiteY40" fmla="*/ 316706 h 376238"/>
              <a:gd name="connsiteX41" fmla="*/ 1378744 w 2035969"/>
              <a:gd name="connsiteY41" fmla="*/ 369093 h 376238"/>
              <a:gd name="connsiteX42" fmla="*/ 2035969 w 2035969"/>
              <a:gd name="connsiteY42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7700 w 2035969"/>
              <a:gd name="connsiteY21" fmla="*/ 133350 h 376238"/>
              <a:gd name="connsiteX22" fmla="*/ 807244 w 2035969"/>
              <a:gd name="connsiteY22" fmla="*/ 123825 h 376238"/>
              <a:gd name="connsiteX23" fmla="*/ 821532 w 2035969"/>
              <a:gd name="connsiteY23" fmla="*/ 142875 h 376238"/>
              <a:gd name="connsiteX24" fmla="*/ 828675 w 2035969"/>
              <a:gd name="connsiteY24" fmla="*/ 145256 h 376238"/>
              <a:gd name="connsiteX25" fmla="*/ 833438 w 2035969"/>
              <a:gd name="connsiteY25" fmla="*/ 152400 h 376238"/>
              <a:gd name="connsiteX26" fmla="*/ 840582 w 2035969"/>
              <a:gd name="connsiteY26" fmla="*/ 157162 h 376238"/>
              <a:gd name="connsiteX27" fmla="*/ 850107 w 2035969"/>
              <a:gd name="connsiteY27" fmla="*/ 171450 h 376238"/>
              <a:gd name="connsiteX28" fmla="*/ 854869 w 2035969"/>
              <a:gd name="connsiteY28" fmla="*/ 178593 h 376238"/>
              <a:gd name="connsiteX29" fmla="*/ 866775 w 2035969"/>
              <a:gd name="connsiteY29" fmla="*/ 192881 h 376238"/>
              <a:gd name="connsiteX30" fmla="*/ 978694 w 2035969"/>
              <a:gd name="connsiteY30" fmla="*/ 197643 h 376238"/>
              <a:gd name="connsiteX31" fmla="*/ 995363 w 2035969"/>
              <a:gd name="connsiteY31" fmla="*/ 216693 h 376238"/>
              <a:gd name="connsiteX32" fmla="*/ 1028700 w 2035969"/>
              <a:gd name="connsiteY32" fmla="*/ 216693 h 376238"/>
              <a:gd name="connsiteX33" fmla="*/ 1035844 w 2035969"/>
              <a:gd name="connsiteY33" fmla="*/ 242887 h 376238"/>
              <a:gd name="connsiteX34" fmla="*/ 1073944 w 2035969"/>
              <a:gd name="connsiteY34" fmla="*/ 230981 h 376238"/>
              <a:gd name="connsiteX35" fmla="*/ 1076325 w 2035969"/>
              <a:gd name="connsiteY35" fmla="*/ 271462 h 376238"/>
              <a:gd name="connsiteX36" fmla="*/ 1128713 w 2035969"/>
              <a:gd name="connsiteY36" fmla="*/ 285750 h 376238"/>
              <a:gd name="connsiteX37" fmla="*/ 1200150 w 2035969"/>
              <a:gd name="connsiteY37" fmla="*/ 309562 h 376238"/>
              <a:gd name="connsiteX38" fmla="*/ 1214438 w 2035969"/>
              <a:gd name="connsiteY38" fmla="*/ 330993 h 376238"/>
              <a:gd name="connsiteX39" fmla="*/ 1385888 w 2035969"/>
              <a:gd name="connsiteY39" fmla="*/ 316706 h 376238"/>
              <a:gd name="connsiteX40" fmla="*/ 1378744 w 2035969"/>
              <a:gd name="connsiteY40" fmla="*/ 369093 h 376238"/>
              <a:gd name="connsiteX41" fmla="*/ 2035969 w 2035969"/>
              <a:gd name="connsiteY41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807244 w 2035969"/>
              <a:gd name="connsiteY21" fmla="*/ 123825 h 376238"/>
              <a:gd name="connsiteX22" fmla="*/ 821532 w 2035969"/>
              <a:gd name="connsiteY22" fmla="*/ 142875 h 376238"/>
              <a:gd name="connsiteX23" fmla="*/ 828675 w 2035969"/>
              <a:gd name="connsiteY23" fmla="*/ 145256 h 376238"/>
              <a:gd name="connsiteX24" fmla="*/ 833438 w 2035969"/>
              <a:gd name="connsiteY24" fmla="*/ 152400 h 376238"/>
              <a:gd name="connsiteX25" fmla="*/ 840582 w 2035969"/>
              <a:gd name="connsiteY25" fmla="*/ 157162 h 376238"/>
              <a:gd name="connsiteX26" fmla="*/ 850107 w 2035969"/>
              <a:gd name="connsiteY26" fmla="*/ 171450 h 376238"/>
              <a:gd name="connsiteX27" fmla="*/ 854869 w 2035969"/>
              <a:gd name="connsiteY27" fmla="*/ 178593 h 376238"/>
              <a:gd name="connsiteX28" fmla="*/ 866775 w 2035969"/>
              <a:gd name="connsiteY28" fmla="*/ 192881 h 376238"/>
              <a:gd name="connsiteX29" fmla="*/ 978694 w 2035969"/>
              <a:gd name="connsiteY29" fmla="*/ 197643 h 376238"/>
              <a:gd name="connsiteX30" fmla="*/ 995363 w 2035969"/>
              <a:gd name="connsiteY30" fmla="*/ 216693 h 376238"/>
              <a:gd name="connsiteX31" fmla="*/ 1028700 w 2035969"/>
              <a:gd name="connsiteY31" fmla="*/ 216693 h 376238"/>
              <a:gd name="connsiteX32" fmla="*/ 1035844 w 2035969"/>
              <a:gd name="connsiteY32" fmla="*/ 242887 h 376238"/>
              <a:gd name="connsiteX33" fmla="*/ 1073944 w 2035969"/>
              <a:gd name="connsiteY33" fmla="*/ 230981 h 376238"/>
              <a:gd name="connsiteX34" fmla="*/ 1076325 w 2035969"/>
              <a:gd name="connsiteY34" fmla="*/ 271462 h 376238"/>
              <a:gd name="connsiteX35" fmla="*/ 1128713 w 2035969"/>
              <a:gd name="connsiteY35" fmla="*/ 285750 h 376238"/>
              <a:gd name="connsiteX36" fmla="*/ 1200150 w 2035969"/>
              <a:gd name="connsiteY36" fmla="*/ 309562 h 376238"/>
              <a:gd name="connsiteX37" fmla="*/ 1214438 w 2035969"/>
              <a:gd name="connsiteY37" fmla="*/ 330993 h 376238"/>
              <a:gd name="connsiteX38" fmla="*/ 1385888 w 2035969"/>
              <a:gd name="connsiteY38" fmla="*/ 316706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1125 w 2035969"/>
              <a:gd name="connsiteY37" fmla="*/ 326231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1125 w 2035969"/>
              <a:gd name="connsiteY37" fmla="*/ 326231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04913 w 2035969"/>
              <a:gd name="connsiteY36" fmla="*/ 330993 h 376238"/>
              <a:gd name="connsiteX37" fmla="*/ 1381125 w 2035969"/>
              <a:gd name="connsiteY37" fmla="*/ 326231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04913 w 2035969"/>
              <a:gd name="connsiteY36" fmla="*/ 330993 h 376238"/>
              <a:gd name="connsiteX37" fmla="*/ 1381125 w 2035969"/>
              <a:gd name="connsiteY37" fmla="*/ 326231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200150 w 2035969"/>
              <a:gd name="connsiteY35" fmla="*/ 309562 h 376238"/>
              <a:gd name="connsiteX36" fmla="*/ 1204913 w 2035969"/>
              <a:gd name="connsiteY36" fmla="*/ 330993 h 376238"/>
              <a:gd name="connsiteX37" fmla="*/ 1381125 w 2035969"/>
              <a:gd name="connsiteY37" fmla="*/ 326231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78695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78695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78695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35969" h="376238">
                <a:moveTo>
                  <a:pt x="0" y="0"/>
                </a:moveTo>
                <a:cubicBezTo>
                  <a:pt x="18256" y="794"/>
                  <a:pt x="36592" y="501"/>
                  <a:pt x="54769" y="2381"/>
                </a:cubicBezTo>
                <a:cubicBezTo>
                  <a:pt x="59763" y="2898"/>
                  <a:pt x="69057" y="7143"/>
                  <a:pt x="69057" y="7143"/>
                </a:cubicBezTo>
                <a:cubicBezTo>
                  <a:pt x="69851" y="9524"/>
                  <a:pt x="70316" y="12042"/>
                  <a:pt x="71438" y="14287"/>
                </a:cubicBezTo>
                <a:lnTo>
                  <a:pt x="159544" y="23812"/>
                </a:lnTo>
                <a:cubicBezTo>
                  <a:pt x="170771" y="35039"/>
                  <a:pt x="164186" y="31378"/>
                  <a:pt x="185738" y="33337"/>
                </a:cubicBezTo>
                <a:cubicBezTo>
                  <a:pt x="225257" y="36929"/>
                  <a:pt x="251659" y="36737"/>
                  <a:pt x="295275" y="38100"/>
                </a:cubicBezTo>
                <a:lnTo>
                  <a:pt x="309563" y="42862"/>
                </a:lnTo>
                <a:lnTo>
                  <a:pt x="316707" y="45243"/>
                </a:lnTo>
                <a:cubicBezTo>
                  <a:pt x="328028" y="52792"/>
                  <a:pt x="321133" y="49100"/>
                  <a:pt x="338138" y="54768"/>
                </a:cubicBezTo>
                <a:cubicBezTo>
                  <a:pt x="341954" y="56040"/>
                  <a:pt x="351233" y="59338"/>
                  <a:pt x="354807" y="59531"/>
                </a:cubicBezTo>
                <a:cubicBezTo>
                  <a:pt x="380974" y="60945"/>
                  <a:pt x="407194" y="61118"/>
                  <a:pt x="433388" y="61912"/>
                </a:cubicBezTo>
                <a:cubicBezTo>
                  <a:pt x="434182" y="64293"/>
                  <a:pt x="434646" y="66811"/>
                  <a:pt x="435769" y="69056"/>
                </a:cubicBezTo>
                <a:lnTo>
                  <a:pt x="481013" y="78581"/>
                </a:lnTo>
                <a:cubicBezTo>
                  <a:pt x="481807" y="80962"/>
                  <a:pt x="482271" y="83480"/>
                  <a:pt x="483394" y="85725"/>
                </a:cubicBezTo>
                <a:cubicBezTo>
                  <a:pt x="488354" y="95645"/>
                  <a:pt x="491733" y="95252"/>
                  <a:pt x="502444" y="102393"/>
                </a:cubicBezTo>
                <a:cubicBezTo>
                  <a:pt x="502445" y="102394"/>
                  <a:pt x="516730" y="111918"/>
                  <a:pt x="516732" y="111918"/>
                </a:cubicBezTo>
                <a:lnTo>
                  <a:pt x="561975" y="114300"/>
                </a:lnTo>
                <a:cubicBezTo>
                  <a:pt x="562769" y="116681"/>
                  <a:pt x="562789" y="119483"/>
                  <a:pt x="564357" y="121443"/>
                </a:cubicBezTo>
                <a:lnTo>
                  <a:pt x="571500" y="126206"/>
                </a:lnTo>
                <a:cubicBezTo>
                  <a:pt x="611981" y="126603"/>
                  <a:pt x="765572" y="121047"/>
                  <a:pt x="807244" y="123825"/>
                </a:cubicBezTo>
                <a:lnTo>
                  <a:pt x="821532" y="142875"/>
                </a:lnTo>
                <a:cubicBezTo>
                  <a:pt x="825104" y="146447"/>
                  <a:pt x="826715" y="143688"/>
                  <a:pt x="828675" y="145256"/>
                </a:cubicBezTo>
                <a:cubicBezTo>
                  <a:pt x="830910" y="147044"/>
                  <a:pt x="831414" y="150376"/>
                  <a:pt x="833438" y="152400"/>
                </a:cubicBezTo>
                <a:cubicBezTo>
                  <a:pt x="835462" y="154424"/>
                  <a:pt x="838201" y="155575"/>
                  <a:pt x="840582" y="157162"/>
                </a:cubicBezTo>
                <a:lnTo>
                  <a:pt x="850107" y="171450"/>
                </a:lnTo>
                <a:cubicBezTo>
                  <a:pt x="851694" y="173831"/>
                  <a:pt x="852091" y="175021"/>
                  <a:pt x="854869" y="178593"/>
                </a:cubicBezTo>
                <a:lnTo>
                  <a:pt x="866775" y="192881"/>
                </a:lnTo>
                <a:cubicBezTo>
                  <a:pt x="887413" y="196056"/>
                  <a:pt x="957263" y="193674"/>
                  <a:pt x="978694" y="197643"/>
                </a:cubicBezTo>
                <a:cubicBezTo>
                  <a:pt x="978694" y="203993"/>
                  <a:pt x="978695" y="210343"/>
                  <a:pt x="978695" y="216693"/>
                </a:cubicBezTo>
                <a:lnTo>
                  <a:pt x="1028700" y="216693"/>
                </a:lnTo>
                <a:cubicBezTo>
                  <a:pt x="1037828" y="223043"/>
                  <a:pt x="1021160" y="242490"/>
                  <a:pt x="1035844" y="242887"/>
                </a:cubicBezTo>
                <a:cubicBezTo>
                  <a:pt x="1050528" y="243284"/>
                  <a:pt x="1071167" y="237727"/>
                  <a:pt x="1076326" y="245268"/>
                </a:cubicBezTo>
                <a:cubicBezTo>
                  <a:pt x="1081485" y="252809"/>
                  <a:pt x="1067197" y="262334"/>
                  <a:pt x="1076325" y="271462"/>
                </a:cubicBezTo>
                <a:lnTo>
                  <a:pt x="1121569" y="276225"/>
                </a:lnTo>
                <a:cubicBezTo>
                  <a:pt x="1126332" y="278606"/>
                  <a:pt x="1121569" y="300037"/>
                  <a:pt x="1126332" y="302418"/>
                </a:cubicBezTo>
                <a:lnTo>
                  <a:pt x="1200150" y="309562"/>
                </a:lnTo>
                <a:lnTo>
                  <a:pt x="1204913" y="330993"/>
                </a:lnTo>
                <a:lnTo>
                  <a:pt x="1381125" y="326231"/>
                </a:lnTo>
                <a:lnTo>
                  <a:pt x="1378744" y="369093"/>
                </a:lnTo>
                <a:lnTo>
                  <a:pt x="2035969" y="376238"/>
                </a:lnTo>
              </a:path>
            </a:pathLst>
          </a:cu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8006" name="Text Box 2"/>
          <p:cNvSpPr txBox="1">
            <a:spLocks noChangeArrowheads="1"/>
          </p:cNvSpPr>
          <p:nvPr/>
        </p:nvSpPr>
        <p:spPr bwMode="auto">
          <a:xfrm>
            <a:off x="0" y="1422400"/>
            <a:ext cx="91440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Overall survival (Co-primary endpoint)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865313" y="3767138"/>
            <a:ext cx="2306637" cy="1587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68775" y="3771900"/>
            <a:ext cx="3175" cy="1254125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33850" y="3771900"/>
            <a:ext cx="0" cy="1254125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10" name="TextBox 13"/>
          <p:cNvSpPr txBox="1">
            <a:spLocks noChangeArrowheads="1"/>
          </p:cNvSpPr>
          <p:nvPr/>
        </p:nvSpPr>
        <p:spPr bwMode="auto">
          <a:xfrm>
            <a:off x="1436688" y="2482850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1.0</a:t>
            </a:r>
          </a:p>
        </p:txBody>
      </p:sp>
      <p:sp>
        <p:nvSpPr>
          <p:cNvPr id="128011" name="TextBox 14"/>
          <p:cNvSpPr txBox="1">
            <a:spLocks noChangeArrowheads="1"/>
          </p:cNvSpPr>
          <p:nvPr/>
        </p:nvSpPr>
        <p:spPr bwMode="auto">
          <a:xfrm>
            <a:off x="1436688" y="2701925"/>
            <a:ext cx="5667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0.9</a:t>
            </a:r>
          </a:p>
        </p:txBody>
      </p:sp>
      <p:sp>
        <p:nvSpPr>
          <p:cNvPr id="128012" name="TextBox 15"/>
          <p:cNvSpPr txBox="1">
            <a:spLocks noChangeArrowheads="1"/>
          </p:cNvSpPr>
          <p:nvPr/>
        </p:nvSpPr>
        <p:spPr bwMode="auto">
          <a:xfrm>
            <a:off x="1436688" y="2938463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0.8</a:t>
            </a:r>
          </a:p>
        </p:txBody>
      </p:sp>
      <p:sp>
        <p:nvSpPr>
          <p:cNvPr id="128013" name="TextBox 16"/>
          <p:cNvSpPr txBox="1">
            <a:spLocks noChangeArrowheads="1"/>
          </p:cNvSpPr>
          <p:nvPr/>
        </p:nvSpPr>
        <p:spPr bwMode="auto">
          <a:xfrm>
            <a:off x="1436688" y="3187700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0.7</a:t>
            </a:r>
          </a:p>
        </p:txBody>
      </p:sp>
      <p:sp>
        <p:nvSpPr>
          <p:cNvPr id="128014" name="TextBox 17"/>
          <p:cNvSpPr txBox="1">
            <a:spLocks noChangeArrowheads="1"/>
          </p:cNvSpPr>
          <p:nvPr/>
        </p:nvSpPr>
        <p:spPr bwMode="auto">
          <a:xfrm>
            <a:off x="1436688" y="3406775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0.6</a:t>
            </a:r>
          </a:p>
        </p:txBody>
      </p:sp>
      <p:sp>
        <p:nvSpPr>
          <p:cNvPr id="128015" name="TextBox 18"/>
          <p:cNvSpPr txBox="1">
            <a:spLocks noChangeArrowheads="1"/>
          </p:cNvSpPr>
          <p:nvPr/>
        </p:nvSpPr>
        <p:spPr bwMode="auto">
          <a:xfrm>
            <a:off x="1436688" y="3643313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0.5</a:t>
            </a:r>
          </a:p>
        </p:txBody>
      </p:sp>
      <p:sp>
        <p:nvSpPr>
          <p:cNvPr id="128016" name="TextBox 19"/>
          <p:cNvSpPr txBox="1">
            <a:spLocks noChangeArrowheads="1"/>
          </p:cNvSpPr>
          <p:nvPr/>
        </p:nvSpPr>
        <p:spPr bwMode="auto">
          <a:xfrm>
            <a:off x="1436688" y="3867150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0.4</a:t>
            </a:r>
          </a:p>
        </p:txBody>
      </p:sp>
      <p:sp>
        <p:nvSpPr>
          <p:cNvPr id="128017" name="TextBox 20"/>
          <p:cNvSpPr txBox="1">
            <a:spLocks noChangeArrowheads="1"/>
          </p:cNvSpPr>
          <p:nvPr/>
        </p:nvSpPr>
        <p:spPr bwMode="auto">
          <a:xfrm>
            <a:off x="1436688" y="4092575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0.3</a:t>
            </a:r>
          </a:p>
        </p:txBody>
      </p:sp>
      <p:sp>
        <p:nvSpPr>
          <p:cNvPr id="128018" name="TextBox 21"/>
          <p:cNvSpPr txBox="1">
            <a:spLocks noChangeArrowheads="1"/>
          </p:cNvSpPr>
          <p:nvPr/>
        </p:nvSpPr>
        <p:spPr bwMode="auto">
          <a:xfrm>
            <a:off x="1436688" y="4321175"/>
            <a:ext cx="5667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0.2</a:t>
            </a:r>
          </a:p>
        </p:txBody>
      </p:sp>
      <p:sp>
        <p:nvSpPr>
          <p:cNvPr id="128019" name="TextBox 22"/>
          <p:cNvSpPr txBox="1">
            <a:spLocks noChangeArrowheads="1"/>
          </p:cNvSpPr>
          <p:nvPr/>
        </p:nvSpPr>
        <p:spPr bwMode="auto">
          <a:xfrm>
            <a:off x="1436688" y="4552950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0.1</a:t>
            </a:r>
          </a:p>
        </p:txBody>
      </p:sp>
      <p:sp>
        <p:nvSpPr>
          <p:cNvPr id="128020" name="TextBox 23"/>
          <p:cNvSpPr txBox="1">
            <a:spLocks noChangeArrowheads="1"/>
          </p:cNvSpPr>
          <p:nvPr/>
        </p:nvSpPr>
        <p:spPr bwMode="auto">
          <a:xfrm>
            <a:off x="1436688" y="4778375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0.0</a:t>
            </a:r>
          </a:p>
        </p:txBody>
      </p:sp>
      <p:sp>
        <p:nvSpPr>
          <p:cNvPr id="128021" name="TextBox 25"/>
          <p:cNvSpPr txBox="1">
            <a:spLocks noChangeArrowheads="1"/>
          </p:cNvSpPr>
          <p:nvPr/>
        </p:nvSpPr>
        <p:spPr bwMode="auto">
          <a:xfrm>
            <a:off x="1941513" y="5081588"/>
            <a:ext cx="3698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8022" name="TextBox 26"/>
          <p:cNvSpPr txBox="1">
            <a:spLocks noChangeArrowheads="1"/>
          </p:cNvSpPr>
          <p:nvPr/>
        </p:nvSpPr>
        <p:spPr bwMode="auto">
          <a:xfrm>
            <a:off x="2333625" y="5099050"/>
            <a:ext cx="368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128023" name="TextBox 27"/>
          <p:cNvSpPr txBox="1">
            <a:spLocks noChangeArrowheads="1"/>
          </p:cNvSpPr>
          <p:nvPr/>
        </p:nvSpPr>
        <p:spPr bwMode="auto">
          <a:xfrm>
            <a:off x="2722563" y="5099050"/>
            <a:ext cx="368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</a:p>
        </p:txBody>
      </p:sp>
      <p:sp>
        <p:nvSpPr>
          <p:cNvPr id="128024" name="TextBox 28"/>
          <p:cNvSpPr txBox="1">
            <a:spLocks noChangeArrowheads="1"/>
          </p:cNvSpPr>
          <p:nvPr/>
        </p:nvSpPr>
        <p:spPr bwMode="auto">
          <a:xfrm>
            <a:off x="3063875" y="5099050"/>
            <a:ext cx="368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9</a:t>
            </a:r>
          </a:p>
        </p:txBody>
      </p:sp>
      <p:sp>
        <p:nvSpPr>
          <p:cNvPr id="128025" name="TextBox 29"/>
          <p:cNvSpPr txBox="1">
            <a:spLocks noChangeArrowheads="1"/>
          </p:cNvSpPr>
          <p:nvPr/>
        </p:nvSpPr>
        <p:spPr bwMode="auto">
          <a:xfrm>
            <a:off x="3390900" y="5099050"/>
            <a:ext cx="44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128026" name="TextBox 30"/>
          <p:cNvSpPr txBox="1">
            <a:spLocks noChangeArrowheads="1"/>
          </p:cNvSpPr>
          <p:nvPr/>
        </p:nvSpPr>
        <p:spPr bwMode="auto">
          <a:xfrm>
            <a:off x="3746500" y="5099050"/>
            <a:ext cx="427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15</a:t>
            </a:r>
          </a:p>
        </p:txBody>
      </p:sp>
      <p:sp>
        <p:nvSpPr>
          <p:cNvPr id="128027" name="TextBox 31"/>
          <p:cNvSpPr txBox="1">
            <a:spLocks noChangeArrowheads="1"/>
          </p:cNvSpPr>
          <p:nvPr/>
        </p:nvSpPr>
        <p:spPr bwMode="auto">
          <a:xfrm>
            <a:off x="4143375" y="5099050"/>
            <a:ext cx="546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18</a:t>
            </a:r>
          </a:p>
        </p:txBody>
      </p:sp>
      <p:sp>
        <p:nvSpPr>
          <p:cNvPr id="128028" name="TextBox 32"/>
          <p:cNvSpPr txBox="1">
            <a:spLocks noChangeArrowheads="1"/>
          </p:cNvSpPr>
          <p:nvPr/>
        </p:nvSpPr>
        <p:spPr bwMode="auto">
          <a:xfrm>
            <a:off x="4505325" y="5099050"/>
            <a:ext cx="44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21</a:t>
            </a:r>
          </a:p>
        </p:txBody>
      </p:sp>
      <p:sp>
        <p:nvSpPr>
          <p:cNvPr id="128029" name="TextBox 33"/>
          <p:cNvSpPr txBox="1">
            <a:spLocks noChangeArrowheads="1"/>
          </p:cNvSpPr>
          <p:nvPr/>
        </p:nvSpPr>
        <p:spPr bwMode="auto">
          <a:xfrm>
            <a:off x="4876800" y="5099050"/>
            <a:ext cx="427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24</a:t>
            </a:r>
          </a:p>
        </p:txBody>
      </p:sp>
      <p:sp>
        <p:nvSpPr>
          <p:cNvPr id="128030" name="TextBox 34"/>
          <p:cNvSpPr txBox="1">
            <a:spLocks noChangeArrowheads="1"/>
          </p:cNvSpPr>
          <p:nvPr/>
        </p:nvSpPr>
        <p:spPr bwMode="auto">
          <a:xfrm>
            <a:off x="5254625" y="5099050"/>
            <a:ext cx="546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27</a:t>
            </a:r>
          </a:p>
        </p:txBody>
      </p:sp>
      <p:sp>
        <p:nvSpPr>
          <p:cNvPr id="128031" name="TextBox 35"/>
          <p:cNvSpPr txBox="1">
            <a:spLocks noChangeArrowheads="1"/>
          </p:cNvSpPr>
          <p:nvPr/>
        </p:nvSpPr>
        <p:spPr bwMode="auto">
          <a:xfrm>
            <a:off x="5603875" y="5099050"/>
            <a:ext cx="44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128032" name="TextBox 36"/>
          <p:cNvSpPr txBox="1">
            <a:spLocks noChangeArrowheads="1"/>
          </p:cNvSpPr>
          <p:nvPr/>
        </p:nvSpPr>
        <p:spPr bwMode="auto">
          <a:xfrm>
            <a:off x="5991225" y="5099050"/>
            <a:ext cx="427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33</a:t>
            </a:r>
          </a:p>
        </p:txBody>
      </p:sp>
      <p:sp>
        <p:nvSpPr>
          <p:cNvPr id="128033" name="TextBox 37"/>
          <p:cNvSpPr txBox="1">
            <a:spLocks noChangeArrowheads="1"/>
          </p:cNvSpPr>
          <p:nvPr/>
        </p:nvSpPr>
        <p:spPr bwMode="auto">
          <a:xfrm>
            <a:off x="6361113" y="5099050"/>
            <a:ext cx="547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36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865313" y="2606675"/>
            <a:ext cx="0" cy="243205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1854200" y="5026025"/>
            <a:ext cx="62484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778000" y="2613025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778000" y="2844800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778000" y="3076575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78000" y="3306763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778000" y="3536950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778000" y="3767138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778000" y="4000500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778000" y="4230688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778000" y="4454525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778000" y="4686300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78000" y="4916488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2042319" y="5080794"/>
            <a:ext cx="873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2426494" y="5080794"/>
            <a:ext cx="873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2791619" y="5080794"/>
            <a:ext cx="873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3155157" y="5080794"/>
            <a:ext cx="873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513932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3882232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4260057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4633119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5001419" y="5082382"/>
            <a:ext cx="1095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5372894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6858794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>
            <a:off x="7228682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7598569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60" name="TextBox 67"/>
          <p:cNvSpPr txBox="1">
            <a:spLocks noChangeArrowheads="1"/>
          </p:cNvSpPr>
          <p:nvPr/>
        </p:nvSpPr>
        <p:spPr bwMode="auto">
          <a:xfrm>
            <a:off x="2997200" y="4762500"/>
            <a:ext cx="107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00FF00"/>
                </a:solidFill>
                <a:latin typeface="Calibri" panose="020F0502020204030204" pitchFamily="34" charset="0"/>
              </a:rPr>
              <a:t>16.7 months</a:t>
            </a:r>
          </a:p>
        </p:txBody>
      </p:sp>
      <p:sp>
        <p:nvSpPr>
          <p:cNvPr id="128061" name="TextBox 68"/>
          <p:cNvSpPr txBox="1">
            <a:spLocks noChangeArrowheads="1"/>
          </p:cNvSpPr>
          <p:nvPr/>
        </p:nvSpPr>
        <p:spPr bwMode="auto">
          <a:xfrm>
            <a:off x="4178300" y="4762500"/>
            <a:ext cx="107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16.8 months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47690" y="2702224"/>
            <a:ext cx="400110" cy="214043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Probability of Survival</a:t>
            </a:r>
          </a:p>
        </p:txBody>
      </p:sp>
      <p:sp>
        <p:nvSpPr>
          <p:cNvPr id="128063" name="TextBox 70"/>
          <p:cNvSpPr txBox="1">
            <a:spLocks noChangeArrowheads="1"/>
          </p:cNvSpPr>
          <p:nvPr/>
        </p:nvSpPr>
        <p:spPr bwMode="auto">
          <a:xfrm>
            <a:off x="4438650" y="5284039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Months</a:t>
            </a:r>
          </a:p>
        </p:txBody>
      </p:sp>
      <p:sp>
        <p:nvSpPr>
          <p:cNvPr id="128064" name="TextBox 71"/>
          <p:cNvSpPr txBox="1">
            <a:spLocks noChangeArrowheads="1"/>
          </p:cNvSpPr>
          <p:nvPr/>
        </p:nvSpPr>
        <p:spPr bwMode="auto">
          <a:xfrm>
            <a:off x="1897063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463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458</a:t>
            </a:r>
          </a:p>
        </p:txBody>
      </p:sp>
      <p:sp>
        <p:nvSpPr>
          <p:cNvPr id="128065" name="TextBox 72"/>
          <p:cNvSpPr txBox="1">
            <a:spLocks noChangeArrowheads="1"/>
          </p:cNvSpPr>
          <p:nvPr/>
        </p:nvSpPr>
        <p:spPr bwMode="auto">
          <a:xfrm>
            <a:off x="225583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444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440</a:t>
            </a:r>
          </a:p>
        </p:txBody>
      </p:sp>
      <p:sp>
        <p:nvSpPr>
          <p:cNvPr id="128066" name="TextBox 73"/>
          <p:cNvSpPr txBox="1">
            <a:spLocks noChangeArrowheads="1"/>
          </p:cNvSpPr>
          <p:nvPr/>
        </p:nvSpPr>
        <p:spPr bwMode="auto">
          <a:xfrm>
            <a:off x="262413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405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421</a:t>
            </a:r>
          </a:p>
        </p:txBody>
      </p:sp>
      <p:sp>
        <p:nvSpPr>
          <p:cNvPr id="128067" name="TextBox 74"/>
          <p:cNvSpPr txBox="1">
            <a:spLocks noChangeArrowheads="1"/>
          </p:cNvSpPr>
          <p:nvPr/>
        </p:nvSpPr>
        <p:spPr bwMode="auto">
          <a:xfrm>
            <a:off x="2979738" y="55340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355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387</a:t>
            </a:r>
          </a:p>
        </p:txBody>
      </p:sp>
      <p:sp>
        <p:nvSpPr>
          <p:cNvPr id="128068" name="TextBox 75"/>
          <p:cNvSpPr txBox="1">
            <a:spLocks noChangeArrowheads="1"/>
          </p:cNvSpPr>
          <p:nvPr/>
        </p:nvSpPr>
        <p:spPr bwMode="auto">
          <a:xfrm>
            <a:off x="3327400" y="55340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293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322</a:t>
            </a:r>
          </a:p>
        </p:txBody>
      </p:sp>
      <p:sp>
        <p:nvSpPr>
          <p:cNvPr id="128069" name="TextBox 76"/>
          <p:cNvSpPr txBox="1">
            <a:spLocks noChangeArrowheads="1"/>
          </p:cNvSpPr>
          <p:nvPr/>
        </p:nvSpPr>
        <p:spPr bwMode="auto">
          <a:xfrm>
            <a:off x="3643313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245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253</a:t>
            </a:r>
          </a:p>
        </p:txBody>
      </p:sp>
      <p:sp>
        <p:nvSpPr>
          <p:cNvPr id="128070" name="TextBox 77"/>
          <p:cNvSpPr txBox="1">
            <a:spLocks noChangeArrowheads="1"/>
          </p:cNvSpPr>
          <p:nvPr/>
        </p:nvSpPr>
        <p:spPr bwMode="auto">
          <a:xfrm>
            <a:off x="404018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201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203</a:t>
            </a:r>
          </a:p>
        </p:txBody>
      </p:sp>
      <p:sp>
        <p:nvSpPr>
          <p:cNvPr id="128071" name="TextBox 78"/>
          <p:cNvSpPr txBox="1">
            <a:spLocks noChangeArrowheads="1"/>
          </p:cNvSpPr>
          <p:nvPr/>
        </p:nvSpPr>
        <p:spPr bwMode="auto">
          <a:xfrm>
            <a:off x="4419600" y="55340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163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176</a:t>
            </a:r>
          </a:p>
        </p:txBody>
      </p:sp>
      <p:sp>
        <p:nvSpPr>
          <p:cNvPr id="128072" name="TextBox 79"/>
          <p:cNvSpPr txBox="1">
            <a:spLocks noChangeArrowheads="1"/>
          </p:cNvSpPr>
          <p:nvPr/>
        </p:nvSpPr>
        <p:spPr bwMode="auto">
          <a:xfrm>
            <a:off x="4779963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118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139</a:t>
            </a:r>
          </a:p>
        </p:txBody>
      </p:sp>
      <p:sp>
        <p:nvSpPr>
          <p:cNvPr id="128073" name="TextBox 80"/>
          <p:cNvSpPr txBox="1">
            <a:spLocks noChangeArrowheads="1"/>
          </p:cNvSpPr>
          <p:nvPr/>
        </p:nvSpPr>
        <p:spPr bwMode="auto">
          <a:xfrm>
            <a:off x="5141913" y="55340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84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91</a:t>
            </a:r>
          </a:p>
        </p:txBody>
      </p:sp>
      <p:sp>
        <p:nvSpPr>
          <p:cNvPr id="128074" name="TextBox 81"/>
          <p:cNvSpPr txBox="1">
            <a:spLocks noChangeArrowheads="1"/>
          </p:cNvSpPr>
          <p:nvPr/>
        </p:nvSpPr>
        <p:spPr bwMode="auto">
          <a:xfrm>
            <a:off x="5505450" y="55340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53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61</a:t>
            </a:r>
          </a:p>
        </p:txBody>
      </p:sp>
      <p:sp>
        <p:nvSpPr>
          <p:cNvPr id="128075" name="TextBox 82"/>
          <p:cNvSpPr txBox="1">
            <a:spLocks noChangeArrowheads="1"/>
          </p:cNvSpPr>
          <p:nvPr/>
        </p:nvSpPr>
        <p:spPr bwMode="auto">
          <a:xfrm>
            <a:off x="590708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28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27</a:t>
            </a:r>
          </a:p>
        </p:txBody>
      </p:sp>
      <p:sp>
        <p:nvSpPr>
          <p:cNvPr id="128076" name="TextBox 83"/>
          <p:cNvSpPr txBox="1">
            <a:spLocks noChangeArrowheads="1"/>
          </p:cNvSpPr>
          <p:nvPr/>
        </p:nvSpPr>
        <p:spPr bwMode="auto">
          <a:xfrm>
            <a:off x="629443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15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11</a:t>
            </a:r>
          </a:p>
        </p:txBody>
      </p:sp>
      <p:cxnSp>
        <p:nvCxnSpPr>
          <p:cNvPr id="93" name="Straight Connector 92"/>
          <p:cNvCxnSpPr/>
          <p:nvPr/>
        </p:nvCxnSpPr>
        <p:spPr>
          <a:xfrm rot="5400000">
            <a:off x="5731669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6114256" y="5079207"/>
            <a:ext cx="1095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>
            <a:off x="6485732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80" name="TextBox 95"/>
          <p:cNvSpPr txBox="1">
            <a:spLocks noChangeArrowheads="1"/>
          </p:cNvSpPr>
          <p:nvPr/>
        </p:nvSpPr>
        <p:spPr bwMode="auto">
          <a:xfrm>
            <a:off x="6729413" y="5099050"/>
            <a:ext cx="44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39</a:t>
            </a:r>
          </a:p>
        </p:txBody>
      </p:sp>
      <p:sp>
        <p:nvSpPr>
          <p:cNvPr id="128081" name="TextBox 96"/>
          <p:cNvSpPr txBox="1">
            <a:spLocks noChangeArrowheads="1"/>
          </p:cNvSpPr>
          <p:nvPr/>
        </p:nvSpPr>
        <p:spPr bwMode="auto">
          <a:xfrm>
            <a:off x="7085013" y="5099050"/>
            <a:ext cx="4270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42</a:t>
            </a:r>
          </a:p>
        </p:txBody>
      </p:sp>
      <p:sp>
        <p:nvSpPr>
          <p:cNvPr id="128082" name="TextBox 97"/>
          <p:cNvSpPr txBox="1">
            <a:spLocks noChangeArrowheads="1"/>
          </p:cNvSpPr>
          <p:nvPr/>
        </p:nvSpPr>
        <p:spPr bwMode="auto">
          <a:xfrm>
            <a:off x="7442200" y="5099050"/>
            <a:ext cx="546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128083" name="TextBox 99"/>
          <p:cNvSpPr txBox="1">
            <a:spLocks noChangeArrowheads="1"/>
          </p:cNvSpPr>
          <p:nvPr/>
        </p:nvSpPr>
        <p:spPr bwMode="auto">
          <a:xfrm>
            <a:off x="666908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</a:t>
            </a:r>
          </a:p>
        </p:txBody>
      </p:sp>
      <p:sp>
        <p:nvSpPr>
          <p:cNvPr id="128084" name="TextBox 100"/>
          <p:cNvSpPr txBox="1">
            <a:spLocks noChangeArrowheads="1"/>
          </p:cNvSpPr>
          <p:nvPr/>
        </p:nvSpPr>
        <p:spPr bwMode="auto">
          <a:xfrm>
            <a:off x="7010400" y="55340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28085" name="TextBox 101"/>
          <p:cNvSpPr txBox="1">
            <a:spLocks noChangeArrowheads="1"/>
          </p:cNvSpPr>
          <p:nvPr/>
        </p:nvSpPr>
        <p:spPr bwMode="auto">
          <a:xfrm>
            <a:off x="7391400" y="55340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8086" name="TextBox 102"/>
          <p:cNvSpPr txBox="1">
            <a:spLocks noChangeArrowheads="1"/>
          </p:cNvSpPr>
          <p:nvPr/>
        </p:nvSpPr>
        <p:spPr bwMode="auto">
          <a:xfrm>
            <a:off x="271844" y="5867400"/>
            <a:ext cx="7985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Designed to achieve a HR of 0.80 (20% reduction in the risk of death) with 80% power (log-rank test, 2 sided 4% </a:t>
            </a:r>
            <a:r>
              <a:rPr lang="el-G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α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level adjusted using O’Brien and Fleming): 683 events were required for analysis</a:t>
            </a:r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4892675" y="409892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4908550" y="4025900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4946650" y="405923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48288" y="41957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5081588" y="417988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5121275" y="41973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5141913" y="42021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5108575" y="418306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5219700" y="42052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5259388" y="4219575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4968875" y="4067175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5024438" y="40830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5053013" y="408940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091113" y="41100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5110163" y="41211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5148263" y="412750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4959350" y="413861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5186363" y="414178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5164138" y="4132263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5249863" y="41671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5200650" y="41560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997450" y="414813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5324475" y="423068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5435600" y="426720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5462588" y="4305300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5270500" y="41783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5027613" y="41560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5313363" y="4194175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408613" y="419893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5426075" y="420528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5505450" y="41957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5513388" y="4302125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5524500" y="4202113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5588000" y="43338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5576888" y="43243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5619750" y="43370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V="1">
            <a:off x="5541963" y="42148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V="1">
            <a:off x="5729288" y="435768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5654675" y="4346575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5594350" y="42195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V="1">
            <a:off x="5621338" y="42291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648325" y="433705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5648325" y="423703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5697538" y="424338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5730875" y="42560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5786438" y="4373563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5773738" y="4278313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V="1">
            <a:off x="5821363" y="42910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V="1">
            <a:off x="5829300" y="42862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5853113" y="42941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5802313" y="439261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5829300" y="44053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V="1">
            <a:off x="5964238" y="428783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6045200" y="4291013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5902325" y="4416425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5856288" y="44100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5883275" y="440848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5910263" y="4292600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5884863" y="429418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986463" y="429260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6026150" y="42862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6122988" y="43513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46775" y="44084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V="1">
            <a:off x="5991225" y="440848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6024563" y="441166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V="1">
            <a:off x="6086475" y="44323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6054725" y="4425950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6153150" y="44323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6153150" y="43513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V="1">
            <a:off x="6180138" y="4367213"/>
            <a:ext cx="55562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V="1">
            <a:off x="6176963" y="445293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V="1">
            <a:off x="6615113" y="449262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6113463" y="43354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V="1">
            <a:off x="6296025" y="446881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V="1">
            <a:off x="6265863" y="4384675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V="1">
            <a:off x="6288088" y="44005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V="1">
            <a:off x="6321425" y="44116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V="1">
            <a:off x="6367463" y="44481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6389688" y="447198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V="1">
            <a:off x="6446838" y="44767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6500813" y="449262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V="1">
            <a:off x="6527800" y="4500563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V="1">
            <a:off x="6559550" y="449738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V="1">
            <a:off x="6708775" y="453548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6735763" y="4537075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V="1">
            <a:off x="6764338" y="45402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V="1">
            <a:off x="6924675" y="455771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6810375" y="454025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V="1">
            <a:off x="7078663" y="4533900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V="1">
            <a:off x="7204075" y="45402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V="1">
            <a:off x="7224713" y="4543425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V="1">
            <a:off x="6848475" y="4556125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V="1">
            <a:off x="6904038" y="4545013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4714875" y="402431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V="1">
            <a:off x="4841875" y="40798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V="1">
            <a:off x="4591050" y="38925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 flipV="1">
            <a:off x="4872038" y="40005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 flipV="1">
            <a:off x="4219575" y="374808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V="1">
            <a:off x="4157663" y="37957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V="1">
            <a:off x="4051300" y="3721100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 flipV="1">
            <a:off x="4010025" y="36941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 flipV="1">
            <a:off x="3976688" y="365283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V="1">
            <a:off x="3857625" y="35194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V="1">
            <a:off x="3719513" y="34369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3683000" y="339883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3613150" y="32559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V="1">
            <a:off x="3557588" y="3332163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V="1">
            <a:off x="3451225" y="32083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3406775" y="318135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V="1">
            <a:off x="3419475" y="304958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V="1">
            <a:off x="3352800" y="314325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V="1">
            <a:off x="3340100" y="311626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V="1">
            <a:off x="3322638" y="3098800"/>
            <a:ext cx="55562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3319463" y="2976563"/>
            <a:ext cx="55562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3051175" y="29003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V="1">
            <a:off x="3078163" y="28130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V="1">
            <a:off x="3114675" y="28400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V="1">
            <a:off x="3138488" y="28590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V="1">
            <a:off x="3016250" y="278288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V="1">
            <a:off x="2806700" y="278923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V="1">
            <a:off x="2724150" y="27051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V="1">
            <a:off x="2690813" y="2689225"/>
            <a:ext cx="55562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V="1">
            <a:off x="2598738" y="2662238"/>
            <a:ext cx="55562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V="1">
            <a:off x="2563813" y="266223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V="1">
            <a:off x="2530475" y="265588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V="1">
            <a:off x="2486025" y="2633663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V="1">
            <a:off x="2365375" y="260032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V="1">
            <a:off x="2311400" y="25796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V="1">
            <a:off x="2227263" y="2574925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V="1">
            <a:off x="2139950" y="2568575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V="1">
            <a:off x="2085975" y="2562225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2" name="Table 2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63234"/>
              </p:ext>
            </p:extLst>
          </p:nvPr>
        </p:nvGraphicFramePr>
        <p:xfrm>
          <a:off x="4764088" y="1905000"/>
          <a:ext cx="3922712" cy="1837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111"/>
                <a:gridCol w="1087543"/>
                <a:gridCol w="131776"/>
                <a:gridCol w="838282"/>
              </a:tblGrid>
              <a:tr h="313466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RT/TMZ/</a:t>
                      </a:r>
                      <a:r>
                        <a:rPr lang="en-US" sz="800" b="1" dirty="0" err="1" smtClean="0">
                          <a:solidFill>
                            <a:schemeClr val="bg1"/>
                          </a:solidFill>
                        </a:rPr>
                        <a:t>PIb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 (n = 463)</a:t>
                      </a: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RT/TMZ/BEV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(n = 458)</a:t>
                      </a: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947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Patients with an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event, n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346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333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3466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Stratified HR (95% CI)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 value (log-rank test)</a:t>
                      </a: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0.88 (0.76-1.02)</a:t>
                      </a:r>
                    </a:p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0.0987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947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1-year survival rate, %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(95% CI)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66 (62-71)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72 (68-77)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9479">
                <a:tc>
                  <a:txBody>
                    <a:bodyPr/>
                    <a:lstStyle/>
                    <a:p>
                      <a:pPr algn="ctr"/>
                      <a:r>
                        <a:rPr lang="en-US" sz="8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 value 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0.049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2-year survival rate, %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(95% CI)</a:t>
                      </a: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30 (26-34)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34 (29-38)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9479">
                <a:tc>
                  <a:txBody>
                    <a:bodyPr/>
                    <a:lstStyle/>
                    <a:p>
                      <a:pPr algn="ctr"/>
                      <a:r>
                        <a:rPr lang="en-US" sz="8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 value 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0.235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2076450" y="2613025"/>
            <a:ext cx="2081213" cy="1162050"/>
          </a:xfrm>
          <a:custGeom>
            <a:avLst/>
            <a:gdLst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7 w 2078831"/>
              <a:gd name="connsiteY40" fmla="*/ 211932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7 w 2078831"/>
              <a:gd name="connsiteY40" fmla="*/ 211932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7 w 2078831"/>
              <a:gd name="connsiteY40" fmla="*/ 211932 h 1153406"/>
              <a:gd name="connsiteX41" fmla="*/ 740569 w 2078831"/>
              <a:gd name="connsiteY41" fmla="*/ 226219 h 1153406"/>
              <a:gd name="connsiteX42" fmla="*/ 795337 w 2078831"/>
              <a:gd name="connsiteY42" fmla="*/ 230982 h 1153406"/>
              <a:gd name="connsiteX43" fmla="*/ 800100 w 2078831"/>
              <a:gd name="connsiteY43" fmla="*/ 245269 h 1153406"/>
              <a:gd name="connsiteX44" fmla="*/ 831056 w 2078831"/>
              <a:gd name="connsiteY44" fmla="*/ 254794 h 1153406"/>
              <a:gd name="connsiteX45" fmla="*/ 833437 w 2078831"/>
              <a:gd name="connsiteY45" fmla="*/ 261938 h 1153406"/>
              <a:gd name="connsiteX46" fmla="*/ 840581 w 2078831"/>
              <a:gd name="connsiteY46" fmla="*/ 264319 h 1153406"/>
              <a:gd name="connsiteX47" fmla="*/ 883444 w 2078831"/>
              <a:gd name="connsiteY47" fmla="*/ 266700 h 1153406"/>
              <a:gd name="connsiteX48" fmla="*/ 888206 w 2078831"/>
              <a:gd name="connsiteY48" fmla="*/ 288132 h 1153406"/>
              <a:gd name="connsiteX49" fmla="*/ 890587 w 2078831"/>
              <a:gd name="connsiteY49" fmla="*/ 300038 h 1153406"/>
              <a:gd name="connsiteX50" fmla="*/ 916781 w 2078831"/>
              <a:gd name="connsiteY50" fmla="*/ 302419 h 1153406"/>
              <a:gd name="connsiteX51" fmla="*/ 962025 w 2078831"/>
              <a:gd name="connsiteY51" fmla="*/ 311944 h 1153406"/>
              <a:gd name="connsiteX52" fmla="*/ 964406 w 2078831"/>
              <a:gd name="connsiteY52" fmla="*/ 319088 h 1153406"/>
              <a:gd name="connsiteX53" fmla="*/ 966787 w 2078831"/>
              <a:gd name="connsiteY53" fmla="*/ 333375 h 1153406"/>
              <a:gd name="connsiteX54" fmla="*/ 969169 w 2078831"/>
              <a:gd name="connsiteY54" fmla="*/ 342900 h 1153406"/>
              <a:gd name="connsiteX55" fmla="*/ 976312 w 2078831"/>
              <a:gd name="connsiteY55" fmla="*/ 345282 h 1153406"/>
              <a:gd name="connsiteX56" fmla="*/ 997744 w 2078831"/>
              <a:gd name="connsiteY56" fmla="*/ 342900 h 1153406"/>
              <a:gd name="connsiteX57" fmla="*/ 1007269 w 2078831"/>
              <a:gd name="connsiteY57" fmla="*/ 357188 h 1153406"/>
              <a:gd name="connsiteX58" fmla="*/ 1009650 w 2078831"/>
              <a:gd name="connsiteY58" fmla="*/ 364332 h 1153406"/>
              <a:gd name="connsiteX59" fmla="*/ 1023937 w 2078831"/>
              <a:gd name="connsiteY59" fmla="*/ 373857 h 1153406"/>
              <a:gd name="connsiteX60" fmla="*/ 1038225 w 2078831"/>
              <a:gd name="connsiteY60" fmla="*/ 383382 h 1153406"/>
              <a:gd name="connsiteX61" fmla="*/ 1052512 w 2078831"/>
              <a:gd name="connsiteY61" fmla="*/ 392907 h 1153406"/>
              <a:gd name="connsiteX62" fmla="*/ 1059656 w 2078831"/>
              <a:gd name="connsiteY62" fmla="*/ 397669 h 1153406"/>
              <a:gd name="connsiteX63" fmla="*/ 1076325 w 2078831"/>
              <a:gd name="connsiteY63" fmla="*/ 416719 h 1153406"/>
              <a:gd name="connsiteX64" fmla="*/ 1088231 w 2078831"/>
              <a:gd name="connsiteY64" fmla="*/ 438150 h 1153406"/>
              <a:gd name="connsiteX65" fmla="*/ 1102519 w 2078831"/>
              <a:gd name="connsiteY65" fmla="*/ 447675 h 1153406"/>
              <a:gd name="connsiteX66" fmla="*/ 1107281 w 2078831"/>
              <a:gd name="connsiteY66" fmla="*/ 454819 h 1153406"/>
              <a:gd name="connsiteX67" fmla="*/ 1119187 w 2078831"/>
              <a:gd name="connsiteY67" fmla="*/ 469107 h 1153406"/>
              <a:gd name="connsiteX68" fmla="*/ 1121569 w 2078831"/>
              <a:gd name="connsiteY68" fmla="*/ 485775 h 1153406"/>
              <a:gd name="connsiteX69" fmla="*/ 1152525 w 2078831"/>
              <a:gd name="connsiteY69" fmla="*/ 488157 h 1153406"/>
              <a:gd name="connsiteX70" fmla="*/ 1164431 w 2078831"/>
              <a:gd name="connsiteY70" fmla="*/ 490538 h 1153406"/>
              <a:gd name="connsiteX71" fmla="*/ 1178719 w 2078831"/>
              <a:gd name="connsiteY71" fmla="*/ 492919 h 1153406"/>
              <a:gd name="connsiteX72" fmla="*/ 1181100 w 2078831"/>
              <a:gd name="connsiteY72" fmla="*/ 500063 h 1153406"/>
              <a:gd name="connsiteX73" fmla="*/ 1233487 w 2078831"/>
              <a:gd name="connsiteY73" fmla="*/ 511969 h 1153406"/>
              <a:gd name="connsiteX74" fmla="*/ 1257300 w 2078831"/>
              <a:gd name="connsiteY74" fmla="*/ 547688 h 1153406"/>
              <a:gd name="connsiteX75" fmla="*/ 1269206 w 2078831"/>
              <a:gd name="connsiteY75" fmla="*/ 550069 h 1153406"/>
              <a:gd name="connsiteX76" fmla="*/ 1273969 w 2078831"/>
              <a:gd name="connsiteY76" fmla="*/ 557213 h 1153406"/>
              <a:gd name="connsiteX77" fmla="*/ 1293019 w 2078831"/>
              <a:gd name="connsiteY77" fmla="*/ 561975 h 1153406"/>
              <a:gd name="connsiteX78" fmla="*/ 1295400 w 2078831"/>
              <a:gd name="connsiteY78" fmla="*/ 569119 h 1153406"/>
              <a:gd name="connsiteX79" fmla="*/ 1297781 w 2078831"/>
              <a:gd name="connsiteY79" fmla="*/ 600075 h 1153406"/>
              <a:gd name="connsiteX80" fmla="*/ 1323975 w 2078831"/>
              <a:gd name="connsiteY80" fmla="*/ 602457 h 1153406"/>
              <a:gd name="connsiteX81" fmla="*/ 1354931 w 2078831"/>
              <a:gd name="connsiteY81" fmla="*/ 607219 h 1153406"/>
              <a:gd name="connsiteX82" fmla="*/ 1359694 w 2078831"/>
              <a:gd name="connsiteY82" fmla="*/ 626269 h 1153406"/>
              <a:gd name="connsiteX83" fmla="*/ 1362075 w 2078831"/>
              <a:gd name="connsiteY83" fmla="*/ 633413 h 1153406"/>
              <a:gd name="connsiteX84" fmla="*/ 1390650 w 2078831"/>
              <a:gd name="connsiteY84" fmla="*/ 635794 h 1153406"/>
              <a:gd name="connsiteX85" fmla="*/ 1397794 w 2078831"/>
              <a:gd name="connsiteY85" fmla="*/ 654844 h 1153406"/>
              <a:gd name="connsiteX86" fmla="*/ 1400175 w 2078831"/>
              <a:gd name="connsiteY86" fmla="*/ 681038 h 1153406"/>
              <a:gd name="connsiteX87" fmla="*/ 1416844 w 2078831"/>
              <a:gd name="connsiteY87" fmla="*/ 683419 h 1153406"/>
              <a:gd name="connsiteX88" fmla="*/ 1419225 w 2078831"/>
              <a:gd name="connsiteY88" fmla="*/ 690563 h 1153406"/>
              <a:gd name="connsiteX89" fmla="*/ 1426369 w 2078831"/>
              <a:gd name="connsiteY89" fmla="*/ 692944 h 1153406"/>
              <a:gd name="connsiteX90" fmla="*/ 1445419 w 2078831"/>
              <a:gd name="connsiteY90" fmla="*/ 695325 h 1153406"/>
              <a:gd name="connsiteX91" fmla="*/ 1452562 w 2078831"/>
              <a:gd name="connsiteY91" fmla="*/ 697707 h 1153406"/>
              <a:gd name="connsiteX92" fmla="*/ 1457325 w 2078831"/>
              <a:gd name="connsiteY92" fmla="*/ 726282 h 1153406"/>
              <a:gd name="connsiteX93" fmla="*/ 1476375 w 2078831"/>
              <a:gd name="connsiteY93" fmla="*/ 728663 h 1153406"/>
              <a:gd name="connsiteX94" fmla="*/ 1478756 w 2078831"/>
              <a:gd name="connsiteY94" fmla="*/ 764382 h 1153406"/>
              <a:gd name="connsiteX95" fmla="*/ 1485900 w 2078831"/>
              <a:gd name="connsiteY95" fmla="*/ 766763 h 1153406"/>
              <a:gd name="connsiteX96" fmla="*/ 1488281 w 2078831"/>
              <a:gd name="connsiteY96" fmla="*/ 781050 h 1153406"/>
              <a:gd name="connsiteX97" fmla="*/ 1512094 w 2078831"/>
              <a:gd name="connsiteY97" fmla="*/ 785813 h 1153406"/>
              <a:gd name="connsiteX98" fmla="*/ 1514475 w 2078831"/>
              <a:gd name="connsiteY98" fmla="*/ 800100 h 1153406"/>
              <a:gd name="connsiteX99" fmla="*/ 1521619 w 2078831"/>
              <a:gd name="connsiteY99" fmla="*/ 802482 h 1153406"/>
              <a:gd name="connsiteX100" fmla="*/ 1540669 w 2078831"/>
              <a:gd name="connsiteY100" fmla="*/ 804863 h 1153406"/>
              <a:gd name="connsiteX101" fmla="*/ 1552575 w 2078831"/>
              <a:gd name="connsiteY101" fmla="*/ 807244 h 1153406"/>
              <a:gd name="connsiteX102" fmla="*/ 1554956 w 2078831"/>
              <a:gd name="connsiteY102" fmla="*/ 814388 h 1153406"/>
              <a:gd name="connsiteX103" fmla="*/ 1590675 w 2078831"/>
              <a:gd name="connsiteY103" fmla="*/ 816769 h 1153406"/>
              <a:gd name="connsiteX104" fmla="*/ 1621631 w 2078831"/>
              <a:gd name="connsiteY104" fmla="*/ 821532 h 1153406"/>
              <a:gd name="connsiteX105" fmla="*/ 1631156 w 2078831"/>
              <a:gd name="connsiteY105" fmla="*/ 833438 h 1153406"/>
              <a:gd name="connsiteX106" fmla="*/ 1635919 w 2078831"/>
              <a:gd name="connsiteY106" fmla="*/ 842963 h 1153406"/>
              <a:gd name="connsiteX107" fmla="*/ 1638300 w 2078831"/>
              <a:gd name="connsiteY107" fmla="*/ 854869 h 1153406"/>
              <a:gd name="connsiteX108" fmla="*/ 1669256 w 2078831"/>
              <a:gd name="connsiteY108" fmla="*/ 871538 h 1153406"/>
              <a:gd name="connsiteX109" fmla="*/ 1676400 w 2078831"/>
              <a:gd name="connsiteY109" fmla="*/ 897732 h 1153406"/>
              <a:gd name="connsiteX110" fmla="*/ 1697831 w 2078831"/>
              <a:gd name="connsiteY110" fmla="*/ 904875 h 1153406"/>
              <a:gd name="connsiteX111" fmla="*/ 1712119 w 2078831"/>
              <a:gd name="connsiteY111" fmla="*/ 909638 h 1153406"/>
              <a:gd name="connsiteX112" fmla="*/ 1714500 w 2078831"/>
              <a:gd name="connsiteY112" fmla="*/ 933450 h 1153406"/>
              <a:gd name="connsiteX113" fmla="*/ 1724025 w 2078831"/>
              <a:gd name="connsiteY113" fmla="*/ 935832 h 1153406"/>
              <a:gd name="connsiteX114" fmla="*/ 1726406 w 2078831"/>
              <a:gd name="connsiteY114" fmla="*/ 942975 h 1153406"/>
              <a:gd name="connsiteX115" fmla="*/ 1743075 w 2078831"/>
              <a:gd name="connsiteY115" fmla="*/ 950119 h 1153406"/>
              <a:gd name="connsiteX116" fmla="*/ 1766887 w 2078831"/>
              <a:gd name="connsiteY116" fmla="*/ 954882 h 1153406"/>
              <a:gd name="connsiteX117" fmla="*/ 1778794 w 2078831"/>
              <a:gd name="connsiteY117" fmla="*/ 957263 h 1153406"/>
              <a:gd name="connsiteX118" fmla="*/ 1783556 w 2078831"/>
              <a:gd name="connsiteY118" fmla="*/ 964407 h 1153406"/>
              <a:gd name="connsiteX119" fmla="*/ 1785937 w 2078831"/>
              <a:gd name="connsiteY119" fmla="*/ 997744 h 1153406"/>
              <a:gd name="connsiteX120" fmla="*/ 1795462 w 2078831"/>
              <a:gd name="connsiteY120" fmla="*/ 995363 h 1153406"/>
              <a:gd name="connsiteX121" fmla="*/ 1812131 w 2078831"/>
              <a:gd name="connsiteY121" fmla="*/ 997744 h 1153406"/>
              <a:gd name="connsiteX122" fmla="*/ 1835944 w 2078831"/>
              <a:gd name="connsiteY122" fmla="*/ 1000125 h 1153406"/>
              <a:gd name="connsiteX123" fmla="*/ 1838325 w 2078831"/>
              <a:gd name="connsiteY123" fmla="*/ 1019175 h 1153406"/>
              <a:gd name="connsiteX124" fmla="*/ 1881187 w 2078831"/>
              <a:gd name="connsiteY124" fmla="*/ 1021557 h 1153406"/>
              <a:gd name="connsiteX125" fmla="*/ 1905000 w 2078831"/>
              <a:gd name="connsiteY125" fmla="*/ 1033463 h 1153406"/>
              <a:gd name="connsiteX126" fmla="*/ 1919287 w 2078831"/>
              <a:gd name="connsiteY126" fmla="*/ 1042988 h 1153406"/>
              <a:gd name="connsiteX127" fmla="*/ 1940719 w 2078831"/>
              <a:gd name="connsiteY127" fmla="*/ 1050132 h 1153406"/>
              <a:gd name="connsiteX128" fmla="*/ 1947862 w 2078831"/>
              <a:gd name="connsiteY128" fmla="*/ 1052513 h 1153406"/>
              <a:gd name="connsiteX129" fmla="*/ 1955006 w 2078831"/>
              <a:gd name="connsiteY129" fmla="*/ 1057275 h 1153406"/>
              <a:gd name="connsiteX130" fmla="*/ 1966912 w 2078831"/>
              <a:gd name="connsiteY130" fmla="*/ 1066800 h 1153406"/>
              <a:gd name="connsiteX131" fmla="*/ 1971675 w 2078831"/>
              <a:gd name="connsiteY131" fmla="*/ 1073944 h 1153406"/>
              <a:gd name="connsiteX132" fmla="*/ 1978819 w 2078831"/>
              <a:gd name="connsiteY132" fmla="*/ 1078707 h 1153406"/>
              <a:gd name="connsiteX133" fmla="*/ 1990725 w 2078831"/>
              <a:gd name="connsiteY133" fmla="*/ 1090613 h 1153406"/>
              <a:gd name="connsiteX134" fmla="*/ 1995487 w 2078831"/>
              <a:gd name="connsiteY134" fmla="*/ 1097757 h 1153406"/>
              <a:gd name="connsiteX135" fmla="*/ 2009775 w 2078831"/>
              <a:gd name="connsiteY135" fmla="*/ 1102519 h 1153406"/>
              <a:gd name="connsiteX136" fmla="*/ 2016919 w 2078831"/>
              <a:gd name="connsiteY136" fmla="*/ 1104900 h 1153406"/>
              <a:gd name="connsiteX137" fmla="*/ 2024062 w 2078831"/>
              <a:gd name="connsiteY137" fmla="*/ 1109663 h 1153406"/>
              <a:gd name="connsiteX138" fmla="*/ 2062162 w 2078831"/>
              <a:gd name="connsiteY138" fmla="*/ 1114425 h 1153406"/>
              <a:gd name="connsiteX139" fmla="*/ 2066925 w 2078831"/>
              <a:gd name="connsiteY139" fmla="*/ 1143000 h 1153406"/>
              <a:gd name="connsiteX140" fmla="*/ 2069306 w 2078831"/>
              <a:gd name="connsiteY140" fmla="*/ 1152525 h 1153406"/>
              <a:gd name="connsiteX141" fmla="*/ 2078831 w 2078831"/>
              <a:gd name="connsiteY141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40569 w 2078831"/>
              <a:gd name="connsiteY40" fmla="*/ 226219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40569 w 2078831"/>
              <a:gd name="connsiteY40" fmla="*/ 226219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40569 w 2078831"/>
              <a:gd name="connsiteY40" fmla="*/ 238125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40569 w 2078831"/>
              <a:gd name="connsiteY40" fmla="*/ 238125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4862 w 2078831"/>
              <a:gd name="connsiteY42" fmla="*/ 259557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4862 w 2078831"/>
              <a:gd name="connsiteY42" fmla="*/ 259557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4862 w 2078831"/>
              <a:gd name="connsiteY42" fmla="*/ 259557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6787 w 2078831"/>
              <a:gd name="connsiteY50" fmla="*/ 304800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4862 w 2078831"/>
              <a:gd name="connsiteY42" fmla="*/ 259557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6787 w 2078831"/>
              <a:gd name="connsiteY50" fmla="*/ 304800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47737 w 2062162"/>
              <a:gd name="connsiteY51" fmla="*/ 314351 h 1148669"/>
              <a:gd name="connsiteX52" fmla="*/ 950118 w 2062162"/>
              <a:gd name="connsiteY52" fmla="*/ 328638 h 1148669"/>
              <a:gd name="connsiteX53" fmla="*/ 952500 w 2062162"/>
              <a:gd name="connsiteY53" fmla="*/ 338163 h 1148669"/>
              <a:gd name="connsiteX54" fmla="*/ 959643 w 2062162"/>
              <a:gd name="connsiteY54" fmla="*/ 340545 h 1148669"/>
              <a:gd name="connsiteX55" fmla="*/ 981075 w 2062162"/>
              <a:gd name="connsiteY55" fmla="*/ 338163 h 1148669"/>
              <a:gd name="connsiteX56" fmla="*/ 990600 w 2062162"/>
              <a:gd name="connsiteY56" fmla="*/ 352451 h 1148669"/>
              <a:gd name="connsiteX57" fmla="*/ 992981 w 2062162"/>
              <a:gd name="connsiteY57" fmla="*/ 359595 h 1148669"/>
              <a:gd name="connsiteX58" fmla="*/ 1007268 w 2062162"/>
              <a:gd name="connsiteY58" fmla="*/ 369120 h 1148669"/>
              <a:gd name="connsiteX59" fmla="*/ 1021556 w 2062162"/>
              <a:gd name="connsiteY59" fmla="*/ 378645 h 1148669"/>
              <a:gd name="connsiteX60" fmla="*/ 1035843 w 2062162"/>
              <a:gd name="connsiteY60" fmla="*/ 388170 h 1148669"/>
              <a:gd name="connsiteX61" fmla="*/ 1042987 w 2062162"/>
              <a:gd name="connsiteY61" fmla="*/ 392932 h 1148669"/>
              <a:gd name="connsiteX62" fmla="*/ 1059656 w 2062162"/>
              <a:gd name="connsiteY62" fmla="*/ 411982 h 1148669"/>
              <a:gd name="connsiteX63" fmla="*/ 1071562 w 2062162"/>
              <a:gd name="connsiteY63" fmla="*/ 433413 h 1148669"/>
              <a:gd name="connsiteX64" fmla="*/ 1085850 w 2062162"/>
              <a:gd name="connsiteY64" fmla="*/ 442938 h 1148669"/>
              <a:gd name="connsiteX65" fmla="*/ 1090612 w 2062162"/>
              <a:gd name="connsiteY65" fmla="*/ 450082 h 1148669"/>
              <a:gd name="connsiteX66" fmla="*/ 1102518 w 2062162"/>
              <a:gd name="connsiteY66" fmla="*/ 464370 h 1148669"/>
              <a:gd name="connsiteX67" fmla="*/ 1104900 w 2062162"/>
              <a:gd name="connsiteY67" fmla="*/ 481038 h 1148669"/>
              <a:gd name="connsiteX68" fmla="*/ 1135856 w 2062162"/>
              <a:gd name="connsiteY68" fmla="*/ 483420 h 1148669"/>
              <a:gd name="connsiteX69" fmla="*/ 1147762 w 2062162"/>
              <a:gd name="connsiteY69" fmla="*/ 485801 h 1148669"/>
              <a:gd name="connsiteX70" fmla="*/ 1162050 w 2062162"/>
              <a:gd name="connsiteY70" fmla="*/ 488182 h 1148669"/>
              <a:gd name="connsiteX71" fmla="*/ 1164431 w 2062162"/>
              <a:gd name="connsiteY71" fmla="*/ 495326 h 1148669"/>
              <a:gd name="connsiteX72" fmla="*/ 1216818 w 2062162"/>
              <a:gd name="connsiteY72" fmla="*/ 507232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574006 w 2062162"/>
              <a:gd name="connsiteY102" fmla="*/ 812032 h 1148669"/>
              <a:gd name="connsiteX103" fmla="*/ 1604962 w 2062162"/>
              <a:gd name="connsiteY103" fmla="*/ 816795 h 1148669"/>
              <a:gd name="connsiteX104" fmla="*/ 1614487 w 2062162"/>
              <a:gd name="connsiteY104" fmla="*/ 828701 h 1148669"/>
              <a:gd name="connsiteX105" fmla="*/ 1619250 w 2062162"/>
              <a:gd name="connsiteY105" fmla="*/ 838226 h 1148669"/>
              <a:gd name="connsiteX106" fmla="*/ 1621631 w 2062162"/>
              <a:gd name="connsiteY106" fmla="*/ 850132 h 1148669"/>
              <a:gd name="connsiteX107" fmla="*/ 1652587 w 2062162"/>
              <a:gd name="connsiteY107" fmla="*/ 866801 h 1148669"/>
              <a:gd name="connsiteX108" fmla="*/ 1659731 w 2062162"/>
              <a:gd name="connsiteY108" fmla="*/ 892995 h 1148669"/>
              <a:gd name="connsiteX109" fmla="*/ 1681162 w 2062162"/>
              <a:gd name="connsiteY109" fmla="*/ 900138 h 1148669"/>
              <a:gd name="connsiteX110" fmla="*/ 1695450 w 2062162"/>
              <a:gd name="connsiteY110" fmla="*/ 904901 h 1148669"/>
              <a:gd name="connsiteX111" fmla="*/ 1697831 w 2062162"/>
              <a:gd name="connsiteY111" fmla="*/ 928713 h 1148669"/>
              <a:gd name="connsiteX112" fmla="*/ 1707356 w 2062162"/>
              <a:gd name="connsiteY112" fmla="*/ 931095 h 1148669"/>
              <a:gd name="connsiteX113" fmla="*/ 1709737 w 2062162"/>
              <a:gd name="connsiteY113" fmla="*/ 938238 h 1148669"/>
              <a:gd name="connsiteX114" fmla="*/ 1726406 w 2062162"/>
              <a:gd name="connsiteY114" fmla="*/ 945382 h 1148669"/>
              <a:gd name="connsiteX115" fmla="*/ 1750218 w 2062162"/>
              <a:gd name="connsiteY115" fmla="*/ 950145 h 1148669"/>
              <a:gd name="connsiteX116" fmla="*/ 1762125 w 2062162"/>
              <a:gd name="connsiteY116" fmla="*/ 952526 h 1148669"/>
              <a:gd name="connsiteX117" fmla="*/ 1766887 w 2062162"/>
              <a:gd name="connsiteY117" fmla="*/ 959670 h 1148669"/>
              <a:gd name="connsiteX118" fmla="*/ 1769268 w 2062162"/>
              <a:gd name="connsiteY118" fmla="*/ 993007 h 1148669"/>
              <a:gd name="connsiteX119" fmla="*/ 1778793 w 2062162"/>
              <a:gd name="connsiteY119" fmla="*/ 990626 h 1148669"/>
              <a:gd name="connsiteX120" fmla="*/ 1795462 w 2062162"/>
              <a:gd name="connsiteY120" fmla="*/ 993007 h 1148669"/>
              <a:gd name="connsiteX121" fmla="*/ 1819275 w 2062162"/>
              <a:gd name="connsiteY121" fmla="*/ 995388 h 1148669"/>
              <a:gd name="connsiteX122" fmla="*/ 1821656 w 2062162"/>
              <a:gd name="connsiteY122" fmla="*/ 1014438 h 1148669"/>
              <a:gd name="connsiteX123" fmla="*/ 1864518 w 2062162"/>
              <a:gd name="connsiteY123" fmla="*/ 1016820 h 1148669"/>
              <a:gd name="connsiteX124" fmla="*/ 1888331 w 2062162"/>
              <a:gd name="connsiteY124" fmla="*/ 1028726 h 1148669"/>
              <a:gd name="connsiteX125" fmla="*/ 1902618 w 2062162"/>
              <a:gd name="connsiteY125" fmla="*/ 1038251 h 1148669"/>
              <a:gd name="connsiteX126" fmla="*/ 1924050 w 2062162"/>
              <a:gd name="connsiteY126" fmla="*/ 1045395 h 1148669"/>
              <a:gd name="connsiteX127" fmla="*/ 1931193 w 2062162"/>
              <a:gd name="connsiteY127" fmla="*/ 1047776 h 1148669"/>
              <a:gd name="connsiteX128" fmla="*/ 1938337 w 2062162"/>
              <a:gd name="connsiteY128" fmla="*/ 1052538 h 1148669"/>
              <a:gd name="connsiteX129" fmla="*/ 1950243 w 2062162"/>
              <a:gd name="connsiteY129" fmla="*/ 1062063 h 1148669"/>
              <a:gd name="connsiteX130" fmla="*/ 1955006 w 2062162"/>
              <a:gd name="connsiteY130" fmla="*/ 1069207 h 1148669"/>
              <a:gd name="connsiteX131" fmla="*/ 1962150 w 2062162"/>
              <a:gd name="connsiteY131" fmla="*/ 1073970 h 1148669"/>
              <a:gd name="connsiteX132" fmla="*/ 1974056 w 2062162"/>
              <a:gd name="connsiteY132" fmla="*/ 1085876 h 1148669"/>
              <a:gd name="connsiteX133" fmla="*/ 1978818 w 2062162"/>
              <a:gd name="connsiteY133" fmla="*/ 1093020 h 1148669"/>
              <a:gd name="connsiteX134" fmla="*/ 1993106 w 2062162"/>
              <a:gd name="connsiteY134" fmla="*/ 1097782 h 1148669"/>
              <a:gd name="connsiteX135" fmla="*/ 2000250 w 2062162"/>
              <a:gd name="connsiteY135" fmla="*/ 1100163 h 1148669"/>
              <a:gd name="connsiteX136" fmla="*/ 2007393 w 2062162"/>
              <a:gd name="connsiteY136" fmla="*/ 1104926 h 1148669"/>
              <a:gd name="connsiteX137" fmla="*/ 2045493 w 2062162"/>
              <a:gd name="connsiteY137" fmla="*/ 1109688 h 1148669"/>
              <a:gd name="connsiteX138" fmla="*/ 2050256 w 2062162"/>
              <a:gd name="connsiteY138" fmla="*/ 1138263 h 1148669"/>
              <a:gd name="connsiteX139" fmla="*/ 2052637 w 2062162"/>
              <a:gd name="connsiteY139" fmla="*/ 1147788 h 1148669"/>
              <a:gd name="connsiteX140" fmla="*/ 2062162 w 2062162"/>
              <a:gd name="connsiteY140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40631 w 2062162"/>
              <a:gd name="connsiteY72" fmla="*/ 542951 h 1148669"/>
              <a:gd name="connsiteX73" fmla="*/ 1252537 w 2062162"/>
              <a:gd name="connsiteY73" fmla="*/ 545332 h 1148669"/>
              <a:gd name="connsiteX74" fmla="*/ 1257300 w 2062162"/>
              <a:gd name="connsiteY74" fmla="*/ 552476 h 1148669"/>
              <a:gd name="connsiteX75" fmla="*/ 1276350 w 2062162"/>
              <a:gd name="connsiteY75" fmla="*/ 557238 h 1148669"/>
              <a:gd name="connsiteX76" fmla="*/ 1278731 w 2062162"/>
              <a:gd name="connsiteY76" fmla="*/ 564382 h 1148669"/>
              <a:gd name="connsiteX77" fmla="*/ 1281112 w 2062162"/>
              <a:gd name="connsiteY77" fmla="*/ 595338 h 1148669"/>
              <a:gd name="connsiteX78" fmla="*/ 1307306 w 2062162"/>
              <a:gd name="connsiteY78" fmla="*/ 597720 h 1148669"/>
              <a:gd name="connsiteX79" fmla="*/ 1338262 w 2062162"/>
              <a:gd name="connsiteY79" fmla="*/ 602482 h 1148669"/>
              <a:gd name="connsiteX80" fmla="*/ 1343025 w 2062162"/>
              <a:gd name="connsiteY80" fmla="*/ 621532 h 1148669"/>
              <a:gd name="connsiteX81" fmla="*/ 1345406 w 2062162"/>
              <a:gd name="connsiteY81" fmla="*/ 628676 h 1148669"/>
              <a:gd name="connsiteX82" fmla="*/ 1373981 w 2062162"/>
              <a:gd name="connsiteY82" fmla="*/ 631057 h 1148669"/>
              <a:gd name="connsiteX83" fmla="*/ 1381125 w 2062162"/>
              <a:gd name="connsiteY83" fmla="*/ 650107 h 1148669"/>
              <a:gd name="connsiteX84" fmla="*/ 1383506 w 2062162"/>
              <a:gd name="connsiteY84" fmla="*/ 676301 h 1148669"/>
              <a:gd name="connsiteX85" fmla="*/ 1400175 w 2062162"/>
              <a:gd name="connsiteY85" fmla="*/ 678682 h 1148669"/>
              <a:gd name="connsiteX86" fmla="*/ 1402556 w 2062162"/>
              <a:gd name="connsiteY86" fmla="*/ 685826 h 1148669"/>
              <a:gd name="connsiteX87" fmla="*/ 1409700 w 2062162"/>
              <a:gd name="connsiteY87" fmla="*/ 688207 h 1148669"/>
              <a:gd name="connsiteX88" fmla="*/ 1428750 w 2062162"/>
              <a:gd name="connsiteY88" fmla="*/ 690588 h 1148669"/>
              <a:gd name="connsiteX89" fmla="*/ 1435893 w 2062162"/>
              <a:gd name="connsiteY89" fmla="*/ 692970 h 1148669"/>
              <a:gd name="connsiteX90" fmla="*/ 1440656 w 2062162"/>
              <a:gd name="connsiteY90" fmla="*/ 721545 h 1148669"/>
              <a:gd name="connsiteX91" fmla="*/ 1459706 w 2062162"/>
              <a:gd name="connsiteY91" fmla="*/ 723926 h 1148669"/>
              <a:gd name="connsiteX92" fmla="*/ 1462087 w 2062162"/>
              <a:gd name="connsiteY92" fmla="*/ 759645 h 1148669"/>
              <a:gd name="connsiteX93" fmla="*/ 1469231 w 2062162"/>
              <a:gd name="connsiteY93" fmla="*/ 762026 h 1148669"/>
              <a:gd name="connsiteX94" fmla="*/ 1471612 w 2062162"/>
              <a:gd name="connsiteY94" fmla="*/ 776313 h 1148669"/>
              <a:gd name="connsiteX95" fmla="*/ 1495425 w 2062162"/>
              <a:gd name="connsiteY95" fmla="*/ 781076 h 1148669"/>
              <a:gd name="connsiteX96" fmla="*/ 1497806 w 2062162"/>
              <a:gd name="connsiteY96" fmla="*/ 795363 h 1148669"/>
              <a:gd name="connsiteX97" fmla="*/ 1504950 w 2062162"/>
              <a:gd name="connsiteY97" fmla="*/ 797745 h 1148669"/>
              <a:gd name="connsiteX98" fmla="*/ 1524000 w 2062162"/>
              <a:gd name="connsiteY98" fmla="*/ 800126 h 1148669"/>
              <a:gd name="connsiteX99" fmla="*/ 1535906 w 2062162"/>
              <a:gd name="connsiteY99" fmla="*/ 802507 h 1148669"/>
              <a:gd name="connsiteX100" fmla="*/ 1538287 w 2062162"/>
              <a:gd name="connsiteY100" fmla="*/ 809651 h 1148669"/>
              <a:gd name="connsiteX101" fmla="*/ 1574006 w 2062162"/>
              <a:gd name="connsiteY101" fmla="*/ 812032 h 1148669"/>
              <a:gd name="connsiteX102" fmla="*/ 1604962 w 2062162"/>
              <a:gd name="connsiteY102" fmla="*/ 816795 h 1148669"/>
              <a:gd name="connsiteX103" fmla="*/ 1614487 w 2062162"/>
              <a:gd name="connsiteY103" fmla="*/ 828701 h 1148669"/>
              <a:gd name="connsiteX104" fmla="*/ 1619250 w 2062162"/>
              <a:gd name="connsiteY104" fmla="*/ 838226 h 1148669"/>
              <a:gd name="connsiteX105" fmla="*/ 1621631 w 2062162"/>
              <a:gd name="connsiteY105" fmla="*/ 850132 h 1148669"/>
              <a:gd name="connsiteX106" fmla="*/ 1652587 w 2062162"/>
              <a:gd name="connsiteY106" fmla="*/ 866801 h 1148669"/>
              <a:gd name="connsiteX107" fmla="*/ 1659731 w 2062162"/>
              <a:gd name="connsiteY107" fmla="*/ 892995 h 1148669"/>
              <a:gd name="connsiteX108" fmla="*/ 1681162 w 2062162"/>
              <a:gd name="connsiteY108" fmla="*/ 900138 h 1148669"/>
              <a:gd name="connsiteX109" fmla="*/ 1695450 w 2062162"/>
              <a:gd name="connsiteY109" fmla="*/ 904901 h 1148669"/>
              <a:gd name="connsiteX110" fmla="*/ 1697831 w 2062162"/>
              <a:gd name="connsiteY110" fmla="*/ 928713 h 1148669"/>
              <a:gd name="connsiteX111" fmla="*/ 1707356 w 2062162"/>
              <a:gd name="connsiteY111" fmla="*/ 931095 h 1148669"/>
              <a:gd name="connsiteX112" fmla="*/ 1709737 w 2062162"/>
              <a:gd name="connsiteY112" fmla="*/ 938238 h 1148669"/>
              <a:gd name="connsiteX113" fmla="*/ 1726406 w 2062162"/>
              <a:gd name="connsiteY113" fmla="*/ 945382 h 1148669"/>
              <a:gd name="connsiteX114" fmla="*/ 1750218 w 2062162"/>
              <a:gd name="connsiteY114" fmla="*/ 950145 h 1148669"/>
              <a:gd name="connsiteX115" fmla="*/ 1762125 w 2062162"/>
              <a:gd name="connsiteY115" fmla="*/ 952526 h 1148669"/>
              <a:gd name="connsiteX116" fmla="*/ 1766887 w 2062162"/>
              <a:gd name="connsiteY116" fmla="*/ 959670 h 1148669"/>
              <a:gd name="connsiteX117" fmla="*/ 1769268 w 2062162"/>
              <a:gd name="connsiteY117" fmla="*/ 993007 h 1148669"/>
              <a:gd name="connsiteX118" fmla="*/ 1778793 w 2062162"/>
              <a:gd name="connsiteY118" fmla="*/ 990626 h 1148669"/>
              <a:gd name="connsiteX119" fmla="*/ 1795462 w 2062162"/>
              <a:gd name="connsiteY119" fmla="*/ 993007 h 1148669"/>
              <a:gd name="connsiteX120" fmla="*/ 1819275 w 2062162"/>
              <a:gd name="connsiteY120" fmla="*/ 995388 h 1148669"/>
              <a:gd name="connsiteX121" fmla="*/ 1821656 w 2062162"/>
              <a:gd name="connsiteY121" fmla="*/ 1014438 h 1148669"/>
              <a:gd name="connsiteX122" fmla="*/ 1864518 w 2062162"/>
              <a:gd name="connsiteY122" fmla="*/ 1016820 h 1148669"/>
              <a:gd name="connsiteX123" fmla="*/ 1888331 w 2062162"/>
              <a:gd name="connsiteY123" fmla="*/ 1028726 h 1148669"/>
              <a:gd name="connsiteX124" fmla="*/ 1902618 w 2062162"/>
              <a:gd name="connsiteY124" fmla="*/ 1038251 h 1148669"/>
              <a:gd name="connsiteX125" fmla="*/ 1924050 w 2062162"/>
              <a:gd name="connsiteY125" fmla="*/ 1045395 h 1148669"/>
              <a:gd name="connsiteX126" fmla="*/ 1931193 w 2062162"/>
              <a:gd name="connsiteY126" fmla="*/ 1047776 h 1148669"/>
              <a:gd name="connsiteX127" fmla="*/ 1938337 w 2062162"/>
              <a:gd name="connsiteY127" fmla="*/ 1052538 h 1148669"/>
              <a:gd name="connsiteX128" fmla="*/ 1950243 w 2062162"/>
              <a:gd name="connsiteY128" fmla="*/ 1062063 h 1148669"/>
              <a:gd name="connsiteX129" fmla="*/ 1955006 w 2062162"/>
              <a:gd name="connsiteY129" fmla="*/ 1069207 h 1148669"/>
              <a:gd name="connsiteX130" fmla="*/ 1962150 w 2062162"/>
              <a:gd name="connsiteY130" fmla="*/ 1073970 h 1148669"/>
              <a:gd name="connsiteX131" fmla="*/ 1974056 w 2062162"/>
              <a:gd name="connsiteY131" fmla="*/ 1085876 h 1148669"/>
              <a:gd name="connsiteX132" fmla="*/ 1978818 w 2062162"/>
              <a:gd name="connsiteY132" fmla="*/ 1093020 h 1148669"/>
              <a:gd name="connsiteX133" fmla="*/ 1993106 w 2062162"/>
              <a:gd name="connsiteY133" fmla="*/ 1097782 h 1148669"/>
              <a:gd name="connsiteX134" fmla="*/ 2000250 w 2062162"/>
              <a:gd name="connsiteY134" fmla="*/ 1100163 h 1148669"/>
              <a:gd name="connsiteX135" fmla="*/ 2007393 w 2062162"/>
              <a:gd name="connsiteY135" fmla="*/ 1104926 h 1148669"/>
              <a:gd name="connsiteX136" fmla="*/ 2045493 w 2062162"/>
              <a:gd name="connsiteY136" fmla="*/ 1109688 h 1148669"/>
              <a:gd name="connsiteX137" fmla="*/ 2050256 w 2062162"/>
              <a:gd name="connsiteY137" fmla="*/ 1138263 h 1148669"/>
              <a:gd name="connsiteX138" fmla="*/ 2052637 w 2062162"/>
              <a:gd name="connsiteY138" fmla="*/ 1147788 h 1148669"/>
              <a:gd name="connsiteX139" fmla="*/ 2062162 w 2062162"/>
              <a:gd name="connsiteY139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40631 w 2062162"/>
              <a:gd name="connsiteY72" fmla="*/ 542951 h 1148669"/>
              <a:gd name="connsiteX73" fmla="*/ 1252537 w 2062162"/>
              <a:gd name="connsiteY73" fmla="*/ 545332 h 1148669"/>
              <a:gd name="connsiteX74" fmla="*/ 1257300 w 2062162"/>
              <a:gd name="connsiteY74" fmla="*/ 552476 h 1148669"/>
              <a:gd name="connsiteX75" fmla="*/ 1276350 w 2062162"/>
              <a:gd name="connsiteY75" fmla="*/ 557238 h 1148669"/>
              <a:gd name="connsiteX76" fmla="*/ 1278731 w 2062162"/>
              <a:gd name="connsiteY76" fmla="*/ 564382 h 1148669"/>
              <a:gd name="connsiteX77" fmla="*/ 1281112 w 2062162"/>
              <a:gd name="connsiteY77" fmla="*/ 595338 h 1148669"/>
              <a:gd name="connsiteX78" fmla="*/ 1307306 w 2062162"/>
              <a:gd name="connsiteY78" fmla="*/ 597720 h 1148669"/>
              <a:gd name="connsiteX79" fmla="*/ 1338262 w 2062162"/>
              <a:gd name="connsiteY79" fmla="*/ 602482 h 1148669"/>
              <a:gd name="connsiteX80" fmla="*/ 1343025 w 2062162"/>
              <a:gd name="connsiteY80" fmla="*/ 621532 h 1148669"/>
              <a:gd name="connsiteX81" fmla="*/ 1345406 w 2062162"/>
              <a:gd name="connsiteY81" fmla="*/ 628676 h 1148669"/>
              <a:gd name="connsiteX82" fmla="*/ 1373981 w 2062162"/>
              <a:gd name="connsiteY82" fmla="*/ 631057 h 1148669"/>
              <a:gd name="connsiteX83" fmla="*/ 1381125 w 2062162"/>
              <a:gd name="connsiteY83" fmla="*/ 650107 h 1148669"/>
              <a:gd name="connsiteX84" fmla="*/ 1383506 w 2062162"/>
              <a:gd name="connsiteY84" fmla="*/ 676301 h 1148669"/>
              <a:gd name="connsiteX85" fmla="*/ 1400175 w 2062162"/>
              <a:gd name="connsiteY85" fmla="*/ 678682 h 1148669"/>
              <a:gd name="connsiteX86" fmla="*/ 1402556 w 2062162"/>
              <a:gd name="connsiteY86" fmla="*/ 685826 h 1148669"/>
              <a:gd name="connsiteX87" fmla="*/ 1409700 w 2062162"/>
              <a:gd name="connsiteY87" fmla="*/ 688207 h 1148669"/>
              <a:gd name="connsiteX88" fmla="*/ 1428750 w 2062162"/>
              <a:gd name="connsiteY88" fmla="*/ 690588 h 1148669"/>
              <a:gd name="connsiteX89" fmla="*/ 1435893 w 2062162"/>
              <a:gd name="connsiteY89" fmla="*/ 692970 h 1148669"/>
              <a:gd name="connsiteX90" fmla="*/ 1440656 w 2062162"/>
              <a:gd name="connsiteY90" fmla="*/ 721545 h 1148669"/>
              <a:gd name="connsiteX91" fmla="*/ 1459706 w 2062162"/>
              <a:gd name="connsiteY91" fmla="*/ 723926 h 1148669"/>
              <a:gd name="connsiteX92" fmla="*/ 1462087 w 2062162"/>
              <a:gd name="connsiteY92" fmla="*/ 759645 h 1148669"/>
              <a:gd name="connsiteX93" fmla="*/ 1469231 w 2062162"/>
              <a:gd name="connsiteY93" fmla="*/ 762026 h 1148669"/>
              <a:gd name="connsiteX94" fmla="*/ 1471612 w 2062162"/>
              <a:gd name="connsiteY94" fmla="*/ 776313 h 1148669"/>
              <a:gd name="connsiteX95" fmla="*/ 1495425 w 2062162"/>
              <a:gd name="connsiteY95" fmla="*/ 781076 h 1148669"/>
              <a:gd name="connsiteX96" fmla="*/ 1497806 w 2062162"/>
              <a:gd name="connsiteY96" fmla="*/ 795363 h 1148669"/>
              <a:gd name="connsiteX97" fmla="*/ 1504950 w 2062162"/>
              <a:gd name="connsiteY97" fmla="*/ 797745 h 1148669"/>
              <a:gd name="connsiteX98" fmla="*/ 1524000 w 2062162"/>
              <a:gd name="connsiteY98" fmla="*/ 800126 h 1148669"/>
              <a:gd name="connsiteX99" fmla="*/ 1535906 w 2062162"/>
              <a:gd name="connsiteY99" fmla="*/ 802507 h 1148669"/>
              <a:gd name="connsiteX100" fmla="*/ 1538287 w 2062162"/>
              <a:gd name="connsiteY100" fmla="*/ 809651 h 1148669"/>
              <a:gd name="connsiteX101" fmla="*/ 1574006 w 2062162"/>
              <a:gd name="connsiteY101" fmla="*/ 812032 h 1148669"/>
              <a:gd name="connsiteX102" fmla="*/ 1604962 w 2062162"/>
              <a:gd name="connsiteY102" fmla="*/ 816795 h 1148669"/>
              <a:gd name="connsiteX103" fmla="*/ 1614487 w 2062162"/>
              <a:gd name="connsiteY103" fmla="*/ 828701 h 1148669"/>
              <a:gd name="connsiteX104" fmla="*/ 1619250 w 2062162"/>
              <a:gd name="connsiteY104" fmla="*/ 838226 h 1148669"/>
              <a:gd name="connsiteX105" fmla="*/ 1621631 w 2062162"/>
              <a:gd name="connsiteY105" fmla="*/ 850132 h 1148669"/>
              <a:gd name="connsiteX106" fmla="*/ 1652587 w 2062162"/>
              <a:gd name="connsiteY106" fmla="*/ 866801 h 1148669"/>
              <a:gd name="connsiteX107" fmla="*/ 1659731 w 2062162"/>
              <a:gd name="connsiteY107" fmla="*/ 892995 h 1148669"/>
              <a:gd name="connsiteX108" fmla="*/ 1681162 w 2062162"/>
              <a:gd name="connsiteY108" fmla="*/ 900138 h 1148669"/>
              <a:gd name="connsiteX109" fmla="*/ 1695450 w 2062162"/>
              <a:gd name="connsiteY109" fmla="*/ 904901 h 1148669"/>
              <a:gd name="connsiteX110" fmla="*/ 1697831 w 2062162"/>
              <a:gd name="connsiteY110" fmla="*/ 928713 h 1148669"/>
              <a:gd name="connsiteX111" fmla="*/ 1707356 w 2062162"/>
              <a:gd name="connsiteY111" fmla="*/ 931095 h 1148669"/>
              <a:gd name="connsiteX112" fmla="*/ 1709737 w 2062162"/>
              <a:gd name="connsiteY112" fmla="*/ 938238 h 1148669"/>
              <a:gd name="connsiteX113" fmla="*/ 1726406 w 2062162"/>
              <a:gd name="connsiteY113" fmla="*/ 945382 h 1148669"/>
              <a:gd name="connsiteX114" fmla="*/ 1750218 w 2062162"/>
              <a:gd name="connsiteY114" fmla="*/ 950145 h 1148669"/>
              <a:gd name="connsiteX115" fmla="*/ 1762125 w 2062162"/>
              <a:gd name="connsiteY115" fmla="*/ 952526 h 1148669"/>
              <a:gd name="connsiteX116" fmla="*/ 1766887 w 2062162"/>
              <a:gd name="connsiteY116" fmla="*/ 959670 h 1148669"/>
              <a:gd name="connsiteX117" fmla="*/ 1769268 w 2062162"/>
              <a:gd name="connsiteY117" fmla="*/ 993007 h 1148669"/>
              <a:gd name="connsiteX118" fmla="*/ 1778793 w 2062162"/>
              <a:gd name="connsiteY118" fmla="*/ 990626 h 1148669"/>
              <a:gd name="connsiteX119" fmla="*/ 1795462 w 2062162"/>
              <a:gd name="connsiteY119" fmla="*/ 993007 h 1148669"/>
              <a:gd name="connsiteX120" fmla="*/ 1819275 w 2062162"/>
              <a:gd name="connsiteY120" fmla="*/ 995388 h 1148669"/>
              <a:gd name="connsiteX121" fmla="*/ 1821656 w 2062162"/>
              <a:gd name="connsiteY121" fmla="*/ 1014438 h 1148669"/>
              <a:gd name="connsiteX122" fmla="*/ 1864518 w 2062162"/>
              <a:gd name="connsiteY122" fmla="*/ 1016820 h 1148669"/>
              <a:gd name="connsiteX123" fmla="*/ 1888331 w 2062162"/>
              <a:gd name="connsiteY123" fmla="*/ 1028726 h 1148669"/>
              <a:gd name="connsiteX124" fmla="*/ 1902618 w 2062162"/>
              <a:gd name="connsiteY124" fmla="*/ 1038251 h 1148669"/>
              <a:gd name="connsiteX125" fmla="*/ 1924050 w 2062162"/>
              <a:gd name="connsiteY125" fmla="*/ 1045395 h 1148669"/>
              <a:gd name="connsiteX126" fmla="*/ 1931193 w 2062162"/>
              <a:gd name="connsiteY126" fmla="*/ 1047776 h 1148669"/>
              <a:gd name="connsiteX127" fmla="*/ 1938337 w 2062162"/>
              <a:gd name="connsiteY127" fmla="*/ 1052538 h 1148669"/>
              <a:gd name="connsiteX128" fmla="*/ 1950243 w 2062162"/>
              <a:gd name="connsiteY128" fmla="*/ 1062063 h 1148669"/>
              <a:gd name="connsiteX129" fmla="*/ 1955006 w 2062162"/>
              <a:gd name="connsiteY129" fmla="*/ 1069207 h 1148669"/>
              <a:gd name="connsiteX130" fmla="*/ 1962150 w 2062162"/>
              <a:gd name="connsiteY130" fmla="*/ 1073970 h 1148669"/>
              <a:gd name="connsiteX131" fmla="*/ 1974056 w 2062162"/>
              <a:gd name="connsiteY131" fmla="*/ 1085876 h 1148669"/>
              <a:gd name="connsiteX132" fmla="*/ 1978818 w 2062162"/>
              <a:gd name="connsiteY132" fmla="*/ 1093020 h 1148669"/>
              <a:gd name="connsiteX133" fmla="*/ 1993106 w 2062162"/>
              <a:gd name="connsiteY133" fmla="*/ 1097782 h 1148669"/>
              <a:gd name="connsiteX134" fmla="*/ 2000250 w 2062162"/>
              <a:gd name="connsiteY134" fmla="*/ 1100163 h 1148669"/>
              <a:gd name="connsiteX135" fmla="*/ 2007393 w 2062162"/>
              <a:gd name="connsiteY135" fmla="*/ 1104926 h 1148669"/>
              <a:gd name="connsiteX136" fmla="*/ 2045493 w 2062162"/>
              <a:gd name="connsiteY136" fmla="*/ 1109688 h 1148669"/>
              <a:gd name="connsiteX137" fmla="*/ 2050256 w 2062162"/>
              <a:gd name="connsiteY137" fmla="*/ 1138263 h 1148669"/>
              <a:gd name="connsiteX138" fmla="*/ 2052637 w 2062162"/>
              <a:gd name="connsiteY138" fmla="*/ 1147788 h 1148669"/>
              <a:gd name="connsiteX139" fmla="*/ 2062162 w 2062162"/>
              <a:gd name="connsiteY139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1045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574006 w 2062162"/>
              <a:gd name="connsiteY102" fmla="*/ 812032 h 1148669"/>
              <a:gd name="connsiteX103" fmla="*/ 1604962 w 2062162"/>
              <a:gd name="connsiteY103" fmla="*/ 816795 h 1148669"/>
              <a:gd name="connsiteX104" fmla="*/ 1614487 w 2062162"/>
              <a:gd name="connsiteY104" fmla="*/ 828701 h 1148669"/>
              <a:gd name="connsiteX105" fmla="*/ 1619250 w 2062162"/>
              <a:gd name="connsiteY105" fmla="*/ 838226 h 1148669"/>
              <a:gd name="connsiteX106" fmla="*/ 1621631 w 2062162"/>
              <a:gd name="connsiteY106" fmla="*/ 850132 h 1148669"/>
              <a:gd name="connsiteX107" fmla="*/ 1652587 w 2062162"/>
              <a:gd name="connsiteY107" fmla="*/ 866801 h 1148669"/>
              <a:gd name="connsiteX108" fmla="*/ 1659731 w 2062162"/>
              <a:gd name="connsiteY108" fmla="*/ 892995 h 1148669"/>
              <a:gd name="connsiteX109" fmla="*/ 1681162 w 2062162"/>
              <a:gd name="connsiteY109" fmla="*/ 900138 h 1148669"/>
              <a:gd name="connsiteX110" fmla="*/ 1695450 w 2062162"/>
              <a:gd name="connsiteY110" fmla="*/ 904901 h 1148669"/>
              <a:gd name="connsiteX111" fmla="*/ 1697831 w 2062162"/>
              <a:gd name="connsiteY111" fmla="*/ 928713 h 1148669"/>
              <a:gd name="connsiteX112" fmla="*/ 1707356 w 2062162"/>
              <a:gd name="connsiteY112" fmla="*/ 931095 h 1148669"/>
              <a:gd name="connsiteX113" fmla="*/ 1709737 w 2062162"/>
              <a:gd name="connsiteY113" fmla="*/ 938238 h 1148669"/>
              <a:gd name="connsiteX114" fmla="*/ 1726406 w 2062162"/>
              <a:gd name="connsiteY114" fmla="*/ 945382 h 1148669"/>
              <a:gd name="connsiteX115" fmla="*/ 1750218 w 2062162"/>
              <a:gd name="connsiteY115" fmla="*/ 950145 h 1148669"/>
              <a:gd name="connsiteX116" fmla="*/ 1762125 w 2062162"/>
              <a:gd name="connsiteY116" fmla="*/ 952526 h 1148669"/>
              <a:gd name="connsiteX117" fmla="*/ 1766887 w 2062162"/>
              <a:gd name="connsiteY117" fmla="*/ 959670 h 1148669"/>
              <a:gd name="connsiteX118" fmla="*/ 1769268 w 2062162"/>
              <a:gd name="connsiteY118" fmla="*/ 993007 h 1148669"/>
              <a:gd name="connsiteX119" fmla="*/ 1778793 w 2062162"/>
              <a:gd name="connsiteY119" fmla="*/ 990626 h 1148669"/>
              <a:gd name="connsiteX120" fmla="*/ 1795462 w 2062162"/>
              <a:gd name="connsiteY120" fmla="*/ 993007 h 1148669"/>
              <a:gd name="connsiteX121" fmla="*/ 1819275 w 2062162"/>
              <a:gd name="connsiteY121" fmla="*/ 995388 h 1148669"/>
              <a:gd name="connsiteX122" fmla="*/ 1821656 w 2062162"/>
              <a:gd name="connsiteY122" fmla="*/ 1014438 h 1148669"/>
              <a:gd name="connsiteX123" fmla="*/ 1864518 w 2062162"/>
              <a:gd name="connsiteY123" fmla="*/ 1016820 h 1148669"/>
              <a:gd name="connsiteX124" fmla="*/ 1888331 w 2062162"/>
              <a:gd name="connsiteY124" fmla="*/ 1028726 h 1148669"/>
              <a:gd name="connsiteX125" fmla="*/ 1902618 w 2062162"/>
              <a:gd name="connsiteY125" fmla="*/ 1038251 h 1148669"/>
              <a:gd name="connsiteX126" fmla="*/ 1924050 w 2062162"/>
              <a:gd name="connsiteY126" fmla="*/ 1045395 h 1148669"/>
              <a:gd name="connsiteX127" fmla="*/ 1931193 w 2062162"/>
              <a:gd name="connsiteY127" fmla="*/ 1047776 h 1148669"/>
              <a:gd name="connsiteX128" fmla="*/ 1938337 w 2062162"/>
              <a:gd name="connsiteY128" fmla="*/ 1052538 h 1148669"/>
              <a:gd name="connsiteX129" fmla="*/ 1950243 w 2062162"/>
              <a:gd name="connsiteY129" fmla="*/ 1062063 h 1148669"/>
              <a:gd name="connsiteX130" fmla="*/ 1955006 w 2062162"/>
              <a:gd name="connsiteY130" fmla="*/ 1069207 h 1148669"/>
              <a:gd name="connsiteX131" fmla="*/ 1962150 w 2062162"/>
              <a:gd name="connsiteY131" fmla="*/ 1073970 h 1148669"/>
              <a:gd name="connsiteX132" fmla="*/ 1974056 w 2062162"/>
              <a:gd name="connsiteY132" fmla="*/ 1085876 h 1148669"/>
              <a:gd name="connsiteX133" fmla="*/ 1978818 w 2062162"/>
              <a:gd name="connsiteY133" fmla="*/ 1093020 h 1148669"/>
              <a:gd name="connsiteX134" fmla="*/ 1993106 w 2062162"/>
              <a:gd name="connsiteY134" fmla="*/ 1097782 h 1148669"/>
              <a:gd name="connsiteX135" fmla="*/ 2000250 w 2062162"/>
              <a:gd name="connsiteY135" fmla="*/ 1100163 h 1148669"/>
              <a:gd name="connsiteX136" fmla="*/ 2007393 w 2062162"/>
              <a:gd name="connsiteY136" fmla="*/ 1104926 h 1148669"/>
              <a:gd name="connsiteX137" fmla="*/ 2045493 w 2062162"/>
              <a:gd name="connsiteY137" fmla="*/ 1109688 h 1148669"/>
              <a:gd name="connsiteX138" fmla="*/ 2050256 w 2062162"/>
              <a:gd name="connsiteY138" fmla="*/ 1138263 h 1148669"/>
              <a:gd name="connsiteX139" fmla="*/ 2052637 w 2062162"/>
              <a:gd name="connsiteY139" fmla="*/ 1147788 h 1148669"/>
              <a:gd name="connsiteX140" fmla="*/ 2062162 w 2062162"/>
              <a:gd name="connsiteY140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574006 w 2062162"/>
              <a:gd name="connsiteY102" fmla="*/ 812032 h 1148669"/>
              <a:gd name="connsiteX103" fmla="*/ 1604962 w 2062162"/>
              <a:gd name="connsiteY103" fmla="*/ 816795 h 1148669"/>
              <a:gd name="connsiteX104" fmla="*/ 1614487 w 2062162"/>
              <a:gd name="connsiteY104" fmla="*/ 828701 h 1148669"/>
              <a:gd name="connsiteX105" fmla="*/ 1619250 w 2062162"/>
              <a:gd name="connsiteY105" fmla="*/ 838226 h 1148669"/>
              <a:gd name="connsiteX106" fmla="*/ 1621631 w 2062162"/>
              <a:gd name="connsiteY106" fmla="*/ 850132 h 1148669"/>
              <a:gd name="connsiteX107" fmla="*/ 1652587 w 2062162"/>
              <a:gd name="connsiteY107" fmla="*/ 866801 h 1148669"/>
              <a:gd name="connsiteX108" fmla="*/ 1659731 w 2062162"/>
              <a:gd name="connsiteY108" fmla="*/ 892995 h 1148669"/>
              <a:gd name="connsiteX109" fmla="*/ 1681162 w 2062162"/>
              <a:gd name="connsiteY109" fmla="*/ 900138 h 1148669"/>
              <a:gd name="connsiteX110" fmla="*/ 1695450 w 2062162"/>
              <a:gd name="connsiteY110" fmla="*/ 904901 h 1148669"/>
              <a:gd name="connsiteX111" fmla="*/ 1697831 w 2062162"/>
              <a:gd name="connsiteY111" fmla="*/ 928713 h 1148669"/>
              <a:gd name="connsiteX112" fmla="*/ 1707356 w 2062162"/>
              <a:gd name="connsiteY112" fmla="*/ 931095 h 1148669"/>
              <a:gd name="connsiteX113" fmla="*/ 1709737 w 2062162"/>
              <a:gd name="connsiteY113" fmla="*/ 938238 h 1148669"/>
              <a:gd name="connsiteX114" fmla="*/ 1726406 w 2062162"/>
              <a:gd name="connsiteY114" fmla="*/ 945382 h 1148669"/>
              <a:gd name="connsiteX115" fmla="*/ 1750218 w 2062162"/>
              <a:gd name="connsiteY115" fmla="*/ 950145 h 1148669"/>
              <a:gd name="connsiteX116" fmla="*/ 1762125 w 2062162"/>
              <a:gd name="connsiteY116" fmla="*/ 952526 h 1148669"/>
              <a:gd name="connsiteX117" fmla="*/ 1766887 w 2062162"/>
              <a:gd name="connsiteY117" fmla="*/ 959670 h 1148669"/>
              <a:gd name="connsiteX118" fmla="*/ 1769268 w 2062162"/>
              <a:gd name="connsiteY118" fmla="*/ 993007 h 1148669"/>
              <a:gd name="connsiteX119" fmla="*/ 1778793 w 2062162"/>
              <a:gd name="connsiteY119" fmla="*/ 990626 h 1148669"/>
              <a:gd name="connsiteX120" fmla="*/ 1795462 w 2062162"/>
              <a:gd name="connsiteY120" fmla="*/ 993007 h 1148669"/>
              <a:gd name="connsiteX121" fmla="*/ 1819275 w 2062162"/>
              <a:gd name="connsiteY121" fmla="*/ 995388 h 1148669"/>
              <a:gd name="connsiteX122" fmla="*/ 1821656 w 2062162"/>
              <a:gd name="connsiteY122" fmla="*/ 1014438 h 1148669"/>
              <a:gd name="connsiteX123" fmla="*/ 1864518 w 2062162"/>
              <a:gd name="connsiteY123" fmla="*/ 1016820 h 1148669"/>
              <a:gd name="connsiteX124" fmla="*/ 1888331 w 2062162"/>
              <a:gd name="connsiteY124" fmla="*/ 1028726 h 1148669"/>
              <a:gd name="connsiteX125" fmla="*/ 1902618 w 2062162"/>
              <a:gd name="connsiteY125" fmla="*/ 1038251 h 1148669"/>
              <a:gd name="connsiteX126" fmla="*/ 1924050 w 2062162"/>
              <a:gd name="connsiteY126" fmla="*/ 1045395 h 1148669"/>
              <a:gd name="connsiteX127" fmla="*/ 1931193 w 2062162"/>
              <a:gd name="connsiteY127" fmla="*/ 1047776 h 1148669"/>
              <a:gd name="connsiteX128" fmla="*/ 1938337 w 2062162"/>
              <a:gd name="connsiteY128" fmla="*/ 1052538 h 1148669"/>
              <a:gd name="connsiteX129" fmla="*/ 1950243 w 2062162"/>
              <a:gd name="connsiteY129" fmla="*/ 1062063 h 1148669"/>
              <a:gd name="connsiteX130" fmla="*/ 1955006 w 2062162"/>
              <a:gd name="connsiteY130" fmla="*/ 1069207 h 1148669"/>
              <a:gd name="connsiteX131" fmla="*/ 1962150 w 2062162"/>
              <a:gd name="connsiteY131" fmla="*/ 1073970 h 1148669"/>
              <a:gd name="connsiteX132" fmla="*/ 1974056 w 2062162"/>
              <a:gd name="connsiteY132" fmla="*/ 1085876 h 1148669"/>
              <a:gd name="connsiteX133" fmla="*/ 1978818 w 2062162"/>
              <a:gd name="connsiteY133" fmla="*/ 1093020 h 1148669"/>
              <a:gd name="connsiteX134" fmla="*/ 1993106 w 2062162"/>
              <a:gd name="connsiteY134" fmla="*/ 1097782 h 1148669"/>
              <a:gd name="connsiteX135" fmla="*/ 2000250 w 2062162"/>
              <a:gd name="connsiteY135" fmla="*/ 1100163 h 1148669"/>
              <a:gd name="connsiteX136" fmla="*/ 2007393 w 2062162"/>
              <a:gd name="connsiteY136" fmla="*/ 1104926 h 1148669"/>
              <a:gd name="connsiteX137" fmla="*/ 2045493 w 2062162"/>
              <a:gd name="connsiteY137" fmla="*/ 1109688 h 1148669"/>
              <a:gd name="connsiteX138" fmla="*/ 2050256 w 2062162"/>
              <a:gd name="connsiteY138" fmla="*/ 1138263 h 1148669"/>
              <a:gd name="connsiteX139" fmla="*/ 2052637 w 2062162"/>
              <a:gd name="connsiteY139" fmla="*/ 1147788 h 1148669"/>
              <a:gd name="connsiteX140" fmla="*/ 2062162 w 2062162"/>
              <a:gd name="connsiteY140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04962 w 2062162"/>
              <a:gd name="connsiteY102" fmla="*/ 816795 h 1148669"/>
              <a:gd name="connsiteX103" fmla="*/ 1614487 w 2062162"/>
              <a:gd name="connsiteY103" fmla="*/ 828701 h 1148669"/>
              <a:gd name="connsiteX104" fmla="*/ 1619250 w 2062162"/>
              <a:gd name="connsiteY104" fmla="*/ 838226 h 1148669"/>
              <a:gd name="connsiteX105" fmla="*/ 1621631 w 2062162"/>
              <a:gd name="connsiteY105" fmla="*/ 850132 h 1148669"/>
              <a:gd name="connsiteX106" fmla="*/ 1652587 w 2062162"/>
              <a:gd name="connsiteY106" fmla="*/ 866801 h 1148669"/>
              <a:gd name="connsiteX107" fmla="*/ 1659731 w 2062162"/>
              <a:gd name="connsiteY107" fmla="*/ 892995 h 1148669"/>
              <a:gd name="connsiteX108" fmla="*/ 1681162 w 2062162"/>
              <a:gd name="connsiteY108" fmla="*/ 900138 h 1148669"/>
              <a:gd name="connsiteX109" fmla="*/ 1695450 w 2062162"/>
              <a:gd name="connsiteY109" fmla="*/ 904901 h 1148669"/>
              <a:gd name="connsiteX110" fmla="*/ 1697831 w 2062162"/>
              <a:gd name="connsiteY110" fmla="*/ 928713 h 1148669"/>
              <a:gd name="connsiteX111" fmla="*/ 1707356 w 2062162"/>
              <a:gd name="connsiteY111" fmla="*/ 931095 h 1148669"/>
              <a:gd name="connsiteX112" fmla="*/ 1709737 w 2062162"/>
              <a:gd name="connsiteY112" fmla="*/ 938238 h 1148669"/>
              <a:gd name="connsiteX113" fmla="*/ 1726406 w 2062162"/>
              <a:gd name="connsiteY113" fmla="*/ 945382 h 1148669"/>
              <a:gd name="connsiteX114" fmla="*/ 1750218 w 2062162"/>
              <a:gd name="connsiteY114" fmla="*/ 950145 h 1148669"/>
              <a:gd name="connsiteX115" fmla="*/ 1762125 w 2062162"/>
              <a:gd name="connsiteY115" fmla="*/ 952526 h 1148669"/>
              <a:gd name="connsiteX116" fmla="*/ 1766887 w 2062162"/>
              <a:gd name="connsiteY116" fmla="*/ 959670 h 1148669"/>
              <a:gd name="connsiteX117" fmla="*/ 1769268 w 2062162"/>
              <a:gd name="connsiteY117" fmla="*/ 993007 h 1148669"/>
              <a:gd name="connsiteX118" fmla="*/ 1778793 w 2062162"/>
              <a:gd name="connsiteY118" fmla="*/ 990626 h 1148669"/>
              <a:gd name="connsiteX119" fmla="*/ 1795462 w 2062162"/>
              <a:gd name="connsiteY119" fmla="*/ 993007 h 1148669"/>
              <a:gd name="connsiteX120" fmla="*/ 1819275 w 2062162"/>
              <a:gd name="connsiteY120" fmla="*/ 995388 h 1148669"/>
              <a:gd name="connsiteX121" fmla="*/ 1821656 w 2062162"/>
              <a:gd name="connsiteY121" fmla="*/ 1014438 h 1148669"/>
              <a:gd name="connsiteX122" fmla="*/ 1864518 w 2062162"/>
              <a:gd name="connsiteY122" fmla="*/ 1016820 h 1148669"/>
              <a:gd name="connsiteX123" fmla="*/ 1888331 w 2062162"/>
              <a:gd name="connsiteY123" fmla="*/ 1028726 h 1148669"/>
              <a:gd name="connsiteX124" fmla="*/ 1902618 w 2062162"/>
              <a:gd name="connsiteY124" fmla="*/ 1038251 h 1148669"/>
              <a:gd name="connsiteX125" fmla="*/ 1924050 w 2062162"/>
              <a:gd name="connsiteY125" fmla="*/ 1045395 h 1148669"/>
              <a:gd name="connsiteX126" fmla="*/ 1931193 w 2062162"/>
              <a:gd name="connsiteY126" fmla="*/ 1047776 h 1148669"/>
              <a:gd name="connsiteX127" fmla="*/ 1938337 w 2062162"/>
              <a:gd name="connsiteY127" fmla="*/ 1052538 h 1148669"/>
              <a:gd name="connsiteX128" fmla="*/ 1950243 w 2062162"/>
              <a:gd name="connsiteY128" fmla="*/ 1062063 h 1148669"/>
              <a:gd name="connsiteX129" fmla="*/ 1955006 w 2062162"/>
              <a:gd name="connsiteY129" fmla="*/ 1069207 h 1148669"/>
              <a:gd name="connsiteX130" fmla="*/ 1962150 w 2062162"/>
              <a:gd name="connsiteY130" fmla="*/ 1073970 h 1148669"/>
              <a:gd name="connsiteX131" fmla="*/ 1974056 w 2062162"/>
              <a:gd name="connsiteY131" fmla="*/ 1085876 h 1148669"/>
              <a:gd name="connsiteX132" fmla="*/ 1978818 w 2062162"/>
              <a:gd name="connsiteY132" fmla="*/ 1093020 h 1148669"/>
              <a:gd name="connsiteX133" fmla="*/ 1993106 w 2062162"/>
              <a:gd name="connsiteY133" fmla="*/ 1097782 h 1148669"/>
              <a:gd name="connsiteX134" fmla="*/ 2000250 w 2062162"/>
              <a:gd name="connsiteY134" fmla="*/ 1100163 h 1148669"/>
              <a:gd name="connsiteX135" fmla="*/ 2007393 w 2062162"/>
              <a:gd name="connsiteY135" fmla="*/ 1104926 h 1148669"/>
              <a:gd name="connsiteX136" fmla="*/ 2045493 w 2062162"/>
              <a:gd name="connsiteY136" fmla="*/ 1109688 h 1148669"/>
              <a:gd name="connsiteX137" fmla="*/ 2050256 w 2062162"/>
              <a:gd name="connsiteY137" fmla="*/ 1138263 h 1148669"/>
              <a:gd name="connsiteX138" fmla="*/ 2052637 w 2062162"/>
              <a:gd name="connsiteY138" fmla="*/ 1147788 h 1148669"/>
              <a:gd name="connsiteX139" fmla="*/ 2062162 w 2062162"/>
              <a:gd name="connsiteY139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04962 w 2062162"/>
              <a:gd name="connsiteY102" fmla="*/ 816795 h 1148669"/>
              <a:gd name="connsiteX103" fmla="*/ 1619250 w 2062162"/>
              <a:gd name="connsiteY103" fmla="*/ 838226 h 1148669"/>
              <a:gd name="connsiteX104" fmla="*/ 1621631 w 2062162"/>
              <a:gd name="connsiteY104" fmla="*/ 850132 h 1148669"/>
              <a:gd name="connsiteX105" fmla="*/ 1652587 w 2062162"/>
              <a:gd name="connsiteY105" fmla="*/ 866801 h 1148669"/>
              <a:gd name="connsiteX106" fmla="*/ 1659731 w 2062162"/>
              <a:gd name="connsiteY106" fmla="*/ 892995 h 1148669"/>
              <a:gd name="connsiteX107" fmla="*/ 1681162 w 2062162"/>
              <a:gd name="connsiteY107" fmla="*/ 900138 h 1148669"/>
              <a:gd name="connsiteX108" fmla="*/ 1695450 w 2062162"/>
              <a:gd name="connsiteY108" fmla="*/ 904901 h 1148669"/>
              <a:gd name="connsiteX109" fmla="*/ 1697831 w 2062162"/>
              <a:gd name="connsiteY109" fmla="*/ 928713 h 1148669"/>
              <a:gd name="connsiteX110" fmla="*/ 1707356 w 2062162"/>
              <a:gd name="connsiteY110" fmla="*/ 931095 h 1148669"/>
              <a:gd name="connsiteX111" fmla="*/ 1709737 w 2062162"/>
              <a:gd name="connsiteY111" fmla="*/ 938238 h 1148669"/>
              <a:gd name="connsiteX112" fmla="*/ 1726406 w 2062162"/>
              <a:gd name="connsiteY112" fmla="*/ 945382 h 1148669"/>
              <a:gd name="connsiteX113" fmla="*/ 1750218 w 2062162"/>
              <a:gd name="connsiteY113" fmla="*/ 950145 h 1148669"/>
              <a:gd name="connsiteX114" fmla="*/ 1762125 w 2062162"/>
              <a:gd name="connsiteY114" fmla="*/ 952526 h 1148669"/>
              <a:gd name="connsiteX115" fmla="*/ 1766887 w 2062162"/>
              <a:gd name="connsiteY115" fmla="*/ 959670 h 1148669"/>
              <a:gd name="connsiteX116" fmla="*/ 1769268 w 2062162"/>
              <a:gd name="connsiteY116" fmla="*/ 993007 h 1148669"/>
              <a:gd name="connsiteX117" fmla="*/ 1778793 w 2062162"/>
              <a:gd name="connsiteY117" fmla="*/ 990626 h 1148669"/>
              <a:gd name="connsiteX118" fmla="*/ 1795462 w 2062162"/>
              <a:gd name="connsiteY118" fmla="*/ 993007 h 1148669"/>
              <a:gd name="connsiteX119" fmla="*/ 1819275 w 2062162"/>
              <a:gd name="connsiteY119" fmla="*/ 995388 h 1148669"/>
              <a:gd name="connsiteX120" fmla="*/ 1821656 w 2062162"/>
              <a:gd name="connsiteY120" fmla="*/ 1014438 h 1148669"/>
              <a:gd name="connsiteX121" fmla="*/ 1864518 w 2062162"/>
              <a:gd name="connsiteY121" fmla="*/ 1016820 h 1148669"/>
              <a:gd name="connsiteX122" fmla="*/ 1888331 w 2062162"/>
              <a:gd name="connsiteY122" fmla="*/ 1028726 h 1148669"/>
              <a:gd name="connsiteX123" fmla="*/ 1902618 w 2062162"/>
              <a:gd name="connsiteY123" fmla="*/ 1038251 h 1148669"/>
              <a:gd name="connsiteX124" fmla="*/ 1924050 w 2062162"/>
              <a:gd name="connsiteY124" fmla="*/ 1045395 h 1148669"/>
              <a:gd name="connsiteX125" fmla="*/ 1931193 w 2062162"/>
              <a:gd name="connsiteY125" fmla="*/ 1047776 h 1148669"/>
              <a:gd name="connsiteX126" fmla="*/ 1938337 w 2062162"/>
              <a:gd name="connsiteY126" fmla="*/ 1052538 h 1148669"/>
              <a:gd name="connsiteX127" fmla="*/ 1950243 w 2062162"/>
              <a:gd name="connsiteY127" fmla="*/ 1062063 h 1148669"/>
              <a:gd name="connsiteX128" fmla="*/ 1955006 w 2062162"/>
              <a:gd name="connsiteY128" fmla="*/ 1069207 h 1148669"/>
              <a:gd name="connsiteX129" fmla="*/ 1962150 w 2062162"/>
              <a:gd name="connsiteY129" fmla="*/ 1073970 h 1148669"/>
              <a:gd name="connsiteX130" fmla="*/ 1974056 w 2062162"/>
              <a:gd name="connsiteY130" fmla="*/ 1085876 h 1148669"/>
              <a:gd name="connsiteX131" fmla="*/ 1978818 w 2062162"/>
              <a:gd name="connsiteY131" fmla="*/ 1093020 h 1148669"/>
              <a:gd name="connsiteX132" fmla="*/ 1993106 w 2062162"/>
              <a:gd name="connsiteY132" fmla="*/ 1097782 h 1148669"/>
              <a:gd name="connsiteX133" fmla="*/ 2000250 w 2062162"/>
              <a:gd name="connsiteY133" fmla="*/ 1100163 h 1148669"/>
              <a:gd name="connsiteX134" fmla="*/ 2007393 w 2062162"/>
              <a:gd name="connsiteY134" fmla="*/ 1104926 h 1148669"/>
              <a:gd name="connsiteX135" fmla="*/ 2045493 w 2062162"/>
              <a:gd name="connsiteY135" fmla="*/ 1109688 h 1148669"/>
              <a:gd name="connsiteX136" fmla="*/ 2050256 w 2062162"/>
              <a:gd name="connsiteY136" fmla="*/ 1138263 h 1148669"/>
              <a:gd name="connsiteX137" fmla="*/ 2052637 w 2062162"/>
              <a:gd name="connsiteY137" fmla="*/ 1147788 h 1148669"/>
              <a:gd name="connsiteX138" fmla="*/ 2062162 w 2062162"/>
              <a:gd name="connsiteY138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04962 w 2062162"/>
              <a:gd name="connsiteY102" fmla="*/ 816795 h 1148669"/>
              <a:gd name="connsiteX103" fmla="*/ 1621631 w 2062162"/>
              <a:gd name="connsiteY103" fmla="*/ 850132 h 1148669"/>
              <a:gd name="connsiteX104" fmla="*/ 1652587 w 2062162"/>
              <a:gd name="connsiteY104" fmla="*/ 866801 h 1148669"/>
              <a:gd name="connsiteX105" fmla="*/ 1659731 w 2062162"/>
              <a:gd name="connsiteY105" fmla="*/ 892995 h 1148669"/>
              <a:gd name="connsiteX106" fmla="*/ 1681162 w 2062162"/>
              <a:gd name="connsiteY106" fmla="*/ 900138 h 1148669"/>
              <a:gd name="connsiteX107" fmla="*/ 1695450 w 2062162"/>
              <a:gd name="connsiteY107" fmla="*/ 904901 h 1148669"/>
              <a:gd name="connsiteX108" fmla="*/ 1697831 w 2062162"/>
              <a:gd name="connsiteY108" fmla="*/ 928713 h 1148669"/>
              <a:gd name="connsiteX109" fmla="*/ 1707356 w 2062162"/>
              <a:gd name="connsiteY109" fmla="*/ 931095 h 1148669"/>
              <a:gd name="connsiteX110" fmla="*/ 1709737 w 2062162"/>
              <a:gd name="connsiteY110" fmla="*/ 938238 h 1148669"/>
              <a:gd name="connsiteX111" fmla="*/ 1726406 w 2062162"/>
              <a:gd name="connsiteY111" fmla="*/ 945382 h 1148669"/>
              <a:gd name="connsiteX112" fmla="*/ 1750218 w 2062162"/>
              <a:gd name="connsiteY112" fmla="*/ 950145 h 1148669"/>
              <a:gd name="connsiteX113" fmla="*/ 1762125 w 2062162"/>
              <a:gd name="connsiteY113" fmla="*/ 952526 h 1148669"/>
              <a:gd name="connsiteX114" fmla="*/ 1766887 w 2062162"/>
              <a:gd name="connsiteY114" fmla="*/ 959670 h 1148669"/>
              <a:gd name="connsiteX115" fmla="*/ 1769268 w 2062162"/>
              <a:gd name="connsiteY115" fmla="*/ 993007 h 1148669"/>
              <a:gd name="connsiteX116" fmla="*/ 1778793 w 2062162"/>
              <a:gd name="connsiteY116" fmla="*/ 990626 h 1148669"/>
              <a:gd name="connsiteX117" fmla="*/ 1795462 w 2062162"/>
              <a:gd name="connsiteY117" fmla="*/ 993007 h 1148669"/>
              <a:gd name="connsiteX118" fmla="*/ 1819275 w 2062162"/>
              <a:gd name="connsiteY118" fmla="*/ 995388 h 1148669"/>
              <a:gd name="connsiteX119" fmla="*/ 1821656 w 2062162"/>
              <a:gd name="connsiteY119" fmla="*/ 1014438 h 1148669"/>
              <a:gd name="connsiteX120" fmla="*/ 1864518 w 2062162"/>
              <a:gd name="connsiteY120" fmla="*/ 1016820 h 1148669"/>
              <a:gd name="connsiteX121" fmla="*/ 1888331 w 2062162"/>
              <a:gd name="connsiteY121" fmla="*/ 1028726 h 1148669"/>
              <a:gd name="connsiteX122" fmla="*/ 1902618 w 2062162"/>
              <a:gd name="connsiteY122" fmla="*/ 1038251 h 1148669"/>
              <a:gd name="connsiteX123" fmla="*/ 1924050 w 2062162"/>
              <a:gd name="connsiteY123" fmla="*/ 1045395 h 1148669"/>
              <a:gd name="connsiteX124" fmla="*/ 1931193 w 2062162"/>
              <a:gd name="connsiteY124" fmla="*/ 1047776 h 1148669"/>
              <a:gd name="connsiteX125" fmla="*/ 1938337 w 2062162"/>
              <a:gd name="connsiteY125" fmla="*/ 1052538 h 1148669"/>
              <a:gd name="connsiteX126" fmla="*/ 1950243 w 2062162"/>
              <a:gd name="connsiteY126" fmla="*/ 1062063 h 1148669"/>
              <a:gd name="connsiteX127" fmla="*/ 1955006 w 2062162"/>
              <a:gd name="connsiteY127" fmla="*/ 1069207 h 1148669"/>
              <a:gd name="connsiteX128" fmla="*/ 1962150 w 2062162"/>
              <a:gd name="connsiteY128" fmla="*/ 1073970 h 1148669"/>
              <a:gd name="connsiteX129" fmla="*/ 1974056 w 2062162"/>
              <a:gd name="connsiteY129" fmla="*/ 1085876 h 1148669"/>
              <a:gd name="connsiteX130" fmla="*/ 1978818 w 2062162"/>
              <a:gd name="connsiteY130" fmla="*/ 1093020 h 1148669"/>
              <a:gd name="connsiteX131" fmla="*/ 1993106 w 2062162"/>
              <a:gd name="connsiteY131" fmla="*/ 1097782 h 1148669"/>
              <a:gd name="connsiteX132" fmla="*/ 2000250 w 2062162"/>
              <a:gd name="connsiteY132" fmla="*/ 1100163 h 1148669"/>
              <a:gd name="connsiteX133" fmla="*/ 2007393 w 2062162"/>
              <a:gd name="connsiteY133" fmla="*/ 1104926 h 1148669"/>
              <a:gd name="connsiteX134" fmla="*/ 2045493 w 2062162"/>
              <a:gd name="connsiteY134" fmla="*/ 1109688 h 1148669"/>
              <a:gd name="connsiteX135" fmla="*/ 2050256 w 2062162"/>
              <a:gd name="connsiteY135" fmla="*/ 1138263 h 1148669"/>
              <a:gd name="connsiteX136" fmla="*/ 2052637 w 2062162"/>
              <a:gd name="connsiteY136" fmla="*/ 1147788 h 1148669"/>
              <a:gd name="connsiteX137" fmla="*/ 2062162 w 2062162"/>
              <a:gd name="connsiteY137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04962 w 2062162"/>
              <a:gd name="connsiteY102" fmla="*/ 816795 h 1148669"/>
              <a:gd name="connsiteX103" fmla="*/ 1621631 w 2062162"/>
              <a:gd name="connsiteY103" fmla="*/ 850132 h 1148669"/>
              <a:gd name="connsiteX104" fmla="*/ 1652587 w 2062162"/>
              <a:gd name="connsiteY104" fmla="*/ 866801 h 1148669"/>
              <a:gd name="connsiteX105" fmla="*/ 1659731 w 2062162"/>
              <a:gd name="connsiteY105" fmla="*/ 892995 h 1148669"/>
              <a:gd name="connsiteX106" fmla="*/ 1681162 w 2062162"/>
              <a:gd name="connsiteY106" fmla="*/ 900138 h 1148669"/>
              <a:gd name="connsiteX107" fmla="*/ 1695450 w 2062162"/>
              <a:gd name="connsiteY107" fmla="*/ 904901 h 1148669"/>
              <a:gd name="connsiteX108" fmla="*/ 1697831 w 2062162"/>
              <a:gd name="connsiteY108" fmla="*/ 928713 h 1148669"/>
              <a:gd name="connsiteX109" fmla="*/ 1707356 w 2062162"/>
              <a:gd name="connsiteY109" fmla="*/ 931095 h 1148669"/>
              <a:gd name="connsiteX110" fmla="*/ 1709737 w 2062162"/>
              <a:gd name="connsiteY110" fmla="*/ 938238 h 1148669"/>
              <a:gd name="connsiteX111" fmla="*/ 1726406 w 2062162"/>
              <a:gd name="connsiteY111" fmla="*/ 945382 h 1148669"/>
              <a:gd name="connsiteX112" fmla="*/ 1750218 w 2062162"/>
              <a:gd name="connsiteY112" fmla="*/ 950145 h 1148669"/>
              <a:gd name="connsiteX113" fmla="*/ 1762125 w 2062162"/>
              <a:gd name="connsiteY113" fmla="*/ 952526 h 1148669"/>
              <a:gd name="connsiteX114" fmla="*/ 1766887 w 2062162"/>
              <a:gd name="connsiteY114" fmla="*/ 959670 h 1148669"/>
              <a:gd name="connsiteX115" fmla="*/ 1769268 w 2062162"/>
              <a:gd name="connsiteY115" fmla="*/ 993007 h 1148669"/>
              <a:gd name="connsiteX116" fmla="*/ 1778793 w 2062162"/>
              <a:gd name="connsiteY116" fmla="*/ 990626 h 1148669"/>
              <a:gd name="connsiteX117" fmla="*/ 1795462 w 2062162"/>
              <a:gd name="connsiteY117" fmla="*/ 993007 h 1148669"/>
              <a:gd name="connsiteX118" fmla="*/ 1819275 w 2062162"/>
              <a:gd name="connsiteY118" fmla="*/ 995388 h 1148669"/>
              <a:gd name="connsiteX119" fmla="*/ 1821656 w 2062162"/>
              <a:gd name="connsiteY119" fmla="*/ 1014438 h 1148669"/>
              <a:gd name="connsiteX120" fmla="*/ 1864518 w 2062162"/>
              <a:gd name="connsiteY120" fmla="*/ 1016820 h 1148669"/>
              <a:gd name="connsiteX121" fmla="*/ 1888331 w 2062162"/>
              <a:gd name="connsiteY121" fmla="*/ 1028726 h 1148669"/>
              <a:gd name="connsiteX122" fmla="*/ 1902618 w 2062162"/>
              <a:gd name="connsiteY122" fmla="*/ 1038251 h 1148669"/>
              <a:gd name="connsiteX123" fmla="*/ 1924050 w 2062162"/>
              <a:gd name="connsiteY123" fmla="*/ 1045395 h 1148669"/>
              <a:gd name="connsiteX124" fmla="*/ 1931193 w 2062162"/>
              <a:gd name="connsiteY124" fmla="*/ 1047776 h 1148669"/>
              <a:gd name="connsiteX125" fmla="*/ 1938337 w 2062162"/>
              <a:gd name="connsiteY125" fmla="*/ 1052538 h 1148669"/>
              <a:gd name="connsiteX126" fmla="*/ 1950243 w 2062162"/>
              <a:gd name="connsiteY126" fmla="*/ 1062063 h 1148669"/>
              <a:gd name="connsiteX127" fmla="*/ 1955006 w 2062162"/>
              <a:gd name="connsiteY127" fmla="*/ 1069207 h 1148669"/>
              <a:gd name="connsiteX128" fmla="*/ 1962150 w 2062162"/>
              <a:gd name="connsiteY128" fmla="*/ 1073970 h 1148669"/>
              <a:gd name="connsiteX129" fmla="*/ 1974056 w 2062162"/>
              <a:gd name="connsiteY129" fmla="*/ 1085876 h 1148669"/>
              <a:gd name="connsiteX130" fmla="*/ 1978818 w 2062162"/>
              <a:gd name="connsiteY130" fmla="*/ 1093020 h 1148669"/>
              <a:gd name="connsiteX131" fmla="*/ 1993106 w 2062162"/>
              <a:gd name="connsiteY131" fmla="*/ 1097782 h 1148669"/>
              <a:gd name="connsiteX132" fmla="*/ 2000250 w 2062162"/>
              <a:gd name="connsiteY132" fmla="*/ 1100163 h 1148669"/>
              <a:gd name="connsiteX133" fmla="*/ 2007393 w 2062162"/>
              <a:gd name="connsiteY133" fmla="*/ 1104926 h 1148669"/>
              <a:gd name="connsiteX134" fmla="*/ 2045493 w 2062162"/>
              <a:gd name="connsiteY134" fmla="*/ 1109688 h 1148669"/>
              <a:gd name="connsiteX135" fmla="*/ 2050256 w 2062162"/>
              <a:gd name="connsiteY135" fmla="*/ 1138263 h 1148669"/>
              <a:gd name="connsiteX136" fmla="*/ 2052637 w 2062162"/>
              <a:gd name="connsiteY136" fmla="*/ 1147788 h 1148669"/>
              <a:gd name="connsiteX137" fmla="*/ 2062162 w 2062162"/>
              <a:gd name="connsiteY137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14487 w 2062162"/>
              <a:gd name="connsiteY102" fmla="*/ 816795 h 1148669"/>
              <a:gd name="connsiteX103" fmla="*/ 1621631 w 2062162"/>
              <a:gd name="connsiteY103" fmla="*/ 850132 h 1148669"/>
              <a:gd name="connsiteX104" fmla="*/ 1652587 w 2062162"/>
              <a:gd name="connsiteY104" fmla="*/ 866801 h 1148669"/>
              <a:gd name="connsiteX105" fmla="*/ 1659731 w 2062162"/>
              <a:gd name="connsiteY105" fmla="*/ 892995 h 1148669"/>
              <a:gd name="connsiteX106" fmla="*/ 1681162 w 2062162"/>
              <a:gd name="connsiteY106" fmla="*/ 900138 h 1148669"/>
              <a:gd name="connsiteX107" fmla="*/ 1695450 w 2062162"/>
              <a:gd name="connsiteY107" fmla="*/ 904901 h 1148669"/>
              <a:gd name="connsiteX108" fmla="*/ 1697831 w 2062162"/>
              <a:gd name="connsiteY108" fmla="*/ 928713 h 1148669"/>
              <a:gd name="connsiteX109" fmla="*/ 1707356 w 2062162"/>
              <a:gd name="connsiteY109" fmla="*/ 931095 h 1148669"/>
              <a:gd name="connsiteX110" fmla="*/ 1709737 w 2062162"/>
              <a:gd name="connsiteY110" fmla="*/ 938238 h 1148669"/>
              <a:gd name="connsiteX111" fmla="*/ 1726406 w 2062162"/>
              <a:gd name="connsiteY111" fmla="*/ 945382 h 1148669"/>
              <a:gd name="connsiteX112" fmla="*/ 1750218 w 2062162"/>
              <a:gd name="connsiteY112" fmla="*/ 950145 h 1148669"/>
              <a:gd name="connsiteX113" fmla="*/ 1762125 w 2062162"/>
              <a:gd name="connsiteY113" fmla="*/ 952526 h 1148669"/>
              <a:gd name="connsiteX114" fmla="*/ 1766887 w 2062162"/>
              <a:gd name="connsiteY114" fmla="*/ 959670 h 1148669"/>
              <a:gd name="connsiteX115" fmla="*/ 1769268 w 2062162"/>
              <a:gd name="connsiteY115" fmla="*/ 993007 h 1148669"/>
              <a:gd name="connsiteX116" fmla="*/ 1778793 w 2062162"/>
              <a:gd name="connsiteY116" fmla="*/ 990626 h 1148669"/>
              <a:gd name="connsiteX117" fmla="*/ 1795462 w 2062162"/>
              <a:gd name="connsiteY117" fmla="*/ 993007 h 1148669"/>
              <a:gd name="connsiteX118" fmla="*/ 1819275 w 2062162"/>
              <a:gd name="connsiteY118" fmla="*/ 995388 h 1148669"/>
              <a:gd name="connsiteX119" fmla="*/ 1821656 w 2062162"/>
              <a:gd name="connsiteY119" fmla="*/ 1014438 h 1148669"/>
              <a:gd name="connsiteX120" fmla="*/ 1864518 w 2062162"/>
              <a:gd name="connsiteY120" fmla="*/ 1016820 h 1148669"/>
              <a:gd name="connsiteX121" fmla="*/ 1888331 w 2062162"/>
              <a:gd name="connsiteY121" fmla="*/ 1028726 h 1148669"/>
              <a:gd name="connsiteX122" fmla="*/ 1902618 w 2062162"/>
              <a:gd name="connsiteY122" fmla="*/ 1038251 h 1148669"/>
              <a:gd name="connsiteX123" fmla="*/ 1924050 w 2062162"/>
              <a:gd name="connsiteY123" fmla="*/ 1045395 h 1148669"/>
              <a:gd name="connsiteX124" fmla="*/ 1931193 w 2062162"/>
              <a:gd name="connsiteY124" fmla="*/ 1047776 h 1148669"/>
              <a:gd name="connsiteX125" fmla="*/ 1938337 w 2062162"/>
              <a:gd name="connsiteY125" fmla="*/ 1052538 h 1148669"/>
              <a:gd name="connsiteX126" fmla="*/ 1950243 w 2062162"/>
              <a:gd name="connsiteY126" fmla="*/ 1062063 h 1148669"/>
              <a:gd name="connsiteX127" fmla="*/ 1955006 w 2062162"/>
              <a:gd name="connsiteY127" fmla="*/ 1069207 h 1148669"/>
              <a:gd name="connsiteX128" fmla="*/ 1962150 w 2062162"/>
              <a:gd name="connsiteY128" fmla="*/ 1073970 h 1148669"/>
              <a:gd name="connsiteX129" fmla="*/ 1974056 w 2062162"/>
              <a:gd name="connsiteY129" fmla="*/ 1085876 h 1148669"/>
              <a:gd name="connsiteX130" fmla="*/ 1978818 w 2062162"/>
              <a:gd name="connsiteY130" fmla="*/ 1093020 h 1148669"/>
              <a:gd name="connsiteX131" fmla="*/ 1993106 w 2062162"/>
              <a:gd name="connsiteY131" fmla="*/ 1097782 h 1148669"/>
              <a:gd name="connsiteX132" fmla="*/ 2000250 w 2062162"/>
              <a:gd name="connsiteY132" fmla="*/ 1100163 h 1148669"/>
              <a:gd name="connsiteX133" fmla="*/ 2007393 w 2062162"/>
              <a:gd name="connsiteY133" fmla="*/ 1104926 h 1148669"/>
              <a:gd name="connsiteX134" fmla="*/ 2045493 w 2062162"/>
              <a:gd name="connsiteY134" fmla="*/ 1109688 h 1148669"/>
              <a:gd name="connsiteX135" fmla="*/ 2050256 w 2062162"/>
              <a:gd name="connsiteY135" fmla="*/ 1138263 h 1148669"/>
              <a:gd name="connsiteX136" fmla="*/ 2052637 w 2062162"/>
              <a:gd name="connsiteY136" fmla="*/ 1147788 h 1148669"/>
              <a:gd name="connsiteX137" fmla="*/ 2062162 w 2062162"/>
              <a:gd name="connsiteY137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14487 w 2062162"/>
              <a:gd name="connsiteY102" fmla="*/ 816795 h 1148669"/>
              <a:gd name="connsiteX103" fmla="*/ 1621631 w 2062162"/>
              <a:gd name="connsiteY103" fmla="*/ 850132 h 1148669"/>
              <a:gd name="connsiteX104" fmla="*/ 1652587 w 2062162"/>
              <a:gd name="connsiteY104" fmla="*/ 866801 h 1148669"/>
              <a:gd name="connsiteX105" fmla="*/ 1659731 w 2062162"/>
              <a:gd name="connsiteY105" fmla="*/ 892995 h 1148669"/>
              <a:gd name="connsiteX106" fmla="*/ 1681162 w 2062162"/>
              <a:gd name="connsiteY106" fmla="*/ 900138 h 1148669"/>
              <a:gd name="connsiteX107" fmla="*/ 1695450 w 2062162"/>
              <a:gd name="connsiteY107" fmla="*/ 904901 h 1148669"/>
              <a:gd name="connsiteX108" fmla="*/ 1697831 w 2062162"/>
              <a:gd name="connsiteY108" fmla="*/ 928713 h 1148669"/>
              <a:gd name="connsiteX109" fmla="*/ 1707356 w 2062162"/>
              <a:gd name="connsiteY109" fmla="*/ 931095 h 1148669"/>
              <a:gd name="connsiteX110" fmla="*/ 1709737 w 2062162"/>
              <a:gd name="connsiteY110" fmla="*/ 938238 h 1148669"/>
              <a:gd name="connsiteX111" fmla="*/ 1726406 w 2062162"/>
              <a:gd name="connsiteY111" fmla="*/ 945382 h 1148669"/>
              <a:gd name="connsiteX112" fmla="*/ 1750218 w 2062162"/>
              <a:gd name="connsiteY112" fmla="*/ 950145 h 1148669"/>
              <a:gd name="connsiteX113" fmla="*/ 1762125 w 2062162"/>
              <a:gd name="connsiteY113" fmla="*/ 952526 h 1148669"/>
              <a:gd name="connsiteX114" fmla="*/ 1766887 w 2062162"/>
              <a:gd name="connsiteY114" fmla="*/ 959670 h 1148669"/>
              <a:gd name="connsiteX115" fmla="*/ 1769268 w 2062162"/>
              <a:gd name="connsiteY115" fmla="*/ 993007 h 1148669"/>
              <a:gd name="connsiteX116" fmla="*/ 1778793 w 2062162"/>
              <a:gd name="connsiteY116" fmla="*/ 990626 h 1148669"/>
              <a:gd name="connsiteX117" fmla="*/ 1795462 w 2062162"/>
              <a:gd name="connsiteY117" fmla="*/ 993007 h 1148669"/>
              <a:gd name="connsiteX118" fmla="*/ 1819275 w 2062162"/>
              <a:gd name="connsiteY118" fmla="*/ 995388 h 1148669"/>
              <a:gd name="connsiteX119" fmla="*/ 1821656 w 2062162"/>
              <a:gd name="connsiteY119" fmla="*/ 1014438 h 1148669"/>
              <a:gd name="connsiteX120" fmla="*/ 1864518 w 2062162"/>
              <a:gd name="connsiteY120" fmla="*/ 1016820 h 1148669"/>
              <a:gd name="connsiteX121" fmla="*/ 1888331 w 2062162"/>
              <a:gd name="connsiteY121" fmla="*/ 1028726 h 1148669"/>
              <a:gd name="connsiteX122" fmla="*/ 1902618 w 2062162"/>
              <a:gd name="connsiteY122" fmla="*/ 1038251 h 1148669"/>
              <a:gd name="connsiteX123" fmla="*/ 1924050 w 2062162"/>
              <a:gd name="connsiteY123" fmla="*/ 1045395 h 1148669"/>
              <a:gd name="connsiteX124" fmla="*/ 1931193 w 2062162"/>
              <a:gd name="connsiteY124" fmla="*/ 1047776 h 1148669"/>
              <a:gd name="connsiteX125" fmla="*/ 1938337 w 2062162"/>
              <a:gd name="connsiteY125" fmla="*/ 1052538 h 1148669"/>
              <a:gd name="connsiteX126" fmla="*/ 1950243 w 2062162"/>
              <a:gd name="connsiteY126" fmla="*/ 1062063 h 1148669"/>
              <a:gd name="connsiteX127" fmla="*/ 1955006 w 2062162"/>
              <a:gd name="connsiteY127" fmla="*/ 1069207 h 1148669"/>
              <a:gd name="connsiteX128" fmla="*/ 1962150 w 2062162"/>
              <a:gd name="connsiteY128" fmla="*/ 1073970 h 1148669"/>
              <a:gd name="connsiteX129" fmla="*/ 1974056 w 2062162"/>
              <a:gd name="connsiteY129" fmla="*/ 1085876 h 1148669"/>
              <a:gd name="connsiteX130" fmla="*/ 1978818 w 2062162"/>
              <a:gd name="connsiteY130" fmla="*/ 1093020 h 1148669"/>
              <a:gd name="connsiteX131" fmla="*/ 1993106 w 2062162"/>
              <a:gd name="connsiteY131" fmla="*/ 1097782 h 1148669"/>
              <a:gd name="connsiteX132" fmla="*/ 2000250 w 2062162"/>
              <a:gd name="connsiteY132" fmla="*/ 1100163 h 1148669"/>
              <a:gd name="connsiteX133" fmla="*/ 2007393 w 2062162"/>
              <a:gd name="connsiteY133" fmla="*/ 1104926 h 1148669"/>
              <a:gd name="connsiteX134" fmla="*/ 2045493 w 2062162"/>
              <a:gd name="connsiteY134" fmla="*/ 1109688 h 1148669"/>
              <a:gd name="connsiteX135" fmla="*/ 2050256 w 2062162"/>
              <a:gd name="connsiteY135" fmla="*/ 1138263 h 1148669"/>
              <a:gd name="connsiteX136" fmla="*/ 2052637 w 2062162"/>
              <a:gd name="connsiteY136" fmla="*/ 1147788 h 1148669"/>
              <a:gd name="connsiteX137" fmla="*/ 2062162 w 2062162"/>
              <a:gd name="connsiteY137" fmla="*/ 1147788 h 1148669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95450 w 2076450"/>
              <a:gd name="connsiteY107" fmla="*/ 904901 h 1157313"/>
              <a:gd name="connsiteX108" fmla="*/ 1697831 w 2076450"/>
              <a:gd name="connsiteY108" fmla="*/ 928713 h 1157313"/>
              <a:gd name="connsiteX109" fmla="*/ 1707356 w 2076450"/>
              <a:gd name="connsiteY109" fmla="*/ 931095 h 1157313"/>
              <a:gd name="connsiteX110" fmla="*/ 1709737 w 2076450"/>
              <a:gd name="connsiteY110" fmla="*/ 938238 h 1157313"/>
              <a:gd name="connsiteX111" fmla="*/ 1726406 w 2076450"/>
              <a:gd name="connsiteY111" fmla="*/ 945382 h 1157313"/>
              <a:gd name="connsiteX112" fmla="*/ 1750218 w 2076450"/>
              <a:gd name="connsiteY112" fmla="*/ 950145 h 1157313"/>
              <a:gd name="connsiteX113" fmla="*/ 1762125 w 2076450"/>
              <a:gd name="connsiteY113" fmla="*/ 952526 h 1157313"/>
              <a:gd name="connsiteX114" fmla="*/ 1766887 w 2076450"/>
              <a:gd name="connsiteY114" fmla="*/ 959670 h 1157313"/>
              <a:gd name="connsiteX115" fmla="*/ 1769268 w 2076450"/>
              <a:gd name="connsiteY115" fmla="*/ 993007 h 1157313"/>
              <a:gd name="connsiteX116" fmla="*/ 1778793 w 2076450"/>
              <a:gd name="connsiteY116" fmla="*/ 990626 h 1157313"/>
              <a:gd name="connsiteX117" fmla="*/ 1795462 w 2076450"/>
              <a:gd name="connsiteY117" fmla="*/ 993007 h 1157313"/>
              <a:gd name="connsiteX118" fmla="*/ 1819275 w 2076450"/>
              <a:gd name="connsiteY118" fmla="*/ 995388 h 1157313"/>
              <a:gd name="connsiteX119" fmla="*/ 1821656 w 2076450"/>
              <a:gd name="connsiteY119" fmla="*/ 1014438 h 1157313"/>
              <a:gd name="connsiteX120" fmla="*/ 1864518 w 2076450"/>
              <a:gd name="connsiteY120" fmla="*/ 1016820 h 1157313"/>
              <a:gd name="connsiteX121" fmla="*/ 1888331 w 2076450"/>
              <a:gd name="connsiteY121" fmla="*/ 1028726 h 1157313"/>
              <a:gd name="connsiteX122" fmla="*/ 1902618 w 2076450"/>
              <a:gd name="connsiteY122" fmla="*/ 1038251 h 1157313"/>
              <a:gd name="connsiteX123" fmla="*/ 1924050 w 2076450"/>
              <a:gd name="connsiteY123" fmla="*/ 1045395 h 1157313"/>
              <a:gd name="connsiteX124" fmla="*/ 1931193 w 2076450"/>
              <a:gd name="connsiteY124" fmla="*/ 1047776 h 1157313"/>
              <a:gd name="connsiteX125" fmla="*/ 1938337 w 2076450"/>
              <a:gd name="connsiteY125" fmla="*/ 1052538 h 1157313"/>
              <a:gd name="connsiteX126" fmla="*/ 1950243 w 2076450"/>
              <a:gd name="connsiteY126" fmla="*/ 1062063 h 1157313"/>
              <a:gd name="connsiteX127" fmla="*/ 1955006 w 2076450"/>
              <a:gd name="connsiteY127" fmla="*/ 1069207 h 1157313"/>
              <a:gd name="connsiteX128" fmla="*/ 1962150 w 2076450"/>
              <a:gd name="connsiteY128" fmla="*/ 1073970 h 1157313"/>
              <a:gd name="connsiteX129" fmla="*/ 1974056 w 2076450"/>
              <a:gd name="connsiteY129" fmla="*/ 1085876 h 1157313"/>
              <a:gd name="connsiteX130" fmla="*/ 1978818 w 2076450"/>
              <a:gd name="connsiteY130" fmla="*/ 1093020 h 1157313"/>
              <a:gd name="connsiteX131" fmla="*/ 1993106 w 2076450"/>
              <a:gd name="connsiteY131" fmla="*/ 1097782 h 1157313"/>
              <a:gd name="connsiteX132" fmla="*/ 2000250 w 2076450"/>
              <a:gd name="connsiteY132" fmla="*/ 1100163 h 1157313"/>
              <a:gd name="connsiteX133" fmla="*/ 2007393 w 2076450"/>
              <a:gd name="connsiteY133" fmla="*/ 1104926 h 1157313"/>
              <a:gd name="connsiteX134" fmla="*/ 2045493 w 2076450"/>
              <a:gd name="connsiteY134" fmla="*/ 1109688 h 1157313"/>
              <a:gd name="connsiteX135" fmla="*/ 2050256 w 2076450"/>
              <a:gd name="connsiteY135" fmla="*/ 1138263 h 1157313"/>
              <a:gd name="connsiteX136" fmla="*/ 2052637 w 2076450"/>
              <a:gd name="connsiteY136" fmla="*/ 1147788 h 1157313"/>
              <a:gd name="connsiteX137" fmla="*/ 2076450 w 2076450"/>
              <a:gd name="connsiteY137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95450 w 2076450"/>
              <a:gd name="connsiteY107" fmla="*/ 904901 h 1157313"/>
              <a:gd name="connsiteX108" fmla="*/ 1688306 w 2076450"/>
              <a:gd name="connsiteY108" fmla="*/ 928713 h 1157313"/>
              <a:gd name="connsiteX109" fmla="*/ 1707356 w 2076450"/>
              <a:gd name="connsiteY109" fmla="*/ 931095 h 1157313"/>
              <a:gd name="connsiteX110" fmla="*/ 1709737 w 2076450"/>
              <a:gd name="connsiteY110" fmla="*/ 938238 h 1157313"/>
              <a:gd name="connsiteX111" fmla="*/ 1726406 w 2076450"/>
              <a:gd name="connsiteY111" fmla="*/ 945382 h 1157313"/>
              <a:gd name="connsiteX112" fmla="*/ 1750218 w 2076450"/>
              <a:gd name="connsiteY112" fmla="*/ 950145 h 1157313"/>
              <a:gd name="connsiteX113" fmla="*/ 1762125 w 2076450"/>
              <a:gd name="connsiteY113" fmla="*/ 952526 h 1157313"/>
              <a:gd name="connsiteX114" fmla="*/ 1766887 w 2076450"/>
              <a:gd name="connsiteY114" fmla="*/ 959670 h 1157313"/>
              <a:gd name="connsiteX115" fmla="*/ 1769268 w 2076450"/>
              <a:gd name="connsiteY115" fmla="*/ 993007 h 1157313"/>
              <a:gd name="connsiteX116" fmla="*/ 1778793 w 2076450"/>
              <a:gd name="connsiteY116" fmla="*/ 990626 h 1157313"/>
              <a:gd name="connsiteX117" fmla="*/ 1795462 w 2076450"/>
              <a:gd name="connsiteY117" fmla="*/ 993007 h 1157313"/>
              <a:gd name="connsiteX118" fmla="*/ 1819275 w 2076450"/>
              <a:gd name="connsiteY118" fmla="*/ 995388 h 1157313"/>
              <a:gd name="connsiteX119" fmla="*/ 1821656 w 2076450"/>
              <a:gd name="connsiteY119" fmla="*/ 1014438 h 1157313"/>
              <a:gd name="connsiteX120" fmla="*/ 1864518 w 2076450"/>
              <a:gd name="connsiteY120" fmla="*/ 1016820 h 1157313"/>
              <a:gd name="connsiteX121" fmla="*/ 1888331 w 2076450"/>
              <a:gd name="connsiteY121" fmla="*/ 1028726 h 1157313"/>
              <a:gd name="connsiteX122" fmla="*/ 1902618 w 2076450"/>
              <a:gd name="connsiteY122" fmla="*/ 1038251 h 1157313"/>
              <a:gd name="connsiteX123" fmla="*/ 1924050 w 2076450"/>
              <a:gd name="connsiteY123" fmla="*/ 1045395 h 1157313"/>
              <a:gd name="connsiteX124" fmla="*/ 1931193 w 2076450"/>
              <a:gd name="connsiteY124" fmla="*/ 1047776 h 1157313"/>
              <a:gd name="connsiteX125" fmla="*/ 1938337 w 2076450"/>
              <a:gd name="connsiteY125" fmla="*/ 1052538 h 1157313"/>
              <a:gd name="connsiteX126" fmla="*/ 1950243 w 2076450"/>
              <a:gd name="connsiteY126" fmla="*/ 1062063 h 1157313"/>
              <a:gd name="connsiteX127" fmla="*/ 1955006 w 2076450"/>
              <a:gd name="connsiteY127" fmla="*/ 1069207 h 1157313"/>
              <a:gd name="connsiteX128" fmla="*/ 1962150 w 2076450"/>
              <a:gd name="connsiteY128" fmla="*/ 1073970 h 1157313"/>
              <a:gd name="connsiteX129" fmla="*/ 1974056 w 2076450"/>
              <a:gd name="connsiteY129" fmla="*/ 1085876 h 1157313"/>
              <a:gd name="connsiteX130" fmla="*/ 1978818 w 2076450"/>
              <a:gd name="connsiteY130" fmla="*/ 1093020 h 1157313"/>
              <a:gd name="connsiteX131" fmla="*/ 1993106 w 2076450"/>
              <a:gd name="connsiteY131" fmla="*/ 1097782 h 1157313"/>
              <a:gd name="connsiteX132" fmla="*/ 2000250 w 2076450"/>
              <a:gd name="connsiteY132" fmla="*/ 1100163 h 1157313"/>
              <a:gd name="connsiteX133" fmla="*/ 2007393 w 2076450"/>
              <a:gd name="connsiteY133" fmla="*/ 1104926 h 1157313"/>
              <a:gd name="connsiteX134" fmla="*/ 2045493 w 2076450"/>
              <a:gd name="connsiteY134" fmla="*/ 1109688 h 1157313"/>
              <a:gd name="connsiteX135" fmla="*/ 2050256 w 2076450"/>
              <a:gd name="connsiteY135" fmla="*/ 1138263 h 1157313"/>
              <a:gd name="connsiteX136" fmla="*/ 2052637 w 2076450"/>
              <a:gd name="connsiteY136" fmla="*/ 1147788 h 1157313"/>
              <a:gd name="connsiteX137" fmla="*/ 2076450 w 2076450"/>
              <a:gd name="connsiteY137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7356 w 2076450"/>
              <a:gd name="connsiteY108" fmla="*/ 931095 h 1157313"/>
              <a:gd name="connsiteX109" fmla="*/ 1709737 w 2076450"/>
              <a:gd name="connsiteY109" fmla="*/ 938238 h 1157313"/>
              <a:gd name="connsiteX110" fmla="*/ 1726406 w 2076450"/>
              <a:gd name="connsiteY110" fmla="*/ 945382 h 1157313"/>
              <a:gd name="connsiteX111" fmla="*/ 1750218 w 2076450"/>
              <a:gd name="connsiteY111" fmla="*/ 950145 h 1157313"/>
              <a:gd name="connsiteX112" fmla="*/ 1762125 w 2076450"/>
              <a:gd name="connsiteY112" fmla="*/ 952526 h 1157313"/>
              <a:gd name="connsiteX113" fmla="*/ 1766887 w 2076450"/>
              <a:gd name="connsiteY113" fmla="*/ 959670 h 1157313"/>
              <a:gd name="connsiteX114" fmla="*/ 1769268 w 2076450"/>
              <a:gd name="connsiteY114" fmla="*/ 993007 h 1157313"/>
              <a:gd name="connsiteX115" fmla="*/ 1778793 w 2076450"/>
              <a:gd name="connsiteY115" fmla="*/ 990626 h 1157313"/>
              <a:gd name="connsiteX116" fmla="*/ 1795462 w 2076450"/>
              <a:gd name="connsiteY116" fmla="*/ 993007 h 1157313"/>
              <a:gd name="connsiteX117" fmla="*/ 1819275 w 2076450"/>
              <a:gd name="connsiteY117" fmla="*/ 995388 h 1157313"/>
              <a:gd name="connsiteX118" fmla="*/ 1821656 w 2076450"/>
              <a:gd name="connsiteY118" fmla="*/ 1014438 h 1157313"/>
              <a:gd name="connsiteX119" fmla="*/ 1864518 w 2076450"/>
              <a:gd name="connsiteY119" fmla="*/ 1016820 h 1157313"/>
              <a:gd name="connsiteX120" fmla="*/ 1888331 w 2076450"/>
              <a:gd name="connsiteY120" fmla="*/ 1028726 h 1157313"/>
              <a:gd name="connsiteX121" fmla="*/ 1902618 w 2076450"/>
              <a:gd name="connsiteY121" fmla="*/ 1038251 h 1157313"/>
              <a:gd name="connsiteX122" fmla="*/ 1924050 w 2076450"/>
              <a:gd name="connsiteY122" fmla="*/ 1045395 h 1157313"/>
              <a:gd name="connsiteX123" fmla="*/ 1931193 w 2076450"/>
              <a:gd name="connsiteY123" fmla="*/ 1047776 h 1157313"/>
              <a:gd name="connsiteX124" fmla="*/ 1938337 w 2076450"/>
              <a:gd name="connsiteY124" fmla="*/ 1052538 h 1157313"/>
              <a:gd name="connsiteX125" fmla="*/ 1950243 w 2076450"/>
              <a:gd name="connsiteY125" fmla="*/ 1062063 h 1157313"/>
              <a:gd name="connsiteX126" fmla="*/ 1955006 w 2076450"/>
              <a:gd name="connsiteY126" fmla="*/ 1069207 h 1157313"/>
              <a:gd name="connsiteX127" fmla="*/ 1962150 w 2076450"/>
              <a:gd name="connsiteY127" fmla="*/ 1073970 h 1157313"/>
              <a:gd name="connsiteX128" fmla="*/ 1974056 w 2076450"/>
              <a:gd name="connsiteY128" fmla="*/ 1085876 h 1157313"/>
              <a:gd name="connsiteX129" fmla="*/ 1978818 w 2076450"/>
              <a:gd name="connsiteY129" fmla="*/ 1093020 h 1157313"/>
              <a:gd name="connsiteX130" fmla="*/ 1993106 w 2076450"/>
              <a:gd name="connsiteY130" fmla="*/ 1097782 h 1157313"/>
              <a:gd name="connsiteX131" fmla="*/ 2000250 w 2076450"/>
              <a:gd name="connsiteY131" fmla="*/ 1100163 h 1157313"/>
              <a:gd name="connsiteX132" fmla="*/ 2007393 w 2076450"/>
              <a:gd name="connsiteY132" fmla="*/ 1104926 h 1157313"/>
              <a:gd name="connsiteX133" fmla="*/ 2045493 w 2076450"/>
              <a:gd name="connsiteY133" fmla="*/ 1109688 h 1157313"/>
              <a:gd name="connsiteX134" fmla="*/ 2050256 w 2076450"/>
              <a:gd name="connsiteY134" fmla="*/ 1138263 h 1157313"/>
              <a:gd name="connsiteX135" fmla="*/ 2052637 w 2076450"/>
              <a:gd name="connsiteY135" fmla="*/ 1147788 h 1157313"/>
              <a:gd name="connsiteX136" fmla="*/ 2076450 w 2076450"/>
              <a:gd name="connsiteY136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50218 w 2076450"/>
              <a:gd name="connsiteY110" fmla="*/ 950145 h 1157313"/>
              <a:gd name="connsiteX111" fmla="*/ 1762125 w 2076450"/>
              <a:gd name="connsiteY111" fmla="*/ 952526 h 1157313"/>
              <a:gd name="connsiteX112" fmla="*/ 1766887 w 2076450"/>
              <a:gd name="connsiteY112" fmla="*/ 959670 h 1157313"/>
              <a:gd name="connsiteX113" fmla="*/ 1769268 w 2076450"/>
              <a:gd name="connsiteY113" fmla="*/ 993007 h 1157313"/>
              <a:gd name="connsiteX114" fmla="*/ 1778793 w 2076450"/>
              <a:gd name="connsiteY114" fmla="*/ 990626 h 1157313"/>
              <a:gd name="connsiteX115" fmla="*/ 1795462 w 2076450"/>
              <a:gd name="connsiteY115" fmla="*/ 993007 h 1157313"/>
              <a:gd name="connsiteX116" fmla="*/ 1819275 w 2076450"/>
              <a:gd name="connsiteY116" fmla="*/ 995388 h 1157313"/>
              <a:gd name="connsiteX117" fmla="*/ 1821656 w 2076450"/>
              <a:gd name="connsiteY117" fmla="*/ 1014438 h 1157313"/>
              <a:gd name="connsiteX118" fmla="*/ 1864518 w 2076450"/>
              <a:gd name="connsiteY118" fmla="*/ 1016820 h 1157313"/>
              <a:gd name="connsiteX119" fmla="*/ 1888331 w 2076450"/>
              <a:gd name="connsiteY119" fmla="*/ 1028726 h 1157313"/>
              <a:gd name="connsiteX120" fmla="*/ 1902618 w 2076450"/>
              <a:gd name="connsiteY120" fmla="*/ 1038251 h 1157313"/>
              <a:gd name="connsiteX121" fmla="*/ 1924050 w 2076450"/>
              <a:gd name="connsiteY121" fmla="*/ 1045395 h 1157313"/>
              <a:gd name="connsiteX122" fmla="*/ 1931193 w 2076450"/>
              <a:gd name="connsiteY122" fmla="*/ 1047776 h 1157313"/>
              <a:gd name="connsiteX123" fmla="*/ 1938337 w 2076450"/>
              <a:gd name="connsiteY123" fmla="*/ 1052538 h 1157313"/>
              <a:gd name="connsiteX124" fmla="*/ 1950243 w 2076450"/>
              <a:gd name="connsiteY124" fmla="*/ 1062063 h 1157313"/>
              <a:gd name="connsiteX125" fmla="*/ 1955006 w 2076450"/>
              <a:gd name="connsiteY125" fmla="*/ 1069207 h 1157313"/>
              <a:gd name="connsiteX126" fmla="*/ 1962150 w 2076450"/>
              <a:gd name="connsiteY126" fmla="*/ 1073970 h 1157313"/>
              <a:gd name="connsiteX127" fmla="*/ 1974056 w 2076450"/>
              <a:gd name="connsiteY127" fmla="*/ 1085876 h 1157313"/>
              <a:gd name="connsiteX128" fmla="*/ 1978818 w 2076450"/>
              <a:gd name="connsiteY128" fmla="*/ 1093020 h 1157313"/>
              <a:gd name="connsiteX129" fmla="*/ 1993106 w 2076450"/>
              <a:gd name="connsiteY129" fmla="*/ 1097782 h 1157313"/>
              <a:gd name="connsiteX130" fmla="*/ 2000250 w 2076450"/>
              <a:gd name="connsiteY130" fmla="*/ 1100163 h 1157313"/>
              <a:gd name="connsiteX131" fmla="*/ 2007393 w 2076450"/>
              <a:gd name="connsiteY131" fmla="*/ 1104926 h 1157313"/>
              <a:gd name="connsiteX132" fmla="*/ 2045493 w 2076450"/>
              <a:gd name="connsiteY132" fmla="*/ 1109688 h 1157313"/>
              <a:gd name="connsiteX133" fmla="*/ 2050256 w 2076450"/>
              <a:gd name="connsiteY133" fmla="*/ 1138263 h 1157313"/>
              <a:gd name="connsiteX134" fmla="*/ 2052637 w 2076450"/>
              <a:gd name="connsiteY134" fmla="*/ 1147788 h 1157313"/>
              <a:gd name="connsiteX135" fmla="*/ 2076450 w 2076450"/>
              <a:gd name="connsiteY135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62125 w 2076450"/>
              <a:gd name="connsiteY110" fmla="*/ 952526 h 1157313"/>
              <a:gd name="connsiteX111" fmla="*/ 1766887 w 2076450"/>
              <a:gd name="connsiteY111" fmla="*/ 959670 h 1157313"/>
              <a:gd name="connsiteX112" fmla="*/ 1769268 w 2076450"/>
              <a:gd name="connsiteY112" fmla="*/ 993007 h 1157313"/>
              <a:gd name="connsiteX113" fmla="*/ 1778793 w 2076450"/>
              <a:gd name="connsiteY113" fmla="*/ 990626 h 1157313"/>
              <a:gd name="connsiteX114" fmla="*/ 1795462 w 2076450"/>
              <a:gd name="connsiteY114" fmla="*/ 993007 h 1157313"/>
              <a:gd name="connsiteX115" fmla="*/ 1819275 w 2076450"/>
              <a:gd name="connsiteY115" fmla="*/ 995388 h 1157313"/>
              <a:gd name="connsiteX116" fmla="*/ 1821656 w 2076450"/>
              <a:gd name="connsiteY116" fmla="*/ 1014438 h 1157313"/>
              <a:gd name="connsiteX117" fmla="*/ 1864518 w 2076450"/>
              <a:gd name="connsiteY117" fmla="*/ 1016820 h 1157313"/>
              <a:gd name="connsiteX118" fmla="*/ 1888331 w 2076450"/>
              <a:gd name="connsiteY118" fmla="*/ 1028726 h 1157313"/>
              <a:gd name="connsiteX119" fmla="*/ 1902618 w 2076450"/>
              <a:gd name="connsiteY119" fmla="*/ 1038251 h 1157313"/>
              <a:gd name="connsiteX120" fmla="*/ 1924050 w 2076450"/>
              <a:gd name="connsiteY120" fmla="*/ 1045395 h 1157313"/>
              <a:gd name="connsiteX121" fmla="*/ 1931193 w 2076450"/>
              <a:gd name="connsiteY121" fmla="*/ 1047776 h 1157313"/>
              <a:gd name="connsiteX122" fmla="*/ 1938337 w 2076450"/>
              <a:gd name="connsiteY122" fmla="*/ 1052538 h 1157313"/>
              <a:gd name="connsiteX123" fmla="*/ 1950243 w 2076450"/>
              <a:gd name="connsiteY123" fmla="*/ 1062063 h 1157313"/>
              <a:gd name="connsiteX124" fmla="*/ 1955006 w 2076450"/>
              <a:gd name="connsiteY124" fmla="*/ 1069207 h 1157313"/>
              <a:gd name="connsiteX125" fmla="*/ 1962150 w 2076450"/>
              <a:gd name="connsiteY125" fmla="*/ 1073970 h 1157313"/>
              <a:gd name="connsiteX126" fmla="*/ 1974056 w 2076450"/>
              <a:gd name="connsiteY126" fmla="*/ 1085876 h 1157313"/>
              <a:gd name="connsiteX127" fmla="*/ 1978818 w 2076450"/>
              <a:gd name="connsiteY127" fmla="*/ 1093020 h 1157313"/>
              <a:gd name="connsiteX128" fmla="*/ 1993106 w 2076450"/>
              <a:gd name="connsiteY128" fmla="*/ 1097782 h 1157313"/>
              <a:gd name="connsiteX129" fmla="*/ 2000250 w 2076450"/>
              <a:gd name="connsiteY129" fmla="*/ 1100163 h 1157313"/>
              <a:gd name="connsiteX130" fmla="*/ 2007393 w 2076450"/>
              <a:gd name="connsiteY130" fmla="*/ 1104926 h 1157313"/>
              <a:gd name="connsiteX131" fmla="*/ 2045493 w 2076450"/>
              <a:gd name="connsiteY131" fmla="*/ 1109688 h 1157313"/>
              <a:gd name="connsiteX132" fmla="*/ 2050256 w 2076450"/>
              <a:gd name="connsiteY132" fmla="*/ 1138263 h 1157313"/>
              <a:gd name="connsiteX133" fmla="*/ 2052637 w 2076450"/>
              <a:gd name="connsiteY133" fmla="*/ 1147788 h 1157313"/>
              <a:gd name="connsiteX134" fmla="*/ 2076450 w 2076450"/>
              <a:gd name="connsiteY134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62125 w 2076450"/>
              <a:gd name="connsiteY110" fmla="*/ 952526 h 1157313"/>
              <a:gd name="connsiteX111" fmla="*/ 1769268 w 2076450"/>
              <a:gd name="connsiteY111" fmla="*/ 993007 h 1157313"/>
              <a:gd name="connsiteX112" fmla="*/ 1778793 w 2076450"/>
              <a:gd name="connsiteY112" fmla="*/ 990626 h 1157313"/>
              <a:gd name="connsiteX113" fmla="*/ 1795462 w 2076450"/>
              <a:gd name="connsiteY113" fmla="*/ 993007 h 1157313"/>
              <a:gd name="connsiteX114" fmla="*/ 1819275 w 2076450"/>
              <a:gd name="connsiteY114" fmla="*/ 995388 h 1157313"/>
              <a:gd name="connsiteX115" fmla="*/ 1821656 w 2076450"/>
              <a:gd name="connsiteY115" fmla="*/ 1014438 h 1157313"/>
              <a:gd name="connsiteX116" fmla="*/ 1864518 w 2076450"/>
              <a:gd name="connsiteY116" fmla="*/ 1016820 h 1157313"/>
              <a:gd name="connsiteX117" fmla="*/ 1888331 w 2076450"/>
              <a:gd name="connsiteY117" fmla="*/ 1028726 h 1157313"/>
              <a:gd name="connsiteX118" fmla="*/ 1902618 w 2076450"/>
              <a:gd name="connsiteY118" fmla="*/ 1038251 h 1157313"/>
              <a:gd name="connsiteX119" fmla="*/ 1924050 w 2076450"/>
              <a:gd name="connsiteY119" fmla="*/ 1045395 h 1157313"/>
              <a:gd name="connsiteX120" fmla="*/ 1931193 w 2076450"/>
              <a:gd name="connsiteY120" fmla="*/ 1047776 h 1157313"/>
              <a:gd name="connsiteX121" fmla="*/ 1938337 w 2076450"/>
              <a:gd name="connsiteY121" fmla="*/ 1052538 h 1157313"/>
              <a:gd name="connsiteX122" fmla="*/ 1950243 w 2076450"/>
              <a:gd name="connsiteY122" fmla="*/ 1062063 h 1157313"/>
              <a:gd name="connsiteX123" fmla="*/ 1955006 w 2076450"/>
              <a:gd name="connsiteY123" fmla="*/ 1069207 h 1157313"/>
              <a:gd name="connsiteX124" fmla="*/ 1962150 w 2076450"/>
              <a:gd name="connsiteY124" fmla="*/ 1073970 h 1157313"/>
              <a:gd name="connsiteX125" fmla="*/ 1974056 w 2076450"/>
              <a:gd name="connsiteY125" fmla="*/ 1085876 h 1157313"/>
              <a:gd name="connsiteX126" fmla="*/ 1978818 w 2076450"/>
              <a:gd name="connsiteY126" fmla="*/ 1093020 h 1157313"/>
              <a:gd name="connsiteX127" fmla="*/ 1993106 w 2076450"/>
              <a:gd name="connsiteY127" fmla="*/ 1097782 h 1157313"/>
              <a:gd name="connsiteX128" fmla="*/ 2000250 w 2076450"/>
              <a:gd name="connsiteY128" fmla="*/ 1100163 h 1157313"/>
              <a:gd name="connsiteX129" fmla="*/ 2007393 w 2076450"/>
              <a:gd name="connsiteY129" fmla="*/ 1104926 h 1157313"/>
              <a:gd name="connsiteX130" fmla="*/ 2045493 w 2076450"/>
              <a:gd name="connsiteY130" fmla="*/ 1109688 h 1157313"/>
              <a:gd name="connsiteX131" fmla="*/ 2050256 w 2076450"/>
              <a:gd name="connsiteY131" fmla="*/ 1138263 h 1157313"/>
              <a:gd name="connsiteX132" fmla="*/ 2052637 w 2076450"/>
              <a:gd name="connsiteY132" fmla="*/ 1147788 h 1157313"/>
              <a:gd name="connsiteX133" fmla="*/ 2076450 w 2076450"/>
              <a:gd name="connsiteY133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62125 w 2076450"/>
              <a:gd name="connsiteY110" fmla="*/ 952526 h 1157313"/>
              <a:gd name="connsiteX111" fmla="*/ 1754981 w 2076450"/>
              <a:gd name="connsiteY111" fmla="*/ 976338 h 1157313"/>
              <a:gd name="connsiteX112" fmla="*/ 1778793 w 2076450"/>
              <a:gd name="connsiteY112" fmla="*/ 990626 h 1157313"/>
              <a:gd name="connsiteX113" fmla="*/ 1795462 w 2076450"/>
              <a:gd name="connsiteY113" fmla="*/ 993007 h 1157313"/>
              <a:gd name="connsiteX114" fmla="*/ 1819275 w 2076450"/>
              <a:gd name="connsiteY114" fmla="*/ 995388 h 1157313"/>
              <a:gd name="connsiteX115" fmla="*/ 1821656 w 2076450"/>
              <a:gd name="connsiteY115" fmla="*/ 1014438 h 1157313"/>
              <a:gd name="connsiteX116" fmla="*/ 1864518 w 2076450"/>
              <a:gd name="connsiteY116" fmla="*/ 1016820 h 1157313"/>
              <a:gd name="connsiteX117" fmla="*/ 1888331 w 2076450"/>
              <a:gd name="connsiteY117" fmla="*/ 1028726 h 1157313"/>
              <a:gd name="connsiteX118" fmla="*/ 1902618 w 2076450"/>
              <a:gd name="connsiteY118" fmla="*/ 1038251 h 1157313"/>
              <a:gd name="connsiteX119" fmla="*/ 1924050 w 2076450"/>
              <a:gd name="connsiteY119" fmla="*/ 1045395 h 1157313"/>
              <a:gd name="connsiteX120" fmla="*/ 1931193 w 2076450"/>
              <a:gd name="connsiteY120" fmla="*/ 1047776 h 1157313"/>
              <a:gd name="connsiteX121" fmla="*/ 1938337 w 2076450"/>
              <a:gd name="connsiteY121" fmla="*/ 1052538 h 1157313"/>
              <a:gd name="connsiteX122" fmla="*/ 1950243 w 2076450"/>
              <a:gd name="connsiteY122" fmla="*/ 1062063 h 1157313"/>
              <a:gd name="connsiteX123" fmla="*/ 1955006 w 2076450"/>
              <a:gd name="connsiteY123" fmla="*/ 1069207 h 1157313"/>
              <a:gd name="connsiteX124" fmla="*/ 1962150 w 2076450"/>
              <a:gd name="connsiteY124" fmla="*/ 1073970 h 1157313"/>
              <a:gd name="connsiteX125" fmla="*/ 1974056 w 2076450"/>
              <a:gd name="connsiteY125" fmla="*/ 1085876 h 1157313"/>
              <a:gd name="connsiteX126" fmla="*/ 1978818 w 2076450"/>
              <a:gd name="connsiteY126" fmla="*/ 1093020 h 1157313"/>
              <a:gd name="connsiteX127" fmla="*/ 1993106 w 2076450"/>
              <a:gd name="connsiteY127" fmla="*/ 1097782 h 1157313"/>
              <a:gd name="connsiteX128" fmla="*/ 2000250 w 2076450"/>
              <a:gd name="connsiteY128" fmla="*/ 1100163 h 1157313"/>
              <a:gd name="connsiteX129" fmla="*/ 2007393 w 2076450"/>
              <a:gd name="connsiteY129" fmla="*/ 1104926 h 1157313"/>
              <a:gd name="connsiteX130" fmla="*/ 2045493 w 2076450"/>
              <a:gd name="connsiteY130" fmla="*/ 1109688 h 1157313"/>
              <a:gd name="connsiteX131" fmla="*/ 2050256 w 2076450"/>
              <a:gd name="connsiteY131" fmla="*/ 1138263 h 1157313"/>
              <a:gd name="connsiteX132" fmla="*/ 2052637 w 2076450"/>
              <a:gd name="connsiteY132" fmla="*/ 1147788 h 1157313"/>
              <a:gd name="connsiteX133" fmla="*/ 2076450 w 2076450"/>
              <a:gd name="connsiteY133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47838 w 2076450"/>
              <a:gd name="connsiteY110" fmla="*/ 952526 h 1157313"/>
              <a:gd name="connsiteX111" fmla="*/ 1754981 w 2076450"/>
              <a:gd name="connsiteY111" fmla="*/ 976338 h 1157313"/>
              <a:gd name="connsiteX112" fmla="*/ 1778793 w 2076450"/>
              <a:gd name="connsiteY112" fmla="*/ 990626 h 1157313"/>
              <a:gd name="connsiteX113" fmla="*/ 1795462 w 2076450"/>
              <a:gd name="connsiteY113" fmla="*/ 993007 h 1157313"/>
              <a:gd name="connsiteX114" fmla="*/ 1819275 w 2076450"/>
              <a:gd name="connsiteY114" fmla="*/ 995388 h 1157313"/>
              <a:gd name="connsiteX115" fmla="*/ 1821656 w 2076450"/>
              <a:gd name="connsiteY115" fmla="*/ 1014438 h 1157313"/>
              <a:gd name="connsiteX116" fmla="*/ 1864518 w 2076450"/>
              <a:gd name="connsiteY116" fmla="*/ 1016820 h 1157313"/>
              <a:gd name="connsiteX117" fmla="*/ 1888331 w 2076450"/>
              <a:gd name="connsiteY117" fmla="*/ 1028726 h 1157313"/>
              <a:gd name="connsiteX118" fmla="*/ 1902618 w 2076450"/>
              <a:gd name="connsiteY118" fmla="*/ 1038251 h 1157313"/>
              <a:gd name="connsiteX119" fmla="*/ 1924050 w 2076450"/>
              <a:gd name="connsiteY119" fmla="*/ 1045395 h 1157313"/>
              <a:gd name="connsiteX120" fmla="*/ 1931193 w 2076450"/>
              <a:gd name="connsiteY120" fmla="*/ 1047776 h 1157313"/>
              <a:gd name="connsiteX121" fmla="*/ 1938337 w 2076450"/>
              <a:gd name="connsiteY121" fmla="*/ 1052538 h 1157313"/>
              <a:gd name="connsiteX122" fmla="*/ 1950243 w 2076450"/>
              <a:gd name="connsiteY122" fmla="*/ 1062063 h 1157313"/>
              <a:gd name="connsiteX123" fmla="*/ 1955006 w 2076450"/>
              <a:gd name="connsiteY123" fmla="*/ 1069207 h 1157313"/>
              <a:gd name="connsiteX124" fmla="*/ 1962150 w 2076450"/>
              <a:gd name="connsiteY124" fmla="*/ 1073970 h 1157313"/>
              <a:gd name="connsiteX125" fmla="*/ 1974056 w 2076450"/>
              <a:gd name="connsiteY125" fmla="*/ 1085876 h 1157313"/>
              <a:gd name="connsiteX126" fmla="*/ 1978818 w 2076450"/>
              <a:gd name="connsiteY126" fmla="*/ 1093020 h 1157313"/>
              <a:gd name="connsiteX127" fmla="*/ 1993106 w 2076450"/>
              <a:gd name="connsiteY127" fmla="*/ 1097782 h 1157313"/>
              <a:gd name="connsiteX128" fmla="*/ 2000250 w 2076450"/>
              <a:gd name="connsiteY128" fmla="*/ 1100163 h 1157313"/>
              <a:gd name="connsiteX129" fmla="*/ 2007393 w 2076450"/>
              <a:gd name="connsiteY129" fmla="*/ 1104926 h 1157313"/>
              <a:gd name="connsiteX130" fmla="*/ 2045493 w 2076450"/>
              <a:gd name="connsiteY130" fmla="*/ 1109688 h 1157313"/>
              <a:gd name="connsiteX131" fmla="*/ 2050256 w 2076450"/>
              <a:gd name="connsiteY131" fmla="*/ 1138263 h 1157313"/>
              <a:gd name="connsiteX132" fmla="*/ 2052637 w 2076450"/>
              <a:gd name="connsiteY132" fmla="*/ 1147788 h 1157313"/>
              <a:gd name="connsiteX133" fmla="*/ 2076450 w 2076450"/>
              <a:gd name="connsiteY133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47838 w 2076450"/>
              <a:gd name="connsiteY110" fmla="*/ 952526 h 1157313"/>
              <a:gd name="connsiteX111" fmla="*/ 1754981 w 2076450"/>
              <a:gd name="connsiteY111" fmla="*/ 976338 h 1157313"/>
              <a:gd name="connsiteX112" fmla="*/ 1778793 w 2076450"/>
              <a:gd name="connsiteY112" fmla="*/ 990626 h 1157313"/>
              <a:gd name="connsiteX113" fmla="*/ 1795462 w 2076450"/>
              <a:gd name="connsiteY113" fmla="*/ 993007 h 1157313"/>
              <a:gd name="connsiteX114" fmla="*/ 1819275 w 2076450"/>
              <a:gd name="connsiteY114" fmla="*/ 995388 h 1157313"/>
              <a:gd name="connsiteX115" fmla="*/ 1821656 w 2076450"/>
              <a:gd name="connsiteY115" fmla="*/ 1014438 h 1157313"/>
              <a:gd name="connsiteX116" fmla="*/ 1864518 w 2076450"/>
              <a:gd name="connsiteY116" fmla="*/ 1016820 h 1157313"/>
              <a:gd name="connsiteX117" fmla="*/ 1888331 w 2076450"/>
              <a:gd name="connsiteY117" fmla="*/ 1028726 h 1157313"/>
              <a:gd name="connsiteX118" fmla="*/ 1902618 w 2076450"/>
              <a:gd name="connsiteY118" fmla="*/ 1038251 h 1157313"/>
              <a:gd name="connsiteX119" fmla="*/ 1924050 w 2076450"/>
              <a:gd name="connsiteY119" fmla="*/ 1045395 h 1157313"/>
              <a:gd name="connsiteX120" fmla="*/ 1931193 w 2076450"/>
              <a:gd name="connsiteY120" fmla="*/ 1047776 h 1157313"/>
              <a:gd name="connsiteX121" fmla="*/ 1938337 w 2076450"/>
              <a:gd name="connsiteY121" fmla="*/ 1052538 h 1157313"/>
              <a:gd name="connsiteX122" fmla="*/ 1950243 w 2076450"/>
              <a:gd name="connsiteY122" fmla="*/ 1062063 h 1157313"/>
              <a:gd name="connsiteX123" fmla="*/ 1955006 w 2076450"/>
              <a:gd name="connsiteY123" fmla="*/ 1069207 h 1157313"/>
              <a:gd name="connsiteX124" fmla="*/ 1962150 w 2076450"/>
              <a:gd name="connsiteY124" fmla="*/ 1073970 h 1157313"/>
              <a:gd name="connsiteX125" fmla="*/ 1974056 w 2076450"/>
              <a:gd name="connsiteY125" fmla="*/ 1085876 h 1157313"/>
              <a:gd name="connsiteX126" fmla="*/ 1978818 w 2076450"/>
              <a:gd name="connsiteY126" fmla="*/ 1093020 h 1157313"/>
              <a:gd name="connsiteX127" fmla="*/ 1993106 w 2076450"/>
              <a:gd name="connsiteY127" fmla="*/ 1097782 h 1157313"/>
              <a:gd name="connsiteX128" fmla="*/ 2000250 w 2076450"/>
              <a:gd name="connsiteY128" fmla="*/ 1100163 h 1157313"/>
              <a:gd name="connsiteX129" fmla="*/ 2007393 w 2076450"/>
              <a:gd name="connsiteY129" fmla="*/ 1104926 h 1157313"/>
              <a:gd name="connsiteX130" fmla="*/ 2043111 w 2076450"/>
              <a:gd name="connsiteY130" fmla="*/ 1112069 h 1157313"/>
              <a:gd name="connsiteX131" fmla="*/ 2050256 w 2076450"/>
              <a:gd name="connsiteY131" fmla="*/ 1138263 h 1157313"/>
              <a:gd name="connsiteX132" fmla="*/ 2052637 w 2076450"/>
              <a:gd name="connsiteY132" fmla="*/ 1147788 h 1157313"/>
              <a:gd name="connsiteX133" fmla="*/ 2076450 w 2076450"/>
              <a:gd name="connsiteY133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81075 w 2076450"/>
              <a:gd name="connsiteY53" fmla="*/ 338163 h 1157313"/>
              <a:gd name="connsiteX54" fmla="*/ 990600 w 2076450"/>
              <a:gd name="connsiteY54" fmla="*/ 352451 h 1157313"/>
              <a:gd name="connsiteX55" fmla="*/ 992981 w 2076450"/>
              <a:gd name="connsiteY55" fmla="*/ 359595 h 1157313"/>
              <a:gd name="connsiteX56" fmla="*/ 1007268 w 2076450"/>
              <a:gd name="connsiteY56" fmla="*/ 369120 h 1157313"/>
              <a:gd name="connsiteX57" fmla="*/ 1021556 w 2076450"/>
              <a:gd name="connsiteY57" fmla="*/ 378645 h 1157313"/>
              <a:gd name="connsiteX58" fmla="*/ 1035843 w 2076450"/>
              <a:gd name="connsiteY58" fmla="*/ 388170 h 1157313"/>
              <a:gd name="connsiteX59" fmla="*/ 1042987 w 2076450"/>
              <a:gd name="connsiteY59" fmla="*/ 392932 h 1157313"/>
              <a:gd name="connsiteX60" fmla="*/ 1059656 w 2076450"/>
              <a:gd name="connsiteY60" fmla="*/ 411982 h 1157313"/>
              <a:gd name="connsiteX61" fmla="*/ 1071562 w 2076450"/>
              <a:gd name="connsiteY61" fmla="*/ 433413 h 1157313"/>
              <a:gd name="connsiteX62" fmla="*/ 1085850 w 2076450"/>
              <a:gd name="connsiteY62" fmla="*/ 442938 h 1157313"/>
              <a:gd name="connsiteX63" fmla="*/ 1090612 w 2076450"/>
              <a:gd name="connsiteY63" fmla="*/ 450082 h 1157313"/>
              <a:gd name="connsiteX64" fmla="*/ 1102518 w 2076450"/>
              <a:gd name="connsiteY64" fmla="*/ 464370 h 1157313"/>
              <a:gd name="connsiteX65" fmla="*/ 1104900 w 2076450"/>
              <a:gd name="connsiteY65" fmla="*/ 481038 h 1157313"/>
              <a:gd name="connsiteX66" fmla="*/ 1135856 w 2076450"/>
              <a:gd name="connsiteY66" fmla="*/ 483420 h 1157313"/>
              <a:gd name="connsiteX67" fmla="*/ 1147762 w 2076450"/>
              <a:gd name="connsiteY67" fmla="*/ 485801 h 1157313"/>
              <a:gd name="connsiteX68" fmla="*/ 1162050 w 2076450"/>
              <a:gd name="connsiteY68" fmla="*/ 488182 h 1157313"/>
              <a:gd name="connsiteX69" fmla="*/ 1164431 w 2076450"/>
              <a:gd name="connsiteY69" fmla="*/ 495326 h 1157313"/>
              <a:gd name="connsiteX70" fmla="*/ 1216818 w 2076450"/>
              <a:gd name="connsiteY70" fmla="*/ 507232 h 1157313"/>
              <a:gd name="connsiteX71" fmla="*/ 1219199 w 2076450"/>
              <a:gd name="connsiteY71" fmla="*/ 535807 h 1157313"/>
              <a:gd name="connsiteX72" fmla="*/ 1240631 w 2076450"/>
              <a:gd name="connsiteY72" fmla="*/ 542951 h 1157313"/>
              <a:gd name="connsiteX73" fmla="*/ 1252537 w 2076450"/>
              <a:gd name="connsiteY73" fmla="*/ 545332 h 1157313"/>
              <a:gd name="connsiteX74" fmla="*/ 1257300 w 2076450"/>
              <a:gd name="connsiteY74" fmla="*/ 552476 h 1157313"/>
              <a:gd name="connsiteX75" fmla="*/ 1276350 w 2076450"/>
              <a:gd name="connsiteY75" fmla="*/ 557238 h 1157313"/>
              <a:gd name="connsiteX76" fmla="*/ 1278731 w 2076450"/>
              <a:gd name="connsiteY76" fmla="*/ 564382 h 1157313"/>
              <a:gd name="connsiteX77" fmla="*/ 1281112 w 2076450"/>
              <a:gd name="connsiteY77" fmla="*/ 595338 h 1157313"/>
              <a:gd name="connsiteX78" fmla="*/ 1307306 w 2076450"/>
              <a:gd name="connsiteY78" fmla="*/ 597720 h 1157313"/>
              <a:gd name="connsiteX79" fmla="*/ 1338262 w 2076450"/>
              <a:gd name="connsiteY79" fmla="*/ 602482 h 1157313"/>
              <a:gd name="connsiteX80" fmla="*/ 1343025 w 2076450"/>
              <a:gd name="connsiteY80" fmla="*/ 621532 h 1157313"/>
              <a:gd name="connsiteX81" fmla="*/ 1345406 w 2076450"/>
              <a:gd name="connsiteY81" fmla="*/ 628676 h 1157313"/>
              <a:gd name="connsiteX82" fmla="*/ 1373981 w 2076450"/>
              <a:gd name="connsiteY82" fmla="*/ 631057 h 1157313"/>
              <a:gd name="connsiteX83" fmla="*/ 1381125 w 2076450"/>
              <a:gd name="connsiteY83" fmla="*/ 650107 h 1157313"/>
              <a:gd name="connsiteX84" fmla="*/ 1383506 w 2076450"/>
              <a:gd name="connsiteY84" fmla="*/ 676301 h 1157313"/>
              <a:gd name="connsiteX85" fmla="*/ 1400175 w 2076450"/>
              <a:gd name="connsiteY85" fmla="*/ 678682 h 1157313"/>
              <a:gd name="connsiteX86" fmla="*/ 1402556 w 2076450"/>
              <a:gd name="connsiteY86" fmla="*/ 685826 h 1157313"/>
              <a:gd name="connsiteX87" fmla="*/ 1409700 w 2076450"/>
              <a:gd name="connsiteY87" fmla="*/ 688207 h 1157313"/>
              <a:gd name="connsiteX88" fmla="*/ 1428750 w 2076450"/>
              <a:gd name="connsiteY88" fmla="*/ 690588 h 1157313"/>
              <a:gd name="connsiteX89" fmla="*/ 1435893 w 2076450"/>
              <a:gd name="connsiteY89" fmla="*/ 692970 h 1157313"/>
              <a:gd name="connsiteX90" fmla="*/ 1440656 w 2076450"/>
              <a:gd name="connsiteY90" fmla="*/ 721545 h 1157313"/>
              <a:gd name="connsiteX91" fmla="*/ 1459706 w 2076450"/>
              <a:gd name="connsiteY91" fmla="*/ 723926 h 1157313"/>
              <a:gd name="connsiteX92" fmla="*/ 1462087 w 2076450"/>
              <a:gd name="connsiteY92" fmla="*/ 759645 h 1157313"/>
              <a:gd name="connsiteX93" fmla="*/ 1469231 w 2076450"/>
              <a:gd name="connsiteY93" fmla="*/ 762026 h 1157313"/>
              <a:gd name="connsiteX94" fmla="*/ 1471612 w 2076450"/>
              <a:gd name="connsiteY94" fmla="*/ 776313 h 1157313"/>
              <a:gd name="connsiteX95" fmla="*/ 1495425 w 2076450"/>
              <a:gd name="connsiteY95" fmla="*/ 781076 h 1157313"/>
              <a:gd name="connsiteX96" fmla="*/ 1497806 w 2076450"/>
              <a:gd name="connsiteY96" fmla="*/ 795363 h 1157313"/>
              <a:gd name="connsiteX97" fmla="*/ 1504950 w 2076450"/>
              <a:gd name="connsiteY97" fmla="*/ 797745 h 1157313"/>
              <a:gd name="connsiteX98" fmla="*/ 1524000 w 2076450"/>
              <a:gd name="connsiteY98" fmla="*/ 800126 h 1157313"/>
              <a:gd name="connsiteX99" fmla="*/ 1535906 w 2076450"/>
              <a:gd name="connsiteY99" fmla="*/ 802507 h 1157313"/>
              <a:gd name="connsiteX100" fmla="*/ 1538287 w 2076450"/>
              <a:gd name="connsiteY100" fmla="*/ 809651 h 1157313"/>
              <a:gd name="connsiteX101" fmla="*/ 1614487 w 2076450"/>
              <a:gd name="connsiteY101" fmla="*/ 816795 h 1157313"/>
              <a:gd name="connsiteX102" fmla="*/ 1621631 w 2076450"/>
              <a:gd name="connsiteY102" fmla="*/ 850132 h 1157313"/>
              <a:gd name="connsiteX103" fmla="*/ 1652587 w 2076450"/>
              <a:gd name="connsiteY103" fmla="*/ 866801 h 1157313"/>
              <a:gd name="connsiteX104" fmla="*/ 1659731 w 2076450"/>
              <a:gd name="connsiteY104" fmla="*/ 892995 h 1157313"/>
              <a:gd name="connsiteX105" fmla="*/ 1681162 w 2076450"/>
              <a:gd name="connsiteY105" fmla="*/ 900138 h 1157313"/>
              <a:gd name="connsiteX106" fmla="*/ 1688306 w 2076450"/>
              <a:gd name="connsiteY106" fmla="*/ 928713 h 1157313"/>
              <a:gd name="connsiteX107" fmla="*/ 1709737 w 2076450"/>
              <a:gd name="connsiteY107" fmla="*/ 938238 h 1157313"/>
              <a:gd name="connsiteX108" fmla="*/ 1726406 w 2076450"/>
              <a:gd name="connsiteY108" fmla="*/ 945382 h 1157313"/>
              <a:gd name="connsiteX109" fmla="*/ 1747838 w 2076450"/>
              <a:gd name="connsiteY109" fmla="*/ 952526 h 1157313"/>
              <a:gd name="connsiteX110" fmla="*/ 1754981 w 2076450"/>
              <a:gd name="connsiteY110" fmla="*/ 976338 h 1157313"/>
              <a:gd name="connsiteX111" fmla="*/ 1778793 w 2076450"/>
              <a:gd name="connsiteY111" fmla="*/ 990626 h 1157313"/>
              <a:gd name="connsiteX112" fmla="*/ 1795462 w 2076450"/>
              <a:gd name="connsiteY112" fmla="*/ 993007 h 1157313"/>
              <a:gd name="connsiteX113" fmla="*/ 1819275 w 2076450"/>
              <a:gd name="connsiteY113" fmla="*/ 995388 h 1157313"/>
              <a:gd name="connsiteX114" fmla="*/ 1821656 w 2076450"/>
              <a:gd name="connsiteY114" fmla="*/ 1014438 h 1157313"/>
              <a:gd name="connsiteX115" fmla="*/ 1864518 w 2076450"/>
              <a:gd name="connsiteY115" fmla="*/ 1016820 h 1157313"/>
              <a:gd name="connsiteX116" fmla="*/ 1888331 w 2076450"/>
              <a:gd name="connsiteY116" fmla="*/ 1028726 h 1157313"/>
              <a:gd name="connsiteX117" fmla="*/ 1902618 w 2076450"/>
              <a:gd name="connsiteY117" fmla="*/ 1038251 h 1157313"/>
              <a:gd name="connsiteX118" fmla="*/ 1924050 w 2076450"/>
              <a:gd name="connsiteY118" fmla="*/ 1045395 h 1157313"/>
              <a:gd name="connsiteX119" fmla="*/ 1931193 w 2076450"/>
              <a:gd name="connsiteY119" fmla="*/ 1047776 h 1157313"/>
              <a:gd name="connsiteX120" fmla="*/ 1938337 w 2076450"/>
              <a:gd name="connsiteY120" fmla="*/ 1052538 h 1157313"/>
              <a:gd name="connsiteX121" fmla="*/ 1950243 w 2076450"/>
              <a:gd name="connsiteY121" fmla="*/ 1062063 h 1157313"/>
              <a:gd name="connsiteX122" fmla="*/ 1955006 w 2076450"/>
              <a:gd name="connsiteY122" fmla="*/ 1069207 h 1157313"/>
              <a:gd name="connsiteX123" fmla="*/ 1962150 w 2076450"/>
              <a:gd name="connsiteY123" fmla="*/ 1073970 h 1157313"/>
              <a:gd name="connsiteX124" fmla="*/ 1974056 w 2076450"/>
              <a:gd name="connsiteY124" fmla="*/ 1085876 h 1157313"/>
              <a:gd name="connsiteX125" fmla="*/ 1978818 w 2076450"/>
              <a:gd name="connsiteY125" fmla="*/ 1093020 h 1157313"/>
              <a:gd name="connsiteX126" fmla="*/ 1993106 w 2076450"/>
              <a:gd name="connsiteY126" fmla="*/ 1097782 h 1157313"/>
              <a:gd name="connsiteX127" fmla="*/ 2000250 w 2076450"/>
              <a:gd name="connsiteY127" fmla="*/ 1100163 h 1157313"/>
              <a:gd name="connsiteX128" fmla="*/ 2007393 w 2076450"/>
              <a:gd name="connsiteY128" fmla="*/ 1104926 h 1157313"/>
              <a:gd name="connsiteX129" fmla="*/ 2043111 w 2076450"/>
              <a:gd name="connsiteY129" fmla="*/ 1112069 h 1157313"/>
              <a:gd name="connsiteX130" fmla="*/ 2050256 w 2076450"/>
              <a:gd name="connsiteY130" fmla="*/ 1138263 h 1157313"/>
              <a:gd name="connsiteX131" fmla="*/ 2052637 w 2076450"/>
              <a:gd name="connsiteY131" fmla="*/ 1147788 h 1157313"/>
              <a:gd name="connsiteX132" fmla="*/ 2076450 w 2076450"/>
              <a:gd name="connsiteY132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81075 w 2076450"/>
              <a:gd name="connsiteY52" fmla="*/ 338163 h 1157313"/>
              <a:gd name="connsiteX53" fmla="*/ 990600 w 2076450"/>
              <a:gd name="connsiteY53" fmla="*/ 352451 h 1157313"/>
              <a:gd name="connsiteX54" fmla="*/ 992981 w 2076450"/>
              <a:gd name="connsiteY54" fmla="*/ 359595 h 1157313"/>
              <a:gd name="connsiteX55" fmla="*/ 1007268 w 2076450"/>
              <a:gd name="connsiteY55" fmla="*/ 369120 h 1157313"/>
              <a:gd name="connsiteX56" fmla="*/ 1021556 w 2076450"/>
              <a:gd name="connsiteY56" fmla="*/ 378645 h 1157313"/>
              <a:gd name="connsiteX57" fmla="*/ 1035843 w 2076450"/>
              <a:gd name="connsiteY57" fmla="*/ 388170 h 1157313"/>
              <a:gd name="connsiteX58" fmla="*/ 1042987 w 2076450"/>
              <a:gd name="connsiteY58" fmla="*/ 392932 h 1157313"/>
              <a:gd name="connsiteX59" fmla="*/ 1059656 w 2076450"/>
              <a:gd name="connsiteY59" fmla="*/ 411982 h 1157313"/>
              <a:gd name="connsiteX60" fmla="*/ 1071562 w 2076450"/>
              <a:gd name="connsiteY60" fmla="*/ 433413 h 1157313"/>
              <a:gd name="connsiteX61" fmla="*/ 1085850 w 2076450"/>
              <a:gd name="connsiteY61" fmla="*/ 442938 h 1157313"/>
              <a:gd name="connsiteX62" fmla="*/ 1090612 w 2076450"/>
              <a:gd name="connsiteY62" fmla="*/ 450082 h 1157313"/>
              <a:gd name="connsiteX63" fmla="*/ 1102518 w 2076450"/>
              <a:gd name="connsiteY63" fmla="*/ 464370 h 1157313"/>
              <a:gd name="connsiteX64" fmla="*/ 1104900 w 2076450"/>
              <a:gd name="connsiteY64" fmla="*/ 481038 h 1157313"/>
              <a:gd name="connsiteX65" fmla="*/ 1135856 w 2076450"/>
              <a:gd name="connsiteY65" fmla="*/ 483420 h 1157313"/>
              <a:gd name="connsiteX66" fmla="*/ 1147762 w 2076450"/>
              <a:gd name="connsiteY66" fmla="*/ 485801 h 1157313"/>
              <a:gd name="connsiteX67" fmla="*/ 1162050 w 2076450"/>
              <a:gd name="connsiteY67" fmla="*/ 488182 h 1157313"/>
              <a:gd name="connsiteX68" fmla="*/ 1164431 w 2076450"/>
              <a:gd name="connsiteY68" fmla="*/ 495326 h 1157313"/>
              <a:gd name="connsiteX69" fmla="*/ 1216818 w 2076450"/>
              <a:gd name="connsiteY69" fmla="*/ 507232 h 1157313"/>
              <a:gd name="connsiteX70" fmla="*/ 1219199 w 2076450"/>
              <a:gd name="connsiteY70" fmla="*/ 535807 h 1157313"/>
              <a:gd name="connsiteX71" fmla="*/ 1240631 w 2076450"/>
              <a:gd name="connsiteY71" fmla="*/ 542951 h 1157313"/>
              <a:gd name="connsiteX72" fmla="*/ 1252537 w 2076450"/>
              <a:gd name="connsiteY72" fmla="*/ 545332 h 1157313"/>
              <a:gd name="connsiteX73" fmla="*/ 1257300 w 2076450"/>
              <a:gd name="connsiteY73" fmla="*/ 552476 h 1157313"/>
              <a:gd name="connsiteX74" fmla="*/ 1276350 w 2076450"/>
              <a:gd name="connsiteY74" fmla="*/ 557238 h 1157313"/>
              <a:gd name="connsiteX75" fmla="*/ 1278731 w 2076450"/>
              <a:gd name="connsiteY75" fmla="*/ 564382 h 1157313"/>
              <a:gd name="connsiteX76" fmla="*/ 1281112 w 2076450"/>
              <a:gd name="connsiteY76" fmla="*/ 595338 h 1157313"/>
              <a:gd name="connsiteX77" fmla="*/ 1307306 w 2076450"/>
              <a:gd name="connsiteY77" fmla="*/ 597720 h 1157313"/>
              <a:gd name="connsiteX78" fmla="*/ 1338262 w 2076450"/>
              <a:gd name="connsiteY78" fmla="*/ 602482 h 1157313"/>
              <a:gd name="connsiteX79" fmla="*/ 1343025 w 2076450"/>
              <a:gd name="connsiteY79" fmla="*/ 621532 h 1157313"/>
              <a:gd name="connsiteX80" fmla="*/ 1345406 w 2076450"/>
              <a:gd name="connsiteY80" fmla="*/ 628676 h 1157313"/>
              <a:gd name="connsiteX81" fmla="*/ 1373981 w 2076450"/>
              <a:gd name="connsiteY81" fmla="*/ 631057 h 1157313"/>
              <a:gd name="connsiteX82" fmla="*/ 1381125 w 2076450"/>
              <a:gd name="connsiteY82" fmla="*/ 650107 h 1157313"/>
              <a:gd name="connsiteX83" fmla="*/ 1383506 w 2076450"/>
              <a:gd name="connsiteY83" fmla="*/ 676301 h 1157313"/>
              <a:gd name="connsiteX84" fmla="*/ 1400175 w 2076450"/>
              <a:gd name="connsiteY84" fmla="*/ 678682 h 1157313"/>
              <a:gd name="connsiteX85" fmla="*/ 1402556 w 2076450"/>
              <a:gd name="connsiteY85" fmla="*/ 685826 h 1157313"/>
              <a:gd name="connsiteX86" fmla="*/ 1409700 w 2076450"/>
              <a:gd name="connsiteY86" fmla="*/ 688207 h 1157313"/>
              <a:gd name="connsiteX87" fmla="*/ 1428750 w 2076450"/>
              <a:gd name="connsiteY87" fmla="*/ 690588 h 1157313"/>
              <a:gd name="connsiteX88" fmla="*/ 1435893 w 2076450"/>
              <a:gd name="connsiteY88" fmla="*/ 692970 h 1157313"/>
              <a:gd name="connsiteX89" fmla="*/ 1440656 w 2076450"/>
              <a:gd name="connsiteY89" fmla="*/ 721545 h 1157313"/>
              <a:gd name="connsiteX90" fmla="*/ 1459706 w 2076450"/>
              <a:gd name="connsiteY90" fmla="*/ 723926 h 1157313"/>
              <a:gd name="connsiteX91" fmla="*/ 1462087 w 2076450"/>
              <a:gd name="connsiteY91" fmla="*/ 759645 h 1157313"/>
              <a:gd name="connsiteX92" fmla="*/ 1469231 w 2076450"/>
              <a:gd name="connsiteY92" fmla="*/ 762026 h 1157313"/>
              <a:gd name="connsiteX93" fmla="*/ 1471612 w 2076450"/>
              <a:gd name="connsiteY93" fmla="*/ 776313 h 1157313"/>
              <a:gd name="connsiteX94" fmla="*/ 1495425 w 2076450"/>
              <a:gd name="connsiteY94" fmla="*/ 781076 h 1157313"/>
              <a:gd name="connsiteX95" fmla="*/ 1497806 w 2076450"/>
              <a:gd name="connsiteY95" fmla="*/ 795363 h 1157313"/>
              <a:gd name="connsiteX96" fmla="*/ 1504950 w 2076450"/>
              <a:gd name="connsiteY96" fmla="*/ 797745 h 1157313"/>
              <a:gd name="connsiteX97" fmla="*/ 1524000 w 2076450"/>
              <a:gd name="connsiteY97" fmla="*/ 800126 h 1157313"/>
              <a:gd name="connsiteX98" fmla="*/ 1535906 w 2076450"/>
              <a:gd name="connsiteY98" fmla="*/ 802507 h 1157313"/>
              <a:gd name="connsiteX99" fmla="*/ 1538287 w 2076450"/>
              <a:gd name="connsiteY99" fmla="*/ 809651 h 1157313"/>
              <a:gd name="connsiteX100" fmla="*/ 1614487 w 2076450"/>
              <a:gd name="connsiteY100" fmla="*/ 816795 h 1157313"/>
              <a:gd name="connsiteX101" fmla="*/ 1621631 w 2076450"/>
              <a:gd name="connsiteY101" fmla="*/ 850132 h 1157313"/>
              <a:gd name="connsiteX102" fmla="*/ 1652587 w 2076450"/>
              <a:gd name="connsiteY102" fmla="*/ 866801 h 1157313"/>
              <a:gd name="connsiteX103" fmla="*/ 1659731 w 2076450"/>
              <a:gd name="connsiteY103" fmla="*/ 892995 h 1157313"/>
              <a:gd name="connsiteX104" fmla="*/ 1681162 w 2076450"/>
              <a:gd name="connsiteY104" fmla="*/ 900138 h 1157313"/>
              <a:gd name="connsiteX105" fmla="*/ 1688306 w 2076450"/>
              <a:gd name="connsiteY105" fmla="*/ 928713 h 1157313"/>
              <a:gd name="connsiteX106" fmla="*/ 1709737 w 2076450"/>
              <a:gd name="connsiteY106" fmla="*/ 938238 h 1157313"/>
              <a:gd name="connsiteX107" fmla="*/ 1726406 w 2076450"/>
              <a:gd name="connsiteY107" fmla="*/ 945382 h 1157313"/>
              <a:gd name="connsiteX108" fmla="*/ 1747838 w 2076450"/>
              <a:gd name="connsiteY108" fmla="*/ 952526 h 1157313"/>
              <a:gd name="connsiteX109" fmla="*/ 1754981 w 2076450"/>
              <a:gd name="connsiteY109" fmla="*/ 976338 h 1157313"/>
              <a:gd name="connsiteX110" fmla="*/ 1778793 w 2076450"/>
              <a:gd name="connsiteY110" fmla="*/ 990626 h 1157313"/>
              <a:gd name="connsiteX111" fmla="*/ 1795462 w 2076450"/>
              <a:gd name="connsiteY111" fmla="*/ 993007 h 1157313"/>
              <a:gd name="connsiteX112" fmla="*/ 1819275 w 2076450"/>
              <a:gd name="connsiteY112" fmla="*/ 995388 h 1157313"/>
              <a:gd name="connsiteX113" fmla="*/ 1821656 w 2076450"/>
              <a:gd name="connsiteY113" fmla="*/ 1014438 h 1157313"/>
              <a:gd name="connsiteX114" fmla="*/ 1864518 w 2076450"/>
              <a:gd name="connsiteY114" fmla="*/ 1016820 h 1157313"/>
              <a:gd name="connsiteX115" fmla="*/ 1888331 w 2076450"/>
              <a:gd name="connsiteY115" fmla="*/ 1028726 h 1157313"/>
              <a:gd name="connsiteX116" fmla="*/ 1902618 w 2076450"/>
              <a:gd name="connsiteY116" fmla="*/ 1038251 h 1157313"/>
              <a:gd name="connsiteX117" fmla="*/ 1924050 w 2076450"/>
              <a:gd name="connsiteY117" fmla="*/ 1045395 h 1157313"/>
              <a:gd name="connsiteX118" fmla="*/ 1931193 w 2076450"/>
              <a:gd name="connsiteY118" fmla="*/ 1047776 h 1157313"/>
              <a:gd name="connsiteX119" fmla="*/ 1938337 w 2076450"/>
              <a:gd name="connsiteY119" fmla="*/ 1052538 h 1157313"/>
              <a:gd name="connsiteX120" fmla="*/ 1950243 w 2076450"/>
              <a:gd name="connsiteY120" fmla="*/ 1062063 h 1157313"/>
              <a:gd name="connsiteX121" fmla="*/ 1955006 w 2076450"/>
              <a:gd name="connsiteY121" fmla="*/ 1069207 h 1157313"/>
              <a:gd name="connsiteX122" fmla="*/ 1962150 w 2076450"/>
              <a:gd name="connsiteY122" fmla="*/ 1073970 h 1157313"/>
              <a:gd name="connsiteX123" fmla="*/ 1974056 w 2076450"/>
              <a:gd name="connsiteY123" fmla="*/ 1085876 h 1157313"/>
              <a:gd name="connsiteX124" fmla="*/ 1978818 w 2076450"/>
              <a:gd name="connsiteY124" fmla="*/ 1093020 h 1157313"/>
              <a:gd name="connsiteX125" fmla="*/ 1993106 w 2076450"/>
              <a:gd name="connsiteY125" fmla="*/ 1097782 h 1157313"/>
              <a:gd name="connsiteX126" fmla="*/ 2000250 w 2076450"/>
              <a:gd name="connsiteY126" fmla="*/ 1100163 h 1157313"/>
              <a:gd name="connsiteX127" fmla="*/ 2007393 w 2076450"/>
              <a:gd name="connsiteY127" fmla="*/ 1104926 h 1157313"/>
              <a:gd name="connsiteX128" fmla="*/ 2043111 w 2076450"/>
              <a:gd name="connsiteY128" fmla="*/ 1112069 h 1157313"/>
              <a:gd name="connsiteX129" fmla="*/ 2050256 w 2076450"/>
              <a:gd name="connsiteY129" fmla="*/ 1138263 h 1157313"/>
              <a:gd name="connsiteX130" fmla="*/ 2052637 w 2076450"/>
              <a:gd name="connsiteY130" fmla="*/ 1147788 h 1157313"/>
              <a:gd name="connsiteX131" fmla="*/ 2076450 w 2076450"/>
              <a:gd name="connsiteY131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76313 w 2076450"/>
              <a:gd name="connsiteY52" fmla="*/ 328638 h 1157313"/>
              <a:gd name="connsiteX53" fmla="*/ 990600 w 2076450"/>
              <a:gd name="connsiteY53" fmla="*/ 352451 h 1157313"/>
              <a:gd name="connsiteX54" fmla="*/ 992981 w 2076450"/>
              <a:gd name="connsiteY54" fmla="*/ 359595 h 1157313"/>
              <a:gd name="connsiteX55" fmla="*/ 1007268 w 2076450"/>
              <a:gd name="connsiteY55" fmla="*/ 369120 h 1157313"/>
              <a:gd name="connsiteX56" fmla="*/ 1021556 w 2076450"/>
              <a:gd name="connsiteY56" fmla="*/ 378645 h 1157313"/>
              <a:gd name="connsiteX57" fmla="*/ 1035843 w 2076450"/>
              <a:gd name="connsiteY57" fmla="*/ 388170 h 1157313"/>
              <a:gd name="connsiteX58" fmla="*/ 1042987 w 2076450"/>
              <a:gd name="connsiteY58" fmla="*/ 392932 h 1157313"/>
              <a:gd name="connsiteX59" fmla="*/ 1059656 w 2076450"/>
              <a:gd name="connsiteY59" fmla="*/ 411982 h 1157313"/>
              <a:gd name="connsiteX60" fmla="*/ 1071562 w 2076450"/>
              <a:gd name="connsiteY60" fmla="*/ 433413 h 1157313"/>
              <a:gd name="connsiteX61" fmla="*/ 1085850 w 2076450"/>
              <a:gd name="connsiteY61" fmla="*/ 442938 h 1157313"/>
              <a:gd name="connsiteX62" fmla="*/ 1090612 w 2076450"/>
              <a:gd name="connsiteY62" fmla="*/ 450082 h 1157313"/>
              <a:gd name="connsiteX63" fmla="*/ 1102518 w 2076450"/>
              <a:gd name="connsiteY63" fmla="*/ 464370 h 1157313"/>
              <a:gd name="connsiteX64" fmla="*/ 1104900 w 2076450"/>
              <a:gd name="connsiteY64" fmla="*/ 481038 h 1157313"/>
              <a:gd name="connsiteX65" fmla="*/ 1135856 w 2076450"/>
              <a:gd name="connsiteY65" fmla="*/ 483420 h 1157313"/>
              <a:gd name="connsiteX66" fmla="*/ 1147762 w 2076450"/>
              <a:gd name="connsiteY66" fmla="*/ 485801 h 1157313"/>
              <a:gd name="connsiteX67" fmla="*/ 1162050 w 2076450"/>
              <a:gd name="connsiteY67" fmla="*/ 488182 h 1157313"/>
              <a:gd name="connsiteX68" fmla="*/ 1164431 w 2076450"/>
              <a:gd name="connsiteY68" fmla="*/ 495326 h 1157313"/>
              <a:gd name="connsiteX69" fmla="*/ 1216818 w 2076450"/>
              <a:gd name="connsiteY69" fmla="*/ 507232 h 1157313"/>
              <a:gd name="connsiteX70" fmla="*/ 1219199 w 2076450"/>
              <a:gd name="connsiteY70" fmla="*/ 535807 h 1157313"/>
              <a:gd name="connsiteX71" fmla="*/ 1240631 w 2076450"/>
              <a:gd name="connsiteY71" fmla="*/ 542951 h 1157313"/>
              <a:gd name="connsiteX72" fmla="*/ 1252537 w 2076450"/>
              <a:gd name="connsiteY72" fmla="*/ 545332 h 1157313"/>
              <a:gd name="connsiteX73" fmla="*/ 1257300 w 2076450"/>
              <a:gd name="connsiteY73" fmla="*/ 552476 h 1157313"/>
              <a:gd name="connsiteX74" fmla="*/ 1276350 w 2076450"/>
              <a:gd name="connsiteY74" fmla="*/ 557238 h 1157313"/>
              <a:gd name="connsiteX75" fmla="*/ 1278731 w 2076450"/>
              <a:gd name="connsiteY75" fmla="*/ 564382 h 1157313"/>
              <a:gd name="connsiteX76" fmla="*/ 1281112 w 2076450"/>
              <a:gd name="connsiteY76" fmla="*/ 595338 h 1157313"/>
              <a:gd name="connsiteX77" fmla="*/ 1307306 w 2076450"/>
              <a:gd name="connsiteY77" fmla="*/ 597720 h 1157313"/>
              <a:gd name="connsiteX78" fmla="*/ 1338262 w 2076450"/>
              <a:gd name="connsiteY78" fmla="*/ 602482 h 1157313"/>
              <a:gd name="connsiteX79" fmla="*/ 1343025 w 2076450"/>
              <a:gd name="connsiteY79" fmla="*/ 621532 h 1157313"/>
              <a:gd name="connsiteX80" fmla="*/ 1345406 w 2076450"/>
              <a:gd name="connsiteY80" fmla="*/ 628676 h 1157313"/>
              <a:gd name="connsiteX81" fmla="*/ 1373981 w 2076450"/>
              <a:gd name="connsiteY81" fmla="*/ 631057 h 1157313"/>
              <a:gd name="connsiteX82" fmla="*/ 1381125 w 2076450"/>
              <a:gd name="connsiteY82" fmla="*/ 650107 h 1157313"/>
              <a:gd name="connsiteX83" fmla="*/ 1383506 w 2076450"/>
              <a:gd name="connsiteY83" fmla="*/ 676301 h 1157313"/>
              <a:gd name="connsiteX84" fmla="*/ 1400175 w 2076450"/>
              <a:gd name="connsiteY84" fmla="*/ 678682 h 1157313"/>
              <a:gd name="connsiteX85" fmla="*/ 1402556 w 2076450"/>
              <a:gd name="connsiteY85" fmla="*/ 685826 h 1157313"/>
              <a:gd name="connsiteX86" fmla="*/ 1409700 w 2076450"/>
              <a:gd name="connsiteY86" fmla="*/ 688207 h 1157313"/>
              <a:gd name="connsiteX87" fmla="*/ 1428750 w 2076450"/>
              <a:gd name="connsiteY87" fmla="*/ 690588 h 1157313"/>
              <a:gd name="connsiteX88" fmla="*/ 1435893 w 2076450"/>
              <a:gd name="connsiteY88" fmla="*/ 692970 h 1157313"/>
              <a:gd name="connsiteX89" fmla="*/ 1440656 w 2076450"/>
              <a:gd name="connsiteY89" fmla="*/ 721545 h 1157313"/>
              <a:gd name="connsiteX90" fmla="*/ 1459706 w 2076450"/>
              <a:gd name="connsiteY90" fmla="*/ 723926 h 1157313"/>
              <a:gd name="connsiteX91" fmla="*/ 1462087 w 2076450"/>
              <a:gd name="connsiteY91" fmla="*/ 759645 h 1157313"/>
              <a:gd name="connsiteX92" fmla="*/ 1469231 w 2076450"/>
              <a:gd name="connsiteY92" fmla="*/ 762026 h 1157313"/>
              <a:gd name="connsiteX93" fmla="*/ 1471612 w 2076450"/>
              <a:gd name="connsiteY93" fmla="*/ 776313 h 1157313"/>
              <a:gd name="connsiteX94" fmla="*/ 1495425 w 2076450"/>
              <a:gd name="connsiteY94" fmla="*/ 781076 h 1157313"/>
              <a:gd name="connsiteX95" fmla="*/ 1497806 w 2076450"/>
              <a:gd name="connsiteY95" fmla="*/ 795363 h 1157313"/>
              <a:gd name="connsiteX96" fmla="*/ 1504950 w 2076450"/>
              <a:gd name="connsiteY96" fmla="*/ 797745 h 1157313"/>
              <a:gd name="connsiteX97" fmla="*/ 1524000 w 2076450"/>
              <a:gd name="connsiteY97" fmla="*/ 800126 h 1157313"/>
              <a:gd name="connsiteX98" fmla="*/ 1535906 w 2076450"/>
              <a:gd name="connsiteY98" fmla="*/ 802507 h 1157313"/>
              <a:gd name="connsiteX99" fmla="*/ 1538287 w 2076450"/>
              <a:gd name="connsiteY99" fmla="*/ 809651 h 1157313"/>
              <a:gd name="connsiteX100" fmla="*/ 1614487 w 2076450"/>
              <a:gd name="connsiteY100" fmla="*/ 816795 h 1157313"/>
              <a:gd name="connsiteX101" fmla="*/ 1621631 w 2076450"/>
              <a:gd name="connsiteY101" fmla="*/ 850132 h 1157313"/>
              <a:gd name="connsiteX102" fmla="*/ 1652587 w 2076450"/>
              <a:gd name="connsiteY102" fmla="*/ 866801 h 1157313"/>
              <a:gd name="connsiteX103" fmla="*/ 1659731 w 2076450"/>
              <a:gd name="connsiteY103" fmla="*/ 892995 h 1157313"/>
              <a:gd name="connsiteX104" fmla="*/ 1681162 w 2076450"/>
              <a:gd name="connsiteY104" fmla="*/ 900138 h 1157313"/>
              <a:gd name="connsiteX105" fmla="*/ 1688306 w 2076450"/>
              <a:gd name="connsiteY105" fmla="*/ 928713 h 1157313"/>
              <a:gd name="connsiteX106" fmla="*/ 1709737 w 2076450"/>
              <a:gd name="connsiteY106" fmla="*/ 938238 h 1157313"/>
              <a:gd name="connsiteX107" fmla="*/ 1726406 w 2076450"/>
              <a:gd name="connsiteY107" fmla="*/ 945382 h 1157313"/>
              <a:gd name="connsiteX108" fmla="*/ 1747838 w 2076450"/>
              <a:gd name="connsiteY108" fmla="*/ 952526 h 1157313"/>
              <a:gd name="connsiteX109" fmla="*/ 1754981 w 2076450"/>
              <a:gd name="connsiteY109" fmla="*/ 976338 h 1157313"/>
              <a:gd name="connsiteX110" fmla="*/ 1778793 w 2076450"/>
              <a:gd name="connsiteY110" fmla="*/ 990626 h 1157313"/>
              <a:gd name="connsiteX111" fmla="*/ 1795462 w 2076450"/>
              <a:gd name="connsiteY111" fmla="*/ 993007 h 1157313"/>
              <a:gd name="connsiteX112" fmla="*/ 1819275 w 2076450"/>
              <a:gd name="connsiteY112" fmla="*/ 995388 h 1157313"/>
              <a:gd name="connsiteX113" fmla="*/ 1821656 w 2076450"/>
              <a:gd name="connsiteY113" fmla="*/ 1014438 h 1157313"/>
              <a:gd name="connsiteX114" fmla="*/ 1864518 w 2076450"/>
              <a:gd name="connsiteY114" fmla="*/ 1016820 h 1157313"/>
              <a:gd name="connsiteX115" fmla="*/ 1888331 w 2076450"/>
              <a:gd name="connsiteY115" fmla="*/ 1028726 h 1157313"/>
              <a:gd name="connsiteX116" fmla="*/ 1902618 w 2076450"/>
              <a:gd name="connsiteY116" fmla="*/ 1038251 h 1157313"/>
              <a:gd name="connsiteX117" fmla="*/ 1924050 w 2076450"/>
              <a:gd name="connsiteY117" fmla="*/ 1045395 h 1157313"/>
              <a:gd name="connsiteX118" fmla="*/ 1931193 w 2076450"/>
              <a:gd name="connsiteY118" fmla="*/ 1047776 h 1157313"/>
              <a:gd name="connsiteX119" fmla="*/ 1938337 w 2076450"/>
              <a:gd name="connsiteY119" fmla="*/ 1052538 h 1157313"/>
              <a:gd name="connsiteX120" fmla="*/ 1950243 w 2076450"/>
              <a:gd name="connsiteY120" fmla="*/ 1062063 h 1157313"/>
              <a:gd name="connsiteX121" fmla="*/ 1955006 w 2076450"/>
              <a:gd name="connsiteY121" fmla="*/ 1069207 h 1157313"/>
              <a:gd name="connsiteX122" fmla="*/ 1962150 w 2076450"/>
              <a:gd name="connsiteY122" fmla="*/ 1073970 h 1157313"/>
              <a:gd name="connsiteX123" fmla="*/ 1974056 w 2076450"/>
              <a:gd name="connsiteY123" fmla="*/ 1085876 h 1157313"/>
              <a:gd name="connsiteX124" fmla="*/ 1978818 w 2076450"/>
              <a:gd name="connsiteY124" fmla="*/ 1093020 h 1157313"/>
              <a:gd name="connsiteX125" fmla="*/ 1993106 w 2076450"/>
              <a:gd name="connsiteY125" fmla="*/ 1097782 h 1157313"/>
              <a:gd name="connsiteX126" fmla="*/ 2000250 w 2076450"/>
              <a:gd name="connsiteY126" fmla="*/ 1100163 h 1157313"/>
              <a:gd name="connsiteX127" fmla="*/ 2007393 w 2076450"/>
              <a:gd name="connsiteY127" fmla="*/ 1104926 h 1157313"/>
              <a:gd name="connsiteX128" fmla="*/ 2043111 w 2076450"/>
              <a:gd name="connsiteY128" fmla="*/ 1112069 h 1157313"/>
              <a:gd name="connsiteX129" fmla="*/ 2050256 w 2076450"/>
              <a:gd name="connsiteY129" fmla="*/ 1138263 h 1157313"/>
              <a:gd name="connsiteX130" fmla="*/ 2052637 w 2076450"/>
              <a:gd name="connsiteY130" fmla="*/ 1147788 h 1157313"/>
              <a:gd name="connsiteX131" fmla="*/ 2076450 w 2076450"/>
              <a:gd name="connsiteY131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130968 w 2076450"/>
              <a:gd name="connsiteY4" fmla="*/ 19076 h 1157313"/>
              <a:gd name="connsiteX5" fmla="*/ 140493 w 2076450"/>
              <a:gd name="connsiteY5" fmla="*/ 23838 h 1157313"/>
              <a:gd name="connsiteX6" fmla="*/ 154781 w 2076450"/>
              <a:gd name="connsiteY6" fmla="*/ 21457 h 1157313"/>
              <a:gd name="connsiteX7" fmla="*/ 176212 w 2076450"/>
              <a:gd name="connsiteY7" fmla="*/ 19076 h 1157313"/>
              <a:gd name="connsiteX8" fmla="*/ 190500 w 2076450"/>
              <a:gd name="connsiteY8" fmla="*/ 19076 h 1157313"/>
              <a:gd name="connsiteX9" fmla="*/ 197643 w 2076450"/>
              <a:gd name="connsiteY9" fmla="*/ 23838 h 1157313"/>
              <a:gd name="connsiteX10" fmla="*/ 254793 w 2076450"/>
              <a:gd name="connsiteY10" fmla="*/ 26220 h 1157313"/>
              <a:gd name="connsiteX11" fmla="*/ 259556 w 2076450"/>
              <a:gd name="connsiteY11" fmla="*/ 40507 h 1157313"/>
              <a:gd name="connsiteX12" fmla="*/ 328612 w 2076450"/>
              <a:gd name="connsiteY12" fmla="*/ 45270 h 1157313"/>
              <a:gd name="connsiteX13" fmla="*/ 350043 w 2076450"/>
              <a:gd name="connsiteY13" fmla="*/ 52413 h 1157313"/>
              <a:gd name="connsiteX14" fmla="*/ 357187 w 2076450"/>
              <a:gd name="connsiteY14" fmla="*/ 54795 h 1157313"/>
              <a:gd name="connsiteX15" fmla="*/ 364331 w 2076450"/>
              <a:gd name="connsiteY15" fmla="*/ 59557 h 1157313"/>
              <a:gd name="connsiteX16" fmla="*/ 373856 w 2076450"/>
              <a:gd name="connsiteY16" fmla="*/ 73845 h 1157313"/>
              <a:gd name="connsiteX17" fmla="*/ 388143 w 2076450"/>
              <a:gd name="connsiteY17" fmla="*/ 78607 h 1157313"/>
              <a:gd name="connsiteX18" fmla="*/ 395287 w 2076450"/>
              <a:gd name="connsiteY18" fmla="*/ 80988 h 1157313"/>
              <a:gd name="connsiteX19" fmla="*/ 419100 w 2076450"/>
              <a:gd name="connsiteY19" fmla="*/ 83370 h 1157313"/>
              <a:gd name="connsiteX20" fmla="*/ 428625 w 2076450"/>
              <a:gd name="connsiteY20" fmla="*/ 88132 h 1157313"/>
              <a:gd name="connsiteX21" fmla="*/ 442912 w 2076450"/>
              <a:gd name="connsiteY21" fmla="*/ 97657 h 1157313"/>
              <a:gd name="connsiteX22" fmla="*/ 450056 w 2076450"/>
              <a:gd name="connsiteY22" fmla="*/ 102420 h 1157313"/>
              <a:gd name="connsiteX23" fmla="*/ 454818 w 2076450"/>
              <a:gd name="connsiteY23" fmla="*/ 109563 h 1157313"/>
              <a:gd name="connsiteX24" fmla="*/ 469106 w 2076450"/>
              <a:gd name="connsiteY24" fmla="*/ 111945 h 1157313"/>
              <a:gd name="connsiteX25" fmla="*/ 483393 w 2076450"/>
              <a:gd name="connsiteY25" fmla="*/ 116707 h 1157313"/>
              <a:gd name="connsiteX26" fmla="*/ 519112 w 2076450"/>
              <a:gd name="connsiteY26" fmla="*/ 121470 h 1157313"/>
              <a:gd name="connsiteX27" fmla="*/ 523875 w 2076450"/>
              <a:gd name="connsiteY27" fmla="*/ 135757 h 1157313"/>
              <a:gd name="connsiteX28" fmla="*/ 526256 w 2076450"/>
              <a:gd name="connsiteY28" fmla="*/ 142901 h 1157313"/>
              <a:gd name="connsiteX29" fmla="*/ 528637 w 2076450"/>
              <a:gd name="connsiteY29" fmla="*/ 152426 h 1157313"/>
              <a:gd name="connsiteX30" fmla="*/ 535781 w 2076450"/>
              <a:gd name="connsiteY30" fmla="*/ 154807 h 1157313"/>
              <a:gd name="connsiteX31" fmla="*/ 585787 w 2076450"/>
              <a:gd name="connsiteY31" fmla="*/ 159570 h 1157313"/>
              <a:gd name="connsiteX32" fmla="*/ 588168 w 2076450"/>
              <a:gd name="connsiteY32" fmla="*/ 166713 h 1157313"/>
              <a:gd name="connsiteX33" fmla="*/ 595312 w 2076450"/>
              <a:gd name="connsiteY33" fmla="*/ 173857 h 1157313"/>
              <a:gd name="connsiteX34" fmla="*/ 602456 w 2076450"/>
              <a:gd name="connsiteY34" fmla="*/ 176238 h 1157313"/>
              <a:gd name="connsiteX35" fmla="*/ 650081 w 2076450"/>
              <a:gd name="connsiteY35" fmla="*/ 178620 h 1157313"/>
              <a:gd name="connsiteX36" fmla="*/ 652462 w 2076450"/>
              <a:gd name="connsiteY36" fmla="*/ 185763 h 1157313"/>
              <a:gd name="connsiteX37" fmla="*/ 659606 w 2076450"/>
              <a:gd name="connsiteY37" fmla="*/ 190526 h 1157313"/>
              <a:gd name="connsiteX38" fmla="*/ 719137 w 2076450"/>
              <a:gd name="connsiteY38" fmla="*/ 192907 h 1157313"/>
              <a:gd name="connsiteX39" fmla="*/ 721519 w 2076450"/>
              <a:gd name="connsiteY39" fmla="*/ 226244 h 1157313"/>
              <a:gd name="connsiteX40" fmla="*/ 778668 w 2076450"/>
              <a:gd name="connsiteY40" fmla="*/ 226245 h 1157313"/>
              <a:gd name="connsiteX41" fmla="*/ 788193 w 2076450"/>
              <a:gd name="connsiteY41" fmla="*/ 254820 h 1157313"/>
              <a:gd name="connsiteX42" fmla="*/ 814387 w 2076450"/>
              <a:gd name="connsiteY42" fmla="*/ 250057 h 1157313"/>
              <a:gd name="connsiteX43" fmla="*/ 816768 w 2076450"/>
              <a:gd name="connsiteY43" fmla="*/ 257201 h 1157313"/>
              <a:gd name="connsiteX44" fmla="*/ 823912 w 2076450"/>
              <a:gd name="connsiteY44" fmla="*/ 259582 h 1157313"/>
              <a:gd name="connsiteX45" fmla="*/ 866775 w 2076450"/>
              <a:gd name="connsiteY45" fmla="*/ 261963 h 1157313"/>
              <a:gd name="connsiteX46" fmla="*/ 871537 w 2076450"/>
              <a:gd name="connsiteY46" fmla="*/ 283395 h 1157313"/>
              <a:gd name="connsiteX47" fmla="*/ 873918 w 2076450"/>
              <a:gd name="connsiteY47" fmla="*/ 295301 h 1157313"/>
              <a:gd name="connsiteX48" fmla="*/ 900112 w 2076450"/>
              <a:gd name="connsiteY48" fmla="*/ 297682 h 1157313"/>
              <a:gd name="connsiteX49" fmla="*/ 950118 w 2076450"/>
              <a:gd name="connsiteY49" fmla="*/ 300063 h 1157313"/>
              <a:gd name="connsiteX50" fmla="*/ 950118 w 2076450"/>
              <a:gd name="connsiteY50" fmla="*/ 328638 h 1157313"/>
              <a:gd name="connsiteX51" fmla="*/ 976313 w 2076450"/>
              <a:gd name="connsiteY51" fmla="*/ 328638 h 1157313"/>
              <a:gd name="connsiteX52" fmla="*/ 990600 w 2076450"/>
              <a:gd name="connsiteY52" fmla="*/ 352451 h 1157313"/>
              <a:gd name="connsiteX53" fmla="*/ 992981 w 2076450"/>
              <a:gd name="connsiteY53" fmla="*/ 359595 h 1157313"/>
              <a:gd name="connsiteX54" fmla="*/ 1007268 w 2076450"/>
              <a:gd name="connsiteY54" fmla="*/ 369120 h 1157313"/>
              <a:gd name="connsiteX55" fmla="*/ 1021556 w 2076450"/>
              <a:gd name="connsiteY55" fmla="*/ 378645 h 1157313"/>
              <a:gd name="connsiteX56" fmla="*/ 1035843 w 2076450"/>
              <a:gd name="connsiteY56" fmla="*/ 388170 h 1157313"/>
              <a:gd name="connsiteX57" fmla="*/ 1042987 w 2076450"/>
              <a:gd name="connsiteY57" fmla="*/ 392932 h 1157313"/>
              <a:gd name="connsiteX58" fmla="*/ 1059656 w 2076450"/>
              <a:gd name="connsiteY58" fmla="*/ 411982 h 1157313"/>
              <a:gd name="connsiteX59" fmla="*/ 1071562 w 2076450"/>
              <a:gd name="connsiteY59" fmla="*/ 433413 h 1157313"/>
              <a:gd name="connsiteX60" fmla="*/ 1085850 w 2076450"/>
              <a:gd name="connsiteY60" fmla="*/ 442938 h 1157313"/>
              <a:gd name="connsiteX61" fmla="*/ 1090612 w 2076450"/>
              <a:gd name="connsiteY61" fmla="*/ 450082 h 1157313"/>
              <a:gd name="connsiteX62" fmla="*/ 1102518 w 2076450"/>
              <a:gd name="connsiteY62" fmla="*/ 464370 h 1157313"/>
              <a:gd name="connsiteX63" fmla="*/ 1104900 w 2076450"/>
              <a:gd name="connsiteY63" fmla="*/ 481038 h 1157313"/>
              <a:gd name="connsiteX64" fmla="*/ 1135856 w 2076450"/>
              <a:gd name="connsiteY64" fmla="*/ 483420 h 1157313"/>
              <a:gd name="connsiteX65" fmla="*/ 1147762 w 2076450"/>
              <a:gd name="connsiteY65" fmla="*/ 485801 h 1157313"/>
              <a:gd name="connsiteX66" fmla="*/ 1162050 w 2076450"/>
              <a:gd name="connsiteY66" fmla="*/ 488182 h 1157313"/>
              <a:gd name="connsiteX67" fmla="*/ 1164431 w 2076450"/>
              <a:gd name="connsiteY67" fmla="*/ 495326 h 1157313"/>
              <a:gd name="connsiteX68" fmla="*/ 1216818 w 2076450"/>
              <a:gd name="connsiteY68" fmla="*/ 507232 h 1157313"/>
              <a:gd name="connsiteX69" fmla="*/ 1219199 w 2076450"/>
              <a:gd name="connsiteY69" fmla="*/ 535807 h 1157313"/>
              <a:gd name="connsiteX70" fmla="*/ 1240631 w 2076450"/>
              <a:gd name="connsiteY70" fmla="*/ 542951 h 1157313"/>
              <a:gd name="connsiteX71" fmla="*/ 1252537 w 2076450"/>
              <a:gd name="connsiteY71" fmla="*/ 545332 h 1157313"/>
              <a:gd name="connsiteX72" fmla="*/ 1257300 w 2076450"/>
              <a:gd name="connsiteY72" fmla="*/ 552476 h 1157313"/>
              <a:gd name="connsiteX73" fmla="*/ 1276350 w 2076450"/>
              <a:gd name="connsiteY73" fmla="*/ 557238 h 1157313"/>
              <a:gd name="connsiteX74" fmla="*/ 1278731 w 2076450"/>
              <a:gd name="connsiteY74" fmla="*/ 564382 h 1157313"/>
              <a:gd name="connsiteX75" fmla="*/ 1281112 w 2076450"/>
              <a:gd name="connsiteY75" fmla="*/ 595338 h 1157313"/>
              <a:gd name="connsiteX76" fmla="*/ 1307306 w 2076450"/>
              <a:gd name="connsiteY76" fmla="*/ 597720 h 1157313"/>
              <a:gd name="connsiteX77" fmla="*/ 1338262 w 2076450"/>
              <a:gd name="connsiteY77" fmla="*/ 602482 h 1157313"/>
              <a:gd name="connsiteX78" fmla="*/ 1343025 w 2076450"/>
              <a:gd name="connsiteY78" fmla="*/ 621532 h 1157313"/>
              <a:gd name="connsiteX79" fmla="*/ 1345406 w 2076450"/>
              <a:gd name="connsiteY79" fmla="*/ 628676 h 1157313"/>
              <a:gd name="connsiteX80" fmla="*/ 1373981 w 2076450"/>
              <a:gd name="connsiteY80" fmla="*/ 631057 h 1157313"/>
              <a:gd name="connsiteX81" fmla="*/ 1381125 w 2076450"/>
              <a:gd name="connsiteY81" fmla="*/ 650107 h 1157313"/>
              <a:gd name="connsiteX82" fmla="*/ 1383506 w 2076450"/>
              <a:gd name="connsiteY82" fmla="*/ 676301 h 1157313"/>
              <a:gd name="connsiteX83" fmla="*/ 1400175 w 2076450"/>
              <a:gd name="connsiteY83" fmla="*/ 678682 h 1157313"/>
              <a:gd name="connsiteX84" fmla="*/ 1402556 w 2076450"/>
              <a:gd name="connsiteY84" fmla="*/ 685826 h 1157313"/>
              <a:gd name="connsiteX85" fmla="*/ 1409700 w 2076450"/>
              <a:gd name="connsiteY85" fmla="*/ 688207 h 1157313"/>
              <a:gd name="connsiteX86" fmla="*/ 1428750 w 2076450"/>
              <a:gd name="connsiteY86" fmla="*/ 690588 h 1157313"/>
              <a:gd name="connsiteX87" fmla="*/ 1435893 w 2076450"/>
              <a:gd name="connsiteY87" fmla="*/ 692970 h 1157313"/>
              <a:gd name="connsiteX88" fmla="*/ 1440656 w 2076450"/>
              <a:gd name="connsiteY88" fmla="*/ 721545 h 1157313"/>
              <a:gd name="connsiteX89" fmla="*/ 1459706 w 2076450"/>
              <a:gd name="connsiteY89" fmla="*/ 723926 h 1157313"/>
              <a:gd name="connsiteX90" fmla="*/ 1462087 w 2076450"/>
              <a:gd name="connsiteY90" fmla="*/ 759645 h 1157313"/>
              <a:gd name="connsiteX91" fmla="*/ 1469231 w 2076450"/>
              <a:gd name="connsiteY91" fmla="*/ 762026 h 1157313"/>
              <a:gd name="connsiteX92" fmla="*/ 1471612 w 2076450"/>
              <a:gd name="connsiteY92" fmla="*/ 776313 h 1157313"/>
              <a:gd name="connsiteX93" fmla="*/ 1495425 w 2076450"/>
              <a:gd name="connsiteY93" fmla="*/ 781076 h 1157313"/>
              <a:gd name="connsiteX94" fmla="*/ 1497806 w 2076450"/>
              <a:gd name="connsiteY94" fmla="*/ 795363 h 1157313"/>
              <a:gd name="connsiteX95" fmla="*/ 1504950 w 2076450"/>
              <a:gd name="connsiteY95" fmla="*/ 797745 h 1157313"/>
              <a:gd name="connsiteX96" fmla="*/ 1524000 w 2076450"/>
              <a:gd name="connsiteY96" fmla="*/ 800126 h 1157313"/>
              <a:gd name="connsiteX97" fmla="*/ 1535906 w 2076450"/>
              <a:gd name="connsiteY97" fmla="*/ 802507 h 1157313"/>
              <a:gd name="connsiteX98" fmla="*/ 1538287 w 2076450"/>
              <a:gd name="connsiteY98" fmla="*/ 809651 h 1157313"/>
              <a:gd name="connsiteX99" fmla="*/ 1614487 w 2076450"/>
              <a:gd name="connsiteY99" fmla="*/ 816795 h 1157313"/>
              <a:gd name="connsiteX100" fmla="*/ 1621631 w 2076450"/>
              <a:gd name="connsiteY100" fmla="*/ 850132 h 1157313"/>
              <a:gd name="connsiteX101" fmla="*/ 1652587 w 2076450"/>
              <a:gd name="connsiteY101" fmla="*/ 866801 h 1157313"/>
              <a:gd name="connsiteX102" fmla="*/ 1659731 w 2076450"/>
              <a:gd name="connsiteY102" fmla="*/ 892995 h 1157313"/>
              <a:gd name="connsiteX103" fmla="*/ 1681162 w 2076450"/>
              <a:gd name="connsiteY103" fmla="*/ 900138 h 1157313"/>
              <a:gd name="connsiteX104" fmla="*/ 1688306 w 2076450"/>
              <a:gd name="connsiteY104" fmla="*/ 928713 h 1157313"/>
              <a:gd name="connsiteX105" fmla="*/ 1709737 w 2076450"/>
              <a:gd name="connsiteY105" fmla="*/ 938238 h 1157313"/>
              <a:gd name="connsiteX106" fmla="*/ 1726406 w 2076450"/>
              <a:gd name="connsiteY106" fmla="*/ 945382 h 1157313"/>
              <a:gd name="connsiteX107" fmla="*/ 1747838 w 2076450"/>
              <a:gd name="connsiteY107" fmla="*/ 952526 h 1157313"/>
              <a:gd name="connsiteX108" fmla="*/ 1754981 w 2076450"/>
              <a:gd name="connsiteY108" fmla="*/ 976338 h 1157313"/>
              <a:gd name="connsiteX109" fmla="*/ 1778793 w 2076450"/>
              <a:gd name="connsiteY109" fmla="*/ 990626 h 1157313"/>
              <a:gd name="connsiteX110" fmla="*/ 1795462 w 2076450"/>
              <a:gd name="connsiteY110" fmla="*/ 993007 h 1157313"/>
              <a:gd name="connsiteX111" fmla="*/ 1819275 w 2076450"/>
              <a:gd name="connsiteY111" fmla="*/ 995388 h 1157313"/>
              <a:gd name="connsiteX112" fmla="*/ 1821656 w 2076450"/>
              <a:gd name="connsiteY112" fmla="*/ 1014438 h 1157313"/>
              <a:gd name="connsiteX113" fmla="*/ 1864518 w 2076450"/>
              <a:gd name="connsiteY113" fmla="*/ 1016820 h 1157313"/>
              <a:gd name="connsiteX114" fmla="*/ 1888331 w 2076450"/>
              <a:gd name="connsiteY114" fmla="*/ 1028726 h 1157313"/>
              <a:gd name="connsiteX115" fmla="*/ 1902618 w 2076450"/>
              <a:gd name="connsiteY115" fmla="*/ 1038251 h 1157313"/>
              <a:gd name="connsiteX116" fmla="*/ 1924050 w 2076450"/>
              <a:gd name="connsiteY116" fmla="*/ 1045395 h 1157313"/>
              <a:gd name="connsiteX117" fmla="*/ 1931193 w 2076450"/>
              <a:gd name="connsiteY117" fmla="*/ 1047776 h 1157313"/>
              <a:gd name="connsiteX118" fmla="*/ 1938337 w 2076450"/>
              <a:gd name="connsiteY118" fmla="*/ 1052538 h 1157313"/>
              <a:gd name="connsiteX119" fmla="*/ 1950243 w 2076450"/>
              <a:gd name="connsiteY119" fmla="*/ 1062063 h 1157313"/>
              <a:gd name="connsiteX120" fmla="*/ 1955006 w 2076450"/>
              <a:gd name="connsiteY120" fmla="*/ 1069207 h 1157313"/>
              <a:gd name="connsiteX121" fmla="*/ 1962150 w 2076450"/>
              <a:gd name="connsiteY121" fmla="*/ 1073970 h 1157313"/>
              <a:gd name="connsiteX122" fmla="*/ 1974056 w 2076450"/>
              <a:gd name="connsiteY122" fmla="*/ 1085876 h 1157313"/>
              <a:gd name="connsiteX123" fmla="*/ 1978818 w 2076450"/>
              <a:gd name="connsiteY123" fmla="*/ 1093020 h 1157313"/>
              <a:gd name="connsiteX124" fmla="*/ 1993106 w 2076450"/>
              <a:gd name="connsiteY124" fmla="*/ 1097782 h 1157313"/>
              <a:gd name="connsiteX125" fmla="*/ 2000250 w 2076450"/>
              <a:gd name="connsiteY125" fmla="*/ 1100163 h 1157313"/>
              <a:gd name="connsiteX126" fmla="*/ 2007393 w 2076450"/>
              <a:gd name="connsiteY126" fmla="*/ 1104926 h 1157313"/>
              <a:gd name="connsiteX127" fmla="*/ 2043111 w 2076450"/>
              <a:gd name="connsiteY127" fmla="*/ 1112069 h 1157313"/>
              <a:gd name="connsiteX128" fmla="*/ 2050256 w 2076450"/>
              <a:gd name="connsiteY128" fmla="*/ 1138263 h 1157313"/>
              <a:gd name="connsiteX129" fmla="*/ 2052637 w 2076450"/>
              <a:gd name="connsiteY129" fmla="*/ 1147788 h 1157313"/>
              <a:gd name="connsiteX130" fmla="*/ 2076450 w 2076450"/>
              <a:gd name="connsiteY130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76200 w 2076450"/>
              <a:gd name="connsiteY3" fmla="*/ 4788 h 1157313"/>
              <a:gd name="connsiteX4" fmla="*/ 130968 w 2076450"/>
              <a:gd name="connsiteY4" fmla="*/ 19076 h 1157313"/>
              <a:gd name="connsiteX5" fmla="*/ 140493 w 2076450"/>
              <a:gd name="connsiteY5" fmla="*/ 23838 h 1157313"/>
              <a:gd name="connsiteX6" fmla="*/ 154781 w 2076450"/>
              <a:gd name="connsiteY6" fmla="*/ 21457 h 1157313"/>
              <a:gd name="connsiteX7" fmla="*/ 176212 w 2076450"/>
              <a:gd name="connsiteY7" fmla="*/ 19076 h 1157313"/>
              <a:gd name="connsiteX8" fmla="*/ 190500 w 2076450"/>
              <a:gd name="connsiteY8" fmla="*/ 19076 h 1157313"/>
              <a:gd name="connsiteX9" fmla="*/ 197643 w 2076450"/>
              <a:gd name="connsiteY9" fmla="*/ 23838 h 1157313"/>
              <a:gd name="connsiteX10" fmla="*/ 254793 w 2076450"/>
              <a:gd name="connsiteY10" fmla="*/ 26220 h 1157313"/>
              <a:gd name="connsiteX11" fmla="*/ 259556 w 2076450"/>
              <a:gd name="connsiteY11" fmla="*/ 40507 h 1157313"/>
              <a:gd name="connsiteX12" fmla="*/ 328612 w 2076450"/>
              <a:gd name="connsiteY12" fmla="*/ 45270 h 1157313"/>
              <a:gd name="connsiteX13" fmla="*/ 350043 w 2076450"/>
              <a:gd name="connsiteY13" fmla="*/ 52413 h 1157313"/>
              <a:gd name="connsiteX14" fmla="*/ 357187 w 2076450"/>
              <a:gd name="connsiteY14" fmla="*/ 54795 h 1157313"/>
              <a:gd name="connsiteX15" fmla="*/ 364331 w 2076450"/>
              <a:gd name="connsiteY15" fmla="*/ 59557 h 1157313"/>
              <a:gd name="connsiteX16" fmla="*/ 373856 w 2076450"/>
              <a:gd name="connsiteY16" fmla="*/ 73845 h 1157313"/>
              <a:gd name="connsiteX17" fmla="*/ 388143 w 2076450"/>
              <a:gd name="connsiteY17" fmla="*/ 78607 h 1157313"/>
              <a:gd name="connsiteX18" fmla="*/ 395287 w 2076450"/>
              <a:gd name="connsiteY18" fmla="*/ 80988 h 1157313"/>
              <a:gd name="connsiteX19" fmla="*/ 419100 w 2076450"/>
              <a:gd name="connsiteY19" fmla="*/ 83370 h 1157313"/>
              <a:gd name="connsiteX20" fmla="*/ 428625 w 2076450"/>
              <a:gd name="connsiteY20" fmla="*/ 88132 h 1157313"/>
              <a:gd name="connsiteX21" fmla="*/ 442912 w 2076450"/>
              <a:gd name="connsiteY21" fmla="*/ 97657 h 1157313"/>
              <a:gd name="connsiteX22" fmla="*/ 450056 w 2076450"/>
              <a:gd name="connsiteY22" fmla="*/ 102420 h 1157313"/>
              <a:gd name="connsiteX23" fmla="*/ 454818 w 2076450"/>
              <a:gd name="connsiteY23" fmla="*/ 109563 h 1157313"/>
              <a:gd name="connsiteX24" fmla="*/ 469106 w 2076450"/>
              <a:gd name="connsiteY24" fmla="*/ 111945 h 1157313"/>
              <a:gd name="connsiteX25" fmla="*/ 483393 w 2076450"/>
              <a:gd name="connsiteY25" fmla="*/ 116707 h 1157313"/>
              <a:gd name="connsiteX26" fmla="*/ 519112 w 2076450"/>
              <a:gd name="connsiteY26" fmla="*/ 121470 h 1157313"/>
              <a:gd name="connsiteX27" fmla="*/ 523875 w 2076450"/>
              <a:gd name="connsiteY27" fmla="*/ 135757 h 1157313"/>
              <a:gd name="connsiteX28" fmla="*/ 526256 w 2076450"/>
              <a:gd name="connsiteY28" fmla="*/ 142901 h 1157313"/>
              <a:gd name="connsiteX29" fmla="*/ 528637 w 2076450"/>
              <a:gd name="connsiteY29" fmla="*/ 152426 h 1157313"/>
              <a:gd name="connsiteX30" fmla="*/ 535781 w 2076450"/>
              <a:gd name="connsiteY30" fmla="*/ 154807 h 1157313"/>
              <a:gd name="connsiteX31" fmla="*/ 585787 w 2076450"/>
              <a:gd name="connsiteY31" fmla="*/ 159570 h 1157313"/>
              <a:gd name="connsiteX32" fmla="*/ 588168 w 2076450"/>
              <a:gd name="connsiteY32" fmla="*/ 166713 h 1157313"/>
              <a:gd name="connsiteX33" fmla="*/ 595312 w 2076450"/>
              <a:gd name="connsiteY33" fmla="*/ 173857 h 1157313"/>
              <a:gd name="connsiteX34" fmla="*/ 602456 w 2076450"/>
              <a:gd name="connsiteY34" fmla="*/ 176238 h 1157313"/>
              <a:gd name="connsiteX35" fmla="*/ 650081 w 2076450"/>
              <a:gd name="connsiteY35" fmla="*/ 178620 h 1157313"/>
              <a:gd name="connsiteX36" fmla="*/ 652462 w 2076450"/>
              <a:gd name="connsiteY36" fmla="*/ 185763 h 1157313"/>
              <a:gd name="connsiteX37" fmla="*/ 659606 w 2076450"/>
              <a:gd name="connsiteY37" fmla="*/ 190526 h 1157313"/>
              <a:gd name="connsiteX38" fmla="*/ 719137 w 2076450"/>
              <a:gd name="connsiteY38" fmla="*/ 192907 h 1157313"/>
              <a:gd name="connsiteX39" fmla="*/ 721519 w 2076450"/>
              <a:gd name="connsiteY39" fmla="*/ 226244 h 1157313"/>
              <a:gd name="connsiteX40" fmla="*/ 778668 w 2076450"/>
              <a:gd name="connsiteY40" fmla="*/ 226245 h 1157313"/>
              <a:gd name="connsiteX41" fmla="*/ 788193 w 2076450"/>
              <a:gd name="connsiteY41" fmla="*/ 254820 h 1157313"/>
              <a:gd name="connsiteX42" fmla="*/ 814387 w 2076450"/>
              <a:gd name="connsiteY42" fmla="*/ 250057 h 1157313"/>
              <a:gd name="connsiteX43" fmla="*/ 816768 w 2076450"/>
              <a:gd name="connsiteY43" fmla="*/ 257201 h 1157313"/>
              <a:gd name="connsiteX44" fmla="*/ 823912 w 2076450"/>
              <a:gd name="connsiteY44" fmla="*/ 259582 h 1157313"/>
              <a:gd name="connsiteX45" fmla="*/ 866775 w 2076450"/>
              <a:gd name="connsiteY45" fmla="*/ 261963 h 1157313"/>
              <a:gd name="connsiteX46" fmla="*/ 871537 w 2076450"/>
              <a:gd name="connsiteY46" fmla="*/ 283395 h 1157313"/>
              <a:gd name="connsiteX47" fmla="*/ 873918 w 2076450"/>
              <a:gd name="connsiteY47" fmla="*/ 295301 h 1157313"/>
              <a:gd name="connsiteX48" fmla="*/ 900112 w 2076450"/>
              <a:gd name="connsiteY48" fmla="*/ 297682 h 1157313"/>
              <a:gd name="connsiteX49" fmla="*/ 950118 w 2076450"/>
              <a:gd name="connsiteY49" fmla="*/ 300063 h 1157313"/>
              <a:gd name="connsiteX50" fmla="*/ 950118 w 2076450"/>
              <a:gd name="connsiteY50" fmla="*/ 328638 h 1157313"/>
              <a:gd name="connsiteX51" fmla="*/ 976313 w 2076450"/>
              <a:gd name="connsiteY51" fmla="*/ 328638 h 1157313"/>
              <a:gd name="connsiteX52" fmla="*/ 990600 w 2076450"/>
              <a:gd name="connsiteY52" fmla="*/ 352451 h 1157313"/>
              <a:gd name="connsiteX53" fmla="*/ 992981 w 2076450"/>
              <a:gd name="connsiteY53" fmla="*/ 359595 h 1157313"/>
              <a:gd name="connsiteX54" fmla="*/ 1007268 w 2076450"/>
              <a:gd name="connsiteY54" fmla="*/ 369120 h 1157313"/>
              <a:gd name="connsiteX55" fmla="*/ 1021556 w 2076450"/>
              <a:gd name="connsiteY55" fmla="*/ 378645 h 1157313"/>
              <a:gd name="connsiteX56" fmla="*/ 1035843 w 2076450"/>
              <a:gd name="connsiteY56" fmla="*/ 388170 h 1157313"/>
              <a:gd name="connsiteX57" fmla="*/ 1042987 w 2076450"/>
              <a:gd name="connsiteY57" fmla="*/ 392932 h 1157313"/>
              <a:gd name="connsiteX58" fmla="*/ 1059656 w 2076450"/>
              <a:gd name="connsiteY58" fmla="*/ 411982 h 1157313"/>
              <a:gd name="connsiteX59" fmla="*/ 1071562 w 2076450"/>
              <a:gd name="connsiteY59" fmla="*/ 433413 h 1157313"/>
              <a:gd name="connsiteX60" fmla="*/ 1085850 w 2076450"/>
              <a:gd name="connsiteY60" fmla="*/ 442938 h 1157313"/>
              <a:gd name="connsiteX61" fmla="*/ 1090612 w 2076450"/>
              <a:gd name="connsiteY61" fmla="*/ 450082 h 1157313"/>
              <a:gd name="connsiteX62" fmla="*/ 1102518 w 2076450"/>
              <a:gd name="connsiteY62" fmla="*/ 464370 h 1157313"/>
              <a:gd name="connsiteX63" fmla="*/ 1104900 w 2076450"/>
              <a:gd name="connsiteY63" fmla="*/ 481038 h 1157313"/>
              <a:gd name="connsiteX64" fmla="*/ 1135856 w 2076450"/>
              <a:gd name="connsiteY64" fmla="*/ 483420 h 1157313"/>
              <a:gd name="connsiteX65" fmla="*/ 1147762 w 2076450"/>
              <a:gd name="connsiteY65" fmla="*/ 485801 h 1157313"/>
              <a:gd name="connsiteX66" fmla="*/ 1162050 w 2076450"/>
              <a:gd name="connsiteY66" fmla="*/ 488182 h 1157313"/>
              <a:gd name="connsiteX67" fmla="*/ 1164431 w 2076450"/>
              <a:gd name="connsiteY67" fmla="*/ 495326 h 1157313"/>
              <a:gd name="connsiteX68" fmla="*/ 1216818 w 2076450"/>
              <a:gd name="connsiteY68" fmla="*/ 507232 h 1157313"/>
              <a:gd name="connsiteX69" fmla="*/ 1219199 w 2076450"/>
              <a:gd name="connsiteY69" fmla="*/ 535807 h 1157313"/>
              <a:gd name="connsiteX70" fmla="*/ 1240631 w 2076450"/>
              <a:gd name="connsiteY70" fmla="*/ 542951 h 1157313"/>
              <a:gd name="connsiteX71" fmla="*/ 1252537 w 2076450"/>
              <a:gd name="connsiteY71" fmla="*/ 545332 h 1157313"/>
              <a:gd name="connsiteX72" fmla="*/ 1257300 w 2076450"/>
              <a:gd name="connsiteY72" fmla="*/ 552476 h 1157313"/>
              <a:gd name="connsiteX73" fmla="*/ 1276350 w 2076450"/>
              <a:gd name="connsiteY73" fmla="*/ 557238 h 1157313"/>
              <a:gd name="connsiteX74" fmla="*/ 1278731 w 2076450"/>
              <a:gd name="connsiteY74" fmla="*/ 564382 h 1157313"/>
              <a:gd name="connsiteX75" fmla="*/ 1281112 w 2076450"/>
              <a:gd name="connsiteY75" fmla="*/ 595338 h 1157313"/>
              <a:gd name="connsiteX76" fmla="*/ 1307306 w 2076450"/>
              <a:gd name="connsiteY76" fmla="*/ 597720 h 1157313"/>
              <a:gd name="connsiteX77" fmla="*/ 1338262 w 2076450"/>
              <a:gd name="connsiteY77" fmla="*/ 602482 h 1157313"/>
              <a:gd name="connsiteX78" fmla="*/ 1343025 w 2076450"/>
              <a:gd name="connsiteY78" fmla="*/ 621532 h 1157313"/>
              <a:gd name="connsiteX79" fmla="*/ 1345406 w 2076450"/>
              <a:gd name="connsiteY79" fmla="*/ 628676 h 1157313"/>
              <a:gd name="connsiteX80" fmla="*/ 1373981 w 2076450"/>
              <a:gd name="connsiteY80" fmla="*/ 631057 h 1157313"/>
              <a:gd name="connsiteX81" fmla="*/ 1381125 w 2076450"/>
              <a:gd name="connsiteY81" fmla="*/ 650107 h 1157313"/>
              <a:gd name="connsiteX82" fmla="*/ 1383506 w 2076450"/>
              <a:gd name="connsiteY82" fmla="*/ 676301 h 1157313"/>
              <a:gd name="connsiteX83" fmla="*/ 1400175 w 2076450"/>
              <a:gd name="connsiteY83" fmla="*/ 678682 h 1157313"/>
              <a:gd name="connsiteX84" fmla="*/ 1402556 w 2076450"/>
              <a:gd name="connsiteY84" fmla="*/ 685826 h 1157313"/>
              <a:gd name="connsiteX85" fmla="*/ 1409700 w 2076450"/>
              <a:gd name="connsiteY85" fmla="*/ 688207 h 1157313"/>
              <a:gd name="connsiteX86" fmla="*/ 1428750 w 2076450"/>
              <a:gd name="connsiteY86" fmla="*/ 690588 h 1157313"/>
              <a:gd name="connsiteX87" fmla="*/ 1435893 w 2076450"/>
              <a:gd name="connsiteY87" fmla="*/ 692970 h 1157313"/>
              <a:gd name="connsiteX88" fmla="*/ 1440656 w 2076450"/>
              <a:gd name="connsiteY88" fmla="*/ 721545 h 1157313"/>
              <a:gd name="connsiteX89" fmla="*/ 1459706 w 2076450"/>
              <a:gd name="connsiteY89" fmla="*/ 723926 h 1157313"/>
              <a:gd name="connsiteX90" fmla="*/ 1462087 w 2076450"/>
              <a:gd name="connsiteY90" fmla="*/ 759645 h 1157313"/>
              <a:gd name="connsiteX91" fmla="*/ 1469231 w 2076450"/>
              <a:gd name="connsiteY91" fmla="*/ 762026 h 1157313"/>
              <a:gd name="connsiteX92" fmla="*/ 1471612 w 2076450"/>
              <a:gd name="connsiteY92" fmla="*/ 776313 h 1157313"/>
              <a:gd name="connsiteX93" fmla="*/ 1495425 w 2076450"/>
              <a:gd name="connsiteY93" fmla="*/ 781076 h 1157313"/>
              <a:gd name="connsiteX94" fmla="*/ 1497806 w 2076450"/>
              <a:gd name="connsiteY94" fmla="*/ 795363 h 1157313"/>
              <a:gd name="connsiteX95" fmla="*/ 1504950 w 2076450"/>
              <a:gd name="connsiteY95" fmla="*/ 797745 h 1157313"/>
              <a:gd name="connsiteX96" fmla="*/ 1524000 w 2076450"/>
              <a:gd name="connsiteY96" fmla="*/ 800126 h 1157313"/>
              <a:gd name="connsiteX97" fmla="*/ 1535906 w 2076450"/>
              <a:gd name="connsiteY97" fmla="*/ 802507 h 1157313"/>
              <a:gd name="connsiteX98" fmla="*/ 1538287 w 2076450"/>
              <a:gd name="connsiteY98" fmla="*/ 809651 h 1157313"/>
              <a:gd name="connsiteX99" fmla="*/ 1614487 w 2076450"/>
              <a:gd name="connsiteY99" fmla="*/ 816795 h 1157313"/>
              <a:gd name="connsiteX100" fmla="*/ 1621631 w 2076450"/>
              <a:gd name="connsiteY100" fmla="*/ 850132 h 1157313"/>
              <a:gd name="connsiteX101" fmla="*/ 1652587 w 2076450"/>
              <a:gd name="connsiteY101" fmla="*/ 866801 h 1157313"/>
              <a:gd name="connsiteX102" fmla="*/ 1659731 w 2076450"/>
              <a:gd name="connsiteY102" fmla="*/ 892995 h 1157313"/>
              <a:gd name="connsiteX103" fmla="*/ 1681162 w 2076450"/>
              <a:gd name="connsiteY103" fmla="*/ 900138 h 1157313"/>
              <a:gd name="connsiteX104" fmla="*/ 1688306 w 2076450"/>
              <a:gd name="connsiteY104" fmla="*/ 928713 h 1157313"/>
              <a:gd name="connsiteX105" fmla="*/ 1709737 w 2076450"/>
              <a:gd name="connsiteY105" fmla="*/ 938238 h 1157313"/>
              <a:gd name="connsiteX106" fmla="*/ 1726406 w 2076450"/>
              <a:gd name="connsiteY106" fmla="*/ 945382 h 1157313"/>
              <a:gd name="connsiteX107" fmla="*/ 1747838 w 2076450"/>
              <a:gd name="connsiteY107" fmla="*/ 952526 h 1157313"/>
              <a:gd name="connsiteX108" fmla="*/ 1754981 w 2076450"/>
              <a:gd name="connsiteY108" fmla="*/ 976338 h 1157313"/>
              <a:gd name="connsiteX109" fmla="*/ 1778793 w 2076450"/>
              <a:gd name="connsiteY109" fmla="*/ 990626 h 1157313"/>
              <a:gd name="connsiteX110" fmla="*/ 1795462 w 2076450"/>
              <a:gd name="connsiteY110" fmla="*/ 993007 h 1157313"/>
              <a:gd name="connsiteX111" fmla="*/ 1819275 w 2076450"/>
              <a:gd name="connsiteY111" fmla="*/ 995388 h 1157313"/>
              <a:gd name="connsiteX112" fmla="*/ 1821656 w 2076450"/>
              <a:gd name="connsiteY112" fmla="*/ 1014438 h 1157313"/>
              <a:gd name="connsiteX113" fmla="*/ 1864518 w 2076450"/>
              <a:gd name="connsiteY113" fmla="*/ 1016820 h 1157313"/>
              <a:gd name="connsiteX114" fmla="*/ 1888331 w 2076450"/>
              <a:gd name="connsiteY114" fmla="*/ 1028726 h 1157313"/>
              <a:gd name="connsiteX115" fmla="*/ 1902618 w 2076450"/>
              <a:gd name="connsiteY115" fmla="*/ 1038251 h 1157313"/>
              <a:gd name="connsiteX116" fmla="*/ 1924050 w 2076450"/>
              <a:gd name="connsiteY116" fmla="*/ 1045395 h 1157313"/>
              <a:gd name="connsiteX117" fmla="*/ 1931193 w 2076450"/>
              <a:gd name="connsiteY117" fmla="*/ 1047776 h 1157313"/>
              <a:gd name="connsiteX118" fmla="*/ 1938337 w 2076450"/>
              <a:gd name="connsiteY118" fmla="*/ 1052538 h 1157313"/>
              <a:gd name="connsiteX119" fmla="*/ 1950243 w 2076450"/>
              <a:gd name="connsiteY119" fmla="*/ 1062063 h 1157313"/>
              <a:gd name="connsiteX120" fmla="*/ 1955006 w 2076450"/>
              <a:gd name="connsiteY120" fmla="*/ 1069207 h 1157313"/>
              <a:gd name="connsiteX121" fmla="*/ 1962150 w 2076450"/>
              <a:gd name="connsiteY121" fmla="*/ 1073970 h 1157313"/>
              <a:gd name="connsiteX122" fmla="*/ 1974056 w 2076450"/>
              <a:gd name="connsiteY122" fmla="*/ 1085876 h 1157313"/>
              <a:gd name="connsiteX123" fmla="*/ 1978818 w 2076450"/>
              <a:gd name="connsiteY123" fmla="*/ 1093020 h 1157313"/>
              <a:gd name="connsiteX124" fmla="*/ 1993106 w 2076450"/>
              <a:gd name="connsiteY124" fmla="*/ 1097782 h 1157313"/>
              <a:gd name="connsiteX125" fmla="*/ 2000250 w 2076450"/>
              <a:gd name="connsiteY125" fmla="*/ 1100163 h 1157313"/>
              <a:gd name="connsiteX126" fmla="*/ 2007393 w 2076450"/>
              <a:gd name="connsiteY126" fmla="*/ 1104926 h 1157313"/>
              <a:gd name="connsiteX127" fmla="*/ 2043111 w 2076450"/>
              <a:gd name="connsiteY127" fmla="*/ 1112069 h 1157313"/>
              <a:gd name="connsiteX128" fmla="*/ 2050256 w 2076450"/>
              <a:gd name="connsiteY128" fmla="*/ 1138263 h 1157313"/>
              <a:gd name="connsiteX129" fmla="*/ 2052637 w 2076450"/>
              <a:gd name="connsiteY129" fmla="*/ 1147788 h 1157313"/>
              <a:gd name="connsiteX130" fmla="*/ 2076450 w 2076450"/>
              <a:gd name="connsiteY130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76200 w 2076450"/>
              <a:gd name="connsiteY2" fmla="*/ 4788 h 1157313"/>
              <a:gd name="connsiteX3" fmla="*/ 130968 w 2076450"/>
              <a:gd name="connsiteY3" fmla="*/ 19076 h 1157313"/>
              <a:gd name="connsiteX4" fmla="*/ 140493 w 2076450"/>
              <a:gd name="connsiteY4" fmla="*/ 23838 h 1157313"/>
              <a:gd name="connsiteX5" fmla="*/ 154781 w 2076450"/>
              <a:gd name="connsiteY5" fmla="*/ 21457 h 1157313"/>
              <a:gd name="connsiteX6" fmla="*/ 176212 w 2076450"/>
              <a:gd name="connsiteY6" fmla="*/ 19076 h 1157313"/>
              <a:gd name="connsiteX7" fmla="*/ 190500 w 2076450"/>
              <a:gd name="connsiteY7" fmla="*/ 19076 h 1157313"/>
              <a:gd name="connsiteX8" fmla="*/ 197643 w 2076450"/>
              <a:gd name="connsiteY8" fmla="*/ 23838 h 1157313"/>
              <a:gd name="connsiteX9" fmla="*/ 254793 w 2076450"/>
              <a:gd name="connsiteY9" fmla="*/ 26220 h 1157313"/>
              <a:gd name="connsiteX10" fmla="*/ 259556 w 2076450"/>
              <a:gd name="connsiteY10" fmla="*/ 40507 h 1157313"/>
              <a:gd name="connsiteX11" fmla="*/ 328612 w 2076450"/>
              <a:gd name="connsiteY11" fmla="*/ 45270 h 1157313"/>
              <a:gd name="connsiteX12" fmla="*/ 350043 w 2076450"/>
              <a:gd name="connsiteY12" fmla="*/ 52413 h 1157313"/>
              <a:gd name="connsiteX13" fmla="*/ 357187 w 2076450"/>
              <a:gd name="connsiteY13" fmla="*/ 54795 h 1157313"/>
              <a:gd name="connsiteX14" fmla="*/ 364331 w 2076450"/>
              <a:gd name="connsiteY14" fmla="*/ 59557 h 1157313"/>
              <a:gd name="connsiteX15" fmla="*/ 373856 w 2076450"/>
              <a:gd name="connsiteY15" fmla="*/ 73845 h 1157313"/>
              <a:gd name="connsiteX16" fmla="*/ 388143 w 2076450"/>
              <a:gd name="connsiteY16" fmla="*/ 78607 h 1157313"/>
              <a:gd name="connsiteX17" fmla="*/ 395287 w 2076450"/>
              <a:gd name="connsiteY17" fmla="*/ 80988 h 1157313"/>
              <a:gd name="connsiteX18" fmla="*/ 419100 w 2076450"/>
              <a:gd name="connsiteY18" fmla="*/ 83370 h 1157313"/>
              <a:gd name="connsiteX19" fmla="*/ 428625 w 2076450"/>
              <a:gd name="connsiteY19" fmla="*/ 88132 h 1157313"/>
              <a:gd name="connsiteX20" fmla="*/ 442912 w 2076450"/>
              <a:gd name="connsiteY20" fmla="*/ 97657 h 1157313"/>
              <a:gd name="connsiteX21" fmla="*/ 450056 w 2076450"/>
              <a:gd name="connsiteY21" fmla="*/ 102420 h 1157313"/>
              <a:gd name="connsiteX22" fmla="*/ 454818 w 2076450"/>
              <a:gd name="connsiteY22" fmla="*/ 109563 h 1157313"/>
              <a:gd name="connsiteX23" fmla="*/ 469106 w 2076450"/>
              <a:gd name="connsiteY23" fmla="*/ 111945 h 1157313"/>
              <a:gd name="connsiteX24" fmla="*/ 483393 w 2076450"/>
              <a:gd name="connsiteY24" fmla="*/ 116707 h 1157313"/>
              <a:gd name="connsiteX25" fmla="*/ 519112 w 2076450"/>
              <a:gd name="connsiteY25" fmla="*/ 121470 h 1157313"/>
              <a:gd name="connsiteX26" fmla="*/ 523875 w 2076450"/>
              <a:gd name="connsiteY26" fmla="*/ 135757 h 1157313"/>
              <a:gd name="connsiteX27" fmla="*/ 526256 w 2076450"/>
              <a:gd name="connsiteY27" fmla="*/ 142901 h 1157313"/>
              <a:gd name="connsiteX28" fmla="*/ 528637 w 2076450"/>
              <a:gd name="connsiteY28" fmla="*/ 152426 h 1157313"/>
              <a:gd name="connsiteX29" fmla="*/ 535781 w 2076450"/>
              <a:gd name="connsiteY29" fmla="*/ 154807 h 1157313"/>
              <a:gd name="connsiteX30" fmla="*/ 585787 w 2076450"/>
              <a:gd name="connsiteY30" fmla="*/ 159570 h 1157313"/>
              <a:gd name="connsiteX31" fmla="*/ 588168 w 2076450"/>
              <a:gd name="connsiteY31" fmla="*/ 166713 h 1157313"/>
              <a:gd name="connsiteX32" fmla="*/ 595312 w 2076450"/>
              <a:gd name="connsiteY32" fmla="*/ 173857 h 1157313"/>
              <a:gd name="connsiteX33" fmla="*/ 602456 w 2076450"/>
              <a:gd name="connsiteY33" fmla="*/ 176238 h 1157313"/>
              <a:gd name="connsiteX34" fmla="*/ 650081 w 2076450"/>
              <a:gd name="connsiteY34" fmla="*/ 178620 h 1157313"/>
              <a:gd name="connsiteX35" fmla="*/ 652462 w 2076450"/>
              <a:gd name="connsiteY35" fmla="*/ 185763 h 1157313"/>
              <a:gd name="connsiteX36" fmla="*/ 659606 w 2076450"/>
              <a:gd name="connsiteY36" fmla="*/ 190526 h 1157313"/>
              <a:gd name="connsiteX37" fmla="*/ 719137 w 2076450"/>
              <a:gd name="connsiteY37" fmla="*/ 192907 h 1157313"/>
              <a:gd name="connsiteX38" fmla="*/ 721519 w 2076450"/>
              <a:gd name="connsiteY38" fmla="*/ 226244 h 1157313"/>
              <a:gd name="connsiteX39" fmla="*/ 778668 w 2076450"/>
              <a:gd name="connsiteY39" fmla="*/ 226245 h 1157313"/>
              <a:gd name="connsiteX40" fmla="*/ 788193 w 2076450"/>
              <a:gd name="connsiteY40" fmla="*/ 254820 h 1157313"/>
              <a:gd name="connsiteX41" fmla="*/ 814387 w 2076450"/>
              <a:gd name="connsiteY41" fmla="*/ 250057 h 1157313"/>
              <a:gd name="connsiteX42" fmla="*/ 816768 w 2076450"/>
              <a:gd name="connsiteY42" fmla="*/ 257201 h 1157313"/>
              <a:gd name="connsiteX43" fmla="*/ 823912 w 2076450"/>
              <a:gd name="connsiteY43" fmla="*/ 259582 h 1157313"/>
              <a:gd name="connsiteX44" fmla="*/ 866775 w 2076450"/>
              <a:gd name="connsiteY44" fmla="*/ 261963 h 1157313"/>
              <a:gd name="connsiteX45" fmla="*/ 871537 w 2076450"/>
              <a:gd name="connsiteY45" fmla="*/ 283395 h 1157313"/>
              <a:gd name="connsiteX46" fmla="*/ 873918 w 2076450"/>
              <a:gd name="connsiteY46" fmla="*/ 295301 h 1157313"/>
              <a:gd name="connsiteX47" fmla="*/ 900112 w 2076450"/>
              <a:gd name="connsiteY47" fmla="*/ 297682 h 1157313"/>
              <a:gd name="connsiteX48" fmla="*/ 950118 w 2076450"/>
              <a:gd name="connsiteY48" fmla="*/ 300063 h 1157313"/>
              <a:gd name="connsiteX49" fmla="*/ 950118 w 2076450"/>
              <a:gd name="connsiteY49" fmla="*/ 328638 h 1157313"/>
              <a:gd name="connsiteX50" fmla="*/ 976313 w 2076450"/>
              <a:gd name="connsiteY50" fmla="*/ 328638 h 1157313"/>
              <a:gd name="connsiteX51" fmla="*/ 990600 w 2076450"/>
              <a:gd name="connsiteY51" fmla="*/ 352451 h 1157313"/>
              <a:gd name="connsiteX52" fmla="*/ 992981 w 2076450"/>
              <a:gd name="connsiteY52" fmla="*/ 359595 h 1157313"/>
              <a:gd name="connsiteX53" fmla="*/ 1007268 w 2076450"/>
              <a:gd name="connsiteY53" fmla="*/ 369120 h 1157313"/>
              <a:gd name="connsiteX54" fmla="*/ 1021556 w 2076450"/>
              <a:gd name="connsiteY54" fmla="*/ 378645 h 1157313"/>
              <a:gd name="connsiteX55" fmla="*/ 1035843 w 2076450"/>
              <a:gd name="connsiteY55" fmla="*/ 388170 h 1157313"/>
              <a:gd name="connsiteX56" fmla="*/ 1042987 w 2076450"/>
              <a:gd name="connsiteY56" fmla="*/ 392932 h 1157313"/>
              <a:gd name="connsiteX57" fmla="*/ 1059656 w 2076450"/>
              <a:gd name="connsiteY57" fmla="*/ 411982 h 1157313"/>
              <a:gd name="connsiteX58" fmla="*/ 1071562 w 2076450"/>
              <a:gd name="connsiteY58" fmla="*/ 433413 h 1157313"/>
              <a:gd name="connsiteX59" fmla="*/ 1085850 w 2076450"/>
              <a:gd name="connsiteY59" fmla="*/ 442938 h 1157313"/>
              <a:gd name="connsiteX60" fmla="*/ 1090612 w 2076450"/>
              <a:gd name="connsiteY60" fmla="*/ 450082 h 1157313"/>
              <a:gd name="connsiteX61" fmla="*/ 1102518 w 2076450"/>
              <a:gd name="connsiteY61" fmla="*/ 464370 h 1157313"/>
              <a:gd name="connsiteX62" fmla="*/ 1104900 w 2076450"/>
              <a:gd name="connsiteY62" fmla="*/ 481038 h 1157313"/>
              <a:gd name="connsiteX63" fmla="*/ 1135856 w 2076450"/>
              <a:gd name="connsiteY63" fmla="*/ 483420 h 1157313"/>
              <a:gd name="connsiteX64" fmla="*/ 1147762 w 2076450"/>
              <a:gd name="connsiteY64" fmla="*/ 485801 h 1157313"/>
              <a:gd name="connsiteX65" fmla="*/ 1162050 w 2076450"/>
              <a:gd name="connsiteY65" fmla="*/ 488182 h 1157313"/>
              <a:gd name="connsiteX66" fmla="*/ 1164431 w 2076450"/>
              <a:gd name="connsiteY66" fmla="*/ 495326 h 1157313"/>
              <a:gd name="connsiteX67" fmla="*/ 1216818 w 2076450"/>
              <a:gd name="connsiteY67" fmla="*/ 507232 h 1157313"/>
              <a:gd name="connsiteX68" fmla="*/ 1219199 w 2076450"/>
              <a:gd name="connsiteY68" fmla="*/ 535807 h 1157313"/>
              <a:gd name="connsiteX69" fmla="*/ 1240631 w 2076450"/>
              <a:gd name="connsiteY69" fmla="*/ 542951 h 1157313"/>
              <a:gd name="connsiteX70" fmla="*/ 1252537 w 2076450"/>
              <a:gd name="connsiteY70" fmla="*/ 545332 h 1157313"/>
              <a:gd name="connsiteX71" fmla="*/ 1257300 w 2076450"/>
              <a:gd name="connsiteY71" fmla="*/ 552476 h 1157313"/>
              <a:gd name="connsiteX72" fmla="*/ 1276350 w 2076450"/>
              <a:gd name="connsiteY72" fmla="*/ 557238 h 1157313"/>
              <a:gd name="connsiteX73" fmla="*/ 1278731 w 2076450"/>
              <a:gd name="connsiteY73" fmla="*/ 564382 h 1157313"/>
              <a:gd name="connsiteX74" fmla="*/ 1281112 w 2076450"/>
              <a:gd name="connsiteY74" fmla="*/ 595338 h 1157313"/>
              <a:gd name="connsiteX75" fmla="*/ 1307306 w 2076450"/>
              <a:gd name="connsiteY75" fmla="*/ 597720 h 1157313"/>
              <a:gd name="connsiteX76" fmla="*/ 1338262 w 2076450"/>
              <a:gd name="connsiteY76" fmla="*/ 602482 h 1157313"/>
              <a:gd name="connsiteX77" fmla="*/ 1343025 w 2076450"/>
              <a:gd name="connsiteY77" fmla="*/ 621532 h 1157313"/>
              <a:gd name="connsiteX78" fmla="*/ 1345406 w 2076450"/>
              <a:gd name="connsiteY78" fmla="*/ 628676 h 1157313"/>
              <a:gd name="connsiteX79" fmla="*/ 1373981 w 2076450"/>
              <a:gd name="connsiteY79" fmla="*/ 631057 h 1157313"/>
              <a:gd name="connsiteX80" fmla="*/ 1381125 w 2076450"/>
              <a:gd name="connsiteY80" fmla="*/ 650107 h 1157313"/>
              <a:gd name="connsiteX81" fmla="*/ 1383506 w 2076450"/>
              <a:gd name="connsiteY81" fmla="*/ 676301 h 1157313"/>
              <a:gd name="connsiteX82" fmla="*/ 1400175 w 2076450"/>
              <a:gd name="connsiteY82" fmla="*/ 678682 h 1157313"/>
              <a:gd name="connsiteX83" fmla="*/ 1402556 w 2076450"/>
              <a:gd name="connsiteY83" fmla="*/ 685826 h 1157313"/>
              <a:gd name="connsiteX84" fmla="*/ 1409700 w 2076450"/>
              <a:gd name="connsiteY84" fmla="*/ 688207 h 1157313"/>
              <a:gd name="connsiteX85" fmla="*/ 1428750 w 2076450"/>
              <a:gd name="connsiteY85" fmla="*/ 690588 h 1157313"/>
              <a:gd name="connsiteX86" fmla="*/ 1435893 w 2076450"/>
              <a:gd name="connsiteY86" fmla="*/ 692970 h 1157313"/>
              <a:gd name="connsiteX87" fmla="*/ 1440656 w 2076450"/>
              <a:gd name="connsiteY87" fmla="*/ 721545 h 1157313"/>
              <a:gd name="connsiteX88" fmla="*/ 1459706 w 2076450"/>
              <a:gd name="connsiteY88" fmla="*/ 723926 h 1157313"/>
              <a:gd name="connsiteX89" fmla="*/ 1462087 w 2076450"/>
              <a:gd name="connsiteY89" fmla="*/ 759645 h 1157313"/>
              <a:gd name="connsiteX90" fmla="*/ 1469231 w 2076450"/>
              <a:gd name="connsiteY90" fmla="*/ 762026 h 1157313"/>
              <a:gd name="connsiteX91" fmla="*/ 1471612 w 2076450"/>
              <a:gd name="connsiteY91" fmla="*/ 776313 h 1157313"/>
              <a:gd name="connsiteX92" fmla="*/ 1495425 w 2076450"/>
              <a:gd name="connsiteY92" fmla="*/ 781076 h 1157313"/>
              <a:gd name="connsiteX93" fmla="*/ 1497806 w 2076450"/>
              <a:gd name="connsiteY93" fmla="*/ 795363 h 1157313"/>
              <a:gd name="connsiteX94" fmla="*/ 1504950 w 2076450"/>
              <a:gd name="connsiteY94" fmla="*/ 797745 h 1157313"/>
              <a:gd name="connsiteX95" fmla="*/ 1524000 w 2076450"/>
              <a:gd name="connsiteY95" fmla="*/ 800126 h 1157313"/>
              <a:gd name="connsiteX96" fmla="*/ 1535906 w 2076450"/>
              <a:gd name="connsiteY96" fmla="*/ 802507 h 1157313"/>
              <a:gd name="connsiteX97" fmla="*/ 1538287 w 2076450"/>
              <a:gd name="connsiteY97" fmla="*/ 809651 h 1157313"/>
              <a:gd name="connsiteX98" fmla="*/ 1614487 w 2076450"/>
              <a:gd name="connsiteY98" fmla="*/ 816795 h 1157313"/>
              <a:gd name="connsiteX99" fmla="*/ 1621631 w 2076450"/>
              <a:gd name="connsiteY99" fmla="*/ 850132 h 1157313"/>
              <a:gd name="connsiteX100" fmla="*/ 1652587 w 2076450"/>
              <a:gd name="connsiteY100" fmla="*/ 866801 h 1157313"/>
              <a:gd name="connsiteX101" fmla="*/ 1659731 w 2076450"/>
              <a:gd name="connsiteY101" fmla="*/ 892995 h 1157313"/>
              <a:gd name="connsiteX102" fmla="*/ 1681162 w 2076450"/>
              <a:gd name="connsiteY102" fmla="*/ 900138 h 1157313"/>
              <a:gd name="connsiteX103" fmla="*/ 1688306 w 2076450"/>
              <a:gd name="connsiteY103" fmla="*/ 928713 h 1157313"/>
              <a:gd name="connsiteX104" fmla="*/ 1709737 w 2076450"/>
              <a:gd name="connsiteY104" fmla="*/ 938238 h 1157313"/>
              <a:gd name="connsiteX105" fmla="*/ 1726406 w 2076450"/>
              <a:gd name="connsiteY105" fmla="*/ 945382 h 1157313"/>
              <a:gd name="connsiteX106" fmla="*/ 1747838 w 2076450"/>
              <a:gd name="connsiteY106" fmla="*/ 952526 h 1157313"/>
              <a:gd name="connsiteX107" fmla="*/ 1754981 w 2076450"/>
              <a:gd name="connsiteY107" fmla="*/ 976338 h 1157313"/>
              <a:gd name="connsiteX108" fmla="*/ 1778793 w 2076450"/>
              <a:gd name="connsiteY108" fmla="*/ 990626 h 1157313"/>
              <a:gd name="connsiteX109" fmla="*/ 1795462 w 2076450"/>
              <a:gd name="connsiteY109" fmla="*/ 993007 h 1157313"/>
              <a:gd name="connsiteX110" fmla="*/ 1819275 w 2076450"/>
              <a:gd name="connsiteY110" fmla="*/ 995388 h 1157313"/>
              <a:gd name="connsiteX111" fmla="*/ 1821656 w 2076450"/>
              <a:gd name="connsiteY111" fmla="*/ 1014438 h 1157313"/>
              <a:gd name="connsiteX112" fmla="*/ 1864518 w 2076450"/>
              <a:gd name="connsiteY112" fmla="*/ 1016820 h 1157313"/>
              <a:gd name="connsiteX113" fmla="*/ 1888331 w 2076450"/>
              <a:gd name="connsiteY113" fmla="*/ 1028726 h 1157313"/>
              <a:gd name="connsiteX114" fmla="*/ 1902618 w 2076450"/>
              <a:gd name="connsiteY114" fmla="*/ 1038251 h 1157313"/>
              <a:gd name="connsiteX115" fmla="*/ 1924050 w 2076450"/>
              <a:gd name="connsiteY115" fmla="*/ 1045395 h 1157313"/>
              <a:gd name="connsiteX116" fmla="*/ 1931193 w 2076450"/>
              <a:gd name="connsiteY116" fmla="*/ 1047776 h 1157313"/>
              <a:gd name="connsiteX117" fmla="*/ 1938337 w 2076450"/>
              <a:gd name="connsiteY117" fmla="*/ 1052538 h 1157313"/>
              <a:gd name="connsiteX118" fmla="*/ 1950243 w 2076450"/>
              <a:gd name="connsiteY118" fmla="*/ 1062063 h 1157313"/>
              <a:gd name="connsiteX119" fmla="*/ 1955006 w 2076450"/>
              <a:gd name="connsiteY119" fmla="*/ 1069207 h 1157313"/>
              <a:gd name="connsiteX120" fmla="*/ 1962150 w 2076450"/>
              <a:gd name="connsiteY120" fmla="*/ 1073970 h 1157313"/>
              <a:gd name="connsiteX121" fmla="*/ 1974056 w 2076450"/>
              <a:gd name="connsiteY121" fmla="*/ 1085876 h 1157313"/>
              <a:gd name="connsiteX122" fmla="*/ 1978818 w 2076450"/>
              <a:gd name="connsiteY122" fmla="*/ 1093020 h 1157313"/>
              <a:gd name="connsiteX123" fmla="*/ 1993106 w 2076450"/>
              <a:gd name="connsiteY123" fmla="*/ 1097782 h 1157313"/>
              <a:gd name="connsiteX124" fmla="*/ 2000250 w 2076450"/>
              <a:gd name="connsiteY124" fmla="*/ 1100163 h 1157313"/>
              <a:gd name="connsiteX125" fmla="*/ 2007393 w 2076450"/>
              <a:gd name="connsiteY125" fmla="*/ 1104926 h 1157313"/>
              <a:gd name="connsiteX126" fmla="*/ 2043111 w 2076450"/>
              <a:gd name="connsiteY126" fmla="*/ 1112069 h 1157313"/>
              <a:gd name="connsiteX127" fmla="*/ 2050256 w 2076450"/>
              <a:gd name="connsiteY127" fmla="*/ 1138263 h 1157313"/>
              <a:gd name="connsiteX128" fmla="*/ 2052637 w 2076450"/>
              <a:gd name="connsiteY128" fmla="*/ 1147788 h 1157313"/>
              <a:gd name="connsiteX129" fmla="*/ 2076450 w 2076450"/>
              <a:gd name="connsiteY129" fmla="*/ 1157313 h 1157313"/>
              <a:gd name="connsiteX0" fmla="*/ 0 w 2076450"/>
              <a:gd name="connsiteY0" fmla="*/ 2669 h 1157575"/>
              <a:gd name="connsiteX1" fmla="*/ 16668 w 2076450"/>
              <a:gd name="connsiteY1" fmla="*/ 288 h 1157575"/>
              <a:gd name="connsiteX2" fmla="*/ 30956 w 2076450"/>
              <a:gd name="connsiteY2" fmla="*/ 12194 h 1157575"/>
              <a:gd name="connsiteX3" fmla="*/ 130968 w 2076450"/>
              <a:gd name="connsiteY3" fmla="*/ 19338 h 1157575"/>
              <a:gd name="connsiteX4" fmla="*/ 140493 w 2076450"/>
              <a:gd name="connsiteY4" fmla="*/ 24100 h 1157575"/>
              <a:gd name="connsiteX5" fmla="*/ 154781 w 2076450"/>
              <a:gd name="connsiteY5" fmla="*/ 21719 h 1157575"/>
              <a:gd name="connsiteX6" fmla="*/ 176212 w 2076450"/>
              <a:gd name="connsiteY6" fmla="*/ 19338 h 1157575"/>
              <a:gd name="connsiteX7" fmla="*/ 190500 w 2076450"/>
              <a:gd name="connsiteY7" fmla="*/ 19338 h 1157575"/>
              <a:gd name="connsiteX8" fmla="*/ 197643 w 2076450"/>
              <a:gd name="connsiteY8" fmla="*/ 24100 h 1157575"/>
              <a:gd name="connsiteX9" fmla="*/ 254793 w 2076450"/>
              <a:gd name="connsiteY9" fmla="*/ 26482 h 1157575"/>
              <a:gd name="connsiteX10" fmla="*/ 259556 w 2076450"/>
              <a:gd name="connsiteY10" fmla="*/ 40769 h 1157575"/>
              <a:gd name="connsiteX11" fmla="*/ 328612 w 2076450"/>
              <a:gd name="connsiteY11" fmla="*/ 45532 h 1157575"/>
              <a:gd name="connsiteX12" fmla="*/ 350043 w 2076450"/>
              <a:gd name="connsiteY12" fmla="*/ 52675 h 1157575"/>
              <a:gd name="connsiteX13" fmla="*/ 357187 w 2076450"/>
              <a:gd name="connsiteY13" fmla="*/ 55057 h 1157575"/>
              <a:gd name="connsiteX14" fmla="*/ 364331 w 2076450"/>
              <a:gd name="connsiteY14" fmla="*/ 59819 h 1157575"/>
              <a:gd name="connsiteX15" fmla="*/ 373856 w 2076450"/>
              <a:gd name="connsiteY15" fmla="*/ 74107 h 1157575"/>
              <a:gd name="connsiteX16" fmla="*/ 388143 w 2076450"/>
              <a:gd name="connsiteY16" fmla="*/ 78869 h 1157575"/>
              <a:gd name="connsiteX17" fmla="*/ 395287 w 2076450"/>
              <a:gd name="connsiteY17" fmla="*/ 81250 h 1157575"/>
              <a:gd name="connsiteX18" fmla="*/ 419100 w 2076450"/>
              <a:gd name="connsiteY18" fmla="*/ 83632 h 1157575"/>
              <a:gd name="connsiteX19" fmla="*/ 428625 w 2076450"/>
              <a:gd name="connsiteY19" fmla="*/ 88394 h 1157575"/>
              <a:gd name="connsiteX20" fmla="*/ 442912 w 2076450"/>
              <a:gd name="connsiteY20" fmla="*/ 97919 h 1157575"/>
              <a:gd name="connsiteX21" fmla="*/ 450056 w 2076450"/>
              <a:gd name="connsiteY21" fmla="*/ 102682 h 1157575"/>
              <a:gd name="connsiteX22" fmla="*/ 454818 w 2076450"/>
              <a:gd name="connsiteY22" fmla="*/ 109825 h 1157575"/>
              <a:gd name="connsiteX23" fmla="*/ 469106 w 2076450"/>
              <a:gd name="connsiteY23" fmla="*/ 112207 h 1157575"/>
              <a:gd name="connsiteX24" fmla="*/ 483393 w 2076450"/>
              <a:gd name="connsiteY24" fmla="*/ 116969 h 1157575"/>
              <a:gd name="connsiteX25" fmla="*/ 519112 w 2076450"/>
              <a:gd name="connsiteY25" fmla="*/ 121732 h 1157575"/>
              <a:gd name="connsiteX26" fmla="*/ 523875 w 2076450"/>
              <a:gd name="connsiteY26" fmla="*/ 136019 h 1157575"/>
              <a:gd name="connsiteX27" fmla="*/ 526256 w 2076450"/>
              <a:gd name="connsiteY27" fmla="*/ 143163 h 1157575"/>
              <a:gd name="connsiteX28" fmla="*/ 528637 w 2076450"/>
              <a:gd name="connsiteY28" fmla="*/ 152688 h 1157575"/>
              <a:gd name="connsiteX29" fmla="*/ 535781 w 2076450"/>
              <a:gd name="connsiteY29" fmla="*/ 155069 h 1157575"/>
              <a:gd name="connsiteX30" fmla="*/ 585787 w 2076450"/>
              <a:gd name="connsiteY30" fmla="*/ 159832 h 1157575"/>
              <a:gd name="connsiteX31" fmla="*/ 588168 w 2076450"/>
              <a:gd name="connsiteY31" fmla="*/ 166975 h 1157575"/>
              <a:gd name="connsiteX32" fmla="*/ 595312 w 2076450"/>
              <a:gd name="connsiteY32" fmla="*/ 174119 h 1157575"/>
              <a:gd name="connsiteX33" fmla="*/ 602456 w 2076450"/>
              <a:gd name="connsiteY33" fmla="*/ 176500 h 1157575"/>
              <a:gd name="connsiteX34" fmla="*/ 650081 w 2076450"/>
              <a:gd name="connsiteY34" fmla="*/ 178882 h 1157575"/>
              <a:gd name="connsiteX35" fmla="*/ 652462 w 2076450"/>
              <a:gd name="connsiteY35" fmla="*/ 186025 h 1157575"/>
              <a:gd name="connsiteX36" fmla="*/ 659606 w 2076450"/>
              <a:gd name="connsiteY36" fmla="*/ 190788 h 1157575"/>
              <a:gd name="connsiteX37" fmla="*/ 719137 w 2076450"/>
              <a:gd name="connsiteY37" fmla="*/ 193169 h 1157575"/>
              <a:gd name="connsiteX38" fmla="*/ 721519 w 2076450"/>
              <a:gd name="connsiteY38" fmla="*/ 226506 h 1157575"/>
              <a:gd name="connsiteX39" fmla="*/ 778668 w 2076450"/>
              <a:gd name="connsiteY39" fmla="*/ 226507 h 1157575"/>
              <a:gd name="connsiteX40" fmla="*/ 788193 w 2076450"/>
              <a:gd name="connsiteY40" fmla="*/ 255082 h 1157575"/>
              <a:gd name="connsiteX41" fmla="*/ 814387 w 2076450"/>
              <a:gd name="connsiteY41" fmla="*/ 250319 h 1157575"/>
              <a:gd name="connsiteX42" fmla="*/ 816768 w 2076450"/>
              <a:gd name="connsiteY42" fmla="*/ 257463 h 1157575"/>
              <a:gd name="connsiteX43" fmla="*/ 823912 w 2076450"/>
              <a:gd name="connsiteY43" fmla="*/ 259844 h 1157575"/>
              <a:gd name="connsiteX44" fmla="*/ 866775 w 2076450"/>
              <a:gd name="connsiteY44" fmla="*/ 262225 h 1157575"/>
              <a:gd name="connsiteX45" fmla="*/ 871537 w 2076450"/>
              <a:gd name="connsiteY45" fmla="*/ 283657 h 1157575"/>
              <a:gd name="connsiteX46" fmla="*/ 873918 w 2076450"/>
              <a:gd name="connsiteY46" fmla="*/ 295563 h 1157575"/>
              <a:gd name="connsiteX47" fmla="*/ 900112 w 2076450"/>
              <a:gd name="connsiteY47" fmla="*/ 297944 h 1157575"/>
              <a:gd name="connsiteX48" fmla="*/ 950118 w 2076450"/>
              <a:gd name="connsiteY48" fmla="*/ 300325 h 1157575"/>
              <a:gd name="connsiteX49" fmla="*/ 950118 w 2076450"/>
              <a:gd name="connsiteY49" fmla="*/ 328900 h 1157575"/>
              <a:gd name="connsiteX50" fmla="*/ 976313 w 2076450"/>
              <a:gd name="connsiteY50" fmla="*/ 328900 h 1157575"/>
              <a:gd name="connsiteX51" fmla="*/ 990600 w 2076450"/>
              <a:gd name="connsiteY51" fmla="*/ 352713 h 1157575"/>
              <a:gd name="connsiteX52" fmla="*/ 992981 w 2076450"/>
              <a:gd name="connsiteY52" fmla="*/ 359857 h 1157575"/>
              <a:gd name="connsiteX53" fmla="*/ 1007268 w 2076450"/>
              <a:gd name="connsiteY53" fmla="*/ 369382 h 1157575"/>
              <a:gd name="connsiteX54" fmla="*/ 1021556 w 2076450"/>
              <a:gd name="connsiteY54" fmla="*/ 378907 h 1157575"/>
              <a:gd name="connsiteX55" fmla="*/ 1035843 w 2076450"/>
              <a:gd name="connsiteY55" fmla="*/ 388432 h 1157575"/>
              <a:gd name="connsiteX56" fmla="*/ 1042987 w 2076450"/>
              <a:gd name="connsiteY56" fmla="*/ 393194 h 1157575"/>
              <a:gd name="connsiteX57" fmla="*/ 1059656 w 2076450"/>
              <a:gd name="connsiteY57" fmla="*/ 412244 h 1157575"/>
              <a:gd name="connsiteX58" fmla="*/ 1071562 w 2076450"/>
              <a:gd name="connsiteY58" fmla="*/ 433675 h 1157575"/>
              <a:gd name="connsiteX59" fmla="*/ 1085850 w 2076450"/>
              <a:gd name="connsiteY59" fmla="*/ 443200 h 1157575"/>
              <a:gd name="connsiteX60" fmla="*/ 1090612 w 2076450"/>
              <a:gd name="connsiteY60" fmla="*/ 450344 h 1157575"/>
              <a:gd name="connsiteX61" fmla="*/ 1102518 w 2076450"/>
              <a:gd name="connsiteY61" fmla="*/ 464632 h 1157575"/>
              <a:gd name="connsiteX62" fmla="*/ 1104900 w 2076450"/>
              <a:gd name="connsiteY62" fmla="*/ 481300 h 1157575"/>
              <a:gd name="connsiteX63" fmla="*/ 1135856 w 2076450"/>
              <a:gd name="connsiteY63" fmla="*/ 483682 h 1157575"/>
              <a:gd name="connsiteX64" fmla="*/ 1147762 w 2076450"/>
              <a:gd name="connsiteY64" fmla="*/ 486063 h 1157575"/>
              <a:gd name="connsiteX65" fmla="*/ 1162050 w 2076450"/>
              <a:gd name="connsiteY65" fmla="*/ 488444 h 1157575"/>
              <a:gd name="connsiteX66" fmla="*/ 1164431 w 2076450"/>
              <a:gd name="connsiteY66" fmla="*/ 495588 h 1157575"/>
              <a:gd name="connsiteX67" fmla="*/ 1216818 w 2076450"/>
              <a:gd name="connsiteY67" fmla="*/ 507494 h 1157575"/>
              <a:gd name="connsiteX68" fmla="*/ 1219199 w 2076450"/>
              <a:gd name="connsiteY68" fmla="*/ 536069 h 1157575"/>
              <a:gd name="connsiteX69" fmla="*/ 1240631 w 2076450"/>
              <a:gd name="connsiteY69" fmla="*/ 543213 h 1157575"/>
              <a:gd name="connsiteX70" fmla="*/ 1252537 w 2076450"/>
              <a:gd name="connsiteY70" fmla="*/ 545594 h 1157575"/>
              <a:gd name="connsiteX71" fmla="*/ 1257300 w 2076450"/>
              <a:gd name="connsiteY71" fmla="*/ 552738 h 1157575"/>
              <a:gd name="connsiteX72" fmla="*/ 1276350 w 2076450"/>
              <a:gd name="connsiteY72" fmla="*/ 557500 h 1157575"/>
              <a:gd name="connsiteX73" fmla="*/ 1278731 w 2076450"/>
              <a:gd name="connsiteY73" fmla="*/ 564644 h 1157575"/>
              <a:gd name="connsiteX74" fmla="*/ 1281112 w 2076450"/>
              <a:gd name="connsiteY74" fmla="*/ 595600 h 1157575"/>
              <a:gd name="connsiteX75" fmla="*/ 1307306 w 2076450"/>
              <a:gd name="connsiteY75" fmla="*/ 597982 h 1157575"/>
              <a:gd name="connsiteX76" fmla="*/ 1338262 w 2076450"/>
              <a:gd name="connsiteY76" fmla="*/ 602744 h 1157575"/>
              <a:gd name="connsiteX77" fmla="*/ 1343025 w 2076450"/>
              <a:gd name="connsiteY77" fmla="*/ 621794 h 1157575"/>
              <a:gd name="connsiteX78" fmla="*/ 1345406 w 2076450"/>
              <a:gd name="connsiteY78" fmla="*/ 628938 h 1157575"/>
              <a:gd name="connsiteX79" fmla="*/ 1373981 w 2076450"/>
              <a:gd name="connsiteY79" fmla="*/ 631319 h 1157575"/>
              <a:gd name="connsiteX80" fmla="*/ 1381125 w 2076450"/>
              <a:gd name="connsiteY80" fmla="*/ 650369 h 1157575"/>
              <a:gd name="connsiteX81" fmla="*/ 1383506 w 2076450"/>
              <a:gd name="connsiteY81" fmla="*/ 676563 h 1157575"/>
              <a:gd name="connsiteX82" fmla="*/ 1400175 w 2076450"/>
              <a:gd name="connsiteY82" fmla="*/ 678944 h 1157575"/>
              <a:gd name="connsiteX83" fmla="*/ 1402556 w 2076450"/>
              <a:gd name="connsiteY83" fmla="*/ 686088 h 1157575"/>
              <a:gd name="connsiteX84" fmla="*/ 1409700 w 2076450"/>
              <a:gd name="connsiteY84" fmla="*/ 688469 h 1157575"/>
              <a:gd name="connsiteX85" fmla="*/ 1428750 w 2076450"/>
              <a:gd name="connsiteY85" fmla="*/ 690850 h 1157575"/>
              <a:gd name="connsiteX86" fmla="*/ 1435893 w 2076450"/>
              <a:gd name="connsiteY86" fmla="*/ 693232 h 1157575"/>
              <a:gd name="connsiteX87" fmla="*/ 1440656 w 2076450"/>
              <a:gd name="connsiteY87" fmla="*/ 721807 h 1157575"/>
              <a:gd name="connsiteX88" fmla="*/ 1459706 w 2076450"/>
              <a:gd name="connsiteY88" fmla="*/ 724188 h 1157575"/>
              <a:gd name="connsiteX89" fmla="*/ 1462087 w 2076450"/>
              <a:gd name="connsiteY89" fmla="*/ 759907 h 1157575"/>
              <a:gd name="connsiteX90" fmla="*/ 1469231 w 2076450"/>
              <a:gd name="connsiteY90" fmla="*/ 762288 h 1157575"/>
              <a:gd name="connsiteX91" fmla="*/ 1471612 w 2076450"/>
              <a:gd name="connsiteY91" fmla="*/ 776575 h 1157575"/>
              <a:gd name="connsiteX92" fmla="*/ 1495425 w 2076450"/>
              <a:gd name="connsiteY92" fmla="*/ 781338 h 1157575"/>
              <a:gd name="connsiteX93" fmla="*/ 1497806 w 2076450"/>
              <a:gd name="connsiteY93" fmla="*/ 795625 h 1157575"/>
              <a:gd name="connsiteX94" fmla="*/ 1504950 w 2076450"/>
              <a:gd name="connsiteY94" fmla="*/ 798007 h 1157575"/>
              <a:gd name="connsiteX95" fmla="*/ 1524000 w 2076450"/>
              <a:gd name="connsiteY95" fmla="*/ 800388 h 1157575"/>
              <a:gd name="connsiteX96" fmla="*/ 1535906 w 2076450"/>
              <a:gd name="connsiteY96" fmla="*/ 802769 h 1157575"/>
              <a:gd name="connsiteX97" fmla="*/ 1538287 w 2076450"/>
              <a:gd name="connsiteY97" fmla="*/ 809913 h 1157575"/>
              <a:gd name="connsiteX98" fmla="*/ 1614487 w 2076450"/>
              <a:gd name="connsiteY98" fmla="*/ 817057 h 1157575"/>
              <a:gd name="connsiteX99" fmla="*/ 1621631 w 2076450"/>
              <a:gd name="connsiteY99" fmla="*/ 850394 h 1157575"/>
              <a:gd name="connsiteX100" fmla="*/ 1652587 w 2076450"/>
              <a:gd name="connsiteY100" fmla="*/ 867063 h 1157575"/>
              <a:gd name="connsiteX101" fmla="*/ 1659731 w 2076450"/>
              <a:gd name="connsiteY101" fmla="*/ 893257 h 1157575"/>
              <a:gd name="connsiteX102" fmla="*/ 1681162 w 2076450"/>
              <a:gd name="connsiteY102" fmla="*/ 900400 h 1157575"/>
              <a:gd name="connsiteX103" fmla="*/ 1688306 w 2076450"/>
              <a:gd name="connsiteY103" fmla="*/ 928975 h 1157575"/>
              <a:gd name="connsiteX104" fmla="*/ 1709737 w 2076450"/>
              <a:gd name="connsiteY104" fmla="*/ 938500 h 1157575"/>
              <a:gd name="connsiteX105" fmla="*/ 1726406 w 2076450"/>
              <a:gd name="connsiteY105" fmla="*/ 945644 h 1157575"/>
              <a:gd name="connsiteX106" fmla="*/ 1747838 w 2076450"/>
              <a:gd name="connsiteY106" fmla="*/ 952788 h 1157575"/>
              <a:gd name="connsiteX107" fmla="*/ 1754981 w 2076450"/>
              <a:gd name="connsiteY107" fmla="*/ 976600 h 1157575"/>
              <a:gd name="connsiteX108" fmla="*/ 1778793 w 2076450"/>
              <a:gd name="connsiteY108" fmla="*/ 990888 h 1157575"/>
              <a:gd name="connsiteX109" fmla="*/ 1795462 w 2076450"/>
              <a:gd name="connsiteY109" fmla="*/ 993269 h 1157575"/>
              <a:gd name="connsiteX110" fmla="*/ 1819275 w 2076450"/>
              <a:gd name="connsiteY110" fmla="*/ 995650 h 1157575"/>
              <a:gd name="connsiteX111" fmla="*/ 1821656 w 2076450"/>
              <a:gd name="connsiteY111" fmla="*/ 1014700 h 1157575"/>
              <a:gd name="connsiteX112" fmla="*/ 1864518 w 2076450"/>
              <a:gd name="connsiteY112" fmla="*/ 1017082 h 1157575"/>
              <a:gd name="connsiteX113" fmla="*/ 1888331 w 2076450"/>
              <a:gd name="connsiteY113" fmla="*/ 1028988 h 1157575"/>
              <a:gd name="connsiteX114" fmla="*/ 1902618 w 2076450"/>
              <a:gd name="connsiteY114" fmla="*/ 1038513 h 1157575"/>
              <a:gd name="connsiteX115" fmla="*/ 1924050 w 2076450"/>
              <a:gd name="connsiteY115" fmla="*/ 1045657 h 1157575"/>
              <a:gd name="connsiteX116" fmla="*/ 1931193 w 2076450"/>
              <a:gd name="connsiteY116" fmla="*/ 1048038 h 1157575"/>
              <a:gd name="connsiteX117" fmla="*/ 1938337 w 2076450"/>
              <a:gd name="connsiteY117" fmla="*/ 1052800 h 1157575"/>
              <a:gd name="connsiteX118" fmla="*/ 1950243 w 2076450"/>
              <a:gd name="connsiteY118" fmla="*/ 1062325 h 1157575"/>
              <a:gd name="connsiteX119" fmla="*/ 1955006 w 2076450"/>
              <a:gd name="connsiteY119" fmla="*/ 1069469 h 1157575"/>
              <a:gd name="connsiteX120" fmla="*/ 1962150 w 2076450"/>
              <a:gd name="connsiteY120" fmla="*/ 1074232 h 1157575"/>
              <a:gd name="connsiteX121" fmla="*/ 1974056 w 2076450"/>
              <a:gd name="connsiteY121" fmla="*/ 1086138 h 1157575"/>
              <a:gd name="connsiteX122" fmla="*/ 1978818 w 2076450"/>
              <a:gd name="connsiteY122" fmla="*/ 1093282 h 1157575"/>
              <a:gd name="connsiteX123" fmla="*/ 1993106 w 2076450"/>
              <a:gd name="connsiteY123" fmla="*/ 1098044 h 1157575"/>
              <a:gd name="connsiteX124" fmla="*/ 2000250 w 2076450"/>
              <a:gd name="connsiteY124" fmla="*/ 1100425 h 1157575"/>
              <a:gd name="connsiteX125" fmla="*/ 2007393 w 2076450"/>
              <a:gd name="connsiteY125" fmla="*/ 1105188 h 1157575"/>
              <a:gd name="connsiteX126" fmla="*/ 2043111 w 2076450"/>
              <a:gd name="connsiteY126" fmla="*/ 1112331 h 1157575"/>
              <a:gd name="connsiteX127" fmla="*/ 2050256 w 2076450"/>
              <a:gd name="connsiteY127" fmla="*/ 1138525 h 1157575"/>
              <a:gd name="connsiteX128" fmla="*/ 2052637 w 2076450"/>
              <a:gd name="connsiteY128" fmla="*/ 1148050 h 1157575"/>
              <a:gd name="connsiteX129" fmla="*/ 2076450 w 2076450"/>
              <a:gd name="connsiteY129" fmla="*/ 1157575 h 1157575"/>
              <a:gd name="connsiteX0" fmla="*/ 0 w 2076450"/>
              <a:gd name="connsiteY0" fmla="*/ 2669 h 1157575"/>
              <a:gd name="connsiteX1" fmla="*/ 16668 w 2076450"/>
              <a:gd name="connsiteY1" fmla="*/ 288 h 1157575"/>
              <a:gd name="connsiteX2" fmla="*/ 30956 w 2076450"/>
              <a:gd name="connsiteY2" fmla="*/ 12194 h 1157575"/>
              <a:gd name="connsiteX3" fmla="*/ 111917 w 2076450"/>
              <a:gd name="connsiteY3" fmla="*/ 2669 h 1157575"/>
              <a:gd name="connsiteX4" fmla="*/ 130968 w 2076450"/>
              <a:gd name="connsiteY4" fmla="*/ 19338 h 1157575"/>
              <a:gd name="connsiteX5" fmla="*/ 140493 w 2076450"/>
              <a:gd name="connsiteY5" fmla="*/ 24100 h 1157575"/>
              <a:gd name="connsiteX6" fmla="*/ 154781 w 2076450"/>
              <a:gd name="connsiteY6" fmla="*/ 21719 h 1157575"/>
              <a:gd name="connsiteX7" fmla="*/ 176212 w 2076450"/>
              <a:gd name="connsiteY7" fmla="*/ 19338 h 1157575"/>
              <a:gd name="connsiteX8" fmla="*/ 190500 w 2076450"/>
              <a:gd name="connsiteY8" fmla="*/ 19338 h 1157575"/>
              <a:gd name="connsiteX9" fmla="*/ 197643 w 2076450"/>
              <a:gd name="connsiteY9" fmla="*/ 24100 h 1157575"/>
              <a:gd name="connsiteX10" fmla="*/ 254793 w 2076450"/>
              <a:gd name="connsiteY10" fmla="*/ 26482 h 1157575"/>
              <a:gd name="connsiteX11" fmla="*/ 259556 w 2076450"/>
              <a:gd name="connsiteY11" fmla="*/ 40769 h 1157575"/>
              <a:gd name="connsiteX12" fmla="*/ 328612 w 2076450"/>
              <a:gd name="connsiteY12" fmla="*/ 45532 h 1157575"/>
              <a:gd name="connsiteX13" fmla="*/ 350043 w 2076450"/>
              <a:gd name="connsiteY13" fmla="*/ 52675 h 1157575"/>
              <a:gd name="connsiteX14" fmla="*/ 357187 w 2076450"/>
              <a:gd name="connsiteY14" fmla="*/ 55057 h 1157575"/>
              <a:gd name="connsiteX15" fmla="*/ 364331 w 2076450"/>
              <a:gd name="connsiteY15" fmla="*/ 59819 h 1157575"/>
              <a:gd name="connsiteX16" fmla="*/ 373856 w 2076450"/>
              <a:gd name="connsiteY16" fmla="*/ 74107 h 1157575"/>
              <a:gd name="connsiteX17" fmla="*/ 388143 w 2076450"/>
              <a:gd name="connsiteY17" fmla="*/ 78869 h 1157575"/>
              <a:gd name="connsiteX18" fmla="*/ 395287 w 2076450"/>
              <a:gd name="connsiteY18" fmla="*/ 81250 h 1157575"/>
              <a:gd name="connsiteX19" fmla="*/ 419100 w 2076450"/>
              <a:gd name="connsiteY19" fmla="*/ 83632 h 1157575"/>
              <a:gd name="connsiteX20" fmla="*/ 428625 w 2076450"/>
              <a:gd name="connsiteY20" fmla="*/ 88394 h 1157575"/>
              <a:gd name="connsiteX21" fmla="*/ 442912 w 2076450"/>
              <a:gd name="connsiteY21" fmla="*/ 97919 h 1157575"/>
              <a:gd name="connsiteX22" fmla="*/ 450056 w 2076450"/>
              <a:gd name="connsiteY22" fmla="*/ 102682 h 1157575"/>
              <a:gd name="connsiteX23" fmla="*/ 454818 w 2076450"/>
              <a:gd name="connsiteY23" fmla="*/ 109825 h 1157575"/>
              <a:gd name="connsiteX24" fmla="*/ 469106 w 2076450"/>
              <a:gd name="connsiteY24" fmla="*/ 112207 h 1157575"/>
              <a:gd name="connsiteX25" fmla="*/ 483393 w 2076450"/>
              <a:gd name="connsiteY25" fmla="*/ 116969 h 1157575"/>
              <a:gd name="connsiteX26" fmla="*/ 519112 w 2076450"/>
              <a:gd name="connsiteY26" fmla="*/ 121732 h 1157575"/>
              <a:gd name="connsiteX27" fmla="*/ 523875 w 2076450"/>
              <a:gd name="connsiteY27" fmla="*/ 136019 h 1157575"/>
              <a:gd name="connsiteX28" fmla="*/ 526256 w 2076450"/>
              <a:gd name="connsiteY28" fmla="*/ 143163 h 1157575"/>
              <a:gd name="connsiteX29" fmla="*/ 528637 w 2076450"/>
              <a:gd name="connsiteY29" fmla="*/ 152688 h 1157575"/>
              <a:gd name="connsiteX30" fmla="*/ 535781 w 2076450"/>
              <a:gd name="connsiteY30" fmla="*/ 155069 h 1157575"/>
              <a:gd name="connsiteX31" fmla="*/ 585787 w 2076450"/>
              <a:gd name="connsiteY31" fmla="*/ 159832 h 1157575"/>
              <a:gd name="connsiteX32" fmla="*/ 588168 w 2076450"/>
              <a:gd name="connsiteY32" fmla="*/ 166975 h 1157575"/>
              <a:gd name="connsiteX33" fmla="*/ 595312 w 2076450"/>
              <a:gd name="connsiteY33" fmla="*/ 174119 h 1157575"/>
              <a:gd name="connsiteX34" fmla="*/ 602456 w 2076450"/>
              <a:gd name="connsiteY34" fmla="*/ 176500 h 1157575"/>
              <a:gd name="connsiteX35" fmla="*/ 650081 w 2076450"/>
              <a:gd name="connsiteY35" fmla="*/ 178882 h 1157575"/>
              <a:gd name="connsiteX36" fmla="*/ 652462 w 2076450"/>
              <a:gd name="connsiteY36" fmla="*/ 186025 h 1157575"/>
              <a:gd name="connsiteX37" fmla="*/ 659606 w 2076450"/>
              <a:gd name="connsiteY37" fmla="*/ 190788 h 1157575"/>
              <a:gd name="connsiteX38" fmla="*/ 719137 w 2076450"/>
              <a:gd name="connsiteY38" fmla="*/ 193169 h 1157575"/>
              <a:gd name="connsiteX39" fmla="*/ 721519 w 2076450"/>
              <a:gd name="connsiteY39" fmla="*/ 226506 h 1157575"/>
              <a:gd name="connsiteX40" fmla="*/ 778668 w 2076450"/>
              <a:gd name="connsiteY40" fmla="*/ 226507 h 1157575"/>
              <a:gd name="connsiteX41" fmla="*/ 788193 w 2076450"/>
              <a:gd name="connsiteY41" fmla="*/ 255082 h 1157575"/>
              <a:gd name="connsiteX42" fmla="*/ 814387 w 2076450"/>
              <a:gd name="connsiteY42" fmla="*/ 250319 h 1157575"/>
              <a:gd name="connsiteX43" fmla="*/ 816768 w 2076450"/>
              <a:gd name="connsiteY43" fmla="*/ 257463 h 1157575"/>
              <a:gd name="connsiteX44" fmla="*/ 823912 w 2076450"/>
              <a:gd name="connsiteY44" fmla="*/ 259844 h 1157575"/>
              <a:gd name="connsiteX45" fmla="*/ 866775 w 2076450"/>
              <a:gd name="connsiteY45" fmla="*/ 262225 h 1157575"/>
              <a:gd name="connsiteX46" fmla="*/ 871537 w 2076450"/>
              <a:gd name="connsiteY46" fmla="*/ 283657 h 1157575"/>
              <a:gd name="connsiteX47" fmla="*/ 873918 w 2076450"/>
              <a:gd name="connsiteY47" fmla="*/ 295563 h 1157575"/>
              <a:gd name="connsiteX48" fmla="*/ 900112 w 2076450"/>
              <a:gd name="connsiteY48" fmla="*/ 297944 h 1157575"/>
              <a:gd name="connsiteX49" fmla="*/ 950118 w 2076450"/>
              <a:gd name="connsiteY49" fmla="*/ 300325 h 1157575"/>
              <a:gd name="connsiteX50" fmla="*/ 950118 w 2076450"/>
              <a:gd name="connsiteY50" fmla="*/ 328900 h 1157575"/>
              <a:gd name="connsiteX51" fmla="*/ 976313 w 2076450"/>
              <a:gd name="connsiteY51" fmla="*/ 328900 h 1157575"/>
              <a:gd name="connsiteX52" fmla="*/ 990600 w 2076450"/>
              <a:gd name="connsiteY52" fmla="*/ 352713 h 1157575"/>
              <a:gd name="connsiteX53" fmla="*/ 992981 w 2076450"/>
              <a:gd name="connsiteY53" fmla="*/ 359857 h 1157575"/>
              <a:gd name="connsiteX54" fmla="*/ 1007268 w 2076450"/>
              <a:gd name="connsiteY54" fmla="*/ 369382 h 1157575"/>
              <a:gd name="connsiteX55" fmla="*/ 1021556 w 2076450"/>
              <a:gd name="connsiteY55" fmla="*/ 378907 h 1157575"/>
              <a:gd name="connsiteX56" fmla="*/ 1035843 w 2076450"/>
              <a:gd name="connsiteY56" fmla="*/ 388432 h 1157575"/>
              <a:gd name="connsiteX57" fmla="*/ 1042987 w 2076450"/>
              <a:gd name="connsiteY57" fmla="*/ 393194 h 1157575"/>
              <a:gd name="connsiteX58" fmla="*/ 1059656 w 2076450"/>
              <a:gd name="connsiteY58" fmla="*/ 412244 h 1157575"/>
              <a:gd name="connsiteX59" fmla="*/ 1071562 w 2076450"/>
              <a:gd name="connsiteY59" fmla="*/ 433675 h 1157575"/>
              <a:gd name="connsiteX60" fmla="*/ 1085850 w 2076450"/>
              <a:gd name="connsiteY60" fmla="*/ 443200 h 1157575"/>
              <a:gd name="connsiteX61" fmla="*/ 1090612 w 2076450"/>
              <a:gd name="connsiteY61" fmla="*/ 450344 h 1157575"/>
              <a:gd name="connsiteX62" fmla="*/ 1102518 w 2076450"/>
              <a:gd name="connsiteY62" fmla="*/ 464632 h 1157575"/>
              <a:gd name="connsiteX63" fmla="*/ 1104900 w 2076450"/>
              <a:gd name="connsiteY63" fmla="*/ 481300 h 1157575"/>
              <a:gd name="connsiteX64" fmla="*/ 1135856 w 2076450"/>
              <a:gd name="connsiteY64" fmla="*/ 483682 h 1157575"/>
              <a:gd name="connsiteX65" fmla="*/ 1147762 w 2076450"/>
              <a:gd name="connsiteY65" fmla="*/ 486063 h 1157575"/>
              <a:gd name="connsiteX66" fmla="*/ 1162050 w 2076450"/>
              <a:gd name="connsiteY66" fmla="*/ 488444 h 1157575"/>
              <a:gd name="connsiteX67" fmla="*/ 1164431 w 2076450"/>
              <a:gd name="connsiteY67" fmla="*/ 495588 h 1157575"/>
              <a:gd name="connsiteX68" fmla="*/ 1216818 w 2076450"/>
              <a:gd name="connsiteY68" fmla="*/ 507494 h 1157575"/>
              <a:gd name="connsiteX69" fmla="*/ 1219199 w 2076450"/>
              <a:gd name="connsiteY69" fmla="*/ 536069 h 1157575"/>
              <a:gd name="connsiteX70" fmla="*/ 1240631 w 2076450"/>
              <a:gd name="connsiteY70" fmla="*/ 543213 h 1157575"/>
              <a:gd name="connsiteX71" fmla="*/ 1252537 w 2076450"/>
              <a:gd name="connsiteY71" fmla="*/ 545594 h 1157575"/>
              <a:gd name="connsiteX72" fmla="*/ 1257300 w 2076450"/>
              <a:gd name="connsiteY72" fmla="*/ 552738 h 1157575"/>
              <a:gd name="connsiteX73" fmla="*/ 1276350 w 2076450"/>
              <a:gd name="connsiteY73" fmla="*/ 557500 h 1157575"/>
              <a:gd name="connsiteX74" fmla="*/ 1278731 w 2076450"/>
              <a:gd name="connsiteY74" fmla="*/ 564644 h 1157575"/>
              <a:gd name="connsiteX75" fmla="*/ 1281112 w 2076450"/>
              <a:gd name="connsiteY75" fmla="*/ 595600 h 1157575"/>
              <a:gd name="connsiteX76" fmla="*/ 1307306 w 2076450"/>
              <a:gd name="connsiteY76" fmla="*/ 597982 h 1157575"/>
              <a:gd name="connsiteX77" fmla="*/ 1338262 w 2076450"/>
              <a:gd name="connsiteY77" fmla="*/ 602744 h 1157575"/>
              <a:gd name="connsiteX78" fmla="*/ 1343025 w 2076450"/>
              <a:gd name="connsiteY78" fmla="*/ 621794 h 1157575"/>
              <a:gd name="connsiteX79" fmla="*/ 1345406 w 2076450"/>
              <a:gd name="connsiteY79" fmla="*/ 628938 h 1157575"/>
              <a:gd name="connsiteX80" fmla="*/ 1373981 w 2076450"/>
              <a:gd name="connsiteY80" fmla="*/ 631319 h 1157575"/>
              <a:gd name="connsiteX81" fmla="*/ 1381125 w 2076450"/>
              <a:gd name="connsiteY81" fmla="*/ 650369 h 1157575"/>
              <a:gd name="connsiteX82" fmla="*/ 1383506 w 2076450"/>
              <a:gd name="connsiteY82" fmla="*/ 676563 h 1157575"/>
              <a:gd name="connsiteX83" fmla="*/ 1400175 w 2076450"/>
              <a:gd name="connsiteY83" fmla="*/ 678944 h 1157575"/>
              <a:gd name="connsiteX84" fmla="*/ 1402556 w 2076450"/>
              <a:gd name="connsiteY84" fmla="*/ 686088 h 1157575"/>
              <a:gd name="connsiteX85" fmla="*/ 1409700 w 2076450"/>
              <a:gd name="connsiteY85" fmla="*/ 688469 h 1157575"/>
              <a:gd name="connsiteX86" fmla="*/ 1428750 w 2076450"/>
              <a:gd name="connsiteY86" fmla="*/ 690850 h 1157575"/>
              <a:gd name="connsiteX87" fmla="*/ 1435893 w 2076450"/>
              <a:gd name="connsiteY87" fmla="*/ 693232 h 1157575"/>
              <a:gd name="connsiteX88" fmla="*/ 1440656 w 2076450"/>
              <a:gd name="connsiteY88" fmla="*/ 721807 h 1157575"/>
              <a:gd name="connsiteX89" fmla="*/ 1459706 w 2076450"/>
              <a:gd name="connsiteY89" fmla="*/ 724188 h 1157575"/>
              <a:gd name="connsiteX90" fmla="*/ 1462087 w 2076450"/>
              <a:gd name="connsiteY90" fmla="*/ 759907 h 1157575"/>
              <a:gd name="connsiteX91" fmla="*/ 1469231 w 2076450"/>
              <a:gd name="connsiteY91" fmla="*/ 762288 h 1157575"/>
              <a:gd name="connsiteX92" fmla="*/ 1471612 w 2076450"/>
              <a:gd name="connsiteY92" fmla="*/ 776575 h 1157575"/>
              <a:gd name="connsiteX93" fmla="*/ 1495425 w 2076450"/>
              <a:gd name="connsiteY93" fmla="*/ 781338 h 1157575"/>
              <a:gd name="connsiteX94" fmla="*/ 1497806 w 2076450"/>
              <a:gd name="connsiteY94" fmla="*/ 795625 h 1157575"/>
              <a:gd name="connsiteX95" fmla="*/ 1504950 w 2076450"/>
              <a:gd name="connsiteY95" fmla="*/ 798007 h 1157575"/>
              <a:gd name="connsiteX96" fmla="*/ 1524000 w 2076450"/>
              <a:gd name="connsiteY96" fmla="*/ 800388 h 1157575"/>
              <a:gd name="connsiteX97" fmla="*/ 1535906 w 2076450"/>
              <a:gd name="connsiteY97" fmla="*/ 802769 h 1157575"/>
              <a:gd name="connsiteX98" fmla="*/ 1538287 w 2076450"/>
              <a:gd name="connsiteY98" fmla="*/ 809913 h 1157575"/>
              <a:gd name="connsiteX99" fmla="*/ 1614487 w 2076450"/>
              <a:gd name="connsiteY99" fmla="*/ 817057 h 1157575"/>
              <a:gd name="connsiteX100" fmla="*/ 1621631 w 2076450"/>
              <a:gd name="connsiteY100" fmla="*/ 850394 h 1157575"/>
              <a:gd name="connsiteX101" fmla="*/ 1652587 w 2076450"/>
              <a:gd name="connsiteY101" fmla="*/ 867063 h 1157575"/>
              <a:gd name="connsiteX102" fmla="*/ 1659731 w 2076450"/>
              <a:gd name="connsiteY102" fmla="*/ 893257 h 1157575"/>
              <a:gd name="connsiteX103" fmla="*/ 1681162 w 2076450"/>
              <a:gd name="connsiteY103" fmla="*/ 900400 h 1157575"/>
              <a:gd name="connsiteX104" fmla="*/ 1688306 w 2076450"/>
              <a:gd name="connsiteY104" fmla="*/ 928975 h 1157575"/>
              <a:gd name="connsiteX105" fmla="*/ 1709737 w 2076450"/>
              <a:gd name="connsiteY105" fmla="*/ 938500 h 1157575"/>
              <a:gd name="connsiteX106" fmla="*/ 1726406 w 2076450"/>
              <a:gd name="connsiteY106" fmla="*/ 945644 h 1157575"/>
              <a:gd name="connsiteX107" fmla="*/ 1747838 w 2076450"/>
              <a:gd name="connsiteY107" fmla="*/ 952788 h 1157575"/>
              <a:gd name="connsiteX108" fmla="*/ 1754981 w 2076450"/>
              <a:gd name="connsiteY108" fmla="*/ 976600 h 1157575"/>
              <a:gd name="connsiteX109" fmla="*/ 1778793 w 2076450"/>
              <a:gd name="connsiteY109" fmla="*/ 990888 h 1157575"/>
              <a:gd name="connsiteX110" fmla="*/ 1795462 w 2076450"/>
              <a:gd name="connsiteY110" fmla="*/ 993269 h 1157575"/>
              <a:gd name="connsiteX111" fmla="*/ 1819275 w 2076450"/>
              <a:gd name="connsiteY111" fmla="*/ 995650 h 1157575"/>
              <a:gd name="connsiteX112" fmla="*/ 1821656 w 2076450"/>
              <a:gd name="connsiteY112" fmla="*/ 1014700 h 1157575"/>
              <a:gd name="connsiteX113" fmla="*/ 1864518 w 2076450"/>
              <a:gd name="connsiteY113" fmla="*/ 1017082 h 1157575"/>
              <a:gd name="connsiteX114" fmla="*/ 1888331 w 2076450"/>
              <a:gd name="connsiteY114" fmla="*/ 1028988 h 1157575"/>
              <a:gd name="connsiteX115" fmla="*/ 1902618 w 2076450"/>
              <a:gd name="connsiteY115" fmla="*/ 1038513 h 1157575"/>
              <a:gd name="connsiteX116" fmla="*/ 1924050 w 2076450"/>
              <a:gd name="connsiteY116" fmla="*/ 1045657 h 1157575"/>
              <a:gd name="connsiteX117" fmla="*/ 1931193 w 2076450"/>
              <a:gd name="connsiteY117" fmla="*/ 1048038 h 1157575"/>
              <a:gd name="connsiteX118" fmla="*/ 1938337 w 2076450"/>
              <a:gd name="connsiteY118" fmla="*/ 1052800 h 1157575"/>
              <a:gd name="connsiteX119" fmla="*/ 1950243 w 2076450"/>
              <a:gd name="connsiteY119" fmla="*/ 1062325 h 1157575"/>
              <a:gd name="connsiteX120" fmla="*/ 1955006 w 2076450"/>
              <a:gd name="connsiteY120" fmla="*/ 1069469 h 1157575"/>
              <a:gd name="connsiteX121" fmla="*/ 1962150 w 2076450"/>
              <a:gd name="connsiteY121" fmla="*/ 1074232 h 1157575"/>
              <a:gd name="connsiteX122" fmla="*/ 1974056 w 2076450"/>
              <a:gd name="connsiteY122" fmla="*/ 1086138 h 1157575"/>
              <a:gd name="connsiteX123" fmla="*/ 1978818 w 2076450"/>
              <a:gd name="connsiteY123" fmla="*/ 1093282 h 1157575"/>
              <a:gd name="connsiteX124" fmla="*/ 1993106 w 2076450"/>
              <a:gd name="connsiteY124" fmla="*/ 1098044 h 1157575"/>
              <a:gd name="connsiteX125" fmla="*/ 2000250 w 2076450"/>
              <a:gd name="connsiteY125" fmla="*/ 1100425 h 1157575"/>
              <a:gd name="connsiteX126" fmla="*/ 2007393 w 2076450"/>
              <a:gd name="connsiteY126" fmla="*/ 1105188 h 1157575"/>
              <a:gd name="connsiteX127" fmla="*/ 2043111 w 2076450"/>
              <a:gd name="connsiteY127" fmla="*/ 1112331 h 1157575"/>
              <a:gd name="connsiteX128" fmla="*/ 2050256 w 2076450"/>
              <a:gd name="connsiteY128" fmla="*/ 1138525 h 1157575"/>
              <a:gd name="connsiteX129" fmla="*/ 2052637 w 2076450"/>
              <a:gd name="connsiteY129" fmla="*/ 1148050 h 1157575"/>
              <a:gd name="connsiteX130" fmla="*/ 2076450 w 2076450"/>
              <a:gd name="connsiteY130" fmla="*/ 1157575 h 1157575"/>
              <a:gd name="connsiteX0" fmla="*/ 0 w 2076450"/>
              <a:gd name="connsiteY0" fmla="*/ 2669 h 1157575"/>
              <a:gd name="connsiteX1" fmla="*/ 16668 w 2076450"/>
              <a:gd name="connsiteY1" fmla="*/ 288 h 1157575"/>
              <a:gd name="connsiteX2" fmla="*/ 30956 w 2076450"/>
              <a:gd name="connsiteY2" fmla="*/ 12194 h 1157575"/>
              <a:gd name="connsiteX3" fmla="*/ 114298 w 2076450"/>
              <a:gd name="connsiteY3" fmla="*/ 12194 h 1157575"/>
              <a:gd name="connsiteX4" fmla="*/ 130968 w 2076450"/>
              <a:gd name="connsiteY4" fmla="*/ 19338 h 1157575"/>
              <a:gd name="connsiteX5" fmla="*/ 140493 w 2076450"/>
              <a:gd name="connsiteY5" fmla="*/ 24100 h 1157575"/>
              <a:gd name="connsiteX6" fmla="*/ 154781 w 2076450"/>
              <a:gd name="connsiteY6" fmla="*/ 21719 h 1157575"/>
              <a:gd name="connsiteX7" fmla="*/ 176212 w 2076450"/>
              <a:gd name="connsiteY7" fmla="*/ 19338 h 1157575"/>
              <a:gd name="connsiteX8" fmla="*/ 190500 w 2076450"/>
              <a:gd name="connsiteY8" fmla="*/ 19338 h 1157575"/>
              <a:gd name="connsiteX9" fmla="*/ 197643 w 2076450"/>
              <a:gd name="connsiteY9" fmla="*/ 24100 h 1157575"/>
              <a:gd name="connsiteX10" fmla="*/ 254793 w 2076450"/>
              <a:gd name="connsiteY10" fmla="*/ 26482 h 1157575"/>
              <a:gd name="connsiteX11" fmla="*/ 259556 w 2076450"/>
              <a:gd name="connsiteY11" fmla="*/ 40769 h 1157575"/>
              <a:gd name="connsiteX12" fmla="*/ 328612 w 2076450"/>
              <a:gd name="connsiteY12" fmla="*/ 45532 h 1157575"/>
              <a:gd name="connsiteX13" fmla="*/ 350043 w 2076450"/>
              <a:gd name="connsiteY13" fmla="*/ 52675 h 1157575"/>
              <a:gd name="connsiteX14" fmla="*/ 357187 w 2076450"/>
              <a:gd name="connsiteY14" fmla="*/ 55057 h 1157575"/>
              <a:gd name="connsiteX15" fmla="*/ 364331 w 2076450"/>
              <a:gd name="connsiteY15" fmla="*/ 59819 h 1157575"/>
              <a:gd name="connsiteX16" fmla="*/ 373856 w 2076450"/>
              <a:gd name="connsiteY16" fmla="*/ 74107 h 1157575"/>
              <a:gd name="connsiteX17" fmla="*/ 388143 w 2076450"/>
              <a:gd name="connsiteY17" fmla="*/ 78869 h 1157575"/>
              <a:gd name="connsiteX18" fmla="*/ 395287 w 2076450"/>
              <a:gd name="connsiteY18" fmla="*/ 81250 h 1157575"/>
              <a:gd name="connsiteX19" fmla="*/ 419100 w 2076450"/>
              <a:gd name="connsiteY19" fmla="*/ 83632 h 1157575"/>
              <a:gd name="connsiteX20" fmla="*/ 428625 w 2076450"/>
              <a:gd name="connsiteY20" fmla="*/ 88394 h 1157575"/>
              <a:gd name="connsiteX21" fmla="*/ 442912 w 2076450"/>
              <a:gd name="connsiteY21" fmla="*/ 97919 h 1157575"/>
              <a:gd name="connsiteX22" fmla="*/ 450056 w 2076450"/>
              <a:gd name="connsiteY22" fmla="*/ 102682 h 1157575"/>
              <a:gd name="connsiteX23" fmla="*/ 454818 w 2076450"/>
              <a:gd name="connsiteY23" fmla="*/ 109825 h 1157575"/>
              <a:gd name="connsiteX24" fmla="*/ 469106 w 2076450"/>
              <a:gd name="connsiteY24" fmla="*/ 112207 h 1157575"/>
              <a:gd name="connsiteX25" fmla="*/ 483393 w 2076450"/>
              <a:gd name="connsiteY25" fmla="*/ 116969 h 1157575"/>
              <a:gd name="connsiteX26" fmla="*/ 519112 w 2076450"/>
              <a:gd name="connsiteY26" fmla="*/ 121732 h 1157575"/>
              <a:gd name="connsiteX27" fmla="*/ 523875 w 2076450"/>
              <a:gd name="connsiteY27" fmla="*/ 136019 h 1157575"/>
              <a:gd name="connsiteX28" fmla="*/ 526256 w 2076450"/>
              <a:gd name="connsiteY28" fmla="*/ 143163 h 1157575"/>
              <a:gd name="connsiteX29" fmla="*/ 528637 w 2076450"/>
              <a:gd name="connsiteY29" fmla="*/ 152688 h 1157575"/>
              <a:gd name="connsiteX30" fmla="*/ 535781 w 2076450"/>
              <a:gd name="connsiteY30" fmla="*/ 155069 h 1157575"/>
              <a:gd name="connsiteX31" fmla="*/ 585787 w 2076450"/>
              <a:gd name="connsiteY31" fmla="*/ 159832 h 1157575"/>
              <a:gd name="connsiteX32" fmla="*/ 588168 w 2076450"/>
              <a:gd name="connsiteY32" fmla="*/ 166975 h 1157575"/>
              <a:gd name="connsiteX33" fmla="*/ 595312 w 2076450"/>
              <a:gd name="connsiteY33" fmla="*/ 174119 h 1157575"/>
              <a:gd name="connsiteX34" fmla="*/ 602456 w 2076450"/>
              <a:gd name="connsiteY34" fmla="*/ 176500 h 1157575"/>
              <a:gd name="connsiteX35" fmla="*/ 650081 w 2076450"/>
              <a:gd name="connsiteY35" fmla="*/ 178882 h 1157575"/>
              <a:gd name="connsiteX36" fmla="*/ 652462 w 2076450"/>
              <a:gd name="connsiteY36" fmla="*/ 186025 h 1157575"/>
              <a:gd name="connsiteX37" fmla="*/ 659606 w 2076450"/>
              <a:gd name="connsiteY37" fmla="*/ 190788 h 1157575"/>
              <a:gd name="connsiteX38" fmla="*/ 719137 w 2076450"/>
              <a:gd name="connsiteY38" fmla="*/ 193169 h 1157575"/>
              <a:gd name="connsiteX39" fmla="*/ 721519 w 2076450"/>
              <a:gd name="connsiteY39" fmla="*/ 226506 h 1157575"/>
              <a:gd name="connsiteX40" fmla="*/ 778668 w 2076450"/>
              <a:gd name="connsiteY40" fmla="*/ 226507 h 1157575"/>
              <a:gd name="connsiteX41" fmla="*/ 788193 w 2076450"/>
              <a:gd name="connsiteY41" fmla="*/ 255082 h 1157575"/>
              <a:gd name="connsiteX42" fmla="*/ 814387 w 2076450"/>
              <a:gd name="connsiteY42" fmla="*/ 250319 h 1157575"/>
              <a:gd name="connsiteX43" fmla="*/ 816768 w 2076450"/>
              <a:gd name="connsiteY43" fmla="*/ 257463 h 1157575"/>
              <a:gd name="connsiteX44" fmla="*/ 823912 w 2076450"/>
              <a:gd name="connsiteY44" fmla="*/ 259844 h 1157575"/>
              <a:gd name="connsiteX45" fmla="*/ 866775 w 2076450"/>
              <a:gd name="connsiteY45" fmla="*/ 262225 h 1157575"/>
              <a:gd name="connsiteX46" fmla="*/ 871537 w 2076450"/>
              <a:gd name="connsiteY46" fmla="*/ 283657 h 1157575"/>
              <a:gd name="connsiteX47" fmla="*/ 873918 w 2076450"/>
              <a:gd name="connsiteY47" fmla="*/ 295563 h 1157575"/>
              <a:gd name="connsiteX48" fmla="*/ 900112 w 2076450"/>
              <a:gd name="connsiteY48" fmla="*/ 297944 h 1157575"/>
              <a:gd name="connsiteX49" fmla="*/ 950118 w 2076450"/>
              <a:gd name="connsiteY49" fmla="*/ 300325 h 1157575"/>
              <a:gd name="connsiteX50" fmla="*/ 950118 w 2076450"/>
              <a:gd name="connsiteY50" fmla="*/ 328900 h 1157575"/>
              <a:gd name="connsiteX51" fmla="*/ 976313 w 2076450"/>
              <a:gd name="connsiteY51" fmla="*/ 328900 h 1157575"/>
              <a:gd name="connsiteX52" fmla="*/ 990600 w 2076450"/>
              <a:gd name="connsiteY52" fmla="*/ 352713 h 1157575"/>
              <a:gd name="connsiteX53" fmla="*/ 992981 w 2076450"/>
              <a:gd name="connsiteY53" fmla="*/ 359857 h 1157575"/>
              <a:gd name="connsiteX54" fmla="*/ 1007268 w 2076450"/>
              <a:gd name="connsiteY54" fmla="*/ 369382 h 1157575"/>
              <a:gd name="connsiteX55" fmla="*/ 1021556 w 2076450"/>
              <a:gd name="connsiteY55" fmla="*/ 378907 h 1157575"/>
              <a:gd name="connsiteX56" fmla="*/ 1035843 w 2076450"/>
              <a:gd name="connsiteY56" fmla="*/ 388432 h 1157575"/>
              <a:gd name="connsiteX57" fmla="*/ 1042987 w 2076450"/>
              <a:gd name="connsiteY57" fmla="*/ 393194 h 1157575"/>
              <a:gd name="connsiteX58" fmla="*/ 1059656 w 2076450"/>
              <a:gd name="connsiteY58" fmla="*/ 412244 h 1157575"/>
              <a:gd name="connsiteX59" fmla="*/ 1071562 w 2076450"/>
              <a:gd name="connsiteY59" fmla="*/ 433675 h 1157575"/>
              <a:gd name="connsiteX60" fmla="*/ 1085850 w 2076450"/>
              <a:gd name="connsiteY60" fmla="*/ 443200 h 1157575"/>
              <a:gd name="connsiteX61" fmla="*/ 1090612 w 2076450"/>
              <a:gd name="connsiteY61" fmla="*/ 450344 h 1157575"/>
              <a:gd name="connsiteX62" fmla="*/ 1102518 w 2076450"/>
              <a:gd name="connsiteY62" fmla="*/ 464632 h 1157575"/>
              <a:gd name="connsiteX63" fmla="*/ 1104900 w 2076450"/>
              <a:gd name="connsiteY63" fmla="*/ 481300 h 1157575"/>
              <a:gd name="connsiteX64" fmla="*/ 1135856 w 2076450"/>
              <a:gd name="connsiteY64" fmla="*/ 483682 h 1157575"/>
              <a:gd name="connsiteX65" fmla="*/ 1147762 w 2076450"/>
              <a:gd name="connsiteY65" fmla="*/ 486063 h 1157575"/>
              <a:gd name="connsiteX66" fmla="*/ 1162050 w 2076450"/>
              <a:gd name="connsiteY66" fmla="*/ 488444 h 1157575"/>
              <a:gd name="connsiteX67" fmla="*/ 1164431 w 2076450"/>
              <a:gd name="connsiteY67" fmla="*/ 495588 h 1157575"/>
              <a:gd name="connsiteX68" fmla="*/ 1216818 w 2076450"/>
              <a:gd name="connsiteY68" fmla="*/ 507494 h 1157575"/>
              <a:gd name="connsiteX69" fmla="*/ 1219199 w 2076450"/>
              <a:gd name="connsiteY69" fmla="*/ 536069 h 1157575"/>
              <a:gd name="connsiteX70" fmla="*/ 1240631 w 2076450"/>
              <a:gd name="connsiteY70" fmla="*/ 543213 h 1157575"/>
              <a:gd name="connsiteX71" fmla="*/ 1252537 w 2076450"/>
              <a:gd name="connsiteY71" fmla="*/ 545594 h 1157575"/>
              <a:gd name="connsiteX72" fmla="*/ 1257300 w 2076450"/>
              <a:gd name="connsiteY72" fmla="*/ 552738 h 1157575"/>
              <a:gd name="connsiteX73" fmla="*/ 1276350 w 2076450"/>
              <a:gd name="connsiteY73" fmla="*/ 557500 h 1157575"/>
              <a:gd name="connsiteX74" fmla="*/ 1278731 w 2076450"/>
              <a:gd name="connsiteY74" fmla="*/ 564644 h 1157575"/>
              <a:gd name="connsiteX75" fmla="*/ 1281112 w 2076450"/>
              <a:gd name="connsiteY75" fmla="*/ 595600 h 1157575"/>
              <a:gd name="connsiteX76" fmla="*/ 1307306 w 2076450"/>
              <a:gd name="connsiteY76" fmla="*/ 597982 h 1157575"/>
              <a:gd name="connsiteX77" fmla="*/ 1338262 w 2076450"/>
              <a:gd name="connsiteY77" fmla="*/ 602744 h 1157575"/>
              <a:gd name="connsiteX78" fmla="*/ 1343025 w 2076450"/>
              <a:gd name="connsiteY78" fmla="*/ 621794 h 1157575"/>
              <a:gd name="connsiteX79" fmla="*/ 1345406 w 2076450"/>
              <a:gd name="connsiteY79" fmla="*/ 628938 h 1157575"/>
              <a:gd name="connsiteX80" fmla="*/ 1373981 w 2076450"/>
              <a:gd name="connsiteY80" fmla="*/ 631319 h 1157575"/>
              <a:gd name="connsiteX81" fmla="*/ 1381125 w 2076450"/>
              <a:gd name="connsiteY81" fmla="*/ 650369 h 1157575"/>
              <a:gd name="connsiteX82" fmla="*/ 1383506 w 2076450"/>
              <a:gd name="connsiteY82" fmla="*/ 676563 h 1157575"/>
              <a:gd name="connsiteX83" fmla="*/ 1400175 w 2076450"/>
              <a:gd name="connsiteY83" fmla="*/ 678944 h 1157575"/>
              <a:gd name="connsiteX84" fmla="*/ 1402556 w 2076450"/>
              <a:gd name="connsiteY84" fmla="*/ 686088 h 1157575"/>
              <a:gd name="connsiteX85" fmla="*/ 1409700 w 2076450"/>
              <a:gd name="connsiteY85" fmla="*/ 688469 h 1157575"/>
              <a:gd name="connsiteX86" fmla="*/ 1428750 w 2076450"/>
              <a:gd name="connsiteY86" fmla="*/ 690850 h 1157575"/>
              <a:gd name="connsiteX87" fmla="*/ 1435893 w 2076450"/>
              <a:gd name="connsiteY87" fmla="*/ 693232 h 1157575"/>
              <a:gd name="connsiteX88" fmla="*/ 1440656 w 2076450"/>
              <a:gd name="connsiteY88" fmla="*/ 721807 h 1157575"/>
              <a:gd name="connsiteX89" fmla="*/ 1459706 w 2076450"/>
              <a:gd name="connsiteY89" fmla="*/ 724188 h 1157575"/>
              <a:gd name="connsiteX90" fmla="*/ 1462087 w 2076450"/>
              <a:gd name="connsiteY90" fmla="*/ 759907 h 1157575"/>
              <a:gd name="connsiteX91" fmla="*/ 1469231 w 2076450"/>
              <a:gd name="connsiteY91" fmla="*/ 762288 h 1157575"/>
              <a:gd name="connsiteX92" fmla="*/ 1471612 w 2076450"/>
              <a:gd name="connsiteY92" fmla="*/ 776575 h 1157575"/>
              <a:gd name="connsiteX93" fmla="*/ 1495425 w 2076450"/>
              <a:gd name="connsiteY93" fmla="*/ 781338 h 1157575"/>
              <a:gd name="connsiteX94" fmla="*/ 1497806 w 2076450"/>
              <a:gd name="connsiteY94" fmla="*/ 795625 h 1157575"/>
              <a:gd name="connsiteX95" fmla="*/ 1504950 w 2076450"/>
              <a:gd name="connsiteY95" fmla="*/ 798007 h 1157575"/>
              <a:gd name="connsiteX96" fmla="*/ 1524000 w 2076450"/>
              <a:gd name="connsiteY96" fmla="*/ 800388 h 1157575"/>
              <a:gd name="connsiteX97" fmla="*/ 1535906 w 2076450"/>
              <a:gd name="connsiteY97" fmla="*/ 802769 h 1157575"/>
              <a:gd name="connsiteX98" fmla="*/ 1538287 w 2076450"/>
              <a:gd name="connsiteY98" fmla="*/ 809913 h 1157575"/>
              <a:gd name="connsiteX99" fmla="*/ 1614487 w 2076450"/>
              <a:gd name="connsiteY99" fmla="*/ 817057 h 1157575"/>
              <a:gd name="connsiteX100" fmla="*/ 1621631 w 2076450"/>
              <a:gd name="connsiteY100" fmla="*/ 850394 h 1157575"/>
              <a:gd name="connsiteX101" fmla="*/ 1652587 w 2076450"/>
              <a:gd name="connsiteY101" fmla="*/ 867063 h 1157575"/>
              <a:gd name="connsiteX102" fmla="*/ 1659731 w 2076450"/>
              <a:gd name="connsiteY102" fmla="*/ 893257 h 1157575"/>
              <a:gd name="connsiteX103" fmla="*/ 1681162 w 2076450"/>
              <a:gd name="connsiteY103" fmla="*/ 900400 h 1157575"/>
              <a:gd name="connsiteX104" fmla="*/ 1688306 w 2076450"/>
              <a:gd name="connsiteY104" fmla="*/ 928975 h 1157575"/>
              <a:gd name="connsiteX105" fmla="*/ 1709737 w 2076450"/>
              <a:gd name="connsiteY105" fmla="*/ 938500 h 1157575"/>
              <a:gd name="connsiteX106" fmla="*/ 1726406 w 2076450"/>
              <a:gd name="connsiteY106" fmla="*/ 945644 h 1157575"/>
              <a:gd name="connsiteX107" fmla="*/ 1747838 w 2076450"/>
              <a:gd name="connsiteY107" fmla="*/ 952788 h 1157575"/>
              <a:gd name="connsiteX108" fmla="*/ 1754981 w 2076450"/>
              <a:gd name="connsiteY108" fmla="*/ 976600 h 1157575"/>
              <a:gd name="connsiteX109" fmla="*/ 1778793 w 2076450"/>
              <a:gd name="connsiteY109" fmla="*/ 990888 h 1157575"/>
              <a:gd name="connsiteX110" fmla="*/ 1795462 w 2076450"/>
              <a:gd name="connsiteY110" fmla="*/ 993269 h 1157575"/>
              <a:gd name="connsiteX111" fmla="*/ 1819275 w 2076450"/>
              <a:gd name="connsiteY111" fmla="*/ 995650 h 1157575"/>
              <a:gd name="connsiteX112" fmla="*/ 1821656 w 2076450"/>
              <a:gd name="connsiteY112" fmla="*/ 1014700 h 1157575"/>
              <a:gd name="connsiteX113" fmla="*/ 1864518 w 2076450"/>
              <a:gd name="connsiteY113" fmla="*/ 1017082 h 1157575"/>
              <a:gd name="connsiteX114" fmla="*/ 1888331 w 2076450"/>
              <a:gd name="connsiteY114" fmla="*/ 1028988 h 1157575"/>
              <a:gd name="connsiteX115" fmla="*/ 1902618 w 2076450"/>
              <a:gd name="connsiteY115" fmla="*/ 1038513 h 1157575"/>
              <a:gd name="connsiteX116" fmla="*/ 1924050 w 2076450"/>
              <a:gd name="connsiteY116" fmla="*/ 1045657 h 1157575"/>
              <a:gd name="connsiteX117" fmla="*/ 1931193 w 2076450"/>
              <a:gd name="connsiteY117" fmla="*/ 1048038 h 1157575"/>
              <a:gd name="connsiteX118" fmla="*/ 1938337 w 2076450"/>
              <a:gd name="connsiteY118" fmla="*/ 1052800 h 1157575"/>
              <a:gd name="connsiteX119" fmla="*/ 1950243 w 2076450"/>
              <a:gd name="connsiteY119" fmla="*/ 1062325 h 1157575"/>
              <a:gd name="connsiteX120" fmla="*/ 1955006 w 2076450"/>
              <a:gd name="connsiteY120" fmla="*/ 1069469 h 1157575"/>
              <a:gd name="connsiteX121" fmla="*/ 1962150 w 2076450"/>
              <a:gd name="connsiteY121" fmla="*/ 1074232 h 1157575"/>
              <a:gd name="connsiteX122" fmla="*/ 1974056 w 2076450"/>
              <a:gd name="connsiteY122" fmla="*/ 1086138 h 1157575"/>
              <a:gd name="connsiteX123" fmla="*/ 1978818 w 2076450"/>
              <a:gd name="connsiteY123" fmla="*/ 1093282 h 1157575"/>
              <a:gd name="connsiteX124" fmla="*/ 1993106 w 2076450"/>
              <a:gd name="connsiteY124" fmla="*/ 1098044 h 1157575"/>
              <a:gd name="connsiteX125" fmla="*/ 2000250 w 2076450"/>
              <a:gd name="connsiteY125" fmla="*/ 1100425 h 1157575"/>
              <a:gd name="connsiteX126" fmla="*/ 2007393 w 2076450"/>
              <a:gd name="connsiteY126" fmla="*/ 1105188 h 1157575"/>
              <a:gd name="connsiteX127" fmla="*/ 2043111 w 2076450"/>
              <a:gd name="connsiteY127" fmla="*/ 1112331 h 1157575"/>
              <a:gd name="connsiteX128" fmla="*/ 2050256 w 2076450"/>
              <a:gd name="connsiteY128" fmla="*/ 1138525 h 1157575"/>
              <a:gd name="connsiteX129" fmla="*/ 2052637 w 2076450"/>
              <a:gd name="connsiteY129" fmla="*/ 1148050 h 1157575"/>
              <a:gd name="connsiteX130" fmla="*/ 2076450 w 2076450"/>
              <a:gd name="connsiteY130" fmla="*/ 1157575 h 1157575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14298 w 2076450"/>
              <a:gd name="connsiteY3" fmla="*/ 11997 h 1157378"/>
              <a:gd name="connsiteX4" fmla="*/ 130968 w 2076450"/>
              <a:gd name="connsiteY4" fmla="*/ 19141 h 1157378"/>
              <a:gd name="connsiteX5" fmla="*/ 140493 w 2076450"/>
              <a:gd name="connsiteY5" fmla="*/ 23903 h 1157378"/>
              <a:gd name="connsiteX6" fmla="*/ 154781 w 2076450"/>
              <a:gd name="connsiteY6" fmla="*/ 21522 h 1157378"/>
              <a:gd name="connsiteX7" fmla="*/ 176212 w 2076450"/>
              <a:gd name="connsiteY7" fmla="*/ 19141 h 1157378"/>
              <a:gd name="connsiteX8" fmla="*/ 190500 w 2076450"/>
              <a:gd name="connsiteY8" fmla="*/ 19141 h 1157378"/>
              <a:gd name="connsiteX9" fmla="*/ 197643 w 2076450"/>
              <a:gd name="connsiteY9" fmla="*/ 23903 h 1157378"/>
              <a:gd name="connsiteX10" fmla="*/ 254793 w 2076450"/>
              <a:gd name="connsiteY10" fmla="*/ 26285 h 1157378"/>
              <a:gd name="connsiteX11" fmla="*/ 259556 w 2076450"/>
              <a:gd name="connsiteY11" fmla="*/ 40572 h 1157378"/>
              <a:gd name="connsiteX12" fmla="*/ 328612 w 2076450"/>
              <a:gd name="connsiteY12" fmla="*/ 45335 h 1157378"/>
              <a:gd name="connsiteX13" fmla="*/ 350043 w 2076450"/>
              <a:gd name="connsiteY13" fmla="*/ 52478 h 1157378"/>
              <a:gd name="connsiteX14" fmla="*/ 357187 w 2076450"/>
              <a:gd name="connsiteY14" fmla="*/ 54860 h 1157378"/>
              <a:gd name="connsiteX15" fmla="*/ 364331 w 2076450"/>
              <a:gd name="connsiteY15" fmla="*/ 59622 h 1157378"/>
              <a:gd name="connsiteX16" fmla="*/ 373856 w 2076450"/>
              <a:gd name="connsiteY16" fmla="*/ 73910 h 1157378"/>
              <a:gd name="connsiteX17" fmla="*/ 388143 w 2076450"/>
              <a:gd name="connsiteY17" fmla="*/ 78672 h 1157378"/>
              <a:gd name="connsiteX18" fmla="*/ 395287 w 2076450"/>
              <a:gd name="connsiteY18" fmla="*/ 81053 h 1157378"/>
              <a:gd name="connsiteX19" fmla="*/ 419100 w 2076450"/>
              <a:gd name="connsiteY19" fmla="*/ 83435 h 1157378"/>
              <a:gd name="connsiteX20" fmla="*/ 428625 w 2076450"/>
              <a:gd name="connsiteY20" fmla="*/ 88197 h 1157378"/>
              <a:gd name="connsiteX21" fmla="*/ 442912 w 2076450"/>
              <a:gd name="connsiteY21" fmla="*/ 97722 h 1157378"/>
              <a:gd name="connsiteX22" fmla="*/ 450056 w 2076450"/>
              <a:gd name="connsiteY22" fmla="*/ 102485 h 1157378"/>
              <a:gd name="connsiteX23" fmla="*/ 454818 w 2076450"/>
              <a:gd name="connsiteY23" fmla="*/ 109628 h 1157378"/>
              <a:gd name="connsiteX24" fmla="*/ 469106 w 2076450"/>
              <a:gd name="connsiteY24" fmla="*/ 112010 h 1157378"/>
              <a:gd name="connsiteX25" fmla="*/ 483393 w 2076450"/>
              <a:gd name="connsiteY25" fmla="*/ 116772 h 1157378"/>
              <a:gd name="connsiteX26" fmla="*/ 519112 w 2076450"/>
              <a:gd name="connsiteY26" fmla="*/ 121535 h 1157378"/>
              <a:gd name="connsiteX27" fmla="*/ 523875 w 2076450"/>
              <a:gd name="connsiteY27" fmla="*/ 135822 h 1157378"/>
              <a:gd name="connsiteX28" fmla="*/ 526256 w 2076450"/>
              <a:gd name="connsiteY28" fmla="*/ 142966 h 1157378"/>
              <a:gd name="connsiteX29" fmla="*/ 528637 w 2076450"/>
              <a:gd name="connsiteY29" fmla="*/ 152491 h 1157378"/>
              <a:gd name="connsiteX30" fmla="*/ 535781 w 2076450"/>
              <a:gd name="connsiteY30" fmla="*/ 154872 h 1157378"/>
              <a:gd name="connsiteX31" fmla="*/ 585787 w 2076450"/>
              <a:gd name="connsiteY31" fmla="*/ 159635 h 1157378"/>
              <a:gd name="connsiteX32" fmla="*/ 588168 w 2076450"/>
              <a:gd name="connsiteY32" fmla="*/ 166778 h 1157378"/>
              <a:gd name="connsiteX33" fmla="*/ 595312 w 2076450"/>
              <a:gd name="connsiteY33" fmla="*/ 173922 h 1157378"/>
              <a:gd name="connsiteX34" fmla="*/ 602456 w 2076450"/>
              <a:gd name="connsiteY34" fmla="*/ 176303 h 1157378"/>
              <a:gd name="connsiteX35" fmla="*/ 650081 w 2076450"/>
              <a:gd name="connsiteY35" fmla="*/ 178685 h 1157378"/>
              <a:gd name="connsiteX36" fmla="*/ 652462 w 2076450"/>
              <a:gd name="connsiteY36" fmla="*/ 185828 h 1157378"/>
              <a:gd name="connsiteX37" fmla="*/ 659606 w 2076450"/>
              <a:gd name="connsiteY37" fmla="*/ 190591 h 1157378"/>
              <a:gd name="connsiteX38" fmla="*/ 719137 w 2076450"/>
              <a:gd name="connsiteY38" fmla="*/ 192972 h 1157378"/>
              <a:gd name="connsiteX39" fmla="*/ 721519 w 2076450"/>
              <a:gd name="connsiteY39" fmla="*/ 226309 h 1157378"/>
              <a:gd name="connsiteX40" fmla="*/ 778668 w 2076450"/>
              <a:gd name="connsiteY40" fmla="*/ 226310 h 1157378"/>
              <a:gd name="connsiteX41" fmla="*/ 788193 w 2076450"/>
              <a:gd name="connsiteY41" fmla="*/ 254885 h 1157378"/>
              <a:gd name="connsiteX42" fmla="*/ 814387 w 2076450"/>
              <a:gd name="connsiteY42" fmla="*/ 250122 h 1157378"/>
              <a:gd name="connsiteX43" fmla="*/ 816768 w 2076450"/>
              <a:gd name="connsiteY43" fmla="*/ 257266 h 1157378"/>
              <a:gd name="connsiteX44" fmla="*/ 823912 w 2076450"/>
              <a:gd name="connsiteY44" fmla="*/ 259647 h 1157378"/>
              <a:gd name="connsiteX45" fmla="*/ 866775 w 2076450"/>
              <a:gd name="connsiteY45" fmla="*/ 262028 h 1157378"/>
              <a:gd name="connsiteX46" fmla="*/ 871537 w 2076450"/>
              <a:gd name="connsiteY46" fmla="*/ 283460 h 1157378"/>
              <a:gd name="connsiteX47" fmla="*/ 873918 w 2076450"/>
              <a:gd name="connsiteY47" fmla="*/ 295366 h 1157378"/>
              <a:gd name="connsiteX48" fmla="*/ 900112 w 2076450"/>
              <a:gd name="connsiteY48" fmla="*/ 297747 h 1157378"/>
              <a:gd name="connsiteX49" fmla="*/ 950118 w 2076450"/>
              <a:gd name="connsiteY49" fmla="*/ 300128 h 1157378"/>
              <a:gd name="connsiteX50" fmla="*/ 950118 w 2076450"/>
              <a:gd name="connsiteY50" fmla="*/ 328703 h 1157378"/>
              <a:gd name="connsiteX51" fmla="*/ 976313 w 2076450"/>
              <a:gd name="connsiteY51" fmla="*/ 328703 h 1157378"/>
              <a:gd name="connsiteX52" fmla="*/ 990600 w 2076450"/>
              <a:gd name="connsiteY52" fmla="*/ 352516 h 1157378"/>
              <a:gd name="connsiteX53" fmla="*/ 992981 w 2076450"/>
              <a:gd name="connsiteY53" fmla="*/ 359660 h 1157378"/>
              <a:gd name="connsiteX54" fmla="*/ 1007268 w 2076450"/>
              <a:gd name="connsiteY54" fmla="*/ 369185 h 1157378"/>
              <a:gd name="connsiteX55" fmla="*/ 1021556 w 2076450"/>
              <a:gd name="connsiteY55" fmla="*/ 378710 h 1157378"/>
              <a:gd name="connsiteX56" fmla="*/ 1035843 w 2076450"/>
              <a:gd name="connsiteY56" fmla="*/ 388235 h 1157378"/>
              <a:gd name="connsiteX57" fmla="*/ 1042987 w 2076450"/>
              <a:gd name="connsiteY57" fmla="*/ 392997 h 1157378"/>
              <a:gd name="connsiteX58" fmla="*/ 1059656 w 2076450"/>
              <a:gd name="connsiteY58" fmla="*/ 412047 h 1157378"/>
              <a:gd name="connsiteX59" fmla="*/ 1071562 w 2076450"/>
              <a:gd name="connsiteY59" fmla="*/ 433478 h 1157378"/>
              <a:gd name="connsiteX60" fmla="*/ 1085850 w 2076450"/>
              <a:gd name="connsiteY60" fmla="*/ 443003 h 1157378"/>
              <a:gd name="connsiteX61" fmla="*/ 1090612 w 2076450"/>
              <a:gd name="connsiteY61" fmla="*/ 450147 h 1157378"/>
              <a:gd name="connsiteX62" fmla="*/ 1102518 w 2076450"/>
              <a:gd name="connsiteY62" fmla="*/ 464435 h 1157378"/>
              <a:gd name="connsiteX63" fmla="*/ 1104900 w 2076450"/>
              <a:gd name="connsiteY63" fmla="*/ 481103 h 1157378"/>
              <a:gd name="connsiteX64" fmla="*/ 1135856 w 2076450"/>
              <a:gd name="connsiteY64" fmla="*/ 483485 h 1157378"/>
              <a:gd name="connsiteX65" fmla="*/ 1147762 w 2076450"/>
              <a:gd name="connsiteY65" fmla="*/ 485866 h 1157378"/>
              <a:gd name="connsiteX66" fmla="*/ 1162050 w 2076450"/>
              <a:gd name="connsiteY66" fmla="*/ 488247 h 1157378"/>
              <a:gd name="connsiteX67" fmla="*/ 1164431 w 2076450"/>
              <a:gd name="connsiteY67" fmla="*/ 495391 h 1157378"/>
              <a:gd name="connsiteX68" fmla="*/ 1216818 w 2076450"/>
              <a:gd name="connsiteY68" fmla="*/ 507297 h 1157378"/>
              <a:gd name="connsiteX69" fmla="*/ 1219199 w 2076450"/>
              <a:gd name="connsiteY69" fmla="*/ 535872 h 1157378"/>
              <a:gd name="connsiteX70" fmla="*/ 1240631 w 2076450"/>
              <a:gd name="connsiteY70" fmla="*/ 543016 h 1157378"/>
              <a:gd name="connsiteX71" fmla="*/ 1252537 w 2076450"/>
              <a:gd name="connsiteY71" fmla="*/ 545397 h 1157378"/>
              <a:gd name="connsiteX72" fmla="*/ 1257300 w 2076450"/>
              <a:gd name="connsiteY72" fmla="*/ 552541 h 1157378"/>
              <a:gd name="connsiteX73" fmla="*/ 1276350 w 2076450"/>
              <a:gd name="connsiteY73" fmla="*/ 557303 h 1157378"/>
              <a:gd name="connsiteX74" fmla="*/ 1278731 w 2076450"/>
              <a:gd name="connsiteY74" fmla="*/ 564447 h 1157378"/>
              <a:gd name="connsiteX75" fmla="*/ 1281112 w 2076450"/>
              <a:gd name="connsiteY75" fmla="*/ 595403 h 1157378"/>
              <a:gd name="connsiteX76" fmla="*/ 1307306 w 2076450"/>
              <a:gd name="connsiteY76" fmla="*/ 597785 h 1157378"/>
              <a:gd name="connsiteX77" fmla="*/ 1338262 w 2076450"/>
              <a:gd name="connsiteY77" fmla="*/ 602547 h 1157378"/>
              <a:gd name="connsiteX78" fmla="*/ 1343025 w 2076450"/>
              <a:gd name="connsiteY78" fmla="*/ 621597 h 1157378"/>
              <a:gd name="connsiteX79" fmla="*/ 1345406 w 2076450"/>
              <a:gd name="connsiteY79" fmla="*/ 628741 h 1157378"/>
              <a:gd name="connsiteX80" fmla="*/ 1373981 w 2076450"/>
              <a:gd name="connsiteY80" fmla="*/ 631122 h 1157378"/>
              <a:gd name="connsiteX81" fmla="*/ 1381125 w 2076450"/>
              <a:gd name="connsiteY81" fmla="*/ 650172 h 1157378"/>
              <a:gd name="connsiteX82" fmla="*/ 1383506 w 2076450"/>
              <a:gd name="connsiteY82" fmla="*/ 676366 h 1157378"/>
              <a:gd name="connsiteX83" fmla="*/ 1400175 w 2076450"/>
              <a:gd name="connsiteY83" fmla="*/ 678747 h 1157378"/>
              <a:gd name="connsiteX84" fmla="*/ 1402556 w 2076450"/>
              <a:gd name="connsiteY84" fmla="*/ 685891 h 1157378"/>
              <a:gd name="connsiteX85" fmla="*/ 1409700 w 2076450"/>
              <a:gd name="connsiteY85" fmla="*/ 688272 h 1157378"/>
              <a:gd name="connsiteX86" fmla="*/ 1428750 w 2076450"/>
              <a:gd name="connsiteY86" fmla="*/ 690653 h 1157378"/>
              <a:gd name="connsiteX87" fmla="*/ 1435893 w 2076450"/>
              <a:gd name="connsiteY87" fmla="*/ 693035 h 1157378"/>
              <a:gd name="connsiteX88" fmla="*/ 1440656 w 2076450"/>
              <a:gd name="connsiteY88" fmla="*/ 721610 h 1157378"/>
              <a:gd name="connsiteX89" fmla="*/ 1459706 w 2076450"/>
              <a:gd name="connsiteY89" fmla="*/ 723991 h 1157378"/>
              <a:gd name="connsiteX90" fmla="*/ 1462087 w 2076450"/>
              <a:gd name="connsiteY90" fmla="*/ 759710 h 1157378"/>
              <a:gd name="connsiteX91" fmla="*/ 1469231 w 2076450"/>
              <a:gd name="connsiteY91" fmla="*/ 762091 h 1157378"/>
              <a:gd name="connsiteX92" fmla="*/ 1471612 w 2076450"/>
              <a:gd name="connsiteY92" fmla="*/ 776378 h 1157378"/>
              <a:gd name="connsiteX93" fmla="*/ 1495425 w 2076450"/>
              <a:gd name="connsiteY93" fmla="*/ 781141 h 1157378"/>
              <a:gd name="connsiteX94" fmla="*/ 1497806 w 2076450"/>
              <a:gd name="connsiteY94" fmla="*/ 795428 h 1157378"/>
              <a:gd name="connsiteX95" fmla="*/ 1504950 w 2076450"/>
              <a:gd name="connsiteY95" fmla="*/ 797810 h 1157378"/>
              <a:gd name="connsiteX96" fmla="*/ 1524000 w 2076450"/>
              <a:gd name="connsiteY96" fmla="*/ 800191 h 1157378"/>
              <a:gd name="connsiteX97" fmla="*/ 1535906 w 2076450"/>
              <a:gd name="connsiteY97" fmla="*/ 802572 h 1157378"/>
              <a:gd name="connsiteX98" fmla="*/ 1538287 w 2076450"/>
              <a:gd name="connsiteY98" fmla="*/ 809716 h 1157378"/>
              <a:gd name="connsiteX99" fmla="*/ 1614487 w 2076450"/>
              <a:gd name="connsiteY99" fmla="*/ 816860 h 1157378"/>
              <a:gd name="connsiteX100" fmla="*/ 1621631 w 2076450"/>
              <a:gd name="connsiteY100" fmla="*/ 850197 h 1157378"/>
              <a:gd name="connsiteX101" fmla="*/ 1652587 w 2076450"/>
              <a:gd name="connsiteY101" fmla="*/ 866866 h 1157378"/>
              <a:gd name="connsiteX102" fmla="*/ 1659731 w 2076450"/>
              <a:gd name="connsiteY102" fmla="*/ 893060 h 1157378"/>
              <a:gd name="connsiteX103" fmla="*/ 1681162 w 2076450"/>
              <a:gd name="connsiteY103" fmla="*/ 900203 h 1157378"/>
              <a:gd name="connsiteX104" fmla="*/ 1688306 w 2076450"/>
              <a:gd name="connsiteY104" fmla="*/ 928778 h 1157378"/>
              <a:gd name="connsiteX105" fmla="*/ 1709737 w 2076450"/>
              <a:gd name="connsiteY105" fmla="*/ 938303 h 1157378"/>
              <a:gd name="connsiteX106" fmla="*/ 1726406 w 2076450"/>
              <a:gd name="connsiteY106" fmla="*/ 945447 h 1157378"/>
              <a:gd name="connsiteX107" fmla="*/ 1747838 w 2076450"/>
              <a:gd name="connsiteY107" fmla="*/ 952591 h 1157378"/>
              <a:gd name="connsiteX108" fmla="*/ 1754981 w 2076450"/>
              <a:gd name="connsiteY108" fmla="*/ 976403 h 1157378"/>
              <a:gd name="connsiteX109" fmla="*/ 1778793 w 2076450"/>
              <a:gd name="connsiteY109" fmla="*/ 990691 h 1157378"/>
              <a:gd name="connsiteX110" fmla="*/ 1795462 w 2076450"/>
              <a:gd name="connsiteY110" fmla="*/ 993072 h 1157378"/>
              <a:gd name="connsiteX111" fmla="*/ 1819275 w 2076450"/>
              <a:gd name="connsiteY111" fmla="*/ 995453 h 1157378"/>
              <a:gd name="connsiteX112" fmla="*/ 1821656 w 2076450"/>
              <a:gd name="connsiteY112" fmla="*/ 1014503 h 1157378"/>
              <a:gd name="connsiteX113" fmla="*/ 1864518 w 2076450"/>
              <a:gd name="connsiteY113" fmla="*/ 1016885 h 1157378"/>
              <a:gd name="connsiteX114" fmla="*/ 1888331 w 2076450"/>
              <a:gd name="connsiteY114" fmla="*/ 1028791 h 1157378"/>
              <a:gd name="connsiteX115" fmla="*/ 1902618 w 2076450"/>
              <a:gd name="connsiteY115" fmla="*/ 1038316 h 1157378"/>
              <a:gd name="connsiteX116" fmla="*/ 1924050 w 2076450"/>
              <a:gd name="connsiteY116" fmla="*/ 1045460 h 1157378"/>
              <a:gd name="connsiteX117" fmla="*/ 1931193 w 2076450"/>
              <a:gd name="connsiteY117" fmla="*/ 1047841 h 1157378"/>
              <a:gd name="connsiteX118" fmla="*/ 1938337 w 2076450"/>
              <a:gd name="connsiteY118" fmla="*/ 1052603 h 1157378"/>
              <a:gd name="connsiteX119" fmla="*/ 1950243 w 2076450"/>
              <a:gd name="connsiteY119" fmla="*/ 1062128 h 1157378"/>
              <a:gd name="connsiteX120" fmla="*/ 1955006 w 2076450"/>
              <a:gd name="connsiteY120" fmla="*/ 1069272 h 1157378"/>
              <a:gd name="connsiteX121" fmla="*/ 1962150 w 2076450"/>
              <a:gd name="connsiteY121" fmla="*/ 1074035 h 1157378"/>
              <a:gd name="connsiteX122" fmla="*/ 1974056 w 2076450"/>
              <a:gd name="connsiteY122" fmla="*/ 1085941 h 1157378"/>
              <a:gd name="connsiteX123" fmla="*/ 1978818 w 2076450"/>
              <a:gd name="connsiteY123" fmla="*/ 1093085 h 1157378"/>
              <a:gd name="connsiteX124" fmla="*/ 1993106 w 2076450"/>
              <a:gd name="connsiteY124" fmla="*/ 1097847 h 1157378"/>
              <a:gd name="connsiteX125" fmla="*/ 2000250 w 2076450"/>
              <a:gd name="connsiteY125" fmla="*/ 1100228 h 1157378"/>
              <a:gd name="connsiteX126" fmla="*/ 2007393 w 2076450"/>
              <a:gd name="connsiteY126" fmla="*/ 1104991 h 1157378"/>
              <a:gd name="connsiteX127" fmla="*/ 2043111 w 2076450"/>
              <a:gd name="connsiteY127" fmla="*/ 1112134 h 1157378"/>
              <a:gd name="connsiteX128" fmla="*/ 2050256 w 2076450"/>
              <a:gd name="connsiteY128" fmla="*/ 1138328 h 1157378"/>
              <a:gd name="connsiteX129" fmla="*/ 2052637 w 2076450"/>
              <a:gd name="connsiteY129" fmla="*/ 1147853 h 1157378"/>
              <a:gd name="connsiteX130" fmla="*/ 2076450 w 2076450"/>
              <a:gd name="connsiteY130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14298 w 2076450"/>
              <a:gd name="connsiteY3" fmla="*/ 11997 h 1157378"/>
              <a:gd name="connsiteX4" fmla="*/ 130968 w 2076450"/>
              <a:gd name="connsiteY4" fmla="*/ 19141 h 1157378"/>
              <a:gd name="connsiteX5" fmla="*/ 140493 w 2076450"/>
              <a:gd name="connsiteY5" fmla="*/ 23903 h 1157378"/>
              <a:gd name="connsiteX6" fmla="*/ 176212 w 2076450"/>
              <a:gd name="connsiteY6" fmla="*/ 19141 h 1157378"/>
              <a:gd name="connsiteX7" fmla="*/ 190500 w 2076450"/>
              <a:gd name="connsiteY7" fmla="*/ 19141 h 1157378"/>
              <a:gd name="connsiteX8" fmla="*/ 197643 w 2076450"/>
              <a:gd name="connsiteY8" fmla="*/ 23903 h 1157378"/>
              <a:gd name="connsiteX9" fmla="*/ 254793 w 2076450"/>
              <a:gd name="connsiteY9" fmla="*/ 26285 h 1157378"/>
              <a:gd name="connsiteX10" fmla="*/ 259556 w 2076450"/>
              <a:gd name="connsiteY10" fmla="*/ 40572 h 1157378"/>
              <a:gd name="connsiteX11" fmla="*/ 328612 w 2076450"/>
              <a:gd name="connsiteY11" fmla="*/ 45335 h 1157378"/>
              <a:gd name="connsiteX12" fmla="*/ 350043 w 2076450"/>
              <a:gd name="connsiteY12" fmla="*/ 52478 h 1157378"/>
              <a:gd name="connsiteX13" fmla="*/ 357187 w 2076450"/>
              <a:gd name="connsiteY13" fmla="*/ 54860 h 1157378"/>
              <a:gd name="connsiteX14" fmla="*/ 364331 w 2076450"/>
              <a:gd name="connsiteY14" fmla="*/ 59622 h 1157378"/>
              <a:gd name="connsiteX15" fmla="*/ 373856 w 2076450"/>
              <a:gd name="connsiteY15" fmla="*/ 73910 h 1157378"/>
              <a:gd name="connsiteX16" fmla="*/ 388143 w 2076450"/>
              <a:gd name="connsiteY16" fmla="*/ 78672 h 1157378"/>
              <a:gd name="connsiteX17" fmla="*/ 395287 w 2076450"/>
              <a:gd name="connsiteY17" fmla="*/ 81053 h 1157378"/>
              <a:gd name="connsiteX18" fmla="*/ 419100 w 2076450"/>
              <a:gd name="connsiteY18" fmla="*/ 83435 h 1157378"/>
              <a:gd name="connsiteX19" fmla="*/ 428625 w 2076450"/>
              <a:gd name="connsiteY19" fmla="*/ 88197 h 1157378"/>
              <a:gd name="connsiteX20" fmla="*/ 442912 w 2076450"/>
              <a:gd name="connsiteY20" fmla="*/ 97722 h 1157378"/>
              <a:gd name="connsiteX21" fmla="*/ 450056 w 2076450"/>
              <a:gd name="connsiteY21" fmla="*/ 102485 h 1157378"/>
              <a:gd name="connsiteX22" fmla="*/ 454818 w 2076450"/>
              <a:gd name="connsiteY22" fmla="*/ 109628 h 1157378"/>
              <a:gd name="connsiteX23" fmla="*/ 469106 w 2076450"/>
              <a:gd name="connsiteY23" fmla="*/ 112010 h 1157378"/>
              <a:gd name="connsiteX24" fmla="*/ 483393 w 2076450"/>
              <a:gd name="connsiteY24" fmla="*/ 116772 h 1157378"/>
              <a:gd name="connsiteX25" fmla="*/ 519112 w 2076450"/>
              <a:gd name="connsiteY25" fmla="*/ 121535 h 1157378"/>
              <a:gd name="connsiteX26" fmla="*/ 523875 w 2076450"/>
              <a:gd name="connsiteY26" fmla="*/ 135822 h 1157378"/>
              <a:gd name="connsiteX27" fmla="*/ 526256 w 2076450"/>
              <a:gd name="connsiteY27" fmla="*/ 142966 h 1157378"/>
              <a:gd name="connsiteX28" fmla="*/ 528637 w 2076450"/>
              <a:gd name="connsiteY28" fmla="*/ 152491 h 1157378"/>
              <a:gd name="connsiteX29" fmla="*/ 535781 w 2076450"/>
              <a:gd name="connsiteY29" fmla="*/ 154872 h 1157378"/>
              <a:gd name="connsiteX30" fmla="*/ 585787 w 2076450"/>
              <a:gd name="connsiteY30" fmla="*/ 159635 h 1157378"/>
              <a:gd name="connsiteX31" fmla="*/ 588168 w 2076450"/>
              <a:gd name="connsiteY31" fmla="*/ 166778 h 1157378"/>
              <a:gd name="connsiteX32" fmla="*/ 595312 w 2076450"/>
              <a:gd name="connsiteY32" fmla="*/ 173922 h 1157378"/>
              <a:gd name="connsiteX33" fmla="*/ 602456 w 2076450"/>
              <a:gd name="connsiteY33" fmla="*/ 176303 h 1157378"/>
              <a:gd name="connsiteX34" fmla="*/ 650081 w 2076450"/>
              <a:gd name="connsiteY34" fmla="*/ 178685 h 1157378"/>
              <a:gd name="connsiteX35" fmla="*/ 652462 w 2076450"/>
              <a:gd name="connsiteY35" fmla="*/ 185828 h 1157378"/>
              <a:gd name="connsiteX36" fmla="*/ 659606 w 2076450"/>
              <a:gd name="connsiteY36" fmla="*/ 190591 h 1157378"/>
              <a:gd name="connsiteX37" fmla="*/ 719137 w 2076450"/>
              <a:gd name="connsiteY37" fmla="*/ 192972 h 1157378"/>
              <a:gd name="connsiteX38" fmla="*/ 721519 w 2076450"/>
              <a:gd name="connsiteY38" fmla="*/ 226309 h 1157378"/>
              <a:gd name="connsiteX39" fmla="*/ 778668 w 2076450"/>
              <a:gd name="connsiteY39" fmla="*/ 226310 h 1157378"/>
              <a:gd name="connsiteX40" fmla="*/ 788193 w 2076450"/>
              <a:gd name="connsiteY40" fmla="*/ 254885 h 1157378"/>
              <a:gd name="connsiteX41" fmla="*/ 814387 w 2076450"/>
              <a:gd name="connsiteY41" fmla="*/ 250122 h 1157378"/>
              <a:gd name="connsiteX42" fmla="*/ 816768 w 2076450"/>
              <a:gd name="connsiteY42" fmla="*/ 257266 h 1157378"/>
              <a:gd name="connsiteX43" fmla="*/ 823912 w 2076450"/>
              <a:gd name="connsiteY43" fmla="*/ 259647 h 1157378"/>
              <a:gd name="connsiteX44" fmla="*/ 866775 w 2076450"/>
              <a:gd name="connsiteY44" fmla="*/ 262028 h 1157378"/>
              <a:gd name="connsiteX45" fmla="*/ 871537 w 2076450"/>
              <a:gd name="connsiteY45" fmla="*/ 283460 h 1157378"/>
              <a:gd name="connsiteX46" fmla="*/ 873918 w 2076450"/>
              <a:gd name="connsiteY46" fmla="*/ 295366 h 1157378"/>
              <a:gd name="connsiteX47" fmla="*/ 900112 w 2076450"/>
              <a:gd name="connsiteY47" fmla="*/ 297747 h 1157378"/>
              <a:gd name="connsiteX48" fmla="*/ 950118 w 2076450"/>
              <a:gd name="connsiteY48" fmla="*/ 300128 h 1157378"/>
              <a:gd name="connsiteX49" fmla="*/ 950118 w 2076450"/>
              <a:gd name="connsiteY49" fmla="*/ 328703 h 1157378"/>
              <a:gd name="connsiteX50" fmla="*/ 976313 w 2076450"/>
              <a:gd name="connsiteY50" fmla="*/ 328703 h 1157378"/>
              <a:gd name="connsiteX51" fmla="*/ 990600 w 2076450"/>
              <a:gd name="connsiteY51" fmla="*/ 352516 h 1157378"/>
              <a:gd name="connsiteX52" fmla="*/ 992981 w 2076450"/>
              <a:gd name="connsiteY52" fmla="*/ 359660 h 1157378"/>
              <a:gd name="connsiteX53" fmla="*/ 1007268 w 2076450"/>
              <a:gd name="connsiteY53" fmla="*/ 369185 h 1157378"/>
              <a:gd name="connsiteX54" fmla="*/ 1021556 w 2076450"/>
              <a:gd name="connsiteY54" fmla="*/ 378710 h 1157378"/>
              <a:gd name="connsiteX55" fmla="*/ 1035843 w 2076450"/>
              <a:gd name="connsiteY55" fmla="*/ 388235 h 1157378"/>
              <a:gd name="connsiteX56" fmla="*/ 1042987 w 2076450"/>
              <a:gd name="connsiteY56" fmla="*/ 392997 h 1157378"/>
              <a:gd name="connsiteX57" fmla="*/ 1059656 w 2076450"/>
              <a:gd name="connsiteY57" fmla="*/ 412047 h 1157378"/>
              <a:gd name="connsiteX58" fmla="*/ 1071562 w 2076450"/>
              <a:gd name="connsiteY58" fmla="*/ 433478 h 1157378"/>
              <a:gd name="connsiteX59" fmla="*/ 1085850 w 2076450"/>
              <a:gd name="connsiteY59" fmla="*/ 443003 h 1157378"/>
              <a:gd name="connsiteX60" fmla="*/ 1090612 w 2076450"/>
              <a:gd name="connsiteY60" fmla="*/ 450147 h 1157378"/>
              <a:gd name="connsiteX61" fmla="*/ 1102518 w 2076450"/>
              <a:gd name="connsiteY61" fmla="*/ 464435 h 1157378"/>
              <a:gd name="connsiteX62" fmla="*/ 1104900 w 2076450"/>
              <a:gd name="connsiteY62" fmla="*/ 481103 h 1157378"/>
              <a:gd name="connsiteX63" fmla="*/ 1135856 w 2076450"/>
              <a:gd name="connsiteY63" fmla="*/ 483485 h 1157378"/>
              <a:gd name="connsiteX64" fmla="*/ 1147762 w 2076450"/>
              <a:gd name="connsiteY64" fmla="*/ 485866 h 1157378"/>
              <a:gd name="connsiteX65" fmla="*/ 1162050 w 2076450"/>
              <a:gd name="connsiteY65" fmla="*/ 488247 h 1157378"/>
              <a:gd name="connsiteX66" fmla="*/ 1164431 w 2076450"/>
              <a:gd name="connsiteY66" fmla="*/ 495391 h 1157378"/>
              <a:gd name="connsiteX67" fmla="*/ 1216818 w 2076450"/>
              <a:gd name="connsiteY67" fmla="*/ 507297 h 1157378"/>
              <a:gd name="connsiteX68" fmla="*/ 1219199 w 2076450"/>
              <a:gd name="connsiteY68" fmla="*/ 535872 h 1157378"/>
              <a:gd name="connsiteX69" fmla="*/ 1240631 w 2076450"/>
              <a:gd name="connsiteY69" fmla="*/ 543016 h 1157378"/>
              <a:gd name="connsiteX70" fmla="*/ 1252537 w 2076450"/>
              <a:gd name="connsiteY70" fmla="*/ 545397 h 1157378"/>
              <a:gd name="connsiteX71" fmla="*/ 1257300 w 2076450"/>
              <a:gd name="connsiteY71" fmla="*/ 552541 h 1157378"/>
              <a:gd name="connsiteX72" fmla="*/ 1276350 w 2076450"/>
              <a:gd name="connsiteY72" fmla="*/ 557303 h 1157378"/>
              <a:gd name="connsiteX73" fmla="*/ 1278731 w 2076450"/>
              <a:gd name="connsiteY73" fmla="*/ 564447 h 1157378"/>
              <a:gd name="connsiteX74" fmla="*/ 1281112 w 2076450"/>
              <a:gd name="connsiteY74" fmla="*/ 595403 h 1157378"/>
              <a:gd name="connsiteX75" fmla="*/ 1307306 w 2076450"/>
              <a:gd name="connsiteY75" fmla="*/ 597785 h 1157378"/>
              <a:gd name="connsiteX76" fmla="*/ 1338262 w 2076450"/>
              <a:gd name="connsiteY76" fmla="*/ 602547 h 1157378"/>
              <a:gd name="connsiteX77" fmla="*/ 1343025 w 2076450"/>
              <a:gd name="connsiteY77" fmla="*/ 621597 h 1157378"/>
              <a:gd name="connsiteX78" fmla="*/ 1345406 w 2076450"/>
              <a:gd name="connsiteY78" fmla="*/ 628741 h 1157378"/>
              <a:gd name="connsiteX79" fmla="*/ 1373981 w 2076450"/>
              <a:gd name="connsiteY79" fmla="*/ 631122 h 1157378"/>
              <a:gd name="connsiteX80" fmla="*/ 1381125 w 2076450"/>
              <a:gd name="connsiteY80" fmla="*/ 650172 h 1157378"/>
              <a:gd name="connsiteX81" fmla="*/ 1383506 w 2076450"/>
              <a:gd name="connsiteY81" fmla="*/ 676366 h 1157378"/>
              <a:gd name="connsiteX82" fmla="*/ 1400175 w 2076450"/>
              <a:gd name="connsiteY82" fmla="*/ 678747 h 1157378"/>
              <a:gd name="connsiteX83" fmla="*/ 1402556 w 2076450"/>
              <a:gd name="connsiteY83" fmla="*/ 685891 h 1157378"/>
              <a:gd name="connsiteX84" fmla="*/ 1409700 w 2076450"/>
              <a:gd name="connsiteY84" fmla="*/ 688272 h 1157378"/>
              <a:gd name="connsiteX85" fmla="*/ 1428750 w 2076450"/>
              <a:gd name="connsiteY85" fmla="*/ 690653 h 1157378"/>
              <a:gd name="connsiteX86" fmla="*/ 1435893 w 2076450"/>
              <a:gd name="connsiteY86" fmla="*/ 693035 h 1157378"/>
              <a:gd name="connsiteX87" fmla="*/ 1440656 w 2076450"/>
              <a:gd name="connsiteY87" fmla="*/ 721610 h 1157378"/>
              <a:gd name="connsiteX88" fmla="*/ 1459706 w 2076450"/>
              <a:gd name="connsiteY88" fmla="*/ 723991 h 1157378"/>
              <a:gd name="connsiteX89" fmla="*/ 1462087 w 2076450"/>
              <a:gd name="connsiteY89" fmla="*/ 759710 h 1157378"/>
              <a:gd name="connsiteX90" fmla="*/ 1469231 w 2076450"/>
              <a:gd name="connsiteY90" fmla="*/ 762091 h 1157378"/>
              <a:gd name="connsiteX91" fmla="*/ 1471612 w 2076450"/>
              <a:gd name="connsiteY91" fmla="*/ 776378 h 1157378"/>
              <a:gd name="connsiteX92" fmla="*/ 1495425 w 2076450"/>
              <a:gd name="connsiteY92" fmla="*/ 781141 h 1157378"/>
              <a:gd name="connsiteX93" fmla="*/ 1497806 w 2076450"/>
              <a:gd name="connsiteY93" fmla="*/ 795428 h 1157378"/>
              <a:gd name="connsiteX94" fmla="*/ 1504950 w 2076450"/>
              <a:gd name="connsiteY94" fmla="*/ 797810 h 1157378"/>
              <a:gd name="connsiteX95" fmla="*/ 1524000 w 2076450"/>
              <a:gd name="connsiteY95" fmla="*/ 800191 h 1157378"/>
              <a:gd name="connsiteX96" fmla="*/ 1535906 w 2076450"/>
              <a:gd name="connsiteY96" fmla="*/ 802572 h 1157378"/>
              <a:gd name="connsiteX97" fmla="*/ 1538287 w 2076450"/>
              <a:gd name="connsiteY97" fmla="*/ 809716 h 1157378"/>
              <a:gd name="connsiteX98" fmla="*/ 1614487 w 2076450"/>
              <a:gd name="connsiteY98" fmla="*/ 816860 h 1157378"/>
              <a:gd name="connsiteX99" fmla="*/ 1621631 w 2076450"/>
              <a:gd name="connsiteY99" fmla="*/ 850197 h 1157378"/>
              <a:gd name="connsiteX100" fmla="*/ 1652587 w 2076450"/>
              <a:gd name="connsiteY100" fmla="*/ 866866 h 1157378"/>
              <a:gd name="connsiteX101" fmla="*/ 1659731 w 2076450"/>
              <a:gd name="connsiteY101" fmla="*/ 893060 h 1157378"/>
              <a:gd name="connsiteX102" fmla="*/ 1681162 w 2076450"/>
              <a:gd name="connsiteY102" fmla="*/ 900203 h 1157378"/>
              <a:gd name="connsiteX103" fmla="*/ 1688306 w 2076450"/>
              <a:gd name="connsiteY103" fmla="*/ 928778 h 1157378"/>
              <a:gd name="connsiteX104" fmla="*/ 1709737 w 2076450"/>
              <a:gd name="connsiteY104" fmla="*/ 938303 h 1157378"/>
              <a:gd name="connsiteX105" fmla="*/ 1726406 w 2076450"/>
              <a:gd name="connsiteY105" fmla="*/ 945447 h 1157378"/>
              <a:gd name="connsiteX106" fmla="*/ 1747838 w 2076450"/>
              <a:gd name="connsiteY106" fmla="*/ 952591 h 1157378"/>
              <a:gd name="connsiteX107" fmla="*/ 1754981 w 2076450"/>
              <a:gd name="connsiteY107" fmla="*/ 976403 h 1157378"/>
              <a:gd name="connsiteX108" fmla="*/ 1778793 w 2076450"/>
              <a:gd name="connsiteY108" fmla="*/ 990691 h 1157378"/>
              <a:gd name="connsiteX109" fmla="*/ 1795462 w 2076450"/>
              <a:gd name="connsiteY109" fmla="*/ 993072 h 1157378"/>
              <a:gd name="connsiteX110" fmla="*/ 1819275 w 2076450"/>
              <a:gd name="connsiteY110" fmla="*/ 995453 h 1157378"/>
              <a:gd name="connsiteX111" fmla="*/ 1821656 w 2076450"/>
              <a:gd name="connsiteY111" fmla="*/ 1014503 h 1157378"/>
              <a:gd name="connsiteX112" fmla="*/ 1864518 w 2076450"/>
              <a:gd name="connsiteY112" fmla="*/ 1016885 h 1157378"/>
              <a:gd name="connsiteX113" fmla="*/ 1888331 w 2076450"/>
              <a:gd name="connsiteY113" fmla="*/ 1028791 h 1157378"/>
              <a:gd name="connsiteX114" fmla="*/ 1902618 w 2076450"/>
              <a:gd name="connsiteY114" fmla="*/ 1038316 h 1157378"/>
              <a:gd name="connsiteX115" fmla="*/ 1924050 w 2076450"/>
              <a:gd name="connsiteY115" fmla="*/ 1045460 h 1157378"/>
              <a:gd name="connsiteX116" fmla="*/ 1931193 w 2076450"/>
              <a:gd name="connsiteY116" fmla="*/ 1047841 h 1157378"/>
              <a:gd name="connsiteX117" fmla="*/ 1938337 w 2076450"/>
              <a:gd name="connsiteY117" fmla="*/ 1052603 h 1157378"/>
              <a:gd name="connsiteX118" fmla="*/ 1950243 w 2076450"/>
              <a:gd name="connsiteY118" fmla="*/ 1062128 h 1157378"/>
              <a:gd name="connsiteX119" fmla="*/ 1955006 w 2076450"/>
              <a:gd name="connsiteY119" fmla="*/ 1069272 h 1157378"/>
              <a:gd name="connsiteX120" fmla="*/ 1962150 w 2076450"/>
              <a:gd name="connsiteY120" fmla="*/ 1074035 h 1157378"/>
              <a:gd name="connsiteX121" fmla="*/ 1974056 w 2076450"/>
              <a:gd name="connsiteY121" fmla="*/ 1085941 h 1157378"/>
              <a:gd name="connsiteX122" fmla="*/ 1978818 w 2076450"/>
              <a:gd name="connsiteY122" fmla="*/ 1093085 h 1157378"/>
              <a:gd name="connsiteX123" fmla="*/ 1993106 w 2076450"/>
              <a:gd name="connsiteY123" fmla="*/ 1097847 h 1157378"/>
              <a:gd name="connsiteX124" fmla="*/ 2000250 w 2076450"/>
              <a:gd name="connsiteY124" fmla="*/ 1100228 h 1157378"/>
              <a:gd name="connsiteX125" fmla="*/ 2007393 w 2076450"/>
              <a:gd name="connsiteY125" fmla="*/ 1104991 h 1157378"/>
              <a:gd name="connsiteX126" fmla="*/ 2043111 w 2076450"/>
              <a:gd name="connsiteY126" fmla="*/ 1112134 h 1157378"/>
              <a:gd name="connsiteX127" fmla="*/ 2050256 w 2076450"/>
              <a:gd name="connsiteY127" fmla="*/ 1138328 h 1157378"/>
              <a:gd name="connsiteX128" fmla="*/ 2052637 w 2076450"/>
              <a:gd name="connsiteY128" fmla="*/ 1147853 h 1157378"/>
              <a:gd name="connsiteX129" fmla="*/ 2076450 w 2076450"/>
              <a:gd name="connsiteY129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14298 w 2076450"/>
              <a:gd name="connsiteY3" fmla="*/ 11997 h 1157378"/>
              <a:gd name="connsiteX4" fmla="*/ 130968 w 2076450"/>
              <a:gd name="connsiteY4" fmla="*/ 19141 h 1157378"/>
              <a:gd name="connsiteX5" fmla="*/ 140493 w 2076450"/>
              <a:gd name="connsiteY5" fmla="*/ 23903 h 1157378"/>
              <a:gd name="connsiteX6" fmla="*/ 190500 w 2076450"/>
              <a:gd name="connsiteY6" fmla="*/ 19141 h 1157378"/>
              <a:gd name="connsiteX7" fmla="*/ 197643 w 2076450"/>
              <a:gd name="connsiteY7" fmla="*/ 23903 h 1157378"/>
              <a:gd name="connsiteX8" fmla="*/ 254793 w 2076450"/>
              <a:gd name="connsiteY8" fmla="*/ 26285 h 1157378"/>
              <a:gd name="connsiteX9" fmla="*/ 259556 w 2076450"/>
              <a:gd name="connsiteY9" fmla="*/ 40572 h 1157378"/>
              <a:gd name="connsiteX10" fmla="*/ 328612 w 2076450"/>
              <a:gd name="connsiteY10" fmla="*/ 45335 h 1157378"/>
              <a:gd name="connsiteX11" fmla="*/ 350043 w 2076450"/>
              <a:gd name="connsiteY11" fmla="*/ 52478 h 1157378"/>
              <a:gd name="connsiteX12" fmla="*/ 357187 w 2076450"/>
              <a:gd name="connsiteY12" fmla="*/ 54860 h 1157378"/>
              <a:gd name="connsiteX13" fmla="*/ 364331 w 2076450"/>
              <a:gd name="connsiteY13" fmla="*/ 59622 h 1157378"/>
              <a:gd name="connsiteX14" fmla="*/ 373856 w 2076450"/>
              <a:gd name="connsiteY14" fmla="*/ 73910 h 1157378"/>
              <a:gd name="connsiteX15" fmla="*/ 388143 w 2076450"/>
              <a:gd name="connsiteY15" fmla="*/ 78672 h 1157378"/>
              <a:gd name="connsiteX16" fmla="*/ 395287 w 2076450"/>
              <a:gd name="connsiteY16" fmla="*/ 81053 h 1157378"/>
              <a:gd name="connsiteX17" fmla="*/ 419100 w 2076450"/>
              <a:gd name="connsiteY17" fmla="*/ 83435 h 1157378"/>
              <a:gd name="connsiteX18" fmla="*/ 428625 w 2076450"/>
              <a:gd name="connsiteY18" fmla="*/ 88197 h 1157378"/>
              <a:gd name="connsiteX19" fmla="*/ 442912 w 2076450"/>
              <a:gd name="connsiteY19" fmla="*/ 97722 h 1157378"/>
              <a:gd name="connsiteX20" fmla="*/ 450056 w 2076450"/>
              <a:gd name="connsiteY20" fmla="*/ 102485 h 1157378"/>
              <a:gd name="connsiteX21" fmla="*/ 454818 w 2076450"/>
              <a:gd name="connsiteY21" fmla="*/ 109628 h 1157378"/>
              <a:gd name="connsiteX22" fmla="*/ 469106 w 2076450"/>
              <a:gd name="connsiteY22" fmla="*/ 112010 h 1157378"/>
              <a:gd name="connsiteX23" fmla="*/ 483393 w 2076450"/>
              <a:gd name="connsiteY23" fmla="*/ 116772 h 1157378"/>
              <a:gd name="connsiteX24" fmla="*/ 519112 w 2076450"/>
              <a:gd name="connsiteY24" fmla="*/ 121535 h 1157378"/>
              <a:gd name="connsiteX25" fmla="*/ 523875 w 2076450"/>
              <a:gd name="connsiteY25" fmla="*/ 135822 h 1157378"/>
              <a:gd name="connsiteX26" fmla="*/ 526256 w 2076450"/>
              <a:gd name="connsiteY26" fmla="*/ 142966 h 1157378"/>
              <a:gd name="connsiteX27" fmla="*/ 528637 w 2076450"/>
              <a:gd name="connsiteY27" fmla="*/ 152491 h 1157378"/>
              <a:gd name="connsiteX28" fmla="*/ 535781 w 2076450"/>
              <a:gd name="connsiteY28" fmla="*/ 154872 h 1157378"/>
              <a:gd name="connsiteX29" fmla="*/ 585787 w 2076450"/>
              <a:gd name="connsiteY29" fmla="*/ 159635 h 1157378"/>
              <a:gd name="connsiteX30" fmla="*/ 588168 w 2076450"/>
              <a:gd name="connsiteY30" fmla="*/ 166778 h 1157378"/>
              <a:gd name="connsiteX31" fmla="*/ 595312 w 2076450"/>
              <a:gd name="connsiteY31" fmla="*/ 173922 h 1157378"/>
              <a:gd name="connsiteX32" fmla="*/ 602456 w 2076450"/>
              <a:gd name="connsiteY32" fmla="*/ 176303 h 1157378"/>
              <a:gd name="connsiteX33" fmla="*/ 650081 w 2076450"/>
              <a:gd name="connsiteY33" fmla="*/ 178685 h 1157378"/>
              <a:gd name="connsiteX34" fmla="*/ 652462 w 2076450"/>
              <a:gd name="connsiteY34" fmla="*/ 185828 h 1157378"/>
              <a:gd name="connsiteX35" fmla="*/ 659606 w 2076450"/>
              <a:gd name="connsiteY35" fmla="*/ 190591 h 1157378"/>
              <a:gd name="connsiteX36" fmla="*/ 719137 w 2076450"/>
              <a:gd name="connsiteY36" fmla="*/ 192972 h 1157378"/>
              <a:gd name="connsiteX37" fmla="*/ 721519 w 2076450"/>
              <a:gd name="connsiteY37" fmla="*/ 226309 h 1157378"/>
              <a:gd name="connsiteX38" fmla="*/ 778668 w 2076450"/>
              <a:gd name="connsiteY38" fmla="*/ 226310 h 1157378"/>
              <a:gd name="connsiteX39" fmla="*/ 788193 w 2076450"/>
              <a:gd name="connsiteY39" fmla="*/ 254885 h 1157378"/>
              <a:gd name="connsiteX40" fmla="*/ 814387 w 2076450"/>
              <a:gd name="connsiteY40" fmla="*/ 250122 h 1157378"/>
              <a:gd name="connsiteX41" fmla="*/ 816768 w 2076450"/>
              <a:gd name="connsiteY41" fmla="*/ 257266 h 1157378"/>
              <a:gd name="connsiteX42" fmla="*/ 823912 w 2076450"/>
              <a:gd name="connsiteY42" fmla="*/ 259647 h 1157378"/>
              <a:gd name="connsiteX43" fmla="*/ 866775 w 2076450"/>
              <a:gd name="connsiteY43" fmla="*/ 262028 h 1157378"/>
              <a:gd name="connsiteX44" fmla="*/ 871537 w 2076450"/>
              <a:gd name="connsiteY44" fmla="*/ 283460 h 1157378"/>
              <a:gd name="connsiteX45" fmla="*/ 873918 w 2076450"/>
              <a:gd name="connsiteY45" fmla="*/ 295366 h 1157378"/>
              <a:gd name="connsiteX46" fmla="*/ 900112 w 2076450"/>
              <a:gd name="connsiteY46" fmla="*/ 297747 h 1157378"/>
              <a:gd name="connsiteX47" fmla="*/ 950118 w 2076450"/>
              <a:gd name="connsiteY47" fmla="*/ 300128 h 1157378"/>
              <a:gd name="connsiteX48" fmla="*/ 950118 w 2076450"/>
              <a:gd name="connsiteY48" fmla="*/ 328703 h 1157378"/>
              <a:gd name="connsiteX49" fmla="*/ 976313 w 2076450"/>
              <a:gd name="connsiteY49" fmla="*/ 328703 h 1157378"/>
              <a:gd name="connsiteX50" fmla="*/ 990600 w 2076450"/>
              <a:gd name="connsiteY50" fmla="*/ 352516 h 1157378"/>
              <a:gd name="connsiteX51" fmla="*/ 992981 w 2076450"/>
              <a:gd name="connsiteY51" fmla="*/ 359660 h 1157378"/>
              <a:gd name="connsiteX52" fmla="*/ 1007268 w 2076450"/>
              <a:gd name="connsiteY52" fmla="*/ 369185 h 1157378"/>
              <a:gd name="connsiteX53" fmla="*/ 1021556 w 2076450"/>
              <a:gd name="connsiteY53" fmla="*/ 378710 h 1157378"/>
              <a:gd name="connsiteX54" fmla="*/ 1035843 w 2076450"/>
              <a:gd name="connsiteY54" fmla="*/ 388235 h 1157378"/>
              <a:gd name="connsiteX55" fmla="*/ 1042987 w 2076450"/>
              <a:gd name="connsiteY55" fmla="*/ 392997 h 1157378"/>
              <a:gd name="connsiteX56" fmla="*/ 1059656 w 2076450"/>
              <a:gd name="connsiteY56" fmla="*/ 412047 h 1157378"/>
              <a:gd name="connsiteX57" fmla="*/ 1071562 w 2076450"/>
              <a:gd name="connsiteY57" fmla="*/ 433478 h 1157378"/>
              <a:gd name="connsiteX58" fmla="*/ 1085850 w 2076450"/>
              <a:gd name="connsiteY58" fmla="*/ 443003 h 1157378"/>
              <a:gd name="connsiteX59" fmla="*/ 1090612 w 2076450"/>
              <a:gd name="connsiteY59" fmla="*/ 450147 h 1157378"/>
              <a:gd name="connsiteX60" fmla="*/ 1102518 w 2076450"/>
              <a:gd name="connsiteY60" fmla="*/ 464435 h 1157378"/>
              <a:gd name="connsiteX61" fmla="*/ 1104900 w 2076450"/>
              <a:gd name="connsiteY61" fmla="*/ 481103 h 1157378"/>
              <a:gd name="connsiteX62" fmla="*/ 1135856 w 2076450"/>
              <a:gd name="connsiteY62" fmla="*/ 483485 h 1157378"/>
              <a:gd name="connsiteX63" fmla="*/ 1147762 w 2076450"/>
              <a:gd name="connsiteY63" fmla="*/ 485866 h 1157378"/>
              <a:gd name="connsiteX64" fmla="*/ 1162050 w 2076450"/>
              <a:gd name="connsiteY64" fmla="*/ 488247 h 1157378"/>
              <a:gd name="connsiteX65" fmla="*/ 1164431 w 2076450"/>
              <a:gd name="connsiteY65" fmla="*/ 495391 h 1157378"/>
              <a:gd name="connsiteX66" fmla="*/ 1216818 w 2076450"/>
              <a:gd name="connsiteY66" fmla="*/ 507297 h 1157378"/>
              <a:gd name="connsiteX67" fmla="*/ 1219199 w 2076450"/>
              <a:gd name="connsiteY67" fmla="*/ 535872 h 1157378"/>
              <a:gd name="connsiteX68" fmla="*/ 1240631 w 2076450"/>
              <a:gd name="connsiteY68" fmla="*/ 543016 h 1157378"/>
              <a:gd name="connsiteX69" fmla="*/ 1252537 w 2076450"/>
              <a:gd name="connsiteY69" fmla="*/ 545397 h 1157378"/>
              <a:gd name="connsiteX70" fmla="*/ 1257300 w 2076450"/>
              <a:gd name="connsiteY70" fmla="*/ 552541 h 1157378"/>
              <a:gd name="connsiteX71" fmla="*/ 1276350 w 2076450"/>
              <a:gd name="connsiteY71" fmla="*/ 557303 h 1157378"/>
              <a:gd name="connsiteX72" fmla="*/ 1278731 w 2076450"/>
              <a:gd name="connsiteY72" fmla="*/ 564447 h 1157378"/>
              <a:gd name="connsiteX73" fmla="*/ 1281112 w 2076450"/>
              <a:gd name="connsiteY73" fmla="*/ 595403 h 1157378"/>
              <a:gd name="connsiteX74" fmla="*/ 1307306 w 2076450"/>
              <a:gd name="connsiteY74" fmla="*/ 597785 h 1157378"/>
              <a:gd name="connsiteX75" fmla="*/ 1338262 w 2076450"/>
              <a:gd name="connsiteY75" fmla="*/ 602547 h 1157378"/>
              <a:gd name="connsiteX76" fmla="*/ 1343025 w 2076450"/>
              <a:gd name="connsiteY76" fmla="*/ 621597 h 1157378"/>
              <a:gd name="connsiteX77" fmla="*/ 1345406 w 2076450"/>
              <a:gd name="connsiteY77" fmla="*/ 628741 h 1157378"/>
              <a:gd name="connsiteX78" fmla="*/ 1373981 w 2076450"/>
              <a:gd name="connsiteY78" fmla="*/ 631122 h 1157378"/>
              <a:gd name="connsiteX79" fmla="*/ 1381125 w 2076450"/>
              <a:gd name="connsiteY79" fmla="*/ 650172 h 1157378"/>
              <a:gd name="connsiteX80" fmla="*/ 1383506 w 2076450"/>
              <a:gd name="connsiteY80" fmla="*/ 676366 h 1157378"/>
              <a:gd name="connsiteX81" fmla="*/ 1400175 w 2076450"/>
              <a:gd name="connsiteY81" fmla="*/ 678747 h 1157378"/>
              <a:gd name="connsiteX82" fmla="*/ 1402556 w 2076450"/>
              <a:gd name="connsiteY82" fmla="*/ 685891 h 1157378"/>
              <a:gd name="connsiteX83" fmla="*/ 1409700 w 2076450"/>
              <a:gd name="connsiteY83" fmla="*/ 688272 h 1157378"/>
              <a:gd name="connsiteX84" fmla="*/ 1428750 w 2076450"/>
              <a:gd name="connsiteY84" fmla="*/ 690653 h 1157378"/>
              <a:gd name="connsiteX85" fmla="*/ 1435893 w 2076450"/>
              <a:gd name="connsiteY85" fmla="*/ 693035 h 1157378"/>
              <a:gd name="connsiteX86" fmla="*/ 1440656 w 2076450"/>
              <a:gd name="connsiteY86" fmla="*/ 721610 h 1157378"/>
              <a:gd name="connsiteX87" fmla="*/ 1459706 w 2076450"/>
              <a:gd name="connsiteY87" fmla="*/ 723991 h 1157378"/>
              <a:gd name="connsiteX88" fmla="*/ 1462087 w 2076450"/>
              <a:gd name="connsiteY88" fmla="*/ 759710 h 1157378"/>
              <a:gd name="connsiteX89" fmla="*/ 1469231 w 2076450"/>
              <a:gd name="connsiteY89" fmla="*/ 762091 h 1157378"/>
              <a:gd name="connsiteX90" fmla="*/ 1471612 w 2076450"/>
              <a:gd name="connsiteY90" fmla="*/ 776378 h 1157378"/>
              <a:gd name="connsiteX91" fmla="*/ 1495425 w 2076450"/>
              <a:gd name="connsiteY91" fmla="*/ 781141 h 1157378"/>
              <a:gd name="connsiteX92" fmla="*/ 1497806 w 2076450"/>
              <a:gd name="connsiteY92" fmla="*/ 795428 h 1157378"/>
              <a:gd name="connsiteX93" fmla="*/ 1504950 w 2076450"/>
              <a:gd name="connsiteY93" fmla="*/ 797810 h 1157378"/>
              <a:gd name="connsiteX94" fmla="*/ 1524000 w 2076450"/>
              <a:gd name="connsiteY94" fmla="*/ 800191 h 1157378"/>
              <a:gd name="connsiteX95" fmla="*/ 1535906 w 2076450"/>
              <a:gd name="connsiteY95" fmla="*/ 802572 h 1157378"/>
              <a:gd name="connsiteX96" fmla="*/ 1538287 w 2076450"/>
              <a:gd name="connsiteY96" fmla="*/ 809716 h 1157378"/>
              <a:gd name="connsiteX97" fmla="*/ 1614487 w 2076450"/>
              <a:gd name="connsiteY97" fmla="*/ 816860 h 1157378"/>
              <a:gd name="connsiteX98" fmla="*/ 1621631 w 2076450"/>
              <a:gd name="connsiteY98" fmla="*/ 850197 h 1157378"/>
              <a:gd name="connsiteX99" fmla="*/ 1652587 w 2076450"/>
              <a:gd name="connsiteY99" fmla="*/ 866866 h 1157378"/>
              <a:gd name="connsiteX100" fmla="*/ 1659731 w 2076450"/>
              <a:gd name="connsiteY100" fmla="*/ 893060 h 1157378"/>
              <a:gd name="connsiteX101" fmla="*/ 1681162 w 2076450"/>
              <a:gd name="connsiteY101" fmla="*/ 900203 h 1157378"/>
              <a:gd name="connsiteX102" fmla="*/ 1688306 w 2076450"/>
              <a:gd name="connsiteY102" fmla="*/ 928778 h 1157378"/>
              <a:gd name="connsiteX103" fmla="*/ 1709737 w 2076450"/>
              <a:gd name="connsiteY103" fmla="*/ 938303 h 1157378"/>
              <a:gd name="connsiteX104" fmla="*/ 1726406 w 2076450"/>
              <a:gd name="connsiteY104" fmla="*/ 945447 h 1157378"/>
              <a:gd name="connsiteX105" fmla="*/ 1747838 w 2076450"/>
              <a:gd name="connsiteY105" fmla="*/ 952591 h 1157378"/>
              <a:gd name="connsiteX106" fmla="*/ 1754981 w 2076450"/>
              <a:gd name="connsiteY106" fmla="*/ 976403 h 1157378"/>
              <a:gd name="connsiteX107" fmla="*/ 1778793 w 2076450"/>
              <a:gd name="connsiteY107" fmla="*/ 990691 h 1157378"/>
              <a:gd name="connsiteX108" fmla="*/ 1795462 w 2076450"/>
              <a:gd name="connsiteY108" fmla="*/ 993072 h 1157378"/>
              <a:gd name="connsiteX109" fmla="*/ 1819275 w 2076450"/>
              <a:gd name="connsiteY109" fmla="*/ 995453 h 1157378"/>
              <a:gd name="connsiteX110" fmla="*/ 1821656 w 2076450"/>
              <a:gd name="connsiteY110" fmla="*/ 1014503 h 1157378"/>
              <a:gd name="connsiteX111" fmla="*/ 1864518 w 2076450"/>
              <a:gd name="connsiteY111" fmla="*/ 1016885 h 1157378"/>
              <a:gd name="connsiteX112" fmla="*/ 1888331 w 2076450"/>
              <a:gd name="connsiteY112" fmla="*/ 1028791 h 1157378"/>
              <a:gd name="connsiteX113" fmla="*/ 1902618 w 2076450"/>
              <a:gd name="connsiteY113" fmla="*/ 1038316 h 1157378"/>
              <a:gd name="connsiteX114" fmla="*/ 1924050 w 2076450"/>
              <a:gd name="connsiteY114" fmla="*/ 1045460 h 1157378"/>
              <a:gd name="connsiteX115" fmla="*/ 1931193 w 2076450"/>
              <a:gd name="connsiteY115" fmla="*/ 1047841 h 1157378"/>
              <a:gd name="connsiteX116" fmla="*/ 1938337 w 2076450"/>
              <a:gd name="connsiteY116" fmla="*/ 1052603 h 1157378"/>
              <a:gd name="connsiteX117" fmla="*/ 1950243 w 2076450"/>
              <a:gd name="connsiteY117" fmla="*/ 1062128 h 1157378"/>
              <a:gd name="connsiteX118" fmla="*/ 1955006 w 2076450"/>
              <a:gd name="connsiteY118" fmla="*/ 1069272 h 1157378"/>
              <a:gd name="connsiteX119" fmla="*/ 1962150 w 2076450"/>
              <a:gd name="connsiteY119" fmla="*/ 1074035 h 1157378"/>
              <a:gd name="connsiteX120" fmla="*/ 1974056 w 2076450"/>
              <a:gd name="connsiteY120" fmla="*/ 1085941 h 1157378"/>
              <a:gd name="connsiteX121" fmla="*/ 1978818 w 2076450"/>
              <a:gd name="connsiteY121" fmla="*/ 1093085 h 1157378"/>
              <a:gd name="connsiteX122" fmla="*/ 1993106 w 2076450"/>
              <a:gd name="connsiteY122" fmla="*/ 1097847 h 1157378"/>
              <a:gd name="connsiteX123" fmla="*/ 2000250 w 2076450"/>
              <a:gd name="connsiteY123" fmla="*/ 1100228 h 1157378"/>
              <a:gd name="connsiteX124" fmla="*/ 2007393 w 2076450"/>
              <a:gd name="connsiteY124" fmla="*/ 1104991 h 1157378"/>
              <a:gd name="connsiteX125" fmla="*/ 2043111 w 2076450"/>
              <a:gd name="connsiteY125" fmla="*/ 1112134 h 1157378"/>
              <a:gd name="connsiteX126" fmla="*/ 2050256 w 2076450"/>
              <a:gd name="connsiteY126" fmla="*/ 1138328 h 1157378"/>
              <a:gd name="connsiteX127" fmla="*/ 2052637 w 2076450"/>
              <a:gd name="connsiteY127" fmla="*/ 1147853 h 1157378"/>
              <a:gd name="connsiteX128" fmla="*/ 2076450 w 2076450"/>
              <a:gd name="connsiteY128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14298 w 2076450"/>
              <a:gd name="connsiteY3" fmla="*/ 11997 h 1157378"/>
              <a:gd name="connsiteX4" fmla="*/ 130968 w 2076450"/>
              <a:gd name="connsiteY4" fmla="*/ 19141 h 1157378"/>
              <a:gd name="connsiteX5" fmla="*/ 140493 w 2076450"/>
              <a:gd name="connsiteY5" fmla="*/ 23903 h 1157378"/>
              <a:gd name="connsiteX6" fmla="*/ 197643 w 2076450"/>
              <a:gd name="connsiteY6" fmla="*/ 23903 h 1157378"/>
              <a:gd name="connsiteX7" fmla="*/ 254793 w 2076450"/>
              <a:gd name="connsiteY7" fmla="*/ 26285 h 1157378"/>
              <a:gd name="connsiteX8" fmla="*/ 259556 w 2076450"/>
              <a:gd name="connsiteY8" fmla="*/ 40572 h 1157378"/>
              <a:gd name="connsiteX9" fmla="*/ 328612 w 2076450"/>
              <a:gd name="connsiteY9" fmla="*/ 45335 h 1157378"/>
              <a:gd name="connsiteX10" fmla="*/ 350043 w 2076450"/>
              <a:gd name="connsiteY10" fmla="*/ 52478 h 1157378"/>
              <a:gd name="connsiteX11" fmla="*/ 357187 w 2076450"/>
              <a:gd name="connsiteY11" fmla="*/ 54860 h 1157378"/>
              <a:gd name="connsiteX12" fmla="*/ 364331 w 2076450"/>
              <a:gd name="connsiteY12" fmla="*/ 59622 h 1157378"/>
              <a:gd name="connsiteX13" fmla="*/ 373856 w 2076450"/>
              <a:gd name="connsiteY13" fmla="*/ 73910 h 1157378"/>
              <a:gd name="connsiteX14" fmla="*/ 388143 w 2076450"/>
              <a:gd name="connsiteY14" fmla="*/ 78672 h 1157378"/>
              <a:gd name="connsiteX15" fmla="*/ 395287 w 2076450"/>
              <a:gd name="connsiteY15" fmla="*/ 81053 h 1157378"/>
              <a:gd name="connsiteX16" fmla="*/ 419100 w 2076450"/>
              <a:gd name="connsiteY16" fmla="*/ 83435 h 1157378"/>
              <a:gd name="connsiteX17" fmla="*/ 428625 w 2076450"/>
              <a:gd name="connsiteY17" fmla="*/ 88197 h 1157378"/>
              <a:gd name="connsiteX18" fmla="*/ 442912 w 2076450"/>
              <a:gd name="connsiteY18" fmla="*/ 97722 h 1157378"/>
              <a:gd name="connsiteX19" fmla="*/ 450056 w 2076450"/>
              <a:gd name="connsiteY19" fmla="*/ 102485 h 1157378"/>
              <a:gd name="connsiteX20" fmla="*/ 454818 w 2076450"/>
              <a:gd name="connsiteY20" fmla="*/ 109628 h 1157378"/>
              <a:gd name="connsiteX21" fmla="*/ 469106 w 2076450"/>
              <a:gd name="connsiteY21" fmla="*/ 112010 h 1157378"/>
              <a:gd name="connsiteX22" fmla="*/ 483393 w 2076450"/>
              <a:gd name="connsiteY22" fmla="*/ 116772 h 1157378"/>
              <a:gd name="connsiteX23" fmla="*/ 519112 w 2076450"/>
              <a:gd name="connsiteY23" fmla="*/ 121535 h 1157378"/>
              <a:gd name="connsiteX24" fmla="*/ 523875 w 2076450"/>
              <a:gd name="connsiteY24" fmla="*/ 135822 h 1157378"/>
              <a:gd name="connsiteX25" fmla="*/ 526256 w 2076450"/>
              <a:gd name="connsiteY25" fmla="*/ 142966 h 1157378"/>
              <a:gd name="connsiteX26" fmla="*/ 528637 w 2076450"/>
              <a:gd name="connsiteY26" fmla="*/ 152491 h 1157378"/>
              <a:gd name="connsiteX27" fmla="*/ 535781 w 2076450"/>
              <a:gd name="connsiteY27" fmla="*/ 154872 h 1157378"/>
              <a:gd name="connsiteX28" fmla="*/ 585787 w 2076450"/>
              <a:gd name="connsiteY28" fmla="*/ 159635 h 1157378"/>
              <a:gd name="connsiteX29" fmla="*/ 588168 w 2076450"/>
              <a:gd name="connsiteY29" fmla="*/ 166778 h 1157378"/>
              <a:gd name="connsiteX30" fmla="*/ 595312 w 2076450"/>
              <a:gd name="connsiteY30" fmla="*/ 173922 h 1157378"/>
              <a:gd name="connsiteX31" fmla="*/ 602456 w 2076450"/>
              <a:gd name="connsiteY31" fmla="*/ 176303 h 1157378"/>
              <a:gd name="connsiteX32" fmla="*/ 650081 w 2076450"/>
              <a:gd name="connsiteY32" fmla="*/ 178685 h 1157378"/>
              <a:gd name="connsiteX33" fmla="*/ 652462 w 2076450"/>
              <a:gd name="connsiteY33" fmla="*/ 185828 h 1157378"/>
              <a:gd name="connsiteX34" fmla="*/ 659606 w 2076450"/>
              <a:gd name="connsiteY34" fmla="*/ 190591 h 1157378"/>
              <a:gd name="connsiteX35" fmla="*/ 719137 w 2076450"/>
              <a:gd name="connsiteY35" fmla="*/ 192972 h 1157378"/>
              <a:gd name="connsiteX36" fmla="*/ 721519 w 2076450"/>
              <a:gd name="connsiteY36" fmla="*/ 226309 h 1157378"/>
              <a:gd name="connsiteX37" fmla="*/ 778668 w 2076450"/>
              <a:gd name="connsiteY37" fmla="*/ 226310 h 1157378"/>
              <a:gd name="connsiteX38" fmla="*/ 788193 w 2076450"/>
              <a:gd name="connsiteY38" fmla="*/ 254885 h 1157378"/>
              <a:gd name="connsiteX39" fmla="*/ 814387 w 2076450"/>
              <a:gd name="connsiteY39" fmla="*/ 250122 h 1157378"/>
              <a:gd name="connsiteX40" fmla="*/ 816768 w 2076450"/>
              <a:gd name="connsiteY40" fmla="*/ 257266 h 1157378"/>
              <a:gd name="connsiteX41" fmla="*/ 823912 w 2076450"/>
              <a:gd name="connsiteY41" fmla="*/ 259647 h 1157378"/>
              <a:gd name="connsiteX42" fmla="*/ 866775 w 2076450"/>
              <a:gd name="connsiteY42" fmla="*/ 262028 h 1157378"/>
              <a:gd name="connsiteX43" fmla="*/ 871537 w 2076450"/>
              <a:gd name="connsiteY43" fmla="*/ 283460 h 1157378"/>
              <a:gd name="connsiteX44" fmla="*/ 873918 w 2076450"/>
              <a:gd name="connsiteY44" fmla="*/ 295366 h 1157378"/>
              <a:gd name="connsiteX45" fmla="*/ 900112 w 2076450"/>
              <a:gd name="connsiteY45" fmla="*/ 297747 h 1157378"/>
              <a:gd name="connsiteX46" fmla="*/ 950118 w 2076450"/>
              <a:gd name="connsiteY46" fmla="*/ 300128 h 1157378"/>
              <a:gd name="connsiteX47" fmla="*/ 950118 w 2076450"/>
              <a:gd name="connsiteY47" fmla="*/ 328703 h 1157378"/>
              <a:gd name="connsiteX48" fmla="*/ 976313 w 2076450"/>
              <a:gd name="connsiteY48" fmla="*/ 328703 h 1157378"/>
              <a:gd name="connsiteX49" fmla="*/ 990600 w 2076450"/>
              <a:gd name="connsiteY49" fmla="*/ 352516 h 1157378"/>
              <a:gd name="connsiteX50" fmla="*/ 992981 w 2076450"/>
              <a:gd name="connsiteY50" fmla="*/ 359660 h 1157378"/>
              <a:gd name="connsiteX51" fmla="*/ 1007268 w 2076450"/>
              <a:gd name="connsiteY51" fmla="*/ 369185 h 1157378"/>
              <a:gd name="connsiteX52" fmla="*/ 1021556 w 2076450"/>
              <a:gd name="connsiteY52" fmla="*/ 378710 h 1157378"/>
              <a:gd name="connsiteX53" fmla="*/ 1035843 w 2076450"/>
              <a:gd name="connsiteY53" fmla="*/ 388235 h 1157378"/>
              <a:gd name="connsiteX54" fmla="*/ 1042987 w 2076450"/>
              <a:gd name="connsiteY54" fmla="*/ 392997 h 1157378"/>
              <a:gd name="connsiteX55" fmla="*/ 1059656 w 2076450"/>
              <a:gd name="connsiteY55" fmla="*/ 412047 h 1157378"/>
              <a:gd name="connsiteX56" fmla="*/ 1071562 w 2076450"/>
              <a:gd name="connsiteY56" fmla="*/ 433478 h 1157378"/>
              <a:gd name="connsiteX57" fmla="*/ 1085850 w 2076450"/>
              <a:gd name="connsiteY57" fmla="*/ 443003 h 1157378"/>
              <a:gd name="connsiteX58" fmla="*/ 1090612 w 2076450"/>
              <a:gd name="connsiteY58" fmla="*/ 450147 h 1157378"/>
              <a:gd name="connsiteX59" fmla="*/ 1102518 w 2076450"/>
              <a:gd name="connsiteY59" fmla="*/ 464435 h 1157378"/>
              <a:gd name="connsiteX60" fmla="*/ 1104900 w 2076450"/>
              <a:gd name="connsiteY60" fmla="*/ 481103 h 1157378"/>
              <a:gd name="connsiteX61" fmla="*/ 1135856 w 2076450"/>
              <a:gd name="connsiteY61" fmla="*/ 483485 h 1157378"/>
              <a:gd name="connsiteX62" fmla="*/ 1147762 w 2076450"/>
              <a:gd name="connsiteY62" fmla="*/ 485866 h 1157378"/>
              <a:gd name="connsiteX63" fmla="*/ 1162050 w 2076450"/>
              <a:gd name="connsiteY63" fmla="*/ 488247 h 1157378"/>
              <a:gd name="connsiteX64" fmla="*/ 1164431 w 2076450"/>
              <a:gd name="connsiteY64" fmla="*/ 495391 h 1157378"/>
              <a:gd name="connsiteX65" fmla="*/ 1216818 w 2076450"/>
              <a:gd name="connsiteY65" fmla="*/ 507297 h 1157378"/>
              <a:gd name="connsiteX66" fmla="*/ 1219199 w 2076450"/>
              <a:gd name="connsiteY66" fmla="*/ 535872 h 1157378"/>
              <a:gd name="connsiteX67" fmla="*/ 1240631 w 2076450"/>
              <a:gd name="connsiteY67" fmla="*/ 543016 h 1157378"/>
              <a:gd name="connsiteX68" fmla="*/ 1252537 w 2076450"/>
              <a:gd name="connsiteY68" fmla="*/ 545397 h 1157378"/>
              <a:gd name="connsiteX69" fmla="*/ 1257300 w 2076450"/>
              <a:gd name="connsiteY69" fmla="*/ 552541 h 1157378"/>
              <a:gd name="connsiteX70" fmla="*/ 1276350 w 2076450"/>
              <a:gd name="connsiteY70" fmla="*/ 557303 h 1157378"/>
              <a:gd name="connsiteX71" fmla="*/ 1278731 w 2076450"/>
              <a:gd name="connsiteY71" fmla="*/ 564447 h 1157378"/>
              <a:gd name="connsiteX72" fmla="*/ 1281112 w 2076450"/>
              <a:gd name="connsiteY72" fmla="*/ 595403 h 1157378"/>
              <a:gd name="connsiteX73" fmla="*/ 1307306 w 2076450"/>
              <a:gd name="connsiteY73" fmla="*/ 597785 h 1157378"/>
              <a:gd name="connsiteX74" fmla="*/ 1338262 w 2076450"/>
              <a:gd name="connsiteY74" fmla="*/ 602547 h 1157378"/>
              <a:gd name="connsiteX75" fmla="*/ 1343025 w 2076450"/>
              <a:gd name="connsiteY75" fmla="*/ 621597 h 1157378"/>
              <a:gd name="connsiteX76" fmla="*/ 1345406 w 2076450"/>
              <a:gd name="connsiteY76" fmla="*/ 628741 h 1157378"/>
              <a:gd name="connsiteX77" fmla="*/ 1373981 w 2076450"/>
              <a:gd name="connsiteY77" fmla="*/ 631122 h 1157378"/>
              <a:gd name="connsiteX78" fmla="*/ 1381125 w 2076450"/>
              <a:gd name="connsiteY78" fmla="*/ 650172 h 1157378"/>
              <a:gd name="connsiteX79" fmla="*/ 1383506 w 2076450"/>
              <a:gd name="connsiteY79" fmla="*/ 676366 h 1157378"/>
              <a:gd name="connsiteX80" fmla="*/ 1400175 w 2076450"/>
              <a:gd name="connsiteY80" fmla="*/ 678747 h 1157378"/>
              <a:gd name="connsiteX81" fmla="*/ 1402556 w 2076450"/>
              <a:gd name="connsiteY81" fmla="*/ 685891 h 1157378"/>
              <a:gd name="connsiteX82" fmla="*/ 1409700 w 2076450"/>
              <a:gd name="connsiteY82" fmla="*/ 688272 h 1157378"/>
              <a:gd name="connsiteX83" fmla="*/ 1428750 w 2076450"/>
              <a:gd name="connsiteY83" fmla="*/ 690653 h 1157378"/>
              <a:gd name="connsiteX84" fmla="*/ 1435893 w 2076450"/>
              <a:gd name="connsiteY84" fmla="*/ 693035 h 1157378"/>
              <a:gd name="connsiteX85" fmla="*/ 1440656 w 2076450"/>
              <a:gd name="connsiteY85" fmla="*/ 721610 h 1157378"/>
              <a:gd name="connsiteX86" fmla="*/ 1459706 w 2076450"/>
              <a:gd name="connsiteY86" fmla="*/ 723991 h 1157378"/>
              <a:gd name="connsiteX87" fmla="*/ 1462087 w 2076450"/>
              <a:gd name="connsiteY87" fmla="*/ 759710 h 1157378"/>
              <a:gd name="connsiteX88" fmla="*/ 1469231 w 2076450"/>
              <a:gd name="connsiteY88" fmla="*/ 762091 h 1157378"/>
              <a:gd name="connsiteX89" fmla="*/ 1471612 w 2076450"/>
              <a:gd name="connsiteY89" fmla="*/ 776378 h 1157378"/>
              <a:gd name="connsiteX90" fmla="*/ 1495425 w 2076450"/>
              <a:gd name="connsiteY90" fmla="*/ 781141 h 1157378"/>
              <a:gd name="connsiteX91" fmla="*/ 1497806 w 2076450"/>
              <a:gd name="connsiteY91" fmla="*/ 795428 h 1157378"/>
              <a:gd name="connsiteX92" fmla="*/ 1504950 w 2076450"/>
              <a:gd name="connsiteY92" fmla="*/ 797810 h 1157378"/>
              <a:gd name="connsiteX93" fmla="*/ 1524000 w 2076450"/>
              <a:gd name="connsiteY93" fmla="*/ 800191 h 1157378"/>
              <a:gd name="connsiteX94" fmla="*/ 1535906 w 2076450"/>
              <a:gd name="connsiteY94" fmla="*/ 802572 h 1157378"/>
              <a:gd name="connsiteX95" fmla="*/ 1538287 w 2076450"/>
              <a:gd name="connsiteY95" fmla="*/ 809716 h 1157378"/>
              <a:gd name="connsiteX96" fmla="*/ 1614487 w 2076450"/>
              <a:gd name="connsiteY96" fmla="*/ 816860 h 1157378"/>
              <a:gd name="connsiteX97" fmla="*/ 1621631 w 2076450"/>
              <a:gd name="connsiteY97" fmla="*/ 850197 h 1157378"/>
              <a:gd name="connsiteX98" fmla="*/ 1652587 w 2076450"/>
              <a:gd name="connsiteY98" fmla="*/ 866866 h 1157378"/>
              <a:gd name="connsiteX99" fmla="*/ 1659731 w 2076450"/>
              <a:gd name="connsiteY99" fmla="*/ 893060 h 1157378"/>
              <a:gd name="connsiteX100" fmla="*/ 1681162 w 2076450"/>
              <a:gd name="connsiteY100" fmla="*/ 900203 h 1157378"/>
              <a:gd name="connsiteX101" fmla="*/ 1688306 w 2076450"/>
              <a:gd name="connsiteY101" fmla="*/ 928778 h 1157378"/>
              <a:gd name="connsiteX102" fmla="*/ 1709737 w 2076450"/>
              <a:gd name="connsiteY102" fmla="*/ 938303 h 1157378"/>
              <a:gd name="connsiteX103" fmla="*/ 1726406 w 2076450"/>
              <a:gd name="connsiteY103" fmla="*/ 945447 h 1157378"/>
              <a:gd name="connsiteX104" fmla="*/ 1747838 w 2076450"/>
              <a:gd name="connsiteY104" fmla="*/ 952591 h 1157378"/>
              <a:gd name="connsiteX105" fmla="*/ 1754981 w 2076450"/>
              <a:gd name="connsiteY105" fmla="*/ 976403 h 1157378"/>
              <a:gd name="connsiteX106" fmla="*/ 1778793 w 2076450"/>
              <a:gd name="connsiteY106" fmla="*/ 990691 h 1157378"/>
              <a:gd name="connsiteX107" fmla="*/ 1795462 w 2076450"/>
              <a:gd name="connsiteY107" fmla="*/ 993072 h 1157378"/>
              <a:gd name="connsiteX108" fmla="*/ 1819275 w 2076450"/>
              <a:gd name="connsiteY108" fmla="*/ 995453 h 1157378"/>
              <a:gd name="connsiteX109" fmla="*/ 1821656 w 2076450"/>
              <a:gd name="connsiteY109" fmla="*/ 1014503 h 1157378"/>
              <a:gd name="connsiteX110" fmla="*/ 1864518 w 2076450"/>
              <a:gd name="connsiteY110" fmla="*/ 1016885 h 1157378"/>
              <a:gd name="connsiteX111" fmla="*/ 1888331 w 2076450"/>
              <a:gd name="connsiteY111" fmla="*/ 1028791 h 1157378"/>
              <a:gd name="connsiteX112" fmla="*/ 1902618 w 2076450"/>
              <a:gd name="connsiteY112" fmla="*/ 1038316 h 1157378"/>
              <a:gd name="connsiteX113" fmla="*/ 1924050 w 2076450"/>
              <a:gd name="connsiteY113" fmla="*/ 1045460 h 1157378"/>
              <a:gd name="connsiteX114" fmla="*/ 1931193 w 2076450"/>
              <a:gd name="connsiteY114" fmla="*/ 1047841 h 1157378"/>
              <a:gd name="connsiteX115" fmla="*/ 1938337 w 2076450"/>
              <a:gd name="connsiteY115" fmla="*/ 1052603 h 1157378"/>
              <a:gd name="connsiteX116" fmla="*/ 1950243 w 2076450"/>
              <a:gd name="connsiteY116" fmla="*/ 1062128 h 1157378"/>
              <a:gd name="connsiteX117" fmla="*/ 1955006 w 2076450"/>
              <a:gd name="connsiteY117" fmla="*/ 1069272 h 1157378"/>
              <a:gd name="connsiteX118" fmla="*/ 1962150 w 2076450"/>
              <a:gd name="connsiteY118" fmla="*/ 1074035 h 1157378"/>
              <a:gd name="connsiteX119" fmla="*/ 1974056 w 2076450"/>
              <a:gd name="connsiteY119" fmla="*/ 1085941 h 1157378"/>
              <a:gd name="connsiteX120" fmla="*/ 1978818 w 2076450"/>
              <a:gd name="connsiteY120" fmla="*/ 1093085 h 1157378"/>
              <a:gd name="connsiteX121" fmla="*/ 1993106 w 2076450"/>
              <a:gd name="connsiteY121" fmla="*/ 1097847 h 1157378"/>
              <a:gd name="connsiteX122" fmla="*/ 2000250 w 2076450"/>
              <a:gd name="connsiteY122" fmla="*/ 1100228 h 1157378"/>
              <a:gd name="connsiteX123" fmla="*/ 2007393 w 2076450"/>
              <a:gd name="connsiteY123" fmla="*/ 1104991 h 1157378"/>
              <a:gd name="connsiteX124" fmla="*/ 2043111 w 2076450"/>
              <a:gd name="connsiteY124" fmla="*/ 1112134 h 1157378"/>
              <a:gd name="connsiteX125" fmla="*/ 2050256 w 2076450"/>
              <a:gd name="connsiteY125" fmla="*/ 1138328 h 1157378"/>
              <a:gd name="connsiteX126" fmla="*/ 2052637 w 2076450"/>
              <a:gd name="connsiteY126" fmla="*/ 1147853 h 1157378"/>
              <a:gd name="connsiteX127" fmla="*/ 2076450 w 2076450"/>
              <a:gd name="connsiteY127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23823 w 2076450"/>
              <a:gd name="connsiteY3" fmla="*/ 7235 h 1157378"/>
              <a:gd name="connsiteX4" fmla="*/ 130968 w 2076450"/>
              <a:gd name="connsiteY4" fmla="*/ 19141 h 1157378"/>
              <a:gd name="connsiteX5" fmla="*/ 140493 w 2076450"/>
              <a:gd name="connsiteY5" fmla="*/ 23903 h 1157378"/>
              <a:gd name="connsiteX6" fmla="*/ 197643 w 2076450"/>
              <a:gd name="connsiteY6" fmla="*/ 23903 h 1157378"/>
              <a:gd name="connsiteX7" fmla="*/ 254793 w 2076450"/>
              <a:gd name="connsiteY7" fmla="*/ 26285 h 1157378"/>
              <a:gd name="connsiteX8" fmla="*/ 259556 w 2076450"/>
              <a:gd name="connsiteY8" fmla="*/ 40572 h 1157378"/>
              <a:gd name="connsiteX9" fmla="*/ 328612 w 2076450"/>
              <a:gd name="connsiteY9" fmla="*/ 45335 h 1157378"/>
              <a:gd name="connsiteX10" fmla="*/ 350043 w 2076450"/>
              <a:gd name="connsiteY10" fmla="*/ 52478 h 1157378"/>
              <a:gd name="connsiteX11" fmla="*/ 357187 w 2076450"/>
              <a:gd name="connsiteY11" fmla="*/ 54860 h 1157378"/>
              <a:gd name="connsiteX12" fmla="*/ 364331 w 2076450"/>
              <a:gd name="connsiteY12" fmla="*/ 59622 h 1157378"/>
              <a:gd name="connsiteX13" fmla="*/ 373856 w 2076450"/>
              <a:gd name="connsiteY13" fmla="*/ 73910 h 1157378"/>
              <a:gd name="connsiteX14" fmla="*/ 388143 w 2076450"/>
              <a:gd name="connsiteY14" fmla="*/ 78672 h 1157378"/>
              <a:gd name="connsiteX15" fmla="*/ 395287 w 2076450"/>
              <a:gd name="connsiteY15" fmla="*/ 81053 h 1157378"/>
              <a:gd name="connsiteX16" fmla="*/ 419100 w 2076450"/>
              <a:gd name="connsiteY16" fmla="*/ 83435 h 1157378"/>
              <a:gd name="connsiteX17" fmla="*/ 428625 w 2076450"/>
              <a:gd name="connsiteY17" fmla="*/ 88197 h 1157378"/>
              <a:gd name="connsiteX18" fmla="*/ 442912 w 2076450"/>
              <a:gd name="connsiteY18" fmla="*/ 97722 h 1157378"/>
              <a:gd name="connsiteX19" fmla="*/ 450056 w 2076450"/>
              <a:gd name="connsiteY19" fmla="*/ 102485 h 1157378"/>
              <a:gd name="connsiteX20" fmla="*/ 454818 w 2076450"/>
              <a:gd name="connsiteY20" fmla="*/ 109628 h 1157378"/>
              <a:gd name="connsiteX21" fmla="*/ 469106 w 2076450"/>
              <a:gd name="connsiteY21" fmla="*/ 112010 h 1157378"/>
              <a:gd name="connsiteX22" fmla="*/ 483393 w 2076450"/>
              <a:gd name="connsiteY22" fmla="*/ 116772 h 1157378"/>
              <a:gd name="connsiteX23" fmla="*/ 519112 w 2076450"/>
              <a:gd name="connsiteY23" fmla="*/ 121535 h 1157378"/>
              <a:gd name="connsiteX24" fmla="*/ 523875 w 2076450"/>
              <a:gd name="connsiteY24" fmla="*/ 135822 h 1157378"/>
              <a:gd name="connsiteX25" fmla="*/ 526256 w 2076450"/>
              <a:gd name="connsiteY25" fmla="*/ 142966 h 1157378"/>
              <a:gd name="connsiteX26" fmla="*/ 528637 w 2076450"/>
              <a:gd name="connsiteY26" fmla="*/ 152491 h 1157378"/>
              <a:gd name="connsiteX27" fmla="*/ 535781 w 2076450"/>
              <a:gd name="connsiteY27" fmla="*/ 154872 h 1157378"/>
              <a:gd name="connsiteX28" fmla="*/ 585787 w 2076450"/>
              <a:gd name="connsiteY28" fmla="*/ 159635 h 1157378"/>
              <a:gd name="connsiteX29" fmla="*/ 588168 w 2076450"/>
              <a:gd name="connsiteY29" fmla="*/ 166778 h 1157378"/>
              <a:gd name="connsiteX30" fmla="*/ 595312 w 2076450"/>
              <a:gd name="connsiteY30" fmla="*/ 173922 h 1157378"/>
              <a:gd name="connsiteX31" fmla="*/ 602456 w 2076450"/>
              <a:gd name="connsiteY31" fmla="*/ 176303 h 1157378"/>
              <a:gd name="connsiteX32" fmla="*/ 650081 w 2076450"/>
              <a:gd name="connsiteY32" fmla="*/ 178685 h 1157378"/>
              <a:gd name="connsiteX33" fmla="*/ 652462 w 2076450"/>
              <a:gd name="connsiteY33" fmla="*/ 185828 h 1157378"/>
              <a:gd name="connsiteX34" fmla="*/ 659606 w 2076450"/>
              <a:gd name="connsiteY34" fmla="*/ 190591 h 1157378"/>
              <a:gd name="connsiteX35" fmla="*/ 719137 w 2076450"/>
              <a:gd name="connsiteY35" fmla="*/ 192972 h 1157378"/>
              <a:gd name="connsiteX36" fmla="*/ 721519 w 2076450"/>
              <a:gd name="connsiteY36" fmla="*/ 226309 h 1157378"/>
              <a:gd name="connsiteX37" fmla="*/ 778668 w 2076450"/>
              <a:gd name="connsiteY37" fmla="*/ 226310 h 1157378"/>
              <a:gd name="connsiteX38" fmla="*/ 788193 w 2076450"/>
              <a:gd name="connsiteY38" fmla="*/ 254885 h 1157378"/>
              <a:gd name="connsiteX39" fmla="*/ 814387 w 2076450"/>
              <a:gd name="connsiteY39" fmla="*/ 250122 h 1157378"/>
              <a:gd name="connsiteX40" fmla="*/ 816768 w 2076450"/>
              <a:gd name="connsiteY40" fmla="*/ 257266 h 1157378"/>
              <a:gd name="connsiteX41" fmla="*/ 823912 w 2076450"/>
              <a:gd name="connsiteY41" fmla="*/ 259647 h 1157378"/>
              <a:gd name="connsiteX42" fmla="*/ 866775 w 2076450"/>
              <a:gd name="connsiteY42" fmla="*/ 262028 h 1157378"/>
              <a:gd name="connsiteX43" fmla="*/ 871537 w 2076450"/>
              <a:gd name="connsiteY43" fmla="*/ 283460 h 1157378"/>
              <a:gd name="connsiteX44" fmla="*/ 873918 w 2076450"/>
              <a:gd name="connsiteY44" fmla="*/ 295366 h 1157378"/>
              <a:gd name="connsiteX45" fmla="*/ 900112 w 2076450"/>
              <a:gd name="connsiteY45" fmla="*/ 297747 h 1157378"/>
              <a:gd name="connsiteX46" fmla="*/ 950118 w 2076450"/>
              <a:gd name="connsiteY46" fmla="*/ 300128 h 1157378"/>
              <a:gd name="connsiteX47" fmla="*/ 950118 w 2076450"/>
              <a:gd name="connsiteY47" fmla="*/ 328703 h 1157378"/>
              <a:gd name="connsiteX48" fmla="*/ 976313 w 2076450"/>
              <a:gd name="connsiteY48" fmla="*/ 328703 h 1157378"/>
              <a:gd name="connsiteX49" fmla="*/ 990600 w 2076450"/>
              <a:gd name="connsiteY49" fmla="*/ 352516 h 1157378"/>
              <a:gd name="connsiteX50" fmla="*/ 992981 w 2076450"/>
              <a:gd name="connsiteY50" fmla="*/ 359660 h 1157378"/>
              <a:gd name="connsiteX51" fmla="*/ 1007268 w 2076450"/>
              <a:gd name="connsiteY51" fmla="*/ 369185 h 1157378"/>
              <a:gd name="connsiteX52" fmla="*/ 1021556 w 2076450"/>
              <a:gd name="connsiteY52" fmla="*/ 378710 h 1157378"/>
              <a:gd name="connsiteX53" fmla="*/ 1035843 w 2076450"/>
              <a:gd name="connsiteY53" fmla="*/ 388235 h 1157378"/>
              <a:gd name="connsiteX54" fmla="*/ 1042987 w 2076450"/>
              <a:gd name="connsiteY54" fmla="*/ 392997 h 1157378"/>
              <a:gd name="connsiteX55" fmla="*/ 1059656 w 2076450"/>
              <a:gd name="connsiteY55" fmla="*/ 412047 h 1157378"/>
              <a:gd name="connsiteX56" fmla="*/ 1071562 w 2076450"/>
              <a:gd name="connsiteY56" fmla="*/ 433478 h 1157378"/>
              <a:gd name="connsiteX57" fmla="*/ 1085850 w 2076450"/>
              <a:gd name="connsiteY57" fmla="*/ 443003 h 1157378"/>
              <a:gd name="connsiteX58" fmla="*/ 1090612 w 2076450"/>
              <a:gd name="connsiteY58" fmla="*/ 450147 h 1157378"/>
              <a:gd name="connsiteX59" fmla="*/ 1102518 w 2076450"/>
              <a:gd name="connsiteY59" fmla="*/ 464435 h 1157378"/>
              <a:gd name="connsiteX60" fmla="*/ 1104900 w 2076450"/>
              <a:gd name="connsiteY60" fmla="*/ 481103 h 1157378"/>
              <a:gd name="connsiteX61" fmla="*/ 1135856 w 2076450"/>
              <a:gd name="connsiteY61" fmla="*/ 483485 h 1157378"/>
              <a:gd name="connsiteX62" fmla="*/ 1147762 w 2076450"/>
              <a:gd name="connsiteY62" fmla="*/ 485866 h 1157378"/>
              <a:gd name="connsiteX63" fmla="*/ 1162050 w 2076450"/>
              <a:gd name="connsiteY63" fmla="*/ 488247 h 1157378"/>
              <a:gd name="connsiteX64" fmla="*/ 1164431 w 2076450"/>
              <a:gd name="connsiteY64" fmla="*/ 495391 h 1157378"/>
              <a:gd name="connsiteX65" fmla="*/ 1216818 w 2076450"/>
              <a:gd name="connsiteY65" fmla="*/ 507297 h 1157378"/>
              <a:gd name="connsiteX66" fmla="*/ 1219199 w 2076450"/>
              <a:gd name="connsiteY66" fmla="*/ 535872 h 1157378"/>
              <a:gd name="connsiteX67" fmla="*/ 1240631 w 2076450"/>
              <a:gd name="connsiteY67" fmla="*/ 543016 h 1157378"/>
              <a:gd name="connsiteX68" fmla="*/ 1252537 w 2076450"/>
              <a:gd name="connsiteY68" fmla="*/ 545397 h 1157378"/>
              <a:gd name="connsiteX69" fmla="*/ 1257300 w 2076450"/>
              <a:gd name="connsiteY69" fmla="*/ 552541 h 1157378"/>
              <a:gd name="connsiteX70" fmla="*/ 1276350 w 2076450"/>
              <a:gd name="connsiteY70" fmla="*/ 557303 h 1157378"/>
              <a:gd name="connsiteX71" fmla="*/ 1278731 w 2076450"/>
              <a:gd name="connsiteY71" fmla="*/ 564447 h 1157378"/>
              <a:gd name="connsiteX72" fmla="*/ 1281112 w 2076450"/>
              <a:gd name="connsiteY72" fmla="*/ 595403 h 1157378"/>
              <a:gd name="connsiteX73" fmla="*/ 1307306 w 2076450"/>
              <a:gd name="connsiteY73" fmla="*/ 597785 h 1157378"/>
              <a:gd name="connsiteX74" fmla="*/ 1338262 w 2076450"/>
              <a:gd name="connsiteY74" fmla="*/ 602547 h 1157378"/>
              <a:gd name="connsiteX75" fmla="*/ 1343025 w 2076450"/>
              <a:gd name="connsiteY75" fmla="*/ 621597 h 1157378"/>
              <a:gd name="connsiteX76" fmla="*/ 1345406 w 2076450"/>
              <a:gd name="connsiteY76" fmla="*/ 628741 h 1157378"/>
              <a:gd name="connsiteX77" fmla="*/ 1373981 w 2076450"/>
              <a:gd name="connsiteY77" fmla="*/ 631122 h 1157378"/>
              <a:gd name="connsiteX78" fmla="*/ 1381125 w 2076450"/>
              <a:gd name="connsiteY78" fmla="*/ 650172 h 1157378"/>
              <a:gd name="connsiteX79" fmla="*/ 1383506 w 2076450"/>
              <a:gd name="connsiteY79" fmla="*/ 676366 h 1157378"/>
              <a:gd name="connsiteX80" fmla="*/ 1400175 w 2076450"/>
              <a:gd name="connsiteY80" fmla="*/ 678747 h 1157378"/>
              <a:gd name="connsiteX81" fmla="*/ 1402556 w 2076450"/>
              <a:gd name="connsiteY81" fmla="*/ 685891 h 1157378"/>
              <a:gd name="connsiteX82" fmla="*/ 1409700 w 2076450"/>
              <a:gd name="connsiteY82" fmla="*/ 688272 h 1157378"/>
              <a:gd name="connsiteX83" fmla="*/ 1428750 w 2076450"/>
              <a:gd name="connsiteY83" fmla="*/ 690653 h 1157378"/>
              <a:gd name="connsiteX84" fmla="*/ 1435893 w 2076450"/>
              <a:gd name="connsiteY84" fmla="*/ 693035 h 1157378"/>
              <a:gd name="connsiteX85" fmla="*/ 1440656 w 2076450"/>
              <a:gd name="connsiteY85" fmla="*/ 721610 h 1157378"/>
              <a:gd name="connsiteX86" fmla="*/ 1459706 w 2076450"/>
              <a:gd name="connsiteY86" fmla="*/ 723991 h 1157378"/>
              <a:gd name="connsiteX87" fmla="*/ 1462087 w 2076450"/>
              <a:gd name="connsiteY87" fmla="*/ 759710 h 1157378"/>
              <a:gd name="connsiteX88" fmla="*/ 1469231 w 2076450"/>
              <a:gd name="connsiteY88" fmla="*/ 762091 h 1157378"/>
              <a:gd name="connsiteX89" fmla="*/ 1471612 w 2076450"/>
              <a:gd name="connsiteY89" fmla="*/ 776378 h 1157378"/>
              <a:gd name="connsiteX90" fmla="*/ 1495425 w 2076450"/>
              <a:gd name="connsiteY90" fmla="*/ 781141 h 1157378"/>
              <a:gd name="connsiteX91" fmla="*/ 1497806 w 2076450"/>
              <a:gd name="connsiteY91" fmla="*/ 795428 h 1157378"/>
              <a:gd name="connsiteX92" fmla="*/ 1504950 w 2076450"/>
              <a:gd name="connsiteY92" fmla="*/ 797810 h 1157378"/>
              <a:gd name="connsiteX93" fmla="*/ 1524000 w 2076450"/>
              <a:gd name="connsiteY93" fmla="*/ 800191 h 1157378"/>
              <a:gd name="connsiteX94" fmla="*/ 1535906 w 2076450"/>
              <a:gd name="connsiteY94" fmla="*/ 802572 h 1157378"/>
              <a:gd name="connsiteX95" fmla="*/ 1538287 w 2076450"/>
              <a:gd name="connsiteY95" fmla="*/ 809716 h 1157378"/>
              <a:gd name="connsiteX96" fmla="*/ 1614487 w 2076450"/>
              <a:gd name="connsiteY96" fmla="*/ 816860 h 1157378"/>
              <a:gd name="connsiteX97" fmla="*/ 1621631 w 2076450"/>
              <a:gd name="connsiteY97" fmla="*/ 850197 h 1157378"/>
              <a:gd name="connsiteX98" fmla="*/ 1652587 w 2076450"/>
              <a:gd name="connsiteY98" fmla="*/ 866866 h 1157378"/>
              <a:gd name="connsiteX99" fmla="*/ 1659731 w 2076450"/>
              <a:gd name="connsiteY99" fmla="*/ 893060 h 1157378"/>
              <a:gd name="connsiteX100" fmla="*/ 1681162 w 2076450"/>
              <a:gd name="connsiteY100" fmla="*/ 900203 h 1157378"/>
              <a:gd name="connsiteX101" fmla="*/ 1688306 w 2076450"/>
              <a:gd name="connsiteY101" fmla="*/ 928778 h 1157378"/>
              <a:gd name="connsiteX102" fmla="*/ 1709737 w 2076450"/>
              <a:gd name="connsiteY102" fmla="*/ 938303 h 1157378"/>
              <a:gd name="connsiteX103" fmla="*/ 1726406 w 2076450"/>
              <a:gd name="connsiteY103" fmla="*/ 945447 h 1157378"/>
              <a:gd name="connsiteX104" fmla="*/ 1747838 w 2076450"/>
              <a:gd name="connsiteY104" fmla="*/ 952591 h 1157378"/>
              <a:gd name="connsiteX105" fmla="*/ 1754981 w 2076450"/>
              <a:gd name="connsiteY105" fmla="*/ 976403 h 1157378"/>
              <a:gd name="connsiteX106" fmla="*/ 1778793 w 2076450"/>
              <a:gd name="connsiteY106" fmla="*/ 990691 h 1157378"/>
              <a:gd name="connsiteX107" fmla="*/ 1795462 w 2076450"/>
              <a:gd name="connsiteY107" fmla="*/ 993072 h 1157378"/>
              <a:gd name="connsiteX108" fmla="*/ 1819275 w 2076450"/>
              <a:gd name="connsiteY108" fmla="*/ 995453 h 1157378"/>
              <a:gd name="connsiteX109" fmla="*/ 1821656 w 2076450"/>
              <a:gd name="connsiteY109" fmla="*/ 1014503 h 1157378"/>
              <a:gd name="connsiteX110" fmla="*/ 1864518 w 2076450"/>
              <a:gd name="connsiteY110" fmla="*/ 1016885 h 1157378"/>
              <a:gd name="connsiteX111" fmla="*/ 1888331 w 2076450"/>
              <a:gd name="connsiteY111" fmla="*/ 1028791 h 1157378"/>
              <a:gd name="connsiteX112" fmla="*/ 1902618 w 2076450"/>
              <a:gd name="connsiteY112" fmla="*/ 1038316 h 1157378"/>
              <a:gd name="connsiteX113" fmla="*/ 1924050 w 2076450"/>
              <a:gd name="connsiteY113" fmla="*/ 1045460 h 1157378"/>
              <a:gd name="connsiteX114" fmla="*/ 1931193 w 2076450"/>
              <a:gd name="connsiteY114" fmla="*/ 1047841 h 1157378"/>
              <a:gd name="connsiteX115" fmla="*/ 1938337 w 2076450"/>
              <a:gd name="connsiteY115" fmla="*/ 1052603 h 1157378"/>
              <a:gd name="connsiteX116" fmla="*/ 1950243 w 2076450"/>
              <a:gd name="connsiteY116" fmla="*/ 1062128 h 1157378"/>
              <a:gd name="connsiteX117" fmla="*/ 1955006 w 2076450"/>
              <a:gd name="connsiteY117" fmla="*/ 1069272 h 1157378"/>
              <a:gd name="connsiteX118" fmla="*/ 1962150 w 2076450"/>
              <a:gd name="connsiteY118" fmla="*/ 1074035 h 1157378"/>
              <a:gd name="connsiteX119" fmla="*/ 1974056 w 2076450"/>
              <a:gd name="connsiteY119" fmla="*/ 1085941 h 1157378"/>
              <a:gd name="connsiteX120" fmla="*/ 1978818 w 2076450"/>
              <a:gd name="connsiteY120" fmla="*/ 1093085 h 1157378"/>
              <a:gd name="connsiteX121" fmla="*/ 1993106 w 2076450"/>
              <a:gd name="connsiteY121" fmla="*/ 1097847 h 1157378"/>
              <a:gd name="connsiteX122" fmla="*/ 2000250 w 2076450"/>
              <a:gd name="connsiteY122" fmla="*/ 1100228 h 1157378"/>
              <a:gd name="connsiteX123" fmla="*/ 2007393 w 2076450"/>
              <a:gd name="connsiteY123" fmla="*/ 1104991 h 1157378"/>
              <a:gd name="connsiteX124" fmla="*/ 2043111 w 2076450"/>
              <a:gd name="connsiteY124" fmla="*/ 1112134 h 1157378"/>
              <a:gd name="connsiteX125" fmla="*/ 2050256 w 2076450"/>
              <a:gd name="connsiteY125" fmla="*/ 1138328 h 1157378"/>
              <a:gd name="connsiteX126" fmla="*/ 2052637 w 2076450"/>
              <a:gd name="connsiteY126" fmla="*/ 1147853 h 1157378"/>
              <a:gd name="connsiteX127" fmla="*/ 2076450 w 2076450"/>
              <a:gd name="connsiteY127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23823 w 2076450"/>
              <a:gd name="connsiteY3" fmla="*/ 7235 h 1157378"/>
              <a:gd name="connsiteX4" fmla="*/ 130968 w 2076450"/>
              <a:gd name="connsiteY4" fmla="*/ 19141 h 1157378"/>
              <a:gd name="connsiteX5" fmla="*/ 197643 w 2076450"/>
              <a:gd name="connsiteY5" fmla="*/ 23903 h 1157378"/>
              <a:gd name="connsiteX6" fmla="*/ 254793 w 2076450"/>
              <a:gd name="connsiteY6" fmla="*/ 26285 h 1157378"/>
              <a:gd name="connsiteX7" fmla="*/ 259556 w 2076450"/>
              <a:gd name="connsiteY7" fmla="*/ 40572 h 1157378"/>
              <a:gd name="connsiteX8" fmla="*/ 328612 w 2076450"/>
              <a:gd name="connsiteY8" fmla="*/ 45335 h 1157378"/>
              <a:gd name="connsiteX9" fmla="*/ 350043 w 2076450"/>
              <a:gd name="connsiteY9" fmla="*/ 52478 h 1157378"/>
              <a:gd name="connsiteX10" fmla="*/ 357187 w 2076450"/>
              <a:gd name="connsiteY10" fmla="*/ 54860 h 1157378"/>
              <a:gd name="connsiteX11" fmla="*/ 364331 w 2076450"/>
              <a:gd name="connsiteY11" fmla="*/ 59622 h 1157378"/>
              <a:gd name="connsiteX12" fmla="*/ 373856 w 2076450"/>
              <a:gd name="connsiteY12" fmla="*/ 73910 h 1157378"/>
              <a:gd name="connsiteX13" fmla="*/ 388143 w 2076450"/>
              <a:gd name="connsiteY13" fmla="*/ 78672 h 1157378"/>
              <a:gd name="connsiteX14" fmla="*/ 395287 w 2076450"/>
              <a:gd name="connsiteY14" fmla="*/ 81053 h 1157378"/>
              <a:gd name="connsiteX15" fmla="*/ 419100 w 2076450"/>
              <a:gd name="connsiteY15" fmla="*/ 83435 h 1157378"/>
              <a:gd name="connsiteX16" fmla="*/ 428625 w 2076450"/>
              <a:gd name="connsiteY16" fmla="*/ 88197 h 1157378"/>
              <a:gd name="connsiteX17" fmla="*/ 442912 w 2076450"/>
              <a:gd name="connsiteY17" fmla="*/ 97722 h 1157378"/>
              <a:gd name="connsiteX18" fmla="*/ 450056 w 2076450"/>
              <a:gd name="connsiteY18" fmla="*/ 102485 h 1157378"/>
              <a:gd name="connsiteX19" fmla="*/ 454818 w 2076450"/>
              <a:gd name="connsiteY19" fmla="*/ 109628 h 1157378"/>
              <a:gd name="connsiteX20" fmla="*/ 469106 w 2076450"/>
              <a:gd name="connsiteY20" fmla="*/ 112010 h 1157378"/>
              <a:gd name="connsiteX21" fmla="*/ 483393 w 2076450"/>
              <a:gd name="connsiteY21" fmla="*/ 116772 h 1157378"/>
              <a:gd name="connsiteX22" fmla="*/ 519112 w 2076450"/>
              <a:gd name="connsiteY22" fmla="*/ 121535 h 1157378"/>
              <a:gd name="connsiteX23" fmla="*/ 523875 w 2076450"/>
              <a:gd name="connsiteY23" fmla="*/ 135822 h 1157378"/>
              <a:gd name="connsiteX24" fmla="*/ 526256 w 2076450"/>
              <a:gd name="connsiteY24" fmla="*/ 142966 h 1157378"/>
              <a:gd name="connsiteX25" fmla="*/ 528637 w 2076450"/>
              <a:gd name="connsiteY25" fmla="*/ 152491 h 1157378"/>
              <a:gd name="connsiteX26" fmla="*/ 535781 w 2076450"/>
              <a:gd name="connsiteY26" fmla="*/ 154872 h 1157378"/>
              <a:gd name="connsiteX27" fmla="*/ 585787 w 2076450"/>
              <a:gd name="connsiteY27" fmla="*/ 159635 h 1157378"/>
              <a:gd name="connsiteX28" fmla="*/ 588168 w 2076450"/>
              <a:gd name="connsiteY28" fmla="*/ 166778 h 1157378"/>
              <a:gd name="connsiteX29" fmla="*/ 595312 w 2076450"/>
              <a:gd name="connsiteY29" fmla="*/ 173922 h 1157378"/>
              <a:gd name="connsiteX30" fmla="*/ 602456 w 2076450"/>
              <a:gd name="connsiteY30" fmla="*/ 176303 h 1157378"/>
              <a:gd name="connsiteX31" fmla="*/ 650081 w 2076450"/>
              <a:gd name="connsiteY31" fmla="*/ 178685 h 1157378"/>
              <a:gd name="connsiteX32" fmla="*/ 652462 w 2076450"/>
              <a:gd name="connsiteY32" fmla="*/ 185828 h 1157378"/>
              <a:gd name="connsiteX33" fmla="*/ 659606 w 2076450"/>
              <a:gd name="connsiteY33" fmla="*/ 190591 h 1157378"/>
              <a:gd name="connsiteX34" fmla="*/ 719137 w 2076450"/>
              <a:gd name="connsiteY34" fmla="*/ 192972 h 1157378"/>
              <a:gd name="connsiteX35" fmla="*/ 721519 w 2076450"/>
              <a:gd name="connsiteY35" fmla="*/ 226309 h 1157378"/>
              <a:gd name="connsiteX36" fmla="*/ 778668 w 2076450"/>
              <a:gd name="connsiteY36" fmla="*/ 226310 h 1157378"/>
              <a:gd name="connsiteX37" fmla="*/ 788193 w 2076450"/>
              <a:gd name="connsiteY37" fmla="*/ 254885 h 1157378"/>
              <a:gd name="connsiteX38" fmla="*/ 814387 w 2076450"/>
              <a:gd name="connsiteY38" fmla="*/ 250122 h 1157378"/>
              <a:gd name="connsiteX39" fmla="*/ 816768 w 2076450"/>
              <a:gd name="connsiteY39" fmla="*/ 257266 h 1157378"/>
              <a:gd name="connsiteX40" fmla="*/ 823912 w 2076450"/>
              <a:gd name="connsiteY40" fmla="*/ 259647 h 1157378"/>
              <a:gd name="connsiteX41" fmla="*/ 866775 w 2076450"/>
              <a:gd name="connsiteY41" fmla="*/ 262028 h 1157378"/>
              <a:gd name="connsiteX42" fmla="*/ 871537 w 2076450"/>
              <a:gd name="connsiteY42" fmla="*/ 283460 h 1157378"/>
              <a:gd name="connsiteX43" fmla="*/ 873918 w 2076450"/>
              <a:gd name="connsiteY43" fmla="*/ 295366 h 1157378"/>
              <a:gd name="connsiteX44" fmla="*/ 900112 w 2076450"/>
              <a:gd name="connsiteY44" fmla="*/ 297747 h 1157378"/>
              <a:gd name="connsiteX45" fmla="*/ 950118 w 2076450"/>
              <a:gd name="connsiteY45" fmla="*/ 300128 h 1157378"/>
              <a:gd name="connsiteX46" fmla="*/ 950118 w 2076450"/>
              <a:gd name="connsiteY46" fmla="*/ 328703 h 1157378"/>
              <a:gd name="connsiteX47" fmla="*/ 976313 w 2076450"/>
              <a:gd name="connsiteY47" fmla="*/ 328703 h 1157378"/>
              <a:gd name="connsiteX48" fmla="*/ 990600 w 2076450"/>
              <a:gd name="connsiteY48" fmla="*/ 352516 h 1157378"/>
              <a:gd name="connsiteX49" fmla="*/ 992981 w 2076450"/>
              <a:gd name="connsiteY49" fmla="*/ 359660 h 1157378"/>
              <a:gd name="connsiteX50" fmla="*/ 1007268 w 2076450"/>
              <a:gd name="connsiteY50" fmla="*/ 369185 h 1157378"/>
              <a:gd name="connsiteX51" fmla="*/ 1021556 w 2076450"/>
              <a:gd name="connsiteY51" fmla="*/ 378710 h 1157378"/>
              <a:gd name="connsiteX52" fmla="*/ 1035843 w 2076450"/>
              <a:gd name="connsiteY52" fmla="*/ 388235 h 1157378"/>
              <a:gd name="connsiteX53" fmla="*/ 1042987 w 2076450"/>
              <a:gd name="connsiteY53" fmla="*/ 392997 h 1157378"/>
              <a:gd name="connsiteX54" fmla="*/ 1059656 w 2076450"/>
              <a:gd name="connsiteY54" fmla="*/ 412047 h 1157378"/>
              <a:gd name="connsiteX55" fmla="*/ 1071562 w 2076450"/>
              <a:gd name="connsiteY55" fmla="*/ 433478 h 1157378"/>
              <a:gd name="connsiteX56" fmla="*/ 1085850 w 2076450"/>
              <a:gd name="connsiteY56" fmla="*/ 443003 h 1157378"/>
              <a:gd name="connsiteX57" fmla="*/ 1090612 w 2076450"/>
              <a:gd name="connsiteY57" fmla="*/ 450147 h 1157378"/>
              <a:gd name="connsiteX58" fmla="*/ 1102518 w 2076450"/>
              <a:gd name="connsiteY58" fmla="*/ 464435 h 1157378"/>
              <a:gd name="connsiteX59" fmla="*/ 1104900 w 2076450"/>
              <a:gd name="connsiteY59" fmla="*/ 481103 h 1157378"/>
              <a:gd name="connsiteX60" fmla="*/ 1135856 w 2076450"/>
              <a:gd name="connsiteY60" fmla="*/ 483485 h 1157378"/>
              <a:gd name="connsiteX61" fmla="*/ 1147762 w 2076450"/>
              <a:gd name="connsiteY61" fmla="*/ 485866 h 1157378"/>
              <a:gd name="connsiteX62" fmla="*/ 1162050 w 2076450"/>
              <a:gd name="connsiteY62" fmla="*/ 488247 h 1157378"/>
              <a:gd name="connsiteX63" fmla="*/ 1164431 w 2076450"/>
              <a:gd name="connsiteY63" fmla="*/ 495391 h 1157378"/>
              <a:gd name="connsiteX64" fmla="*/ 1216818 w 2076450"/>
              <a:gd name="connsiteY64" fmla="*/ 507297 h 1157378"/>
              <a:gd name="connsiteX65" fmla="*/ 1219199 w 2076450"/>
              <a:gd name="connsiteY65" fmla="*/ 535872 h 1157378"/>
              <a:gd name="connsiteX66" fmla="*/ 1240631 w 2076450"/>
              <a:gd name="connsiteY66" fmla="*/ 543016 h 1157378"/>
              <a:gd name="connsiteX67" fmla="*/ 1252537 w 2076450"/>
              <a:gd name="connsiteY67" fmla="*/ 545397 h 1157378"/>
              <a:gd name="connsiteX68" fmla="*/ 1257300 w 2076450"/>
              <a:gd name="connsiteY68" fmla="*/ 552541 h 1157378"/>
              <a:gd name="connsiteX69" fmla="*/ 1276350 w 2076450"/>
              <a:gd name="connsiteY69" fmla="*/ 557303 h 1157378"/>
              <a:gd name="connsiteX70" fmla="*/ 1278731 w 2076450"/>
              <a:gd name="connsiteY70" fmla="*/ 564447 h 1157378"/>
              <a:gd name="connsiteX71" fmla="*/ 1281112 w 2076450"/>
              <a:gd name="connsiteY71" fmla="*/ 595403 h 1157378"/>
              <a:gd name="connsiteX72" fmla="*/ 1307306 w 2076450"/>
              <a:gd name="connsiteY72" fmla="*/ 597785 h 1157378"/>
              <a:gd name="connsiteX73" fmla="*/ 1338262 w 2076450"/>
              <a:gd name="connsiteY73" fmla="*/ 602547 h 1157378"/>
              <a:gd name="connsiteX74" fmla="*/ 1343025 w 2076450"/>
              <a:gd name="connsiteY74" fmla="*/ 621597 h 1157378"/>
              <a:gd name="connsiteX75" fmla="*/ 1345406 w 2076450"/>
              <a:gd name="connsiteY75" fmla="*/ 628741 h 1157378"/>
              <a:gd name="connsiteX76" fmla="*/ 1373981 w 2076450"/>
              <a:gd name="connsiteY76" fmla="*/ 631122 h 1157378"/>
              <a:gd name="connsiteX77" fmla="*/ 1381125 w 2076450"/>
              <a:gd name="connsiteY77" fmla="*/ 650172 h 1157378"/>
              <a:gd name="connsiteX78" fmla="*/ 1383506 w 2076450"/>
              <a:gd name="connsiteY78" fmla="*/ 676366 h 1157378"/>
              <a:gd name="connsiteX79" fmla="*/ 1400175 w 2076450"/>
              <a:gd name="connsiteY79" fmla="*/ 678747 h 1157378"/>
              <a:gd name="connsiteX80" fmla="*/ 1402556 w 2076450"/>
              <a:gd name="connsiteY80" fmla="*/ 685891 h 1157378"/>
              <a:gd name="connsiteX81" fmla="*/ 1409700 w 2076450"/>
              <a:gd name="connsiteY81" fmla="*/ 688272 h 1157378"/>
              <a:gd name="connsiteX82" fmla="*/ 1428750 w 2076450"/>
              <a:gd name="connsiteY82" fmla="*/ 690653 h 1157378"/>
              <a:gd name="connsiteX83" fmla="*/ 1435893 w 2076450"/>
              <a:gd name="connsiteY83" fmla="*/ 693035 h 1157378"/>
              <a:gd name="connsiteX84" fmla="*/ 1440656 w 2076450"/>
              <a:gd name="connsiteY84" fmla="*/ 721610 h 1157378"/>
              <a:gd name="connsiteX85" fmla="*/ 1459706 w 2076450"/>
              <a:gd name="connsiteY85" fmla="*/ 723991 h 1157378"/>
              <a:gd name="connsiteX86" fmla="*/ 1462087 w 2076450"/>
              <a:gd name="connsiteY86" fmla="*/ 759710 h 1157378"/>
              <a:gd name="connsiteX87" fmla="*/ 1469231 w 2076450"/>
              <a:gd name="connsiteY87" fmla="*/ 762091 h 1157378"/>
              <a:gd name="connsiteX88" fmla="*/ 1471612 w 2076450"/>
              <a:gd name="connsiteY88" fmla="*/ 776378 h 1157378"/>
              <a:gd name="connsiteX89" fmla="*/ 1495425 w 2076450"/>
              <a:gd name="connsiteY89" fmla="*/ 781141 h 1157378"/>
              <a:gd name="connsiteX90" fmla="*/ 1497806 w 2076450"/>
              <a:gd name="connsiteY90" fmla="*/ 795428 h 1157378"/>
              <a:gd name="connsiteX91" fmla="*/ 1504950 w 2076450"/>
              <a:gd name="connsiteY91" fmla="*/ 797810 h 1157378"/>
              <a:gd name="connsiteX92" fmla="*/ 1524000 w 2076450"/>
              <a:gd name="connsiteY92" fmla="*/ 800191 h 1157378"/>
              <a:gd name="connsiteX93" fmla="*/ 1535906 w 2076450"/>
              <a:gd name="connsiteY93" fmla="*/ 802572 h 1157378"/>
              <a:gd name="connsiteX94" fmla="*/ 1538287 w 2076450"/>
              <a:gd name="connsiteY94" fmla="*/ 809716 h 1157378"/>
              <a:gd name="connsiteX95" fmla="*/ 1614487 w 2076450"/>
              <a:gd name="connsiteY95" fmla="*/ 816860 h 1157378"/>
              <a:gd name="connsiteX96" fmla="*/ 1621631 w 2076450"/>
              <a:gd name="connsiteY96" fmla="*/ 850197 h 1157378"/>
              <a:gd name="connsiteX97" fmla="*/ 1652587 w 2076450"/>
              <a:gd name="connsiteY97" fmla="*/ 866866 h 1157378"/>
              <a:gd name="connsiteX98" fmla="*/ 1659731 w 2076450"/>
              <a:gd name="connsiteY98" fmla="*/ 893060 h 1157378"/>
              <a:gd name="connsiteX99" fmla="*/ 1681162 w 2076450"/>
              <a:gd name="connsiteY99" fmla="*/ 900203 h 1157378"/>
              <a:gd name="connsiteX100" fmla="*/ 1688306 w 2076450"/>
              <a:gd name="connsiteY100" fmla="*/ 928778 h 1157378"/>
              <a:gd name="connsiteX101" fmla="*/ 1709737 w 2076450"/>
              <a:gd name="connsiteY101" fmla="*/ 938303 h 1157378"/>
              <a:gd name="connsiteX102" fmla="*/ 1726406 w 2076450"/>
              <a:gd name="connsiteY102" fmla="*/ 945447 h 1157378"/>
              <a:gd name="connsiteX103" fmla="*/ 1747838 w 2076450"/>
              <a:gd name="connsiteY103" fmla="*/ 952591 h 1157378"/>
              <a:gd name="connsiteX104" fmla="*/ 1754981 w 2076450"/>
              <a:gd name="connsiteY104" fmla="*/ 976403 h 1157378"/>
              <a:gd name="connsiteX105" fmla="*/ 1778793 w 2076450"/>
              <a:gd name="connsiteY105" fmla="*/ 990691 h 1157378"/>
              <a:gd name="connsiteX106" fmla="*/ 1795462 w 2076450"/>
              <a:gd name="connsiteY106" fmla="*/ 993072 h 1157378"/>
              <a:gd name="connsiteX107" fmla="*/ 1819275 w 2076450"/>
              <a:gd name="connsiteY107" fmla="*/ 995453 h 1157378"/>
              <a:gd name="connsiteX108" fmla="*/ 1821656 w 2076450"/>
              <a:gd name="connsiteY108" fmla="*/ 1014503 h 1157378"/>
              <a:gd name="connsiteX109" fmla="*/ 1864518 w 2076450"/>
              <a:gd name="connsiteY109" fmla="*/ 1016885 h 1157378"/>
              <a:gd name="connsiteX110" fmla="*/ 1888331 w 2076450"/>
              <a:gd name="connsiteY110" fmla="*/ 1028791 h 1157378"/>
              <a:gd name="connsiteX111" fmla="*/ 1902618 w 2076450"/>
              <a:gd name="connsiteY111" fmla="*/ 1038316 h 1157378"/>
              <a:gd name="connsiteX112" fmla="*/ 1924050 w 2076450"/>
              <a:gd name="connsiteY112" fmla="*/ 1045460 h 1157378"/>
              <a:gd name="connsiteX113" fmla="*/ 1931193 w 2076450"/>
              <a:gd name="connsiteY113" fmla="*/ 1047841 h 1157378"/>
              <a:gd name="connsiteX114" fmla="*/ 1938337 w 2076450"/>
              <a:gd name="connsiteY114" fmla="*/ 1052603 h 1157378"/>
              <a:gd name="connsiteX115" fmla="*/ 1950243 w 2076450"/>
              <a:gd name="connsiteY115" fmla="*/ 1062128 h 1157378"/>
              <a:gd name="connsiteX116" fmla="*/ 1955006 w 2076450"/>
              <a:gd name="connsiteY116" fmla="*/ 1069272 h 1157378"/>
              <a:gd name="connsiteX117" fmla="*/ 1962150 w 2076450"/>
              <a:gd name="connsiteY117" fmla="*/ 1074035 h 1157378"/>
              <a:gd name="connsiteX118" fmla="*/ 1974056 w 2076450"/>
              <a:gd name="connsiteY118" fmla="*/ 1085941 h 1157378"/>
              <a:gd name="connsiteX119" fmla="*/ 1978818 w 2076450"/>
              <a:gd name="connsiteY119" fmla="*/ 1093085 h 1157378"/>
              <a:gd name="connsiteX120" fmla="*/ 1993106 w 2076450"/>
              <a:gd name="connsiteY120" fmla="*/ 1097847 h 1157378"/>
              <a:gd name="connsiteX121" fmla="*/ 2000250 w 2076450"/>
              <a:gd name="connsiteY121" fmla="*/ 1100228 h 1157378"/>
              <a:gd name="connsiteX122" fmla="*/ 2007393 w 2076450"/>
              <a:gd name="connsiteY122" fmla="*/ 1104991 h 1157378"/>
              <a:gd name="connsiteX123" fmla="*/ 2043111 w 2076450"/>
              <a:gd name="connsiteY123" fmla="*/ 1112134 h 1157378"/>
              <a:gd name="connsiteX124" fmla="*/ 2050256 w 2076450"/>
              <a:gd name="connsiteY124" fmla="*/ 1138328 h 1157378"/>
              <a:gd name="connsiteX125" fmla="*/ 2052637 w 2076450"/>
              <a:gd name="connsiteY125" fmla="*/ 1147853 h 1157378"/>
              <a:gd name="connsiteX126" fmla="*/ 2076450 w 2076450"/>
              <a:gd name="connsiteY126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23823 w 2076450"/>
              <a:gd name="connsiteY3" fmla="*/ 7235 h 1157378"/>
              <a:gd name="connsiteX4" fmla="*/ 130968 w 2076450"/>
              <a:gd name="connsiteY4" fmla="*/ 19141 h 1157378"/>
              <a:gd name="connsiteX5" fmla="*/ 197643 w 2076450"/>
              <a:gd name="connsiteY5" fmla="*/ 23903 h 1157378"/>
              <a:gd name="connsiteX6" fmla="*/ 254793 w 2076450"/>
              <a:gd name="connsiteY6" fmla="*/ 26285 h 1157378"/>
              <a:gd name="connsiteX7" fmla="*/ 259556 w 2076450"/>
              <a:gd name="connsiteY7" fmla="*/ 40572 h 1157378"/>
              <a:gd name="connsiteX8" fmla="*/ 328612 w 2076450"/>
              <a:gd name="connsiteY8" fmla="*/ 45335 h 1157378"/>
              <a:gd name="connsiteX9" fmla="*/ 350043 w 2076450"/>
              <a:gd name="connsiteY9" fmla="*/ 52478 h 1157378"/>
              <a:gd name="connsiteX10" fmla="*/ 357187 w 2076450"/>
              <a:gd name="connsiteY10" fmla="*/ 54860 h 1157378"/>
              <a:gd name="connsiteX11" fmla="*/ 364331 w 2076450"/>
              <a:gd name="connsiteY11" fmla="*/ 59622 h 1157378"/>
              <a:gd name="connsiteX12" fmla="*/ 373856 w 2076450"/>
              <a:gd name="connsiteY12" fmla="*/ 73910 h 1157378"/>
              <a:gd name="connsiteX13" fmla="*/ 388143 w 2076450"/>
              <a:gd name="connsiteY13" fmla="*/ 78672 h 1157378"/>
              <a:gd name="connsiteX14" fmla="*/ 395287 w 2076450"/>
              <a:gd name="connsiteY14" fmla="*/ 81053 h 1157378"/>
              <a:gd name="connsiteX15" fmla="*/ 419100 w 2076450"/>
              <a:gd name="connsiteY15" fmla="*/ 83435 h 1157378"/>
              <a:gd name="connsiteX16" fmla="*/ 428625 w 2076450"/>
              <a:gd name="connsiteY16" fmla="*/ 88197 h 1157378"/>
              <a:gd name="connsiteX17" fmla="*/ 442912 w 2076450"/>
              <a:gd name="connsiteY17" fmla="*/ 97722 h 1157378"/>
              <a:gd name="connsiteX18" fmla="*/ 450056 w 2076450"/>
              <a:gd name="connsiteY18" fmla="*/ 102485 h 1157378"/>
              <a:gd name="connsiteX19" fmla="*/ 454818 w 2076450"/>
              <a:gd name="connsiteY19" fmla="*/ 109628 h 1157378"/>
              <a:gd name="connsiteX20" fmla="*/ 469106 w 2076450"/>
              <a:gd name="connsiteY20" fmla="*/ 112010 h 1157378"/>
              <a:gd name="connsiteX21" fmla="*/ 483393 w 2076450"/>
              <a:gd name="connsiteY21" fmla="*/ 116772 h 1157378"/>
              <a:gd name="connsiteX22" fmla="*/ 519112 w 2076450"/>
              <a:gd name="connsiteY22" fmla="*/ 121535 h 1157378"/>
              <a:gd name="connsiteX23" fmla="*/ 523875 w 2076450"/>
              <a:gd name="connsiteY23" fmla="*/ 135822 h 1157378"/>
              <a:gd name="connsiteX24" fmla="*/ 526256 w 2076450"/>
              <a:gd name="connsiteY24" fmla="*/ 142966 h 1157378"/>
              <a:gd name="connsiteX25" fmla="*/ 528637 w 2076450"/>
              <a:gd name="connsiteY25" fmla="*/ 152491 h 1157378"/>
              <a:gd name="connsiteX26" fmla="*/ 535781 w 2076450"/>
              <a:gd name="connsiteY26" fmla="*/ 154872 h 1157378"/>
              <a:gd name="connsiteX27" fmla="*/ 585787 w 2076450"/>
              <a:gd name="connsiteY27" fmla="*/ 159635 h 1157378"/>
              <a:gd name="connsiteX28" fmla="*/ 588168 w 2076450"/>
              <a:gd name="connsiteY28" fmla="*/ 166778 h 1157378"/>
              <a:gd name="connsiteX29" fmla="*/ 595312 w 2076450"/>
              <a:gd name="connsiteY29" fmla="*/ 173922 h 1157378"/>
              <a:gd name="connsiteX30" fmla="*/ 602456 w 2076450"/>
              <a:gd name="connsiteY30" fmla="*/ 176303 h 1157378"/>
              <a:gd name="connsiteX31" fmla="*/ 650081 w 2076450"/>
              <a:gd name="connsiteY31" fmla="*/ 178685 h 1157378"/>
              <a:gd name="connsiteX32" fmla="*/ 652462 w 2076450"/>
              <a:gd name="connsiteY32" fmla="*/ 185828 h 1157378"/>
              <a:gd name="connsiteX33" fmla="*/ 659606 w 2076450"/>
              <a:gd name="connsiteY33" fmla="*/ 190591 h 1157378"/>
              <a:gd name="connsiteX34" fmla="*/ 719137 w 2076450"/>
              <a:gd name="connsiteY34" fmla="*/ 192972 h 1157378"/>
              <a:gd name="connsiteX35" fmla="*/ 721519 w 2076450"/>
              <a:gd name="connsiteY35" fmla="*/ 226309 h 1157378"/>
              <a:gd name="connsiteX36" fmla="*/ 778668 w 2076450"/>
              <a:gd name="connsiteY36" fmla="*/ 226310 h 1157378"/>
              <a:gd name="connsiteX37" fmla="*/ 788193 w 2076450"/>
              <a:gd name="connsiteY37" fmla="*/ 254885 h 1157378"/>
              <a:gd name="connsiteX38" fmla="*/ 814387 w 2076450"/>
              <a:gd name="connsiteY38" fmla="*/ 250122 h 1157378"/>
              <a:gd name="connsiteX39" fmla="*/ 816768 w 2076450"/>
              <a:gd name="connsiteY39" fmla="*/ 257266 h 1157378"/>
              <a:gd name="connsiteX40" fmla="*/ 823912 w 2076450"/>
              <a:gd name="connsiteY40" fmla="*/ 259647 h 1157378"/>
              <a:gd name="connsiteX41" fmla="*/ 866775 w 2076450"/>
              <a:gd name="connsiteY41" fmla="*/ 262028 h 1157378"/>
              <a:gd name="connsiteX42" fmla="*/ 871537 w 2076450"/>
              <a:gd name="connsiteY42" fmla="*/ 283460 h 1157378"/>
              <a:gd name="connsiteX43" fmla="*/ 873918 w 2076450"/>
              <a:gd name="connsiteY43" fmla="*/ 295366 h 1157378"/>
              <a:gd name="connsiteX44" fmla="*/ 900112 w 2076450"/>
              <a:gd name="connsiteY44" fmla="*/ 297747 h 1157378"/>
              <a:gd name="connsiteX45" fmla="*/ 950118 w 2076450"/>
              <a:gd name="connsiteY45" fmla="*/ 300128 h 1157378"/>
              <a:gd name="connsiteX46" fmla="*/ 950118 w 2076450"/>
              <a:gd name="connsiteY46" fmla="*/ 328703 h 1157378"/>
              <a:gd name="connsiteX47" fmla="*/ 976313 w 2076450"/>
              <a:gd name="connsiteY47" fmla="*/ 328703 h 1157378"/>
              <a:gd name="connsiteX48" fmla="*/ 990600 w 2076450"/>
              <a:gd name="connsiteY48" fmla="*/ 352516 h 1157378"/>
              <a:gd name="connsiteX49" fmla="*/ 992981 w 2076450"/>
              <a:gd name="connsiteY49" fmla="*/ 359660 h 1157378"/>
              <a:gd name="connsiteX50" fmla="*/ 1007268 w 2076450"/>
              <a:gd name="connsiteY50" fmla="*/ 369185 h 1157378"/>
              <a:gd name="connsiteX51" fmla="*/ 1021556 w 2076450"/>
              <a:gd name="connsiteY51" fmla="*/ 378710 h 1157378"/>
              <a:gd name="connsiteX52" fmla="*/ 1035843 w 2076450"/>
              <a:gd name="connsiteY52" fmla="*/ 388235 h 1157378"/>
              <a:gd name="connsiteX53" fmla="*/ 1042987 w 2076450"/>
              <a:gd name="connsiteY53" fmla="*/ 392997 h 1157378"/>
              <a:gd name="connsiteX54" fmla="*/ 1059656 w 2076450"/>
              <a:gd name="connsiteY54" fmla="*/ 412047 h 1157378"/>
              <a:gd name="connsiteX55" fmla="*/ 1071562 w 2076450"/>
              <a:gd name="connsiteY55" fmla="*/ 433478 h 1157378"/>
              <a:gd name="connsiteX56" fmla="*/ 1085850 w 2076450"/>
              <a:gd name="connsiteY56" fmla="*/ 443003 h 1157378"/>
              <a:gd name="connsiteX57" fmla="*/ 1090612 w 2076450"/>
              <a:gd name="connsiteY57" fmla="*/ 450147 h 1157378"/>
              <a:gd name="connsiteX58" fmla="*/ 1102518 w 2076450"/>
              <a:gd name="connsiteY58" fmla="*/ 464435 h 1157378"/>
              <a:gd name="connsiteX59" fmla="*/ 1104900 w 2076450"/>
              <a:gd name="connsiteY59" fmla="*/ 481103 h 1157378"/>
              <a:gd name="connsiteX60" fmla="*/ 1135856 w 2076450"/>
              <a:gd name="connsiteY60" fmla="*/ 483485 h 1157378"/>
              <a:gd name="connsiteX61" fmla="*/ 1147762 w 2076450"/>
              <a:gd name="connsiteY61" fmla="*/ 485866 h 1157378"/>
              <a:gd name="connsiteX62" fmla="*/ 1162050 w 2076450"/>
              <a:gd name="connsiteY62" fmla="*/ 488247 h 1157378"/>
              <a:gd name="connsiteX63" fmla="*/ 1164431 w 2076450"/>
              <a:gd name="connsiteY63" fmla="*/ 495391 h 1157378"/>
              <a:gd name="connsiteX64" fmla="*/ 1216818 w 2076450"/>
              <a:gd name="connsiteY64" fmla="*/ 507297 h 1157378"/>
              <a:gd name="connsiteX65" fmla="*/ 1219199 w 2076450"/>
              <a:gd name="connsiteY65" fmla="*/ 535872 h 1157378"/>
              <a:gd name="connsiteX66" fmla="*/ 1240631 w 2076450"/>
              <a:gd name="connsiteY66" fmla="*/ 543016 h 1157378"/>
              <a:gd name="connsiteX67" fmla="*/ 1252537 w 2076450"/>
              <a:gd name="connsiteY67" fmla="*/ 545397 h 1157378"/>
              <a:gd name="connsiteX68" fmla="*/ 1257300 w 2076450"/>
              <a:gd name="connsiteY68" fmla="*/ 552541 h 1157378"/>
              <a:gd name="connsiteX69" fmla="*/ 1276350 w 2076450"/>
              <a:gd name="connsiteY69" fmla="*/ 557303 h 1157378"/>
              <a:gd name="connsiteX70" fmla="*/ 1278731 w 2076450"/>
              <a:gd name="connsiteY70" fmla="*/ 564447 h 1157378"/>
              <a:gd name="connsiteX71" fmla="*/ 1281112 w 2076450"/>
              <a:gd name="connsiteY71" fmla="*/ 595403 h 1157378"/>
              <a:gd name="connsiteX72" fmla="*/ 1307306 w 2076450"/>
              <a:gd name="connsiteY72" fmla="*/ 597785 h 1157378"/>
              <a:gd name="connsiteX73" fmla="*/ 1338262 w 2076450"/>
              <a:gd name="connsiteY73" fmla="*/ 602547 h 1157378"/>
              <a:gd name="connsiteX74" fmla="*/ 1343025 w 2076450"/>
              <a:gd name="connsiteY74" fmla="*/ 621597 h 1157378"/>
              <a:gd name="connsiteX75" fmla="*/ 1345406 w 2076450"/>
              <a:gd name="connsiteY75" fmla="*/ 628741 h 1157378"/>
              <a:gd name="connsiteX76" fmla="*/ 1373981 w 2076450"/>
              <a:gd name="connsiteY76" fmla="*/ 631122 h 1157378"/>
              <a:gd name="connsiteX77" fmla="*/ 1381125 w 2076450"/>
              <a:gd name="connsiteY77" fmla="*/ 650172 h 1157378"/>
              <a:gd name="connsiteX78" fmla="*/ 1383506 w 2076450"/>
              <a:gd name="connsiteY78" fmla="*/ 676366 h 1157378"/>
              <a:gd name="connsiteX79" fmla="*/ 1400175 w 2076450"/>
              <a:gd name="connsiteY79" fmla="*/ 678747 h 1157378"/>
              <a:gd name="connsiteX80" fmla="*/ 1402556 w 2076450"/>
              <a:gd name="connsiteY80" fmla="*/ 685891 h 1157378"/>
              <a:gd name="connsiteX81" fmla="*/ 1409700 w 2076450"/>
              <a:gd name="connsiteY81" fmla="*/ 688272 h 1157378"/>
              <a:gd name="connsiteX82" fmla="*/ 1428750 w 2076450"/>
              <a:gd name="connsiteY82" fmla="*/ 690653 h 1157378"/>
              <a:gd name="connsiteX83" fmla="*/ 1435893 w 2076450"/>
              <a:gd name="connsiteY83" fmla="*/ 693035 h 1157378"/>
              <a:gd name="connsiteX84" fmla="*/ 1440656 w 2076450"/>
              <a:gd name="connsiteY84" fmla="*/ 721610 h 1157378"/>
              <a:gd name="connsiteX85" fmla="*/ 1459706 w 2076450"/>
              <a:gd name="connsiteY85" fmla="*/ 723991 h 1157378"/>
              <a:gd name="connsiteX86" fmla="*/ 1462087 w 2076450"/>
              <a:gd name="connsiteY86" fmla="*/ 759710 h 1157378"/>
              <a:gd name="connsiteX87" fmla="*/ 1469231 w 2076450"/>
              <a:gd name="connsiteY87" fmla="*/ 762091 h 1157378"/>
              <a:gd name="connsiteX88" fmla="*/ 1471612 w 2076450"/>
              <a:gd name="connsiteY88" fmla="*/ 776378 h 1157378"/>
              <a:gd name="connsiteX89" fmla="*/ 1495425 w 2076450"/>
              <a:gd name="connsiteY89" fmla="*/ 781141 h 1157378"/>
              <a:gd name="connsiteX90" fmla="*/ 1497806 w 2076450"/>
              <a:gd name="connsiteY90" fmla="*/ 795428 h 1157378"/>
              <a:gd name="connsiteX91" fmla="*/ 1504950 w 2076450"/>
              <a:gd name="connsiteY91" fmla="*/ 797810 h 1157378"/>
              <a:gd name="connsiteX92" fmla="*/ 1524000 w 2076450"/>
              <a:gd name="connsiteY92" fmla="*/ 800191 h 1157378"/>
              <a:gd name="connsiteX93" fmla="*/ 1535906 w 2076450"/>
              <a:gd name="connsiteY93" fmla="*/ 802572 h 1157378"/>
              <a:gd name="connsiteX94" fmla="*/ 1538287 w 2076450"/>
              <a:gd name="connsiteY94" fmla="*/ 809716 h 1157378"/>
              <a:gd name="connsiteX95" fmla="*/ 1614487 w 2076450"/>
              <a:gd name="connsiteY95" fmla="*/ 816860 h 1157378"/>
              <a:gd name="connsiteX96" fmla="*/ 1621631 w 2076450"/>
              <a:gd name="connsiteY96" fmla="*/ 850197 h 1157378"/>
              <a:gd name="connsiteX97" fmla="*/ 1652587 w 2076450"/>
              <a:gd name="connsiteY97" fmla="*/ 866866 h 1157378"/>
              <a:gd name="connsiteX98" fmla="*/ 1659731 w 2076450"/>
              <a:gd name="connsiteY98" fmla="*/ 893060 h 1157378"/>
              <a:gd name="connsiteX99" fmla="*/ 1681162 w 2076450"/>
              <a:gd name="connsiteY99" fmla="*/ 900203 h 1157378"/>
              <a:gd name="connsiteX100" fmla="*/ 1688306 w 2076450"/>
              <a:gd name="connsiteY100" fmla="*/ 928778 h 1157378"/>
              <a:gd name="connsiteX101" fmla="*/ 1709737 w 2076450"/>
              <a:gd name="connsiteY101" fmla="*/ 938303 h 1157378"/>
              <a:gd name="connsiteX102" fmla="*/ 1726406 w 2076450"/>
              <a:gd name="connsiteY102" fmla="*/ 945447 h 1157378"/>
              <a:gd name="connsiteX103" fmla="*/ 1747838 w 2076450"/>
              <a:gd name="connsiteY103" fmla="*/ 952591 h 1157378"/>
              <a:gd name="connsiteX104" fmla="*/ 1754981 w 2076450"/>
              <a:gd name="connsiteY104" fmla="*/ 976403 h 1157378"/>
              <a:gd name="connsiteX105" fmla="*/ 1778793 w 2076450"/>
              <a:gd name="connsiteY105" fmla="*/ 990691 h 1157378"/>
              <a:gd name="connsiteX106" fmla="*/ 1795462 w 2076450"/>
              <a:gd name="connsiteY106" fmla="*/ 993072 h 1157378"/>
              <a:gd name="connsiteX107" fmla="*/ 1819275 w 2076450"/>
              <a:gd name="connsiteY107" fmla="*/ 995453 h 1157378"/>
              <a:gd name="connsiteX108" fmla="*/ 1821656 w 2076450"/>
              <a:gd name="connsiteY108" fmla="*/ 1014503 h 1157378"/>
              <a:gd name="connsiteX109" fmla="*/ 1864518 w 2076450"/>
              <a:gd name="connsiteY109" fmla="*/ 1016885 h 1157378"/>
              <a:gd name="connsiteX110" fmla="*/ 1888331 w 2076450"/>
              <a:gd name="connsiteY110" fmla="*/ 1028791 h 1157378"/>
              <a:gd name="connsiteX111" fmla="*/ 1902618 w 2076450"/>
              <a:gd name="connsiteY111" fmla="*/ 1038316 h 1157378"/>
              <a:gd name="connsiteX112" fmla="*/ 1924050 w 2076450"/>
              <a:gd name="connsiteY112" fmla="*/ 1045460 h 1157378"/>
              <a:gd name="connsiteX113" fmla="*/ 1931193 w 2076450"/>
              <a:gd name="connsiteY113" fmla="*/ 1047841 h 1157378"/>
              <a:gd name="connsiteX114" fmla="*/ 1938337 w 2076450"/>
              <a:gd name="connsiteY114" fmla="*/ 1052603 h 1157378"/>
              <a:gd name="connsiteX115" fmla="*/ 1950243 w 2076450"/>
              <a:gd name="connsiteY115" fmla="*/ 1062128 h 1157378"/>
              <a:gd name="connsiteX116" fmla="*/ 1955006 w 2076450"/>
              <a:gd name="connsiteY116" fmla="*/ 1069272 h 1157378"/>
              <a:gd name="connsiteX117" fmla="*/ 1962150 w 2076450"/>
              <a:gd name="connsiteY117" fmla="*/ 1074035 h 1157378"/>
              <a:gd name="connsiteX118" fmla="*/ 1974056 w 2076450"/>
              <a:gd name="connsiteY118" fmla="*/ 1085941 h 1157378"/>
              <a:gd name="connsiteX119" fmla="*/ 1978818 w 2076450"/>
              <a:gd name="connsiteY119" fmla="*/ 1093085 h 1157378"/>
              <a:gd name="connsiteX120" fmla="*/ 1993106 w 2076450"/>
              <a:gd name="connsiteY120" fmla="*/ 1097847 h 1157378"/>
              <a:gd name="connsiteX121" fmla="*/ 2000250 w 2076450"/>
              <a:gd name="connsiteY121" fmla="*/ 1100228 h 1157378"/>
              <a:gd name="connsiteX122" fmla="*/ 2007393 w 2076450"/>
              <a:gd name="connsiteY122" fmla="*/ 1104991 h 1157378"/>
              <a:gd name="connsiteX123" fmla="*/ 2043111 w 2076450"/>
              <a:gd name="connsiteY123" fmla="*/ 1112134 h 1157378"/>
              <a:gd name="connsiteX124" fmla="*/ 2050256 w 2076450"/>
              <a:gd name="connsiteY124" fmla="*/ 1138328 h 1157378"/>
              <a:gd name="connsiteX125" fmla="*/ 2052637 w 2076450"/>
              <a:gd name="connsiteY125" fmla="*/ 1147853 h 1157378"/>
              <a:gd name="connsiteX126" fmla="*/ 2076450 w 2076450"/>
              <a:gd name="connsiteY126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23823 w 2076450"/>
              <a:gd name="connsiteY3" fmla="*/ 7235 h 1157378"/>
              <a:gd name="connsiteX4" fmla="*/ 130968 w 2076450"/>
              <a:gd name="connsiteY4" fmla="*/ 19141 h 1157378"/>
              <a:gd name="connsiteX5" fmla="*/ 197643 w 2076450"/>
              <a:gd name="connsiteY5" fmla="*/ 23903 h 1157378"/>
              <a:gd name="connsiteX6" fmla="*/ 254793 w 2076450"/>
              <a:gd name="connsiteY6" fmla="*/ 26285 h 1157378"/>
              <a:gd name="connsiteX7" fmla="*/ 259556 w 2076450"/>
              <a:gd name="connsiteY7" fmla="*/ 40572 h 1157378"/>
              <a:gd name="connsiteX8" fmla="*/ 328612 w 2076450"/>
              <a:gd name="connsiteY8" fmla="*/ 45335 h 1157378"/>
              <a:gd name="connsiteX9" fmla="*/ 350043 w 2076450"/>
              <a:gd name="connsiteY9" fmla="*/ 52478 h 1157378"/>
              <a:gd name="connsiteX10" fmla="*/ 357187 w 2076450"/>
              <a:gd name="connsiteY10" fmla="*/ 54860 h 1157378"/>
              <a:gd name="connsiteX11" fmla="*/ 364331 w 2076450"/>
              <a:gd name="connsiteY11" fmla="*/ 59622 h 1157378"/>
              <a:gd name="connsiteX12" fmla="*/ 373856 w 2076450"/>
              <a:gd name="connsiteY12" fmla="*/ 73910 h 1157378"/>
              <a:gd name="connsiteX13" fmla="*/ 388143 w 2076450"/>
              <a:gd name="connsiteY13" fmla="*/ 78672 h 1157378"/>
              <a:gd name="connsiteX14" fmla="*/ 395287 w 2076450"/>
              <a:gd name="connsiteY14" fmla="*/ 81053 h 1157378"/>
              <a:gd name="connsiteX15" fmla="*/ 419100 w 2076450"/>
              <a:gd name="connsiteY15" fmla="*/ 83435 h 1157378"/>
              <a:gd name="connsiteX16" fmla="*/ 428625 w 2076450"/>
              <a:gd name="connsiteY16" fmla="*/ 88197 h 1157378"/>
              <a:gd name="connsiteX17" fmla="*/ 442912 w 2076450"/>
              <a:gd name="connsiteY17" fmla="*/ 97722 h 1157378"/>
              <a:gd name="connsiteX18" fmla="*/ 450056 w 2076450"/>
              <a:gd name="connsiteY18" fmla="*/ 102485 h 1157378"/>
              <a:gd name="connsiteX19" fmla="*/ 454818 w 2076450"/>
              <a:gd name="connsiteY19" fmla="*/ 109628 h 1157378"/>
              <a:gd name="connsiteX20" fmla="*/ 469106 w 2076450"/>
              <a:gd name="connsiteY20" fmla="*/ 112010 h 1157378"/>
              <a:gd name="connsiteX21" fmla="*/ 483393 w 2076450"/>
              <a:gd name="connsiteY21" fmla="*/ 116772 h 1157378"/>
              <a:gd name="connsiteX22" fmla="*/ 519112 w 2076450"/>
              <a:gd name="connsiteY22" fmla="*/ 121535 h 1157378"/>
              <a:gd name="connsiteX23" fmla="*/ 523875 w 2076450"/>
              <a:gd name="connsiteY23" fmla="*/ 135822 h 1157378"/>
              <a:gd name="connsiteX24" fmla="*/ 526256 w 2076450"/>
              <a:gd name="connsiteY24" fmla="*/ 142966 h 1157378"/>
              <a:gd name="connsiteX25" fmla="*/ 528637 w 2076450"/>
              <a:gd name="connsiteY25" fmla="*/ 152491 h 1157378"/>
              <a:gd name="connsiteX26" fmla="*/ 535781 w 2076450"/>
              <a:gd name="connsiteY26" fmla="*/ 154872 h 1157378"/>
              <a:gd name="connsiteX27" fmla="*/ 585787 w 2076450"/>
              <a:gd name="connsiteY27" fmla="*/ 159635 h 1157378"/>
              <a:gd name="connsiteX28" fmla="*/ 588168 w 2076450"/>
              <a:gd name="connsiteY28" fmla="*/ 166778 h 1157378"/>
              <a:gd name="connsiteX29" fmla="*/ 595312 w 2076450"/>
              <a:gd name="connsiteY29" fmla="*/ 173922 h 1157378"/>
              <a:gd name="connsiteX30" fmla="*/ 602456 w 2076450"/>
              <a:gd name="connsiteY30" fmla="*/ 176303 h 1157378"/>
              <a:gd name="connsiteX31" fmla="*/ 650081 w 2076450"/>
              <a:gd name="connsiteY31" fmla="*/ 178685 h 1157378"/>
              <a:gd name="connsiteX32" fmla="*/ 652462 w 2076450"/>
              <a:gd name="connsiteY32" fmla="*/ 185828 h 1157378"/>
              <a:gd name="connsiteX33" fmla="*/ 659606 w 2076450"/>
              <a:gd name="connsiteY33" fmla="*/ 190591 h 1157378"/>
              <a:gd name="connsiteX34" fmla="*/ 719137 w 2076450"/>
              <a:gd name="connsiteY34" fmla="*/ 192972 h 1157378"/>
              <a:gd name="connsiteX35" fmla="*/ 721519 w 2076450"/>
              <a:gd name="connsiteY35" fmla="*/ 226309 h 1157378"/>
              <a:gd name="connsiteX36" fmla="*/ 778668 w 2076450"/>
              <a:gd name="connsiteY36" fmla="*/ 226310 h 1157378"/>
              <a:gd name="connsiteX37" fmla="*/ 788193 w 2076450"/>
              <a:gd name="connsiteY37" fmla="*/ 254885 h 1157378"/>
              <a:gd name="connsiteX38" fmla="*/ 814387 w 2076450"/>
              <a:gd name="connsiteY38" fmla="*/ 250122 h 1157378"/>
              <a:gd name="connsiteX39" fmla="*/ 816768 w 2076450"/>
              <a:gd name="connsiteY39" fmla="*/ 257266 h 1157378"/>
              <a:gd name="connsiteX40" fmla="*/ 823912 w 2076450"/>
              <a:gd name="connsiteY40" fmla="*/ 259647 h 1157378"/>
              <a:gd name="connsiteX41" fmla="*/ 866775 w 2076450"/>
              <a:gd name="connsiteY41" fmla="*/ 262028 h 1157378"/>
              <a:gd name="connsiteX42" fmla="*/ 871537 w 2076450"/>
              <a:gd name="connsiteY42" fmla="*/ 283460 h 1157378"/>
              <a:gd name="connsiteX43" fmla="*/ 873918 w 2076450"/>
              <a:gd name="connsiteY43" fmla="*/ 295366 h 1157378"/>
              <a:gd name="connsiteX44" fmla="*/ 900112 w 2076450"/>
              <a:gd name="connsiteY44" fmla="*/ 297747 h 1157378"/>
              <a:gd name="connsiteX45" fmla="*/ 950118 w 2076450"/>
              <a:gd name="connsiteY45" fmla="*/ 300128 h 1157378"/>
              <a:gd name="connsiteX46" fmla="*/ 950118 w 2076450"/>
              <a:gd name="connsiteY46" fmla="*/ 328703 h 1157378"/>
              <a:gd name="connsiteX47" fmla="*/ 976313 w 2076450"/>
              <a:gd name="connsiteY47" fmla="*/ 328703 h 1157378"/>
              <a:gd name="connsiteX48" fmla="*/ 990600 w 2076450"/>
              <a:gd name="connsiteY48" fmla="*/ 352516 h 1157378"/>
              <a:gd name="connsiteX49" fmla="*/ 992981 w 2076450"/>
              <a:gd name="connsiteY49" fmla="*/ 359660 h 1157378"/>
              <a:gd name="connsiteX50" fmla="*/ 1007268 w 2076450"/>
              <a:gd name="connsiteY50" fmla="*/ 369185 h 1157378"/>
              <a:gd name="connsiteX51" fmla="*/ 1021556 w 2076450"/>
              <a:gd name="connsiteY51" fmla="*/ 378710 h 1157378"/>
              <a:gd name="connsiteX52" fmla="*/ 1035843 w 2076450"/>
              <a:gd name="connsiteY52" fmla="*/ 388235 h 1157378"/>
              <a:gd name="connsiteX53" fmla="*/ 1042987 w 2076450"/>
              <a:gd name="connsiteY53" fmla="*/ 392997 h 1157378"/>
              <a:gd name="connsiteX54" fmla="*/ 1059656 w 2076450"/>
              <a:gd name="connsiteY54" fmla="*/ 412047 h 1157378"/>
              <a:gd name="connsiteX55" fmla="*/ 1071562 w 2076450"/>
              <a:gd name="connsiteY55" fmla="*/ 433478 h 1157378"/>
              <a:gd name="connsiteX56" fmla="*/ 1085850 w 2076450"/>
              <a:gd name="connsiteY56" fmla="*/ 443003 h 1157378"/>
              <a:gd name="connsiteX57" fmla="*/ 1090612 w 2076450"/>
              <a:gd name="connsiteY57" fmla="*/ 450147 h 1157378"/>
              <a:gd name="connsiteX58" fmla="*/ 1102518 w 2076450"/>
              <a:gd name="connsiteY58" fmla="*/ 464435 h 1157378"/>
              <a:gd name="connsiteX59" fmla="*/ 1104900 w 2076450"/>
              <a:gd name="connsiteY59" fmla="*/ 481103 h 1157378"/>
              <a:gd name="connsiteX60" fmla="*/ 1135856 w 2076450"/>
              <a:gd name="connsiteY60" fmla="*/ 483485 h 1157378"/>
              <a:gd name="connsiteX61" fmla="*/ 1147762 w 2076450"/>
              <a:gd name="connsiteY61" fmla="*/ 485866 h 1157378"/>
              <a:gd name="connsiteX62" fmla="*/ 1162050 w 2076450"/>
              <a:gd name="connsiteY62" fmla="*/ 488247 h 1157378"/>
              <a:gd name="connsiteX63" fmla="*/ 1164431 w 2076450"/>
              <a:gd name="connsiteY63" fmla="*/ 495391 h 1157378"/>
              <a:gd name="connsiteX64" fmla="*/ 1216818 w 2076450"/>
              <a:gd name="connsiteY64" fmla="*/ 507297 h 1157378"/>
              <a:gd name="connsiteX65" fmla="*/ 1219199 w 2076450"/>
              <a:gd name="connsiteY65" fmla="*/ 535872 h 1157378"/>
              <a:gd name="connsiteX66" fmla="*/ 1240631 w 2076450"/>
              <a:gd name="connsiteY66" fmla="*/ 543016 h 1157378"/>
              <a:gd name="connsiteX67" fmla="*/ 1252537 w 2076450"/>
              <a:gd name="connsiteY67" fmla="*/ 545397 h 1157378"/>
              <a:gd name="connsiteX68" fmla="*/ 1257300 w 2076450"/>
              <a:gd name="connsiteY68" fmla="*/ 552541 h 1157378"/>
              <a:gd name="connsiteX69" fmla="*/ 1276350 w 2076450"/>
              <a:gd name="connsiteY69" fmla="*/ 557303 h 1157378"/>
              <a:gd name="connsiteX70" fmla="*/ 1278731 w 2076450"/>
              <a:gd name="connsiteY70" fmla="*/ 564447 h 1157378"/>
              <a:gd name="connsiteX71" fmla="*/ 1281112 w 2076450"/>
              <a:gd name="connsiteY71" fmla="*/ 595403 h 1157378"/>
              <a:gd name="connsiteX72" fmla="*/ 1307306 w 2076450"/>
              <a:gd name="connsiteY72" fmla="*/ 597785 h 1157378"/>
              <a:gd name="connsiteX73" fmla="*/ 1338262 w 2076450"/>
              <a:gd name="connsiteY73" fmla="*/ 602547 h 1157378"/>
              <a:gd name="connsiteX74" fmla="*/ 1343025 w 2076450"/>
              <a:gd name="connsiteY74" fmla="*/ 621597 h 1157378"/>
              <a:gd name="connsiteX75" fmla="*/ 1345406 w 2076450"/>
              <a:gd name="connsiteY75" fmla="*/ 628741 h 1157378"/>
              <a:gd name="connsiteX76" fmla="*/ 1373981 w 2076450"/>
              <a:gd name="connsiteY76" fmla="*/ 631122 h 1157378"/>
              <a:gd name="connsiteX77" fmla="*/ 1381125 w 2076450"/>
              <a:gd name="connsiteY77" fmla="*/ 650172 h 1157378"/>
              <a:gd name="connsiteX78" fmla="*/ 1383506 w 2076450"/>
              <a:gd name="connsiteY78" fmla="*/ 676366 h 1157378"/>
              <a:gd name="connsiteX79" fmla="*/ 1400175 w 2076450"/>
              <a:gd name="connsiteY79" fmla="*/ 678747 h 1157378"/>
              <a:gd name="connsiteX80" fmla="*/ 1402556 w 2076450"/>
              <a:gd name="connsiteY80" fmla="*/ 685891 h 1157378"/>
              <a:gd name="connsiteX81" fmla="*/ 1409700 w 2076450"/>
              <a:gd name="connsiteY81" fmla="*/ 688272 h 1157378"/>
              <a:gd name="connsiteX82" fmla="*/ 1428750 w 2076450"/>
              <a:gd name="connsiteY82" fmla="*/ 690653 h 1157378"/>
              <a:gd name="connsiteX83" fmla="*/ 1435893 w 2076450"/>
              <a:gd name="connsiteY83" fmla="*/ 693035 h 1157378"/>
              <a:gd name="connsiteX84" fmla="*/ 1440656 w 2076450"/>
              <a:gd name="connsiteY84" fmla="*/ 721610 h 1157378"/>
              <a:gd name="connsiteX85" fmla="*/ 1459706 w 2076450"/>
              <a:gd name="connsiteY85" fmla="*/ 723991 h 1157378"/>
              <a:gd name="connsiteX86" fmla="*/ 1462087 w 2076450"/>
              <a:gd name="connsiteY86" fmla="*/ 759710 h 1157378"/>
              <a:gd name="connsiteX87" fmla="*/ 1469231 w 2076450"/>
              <a:gd name="connsiteY87" fmla="*/ 762091 h 1157378"/>
              <a:gd name="connsiteX88" fmla="*/ 1471612 w 2076450"/>
              <a:gd name="connsiteY88" fmla="*/ 776378 h 1157378"/>
              <a:gd name="connsiteX89" fmla="*/ 1495425 w 2076450"/>
              <a:gd name="connsiteY89" fmla="*/ 781141 h 1157378"/>
              <a:gd name="connsiteX90" fmla="*/ 1497806 w 2076450"/>
              <a:gd name="connsiteY90" fmla="*/ 795428 h 1157378"/>
              <a:gd name="connsiteX91" fmla="*/ 1504950 w 2076450"/>
              <a:gd name="connsiteY91" fmla="*/ 797810 h 1157378"/>
              <a:gd name="connsiteX92" fmla="*/ 1524000 w 2076450"/>
              <a:gd name="connsiteY92" fmla="*/ 800191 h 1157378"/>
              <a:gd name="connsiteX93" fmla="*/ 1535906 w 2076450"/>
              <a:gd name="connsiteY93" fmla="*/ 802572 h 1157378"/>
              <a:gd name="connsiteX94" fmla="*/ 1538287 w 2076450"/>
              <a:gd name="connsiteY94" fmla="*/ 809716 h 1157378"/>
              <a:gd name="connsiteX95" fmla="*/ 1614487 w 2076450"/>
              <a:gd name="connsiteY95" fmla="*/ 816860 h 1157378"/>
              <a:gd name="connsiteX96" fmla="*/ 1621631 w 2076450"/>
              <a:gd name="connsiteY96" fmla="*/ 850197 h 1157378"/>
              <a:gd name="connsiteX97" fmla="*/ 1652587 w 2076450"/>
              <a:gd name="connsiteY97" fmla="*/ 866866 h 1157378"/>
              <a:gd name="connsiteX98" fmla="*/ 1659731 w 2076450"/>
              <a:gd name="connsiteY98" fmla="*/ 893060 h 1157378"/>
              <a:gd name="connsiteX99" fmla="*/ 1681162 w 2076450"/>
              <a:gd name="connsiteY99" fmla="*/ 900203 h 1157378"/>
              <a:gd name="connsiteX100" fmla="*/ 1688306 w 2076450"/>
              <a:gd name="connsiteY100" fmla="*/ 928778 h 1157378"/>
              <a:gd name="connsiteX101" fmla="*/ 1709737 w 2076450"/>
              <a:gd name="connsiteY101" fmla="*/ 938303 h 1157378"/>
              <a:gd name="connsiteX102" fmla="*/ 1726406 w 2076450"/>
              <a:gd name="connsiteY102" fmla="*/ 945447 h 1157378"/>
              <a:gd name="connsiteX103" fmla="*/ 1747838 w 2076450"/>
              <a:gd name="connsiteY103" fmla="*/ 952591 h 1157378"/>
              <a:gd name="connsiteX104" fmla="*/ 1754981 w 2076450"/>
              <a:gd name="connsiteY104" fmla="*/ 976403 h 1157378"/>
              <a:gd name="connsiteX105" fmla="*/ 1778793 w 2076450"/>
              <a:gd name="connsiteY105" fmla="*/ 990691 h 1157378"/>
              <a:gd name="connsiteX106" fmla="*/ 1795462 w 2076450"/>
              <a:gd name="connsiteY106" fmla="*/ 993072 h 1157378"/>
              <a:gd name="connsiteX107" fmla="*/ 1819275 w 2076450"/>
              <a:gd name="connsiteY107" fmla="*/ 995453 h 1157378"/>
              <a:gd name="connsiteX108" fmla="*/ 1821656 w 2076450"/>
              <a:gd name="connsiteY108" fmla="*/ 1014503 h 1157378"/>
              <a:gd name="connsiteX109" fmla="*/ 1864518 w 2076450"/>
              <a:gd name="connsiteY109" fmla="*/ 1016885 h 1157378"/>
              <a:gd name="connsiteX110" fmla="*/ 1888331 w 2076450"/>
              <a:gd name="connsiteY110" fmla="*/ 1028791 h 1157378"/>
              <a:gd name="connsiteX111" fmla="*/ 1902618 w 2076450"/>
              <a:gd name="connsiteY111" fmla="*/ 1038316 h 1157378"/>
              <a:gd name="connsiteX112" fmla="*/ 1924050 w 2076450"/>
              <a:gd name="connsiteY112" fmla="*/ 1045460 h 1157378"/>
              <a:gd name="connsiteX113" fmla="*/ 1931193 w 2076450"/>
              <a:gd name="connsiteY113" fmla="*/ 1047841 h 1157378"/>
              <a:gd name="connsiteX114" fmla="*/ 1938337 w 2076450"/>
              <a:gd name="connsiteY114" fmla="*/ 1052603 h 1157378"/>
              <a:gd name="connsiteX115" fmla="*/ 1950243 w 2076450"/>
              <a:gd name="connsiteY115" fmla="*/ 1062128 h 1157378"/>
              <a:gd name="connsiteX116" fmla="*/ 1955006 w 2076450"/>
              <a:gd name="connsiteY116" fmla="*/ 1069272 h 1157378"/>
              <a:gd name="connsiteX117" fmla="*/ 1962150 w 2076450"/>
              <a:gd name="connsiteY117" fmla="*/ 1074035 h 1157378"/>
              <a:gd name="connsiteX118" fmla="*/ 1974056 w 2076450"/>
              <a:gd name="connsiteY118" fmla="*/ 1085941 h 1157378"/>
              <a:gd name="connsiteX119" fmla="*/ 1978818 w 2076450"/>
              <a:gd name="connsiteY119" fmla="*/ 1093085 h 1157378"/>
              <a:gd name="connsiteX120" fmla="*/ 1993106 w 2076450"/>
              <a:gd name="connsiteY120" fmla="*/ 1097847 h 1157378"/>
              <a:gd name="connsiteX121" fmla="*/ 2000250 w 2076450"/>
              <a:gd name="connsiteY121" fmla="*/ 1100228 h 1157378"/>
              <a:gd name="connsiteX122" fmla="*/ 2007393 w 2076450"/>
              <a:gd name="connsiteY122" fmla="*/ 1104991 h 1157378"/>
              <a:gd name="connsiteX123" fmla="*/ 2043111 w 2076450"/>
              <a:gd name="connsiteY123" fmla="*/ 1112134 h 1157378"/>
              <a:gd name="connsiteX124" fmla="*/ 2050256 w 2076450"/>
              <a:gd name="connsiteY124" fmla="*/ 1138328 h 1157378"/>
              <a:gd name="connsiteX125" fmla="*/ 2052637 w 2076450"/>
              <a:gd name="connsiteY125" fmla="*/ 1147853 h 1157378"/>
              <a:gd name="connsiteX126" fmla="*/ 2076450 w 2076450"/>
              <a:gd name="connsiteY126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23823 w 2076450"/>
              <a:gd name="connsiteY3" fmla="*/ 7235 h 1157378"/>
              <a:gd name="connsiteX4" fmla="*/ 130968 w 2076450"/>
              <a:gd name="connsiteY4" fmla="*/ 19141 h 1157378"/>
              <a:gd name="connsiteX5" fmla="*/ 197643 w 2076450"/>
              <a:gd name="connsiteY5" fmla="*/ 23903 h 1157378"/>
              <a:gd name="connsiteX6" fmla="*/ 254793 w 2076450"/>
              <a:gd name="connsiteY6" fmla="*/ 26285 h 1157378"/>
              <a:gd name="connsiteX7" fmla="*/ 259556 w 2076450"/>
              <a:gd name="connsiteY7" fmla="*/ 40572 h 1157378"/>
              <a:gd name="connsiteX8" fmla="*/ 328612 w 2076450"/>
              <a:gd name="connsiteY8" fmla="*/ 45335 h 1157378"/>
              <a:gd name="connsiteX9" fmla="*/ 350043 w 2076450"/>
              <a:gd name="connsiteY9" fmla="*/ 52478 h 1157378"/>
              <a:gd name="connsiteX10" fmla="*/ 357187 w 2076450"/>
              <a:gd name="connsiteY10" fmla="*/ 54860 h 1157378"/>
              <a:gd name="connsiteX11" fmla="*/ 364331 w 2076450"/>
              <a:gd name="connsiteY11" fmla="*/ 59622 h 1157378"/>
              <a:gd name="connsiteX12" fmla="*/ 373856 w 2076450"/>
              <a:gd name="connsiteY12" fmla="*/ 73910 h 1157378"/>
              <a:gd name="connsiteX13" fmla="*/ 388143 w 2076450"/>
              <a:gd name="connsiteY13" fmla="*/ 78672 h 1157378"/>
              <a:gd name="connsiteX14" fmla="*/ 395287 w 2076450"/>
              <a:gd name="connsiteY14" fmla="*/ 81053 h 1157378"/>
              <a:gd name="connsiteX15" fmla="*/ 419100 w 2076450"/>
              <a:gd name="connsiteY15" fmla="*/ 83435 h 1157378"/>
              <a:gd name="connsiteX16" fmla="*/ 428625 w 2076450"/>
              <a:gd name="connsiteY16" fmla="*/ 88197 h 1157378"/>
              <a:gd name="connsiteX17" fmla="*/ 442912 w 2076450"/>
              <a:gd name="connsiteY17" fmla="*/ 97722 h 1157378"/>
              <a:gd name="connsiteX18" fmla="*/ 450056 w 2076450"/>
              <a:gd name="connsiteY18" fmla="*/ 102485 h 1157378"/>
              <a:gd name="connsiteX19" fmla="*/ 454818 w 2076450"/>
              <a:gd name="connsiteY19" fmla="*/ 109628 h 1157378"/>
              <a:gd name="connsiteX20" fmla="*/ 469106 w 2076450"/>
              <a:gd name="connsiteY20" fmla="*/ 112010 h 1157378"/>
              <a:gd name="connsiteX21" fmla="*/ 483393 w 2076450"/>
              <a:gd name="connsiteY21" fmla="*/ 116772 h 1157378"/>
              <a:gd name="connsiteX22" fmla="*/ 519112 w 2076450"/>
              <a:gd name="connsiteY22" fmla="*/ 121535 h 1157378"/>
              <a:gd name="connsiteX23" fmla="*/ 523875 w 2076450"/>
              <a:gd name="connsiteY23" fmla="*/ 135822 h 1157378"/>
              <a:gd name="connsiteX24" fmla="*/ 526256 w 2076450"/>
              <a:gd name="connsiteY24" fmla="*/ 142966 h 1157378"/>
              <a:gd name="connsiteX25" fmla="*/ 528637 w 2076450"/>
              <a:gd name="connsiteY25" fmla="*/ 152491 h 1157378"/>
              <a:gd name="connsiteX26" fmla="*/ 535781 w 2076450"/>
              <a:gd name="connsiteY26" fmla="*/ 154872 h 1157378"/>
              <a:gd name="connsiteX27" fmla="*/ 585787 w 2076450"/>
              <a:gd name="connsiteY27" fmla="*/ 159635 h 1157378"/>
              <a:gd name="connsiteX28" fmla="*/ 588168 w 2076450"/>
              <a:gd name="connsiteY28" fmla="*/ 166778 h 1157378"/>
              <a:gd name="connsiteX29" fmla="*/ 595312 w 2076450"/>
              <a:gd name="connsiteY29" fmla="*/ 173922 h 1157378"/>
              <a:gd name="connsiteX30" fmla="*/ 602456 w 2076450"/>
              <a:gd name="connsiteY30" fmla="*/ 176303 h 1157378"/>
              <a:gd name="connsiteX31" fmla="*/ 650081 w 2076450"/>
              <a:gd name="connsiteY31" fmla="*/ 178685 h 1157378"/>
              <a:gd name="connsiteX32" fmla="*/ 652462 w 2076450"/>
              <a:gd name="connsiteY32" fmla="*/ 185828 h 1157378"/>
              <a:gd name="connsiteX33" fmla="*/ 659606 w 2076450"/>
              <a:gd name="connsiteY33" fmla="*/ 190591 h 1157378"/>
              <a:gd name="connsiteX34" fmla="*/ 719137 w 2076450"/>
              <a:gd name="connsiteY34" fmla="*/ 192972 h 1157378"/>
              <a:gd name="connsiteX35" fmla="*/ 721519 w 2076450"/>
              <a:gd name="connsiteY35" fmla="*/ 226309 h 1157378"/>
              <a:gd name="connsiteX36" fmla="*/ 778668 w 2076450"/>
              <a:gd name="connsiteY36" fmla="*/ 226310 h 1157378"/>
              <a:gd name="connsiteX37" fmla="*/ 788193 w 2076450"/>
              <a:gd name="connsiteY37" fmla="*/ 254885 h 1157378"/>
              <a:gd name="connsiteX38" fmla="*/ 814387 w 2076450"/>
              <a:gd name="connsiteY38" fmla="*/ 250122 h 1157378"/>
              <a:gd name="connsiteX39" fmla="*/ 816768 w 2076450"/>
              <a:gd name="connsiteY39" fmla="*/ 257266 h 1157378"/>
              <a:gd name="connsiteX40" fmla="*/ 823912 w 2076450"/>
              <a:gd name="connsiteY40" fmla="*/ 259647 h 1157378"/>
              <a:gd name="connsiteX41" fmla="*/ 866775 w 2076450"/>
              <a:gd name="connsiteY41" fmla="*/ 262028 h 1157378"/>
              <a:gd name="connsiteX42" fmla="*/ 871537 w 2076450"/>
              <a:gd name="connsiteY42" fmla="*/ 283460 h 1157378"/>
              <a:gd name="connsiteX43" fmla="*/ 873918 w 2076450"/>
              <a:gd name="connsiteY43" fmla="*/ 295366 h 1157378"/>
              <a:gd name="connsiteX44" fmla="*/ 900112 w 2076450"/>
              <a:gd name="connsiteY44" fmla="*/ 297747 h 1157378"/>
              <a:gd name="connsiteX45" fmla="*/ 950118 w 2076450"/>
              <a:gd name="connsiteY45" fmla="*/ 300128 h 1157378"/>
              <a:gd name="connsiteX46" fmla="*/ 950118 w 2076450"/>
              <a:gd name="connsiteY46" fmla="*/ 328703 h 1157378"/>
              <a:gd name="connsiteX47" fmla="*/ 976313 w 2076450"/>
              <a:gd name="connsiteY47" fmla="*/ 328703 h 1157378"/>
              <a:gd name="connsiteX48" fmla="*/ 990600 w 2076450"/>
              <a:gd name="connsiteY48" fmla="*/ 352516 h 1157378"/>
              <a:gd name="connsiteX49" fmla="*/ 992981 w 2076450"/>
              <a:gd name="connsiteY49" fmla="*/ 359660 h 1157378"/>
              <a:gd name="connsiteX50" fmla="*/ 1007268 w 2076450"/>
              <a:gd name="connsiteY50" fmla="*/ 369185 h 1157378"/>
              <a:gd name="connsiteX51" fmla="*/ 1021556 w 2076450"/>
              <a:gd name="connsiteY51" fmla="*/ 378710 h 1157378"/>
              <a:gd name="connsiteX52" fmla="*/ 1035843 w 2076450"/>
              <a:gd name="connsiteY52" fmla="*/ 388235 h 1157378"/>
              <a:gd name="connsiteX53" fmla="*/ 1042987 w 2076450"/>
              <a:gd name="connsiteY53" fmla="*/ 392997 h 1157378"/>
              <a:gd name="connsiteX54" fmla="*/ 1059656 w 2076450"/>
              <a:gd name="connsiteY54" fmla="*/ 412047 h 1157378"/>
              <a:gd name="connsiteX55" fmla="*/ 1071562 w 2076450"/>
              <a:gd name="connsiteY55" fmla="*/ 433478 h 1157378"/>
              <a:gd name="connsiteX56" fmla="*/ 1085850 w 2076450"/>
              <a:gd name="connsiteY56" fmla="*/ 443003 h 1157378"/>
              <a:gd name="connsiteX57" fmla="*/ 1090612 w 2076450"/>
              <a:gd name="connsiteY57" fmla="*/ 450147 h 1157378"/>
              <a:gd name="connsiteX58" fmla="*/ 1102518 w 2076450"/>
              <a:gd name="connsiteY58" fmla="*/ 464435 h 1157378"/>
              <a:gd name="connsiteX59" fmla="*/ 1104900 w 2076450"/>
              <a:gd name="connsiteY59" fmla="*/ 481103 h 1157378"/>
              <a:gd name="connsiteX60" fmla="*/ 1135856 w 2076450"/>
              <a:gd name="connsiteY60" fmla="*/ 483485 h 1157378"/>
              <a:gd name="connsiteX61" fmla="*/ 1147762 w 2076450"/>
              <a:gd name="connsiteY61" fmla="*/ 485866 h 1157378"/>
              <a:gd name="connsiteX62" fmla="*/ 1162050 w 2076450"/>
              <a:gd name="connsiteY62" fmla="*/ 488247 h 1157378"/>
              <a:gd name="connsiteX63" fmla="*/ 1164431 w 2076450"/>
              <a:gd name="connsiteY63" fmla="*/ 495391 h 1157378"/>
              <a:gd name="connsiteX64" fmla="*/ 1216818 w 2076450"/>
              <a:gd name="connsiteY64" fmla="*/ 507297 h 1157378"/>
              <a:gd name="connsiteX65" fmla="*/ 1219199 w 2076450"/>
              <a:gd name="connsiteY65" fmla="*/ 535872 h 1157378"/>
              <a:gd name="connsiteX66" fmla="*/ 1240631 w 2076450"/>
              <a:gd name="connsiteY66" fmla="*/ 543016 h 1157378"/>
              <a:gd name="connsiteX67" fmla="*/ 1252537 w 2076450"/>
              <a:gd name="connsiteY67" fmla="*/ 545397 h 1157378"/>
              <a:gd name="connsiteX68" fmla="*/ 1257300 w 2076450"/>
              <a:gd name="connsiteY68" fmla="*/ 552541 h 1157378"/>
              <a:gd name="connsiteX69" fmla="*/ 1276350 w 2076450"/>
              <a:gd name="connsiteY69" fmla="*/ 557303 h 1157378"/>
              <a:gd name="connsiteX70" fmla="*/ 1278731 w 2076450"/>
              <a:gd name="connsiteY70" fmla="*/ 564447 h 1157378"/>
              <a:gd name="connsiteX71" fmla="*/ 1281112 w 2076450"/>
              <a:gd name="connsiteY71" fmla="*/ 595403 h 1157378"/>
              <a:gd name="connsiteX72" fmla="*/ 1307306 w 2076450"/>
              <a:gd name="connsiteY72" fmla="*/ 597785 h 1157378"/>
              <a:gd name="connsiteX73" fmla="*/ 1338262 w 2076450"/>
              <a:gd name="connsiteY73" fmla="*/ 602547 h 1157378"/>
              <a:gd name="connsiteX74" fmla="*/ 1343025 w 2076450"/>
              <a:gd name="connsiteY74" fmla="*/ 621597 h 1157378"/>
              <a:gd name="connsiteX75" fmla="*/ 1345406 w 2076450"/>
              <a:gd name="connsiteY75" fmla="*/ 628741 h 1157378"/>
              <a:gd name="connsiteX76" fmla="*/ 1373981 w 2076450"/>
              <a:gd name="connsiteY76" fmla="*/ 631122 h 1157378"/>
              <a:gd name="connsiteX77" fmla="*/ 1381125 w 2076450"/>
              <a:gd name="connsiteY77" fmla="*/ 650172 h 1157378"/>
              <a:gd name="connsiteX78" fmla="*/ 1383506 w 2076450"/>
              <a:gd name="connsiteY78" fmla="*/ 676366 h 1157378"/>
              <a:gd name="connsiteX79" fmla="*/ 1400175 w 2076450"/>
              <a:gd name="connsiteY79" fmla="*/ 678747 h 1157378"/>
              <a:gd name="connsiteX80" fmla="*/ 1402556 w 2076450"/>
              <a:gd name="connsiteY80" fmla="*/ 685891 h 1157378"/>
              <a:gd name="connsiteX81" fmla="*/ 1409700 w 2076450"/>
              <a:gd name="connsiteY81" fmla="*/ 688272 h 1157378"/>
              <a:gd name="connsiteX82" fmla="*/ 1428750 w 2076450"/>
              <a:gd name="connsiteY82" fmla="*/ 690653 h 1157378"/>
              <a:gd name="connsiteX83" fmla="*/ 1435893 w 2076450"/>
              <a:gd name="connsiteY83" fmla="*/ 693035 h 1157378"/>
              <a:gd name="connsiteX84" fmla="*/ 1440656 w 2076450"/>
              <a:gd name="connsiteY84" fmla="*/ 721610 h 1157378"/>
              <a:gd name="connsiteX85" fmla="*/ 1459706 w 2076450"/>
              <a:gd name="connsiteY85" fmla="*/ 723991 h 1157378"/>
              <a:gd name="connsiteX86" fmla="*/ 1462087 w 2076450"/>
              <a:gd name="connsiteY86" fmla="*/ 759710 h 1157378"/>
              <a:gd name="connsiteX87" fmla="*/ 1469231 w 2076450"/>
              <a:gd name="connsiteY87" fmla="*/ 762091 h 1157378"/>
              <a:gd name="connsiteX88" fmla="*/ 1471612 w 2076450"/>
              <a:gd name="connsiteY88" fmla="*/ 776378 h 1157378"/>
              <a:gd name="connsiteX89" fmla="*/ 1495425 w 2076450"/>
              <a:gd name="connsiteY89" fmla="*/ 781141 h 1157378"/>
              <a:gd name="connsiteX90" fmla="*/ 1497806 w 2076450"/>
              <a:gd name="connsiteY90" fmla="*/ 795428 h 1157378"/>
              <a:gd name="connsiteX91" fmla="*/ 1504950 w 2076450"/>
              <a:gd name="connsiteY91" fmla="*/ 797810 h 1157378"/>
              <a:gd name="connsiteX92" fmla="*/ 1524000 w 2076450"/>
              <a:gd name="connsiteY92" fmla="*/ 800191 h 1157378"/>
              <a:gd name="connsiteX93" fmla="*/ 1535906 w 2076450"/>
              <a:gd name="connsiteY93" fmla="*/ 802572 h 1157378"/>
              <a:gd name="connsiteX94" fmla="*/ 1538287 w 2076450"/>
              <a:gd name="connsiteY94" fmla="*/ 809716 h 1157378"/>
              <a:gd name="connsiteX95" fmla="*/ 1614487 w 2076450"/>
              <a:gd name="connsiteY95" fmla="*/ 816860 h 1157378"/>
              <a:gd name="connsiteX96" fmla="*/ 1621631 w 2076450"/>
              <a:gd name="connsiteY96" fmla="*/ 850197 h 1157378"/>
              <a:gd name="connsiteX97" fmla="*/ 1652587 w 2076450"/>
              <a:gd name="connsiteY97" fmla="*/ 866866 h 1157378"/>
              <a:gd name="connsiteX98" fmla="*/ 1659731 w 2076450"/>
              <a:gd name="connsiteY98" fmla="*/ 893060 h 1157378"/>
              <a:gd name="connsiteX99" fmla="*/ 1681162 w 2076450"/>
              <a:gd name="connsiteY99" fmla="*/ 900203 h 1157378"/>
              <a:gd name="connsiteX100" fmla="*/ 1688306 w 2076450"/>
              <a:gd name="connsiteY100" fmla="*/ 928778 h 1157378"/>
              <a:gd name="connsiteX101" fmla="*/ 1709737 w 2076450"/>
              <a:gd name="connsiteY101" fmla="*/ 938303 h 1157378"/>
              <a:gd name="connsiteX102" fmla="*/ 1726406 w 2076450"/>
              <a:gd name="connsiteY102" fmla="*/ 945447 h 1157378"/>
              <a:gd name="connsiteX103" fmla="*/ 1747838 w 2076450"/>
              <a:gd name="connsiteY103" fmla="*/ 952591 h 1157378"/>
              <a:gd name="connsiteX104" fmla="*/ 1754981 w 2076450"/>
              <a:gd name="connsiteY104" fmla="*/ 976403 h 1157378"/>
              <a:gd name="connsiteX105" fmla="*/ 1778793 w 2076450"/>
              <a:gd name="connsiteY105" fmla="*/ 990691 h 1157378"/>
              <a:gd name="connsiteX106" fmla="*/ 1795462 w 2076450"/>
              <a:gd name="connsiteY106" fmla="*/ 993072 h 1157378"/>
              <a:gd name="connsiteX107" fmla="*/ 1819275 w 2076450"/>
              <a:gd name="connsiteY107" fmla="*/ 995453 h 1157378"/>
              <a:gd name="connsiteX108" fmla="*/ 1821656 w 2076450"/>
              <a:gd name="connsiteY108" fmla="*/ 1014503 h 1157378"/>
              <a:gd name="connsiteX109" fmla="*/ 1864518 w 2076450"/>
              <a:gd name="connsiteY109" fmla="*/ 1016885 h 1157378"/>
              <a:gd name="connsiteX110" fmla="*/ 1888331 w 2076450"/>
              <a:gd name="connsiteY110" fmla="*/ 1028791 h 1157378"/>
              <a:gd name="connsiteX111" fmla="*/ 1902618 w 2076450"/>
              <a:gd name="connsiteY111" fmla="*/ 1038316 h 1157378"/>
              <a:gd name="connsiteX112" fmla="*/ 1924050 w 2076450"/>
              <a:gd name="connsiteY112" fmla="*/ 1045460 h 1157378"/>
              <a:gd name="connsiteX113" fmla="*/ 1931193 w 2076450"/>
              <a:gd name="connsiteY113" fmla="*/ 1047841 h 1157378"/>
              <a:gd name="connsiteX114" fmla="*/ 1938337 w 2076450"/>
              <a:gd name="connsiteY114" fmla="*/ 1052603 h 1157378"/>
              <a:gd name="connsiteX115" fmla="*/ 1950243 w 2076450"/>
              <a:gd name="connsiteY115" fmla="*/ 1062128 h 1157378"/>
              <a:gd name="connsiteX116" fmla="*/ 1955006 w 2076450"/>
              <a:gd name="connsiteY116" fmla="*/ 1069272 h 1157378"/>
              <a:gd name="connsiteX117" fmla="*/ 1962150 w 2076450"/>
              <a:gd name="connsiteY117" fmla="*/ 1074035 h 1157378"/>
              <a:gd name="connsiteX118" fmla="*/ 1974056 w 2076450"/>
              <a:gd name="connsiteY118" fmla="*/ 1085941 h 1157378"/>
              <a:gd name="connsiteX119" fmla="*/ 1978818 w 2076450"/>
              <a:gd name="connsiteY119" fmla="*/ 1093085 h 1157378"/>
              <a:gd name="connsiteX120" fmla="*/ 1993106 w 2076450"/>
              <a:gd name="connsiteY120" fmla="*/ 1097847 h 1157378"/>
              <a:gd name="connsiteX121" fmla="*/ 2000250 w 2076450"/>
              <a:gd name="connsiteY121" fmla="*/ 1100228 h 1157378"/>
              <a:gd name="connsiteX122" fmla="*/ 2007393 w 2076450"/>
              <a:gd name="connsiteY122" fmla="*/ 1104991 h 1157378"/>
              <a:gd name="connsiteX123" fmla="*/ 2043111 w 2076450"/>
              <a:gd name="connsiteY123" fmla="*/ 1112134 h 1157378"/>
              <a:gd name="connsiteX124" fmla="*/ 2050256 w 2076450"/>
              <a:gd name="connsiteY124" fmla="*/ 1138328 h 1157378"/>
              <a:gd name="connsiteX125" fmla="*/ 2052637 w 2076450"/>
              <a:gd name="connsiteY125" fmla="*/ 1147853 h 1157378"/>
              <a:gd name="connsiteX126" fmla="*/ 2076450 w 2076450"/>
              <a:gd name="connsiteY126" fmla="*/ 1157378 h 1157378"/>
              <a:gd name="connsiteX0" fmla="*/ 0 w 2076450"/>
              <a:gd name="connsiteY0" fmla="*/ 0 h 1154906"/>
              <a:gd name="connsiteX1" fmla="*/ 26193 w 2076450"/>
              <a:gd name="connsiteY1" fmla="*/ 4762 h 1154906"/>
              <a:gd name="connsiteX2" fmla="*/ 123823 w 2076450"/>
              <a:gd name="connsiteY2" fmla="*/ 4763 h 1154906"/>
              <a:gd name="connsiteX3" fmla="*/ 130968 w 2076450"/>
              <a:gd name="connsiteY3" fmla="*/ 16669 h 1154906"/>
              <a:gd name="connsiteX4" fmla="*/ 197643 w 2076450"/>
              <a:gd name="connsiteY4" fmla="*/ 21431 h 1154906"/>
              <a:gd name="connsiteX5" fmla="*/ 254793 w 2076450"/>
              <a:gd name="connsiteY5" fmla="*/ 23813 h 1154906"/>
              <a:gd name="connsiteX6" fmla="*/ 259556 w 2076450"/>
              <a:gd name="connsiteY6" fmla="*/ 38100 h 1154906"/>
              <a:gd name="connsiteX7" fmla="*/ 328612 w 2076450"/>
              <a:gd name="connsiteY7" fmla="*/ 42863 h 1154906"/>
              <a:gd name="connsiteX8" fmla="*/ 350043 w 2076450"/>
              <a:gd name="connsiteY8" fmla="*/ 50006 h 1154906"/>
              <a:gd name="connsiteX9" fmla="*/ 357187 w 2076450"/>
              <a:gd name="connsiteY9" fmla="*/ 52388 h 1154906"/>
              <a:gd name="connsiteX10" fmla="*/ 364331 w 2076450"/>
              <a:gd name="connsiteY10" fmla="*/ 57150 h 1154906"/>
              <a:gd name="connsiteX11" fmla="*/ 373856 w 2076450"/>
              <a:gd name="connsiteY11" fmla="*/ 71438 h 1154906"/>
              <a:gd name="connsiteX12" fmla="*/ 388143 w 2076450"/>
              <a:gd name="connsiteY12" fmla="*/ 76200 h 1154906"/>
              <a:gd name="connsiteX13" fmla="*/ 395287 w 2076450"/>
              <a:gd name="connsiteY13" fmla="*/ 78581 h 1154906"/>
              <a:gd name="connsiteX14" fmla="*/ 419100 w 2076450"/>
              <a:gd name="connsiteY14" fmla="*/ 80963 h 1154906"/>
              <a:gd name="connsiteX15" fmla="*/ 428625 w 2076450"/>
              <a:gd name="connsiteY15" fmla="*/ 85725 h 1154906"/>
              <a:gd name="connsiteX16" fmla="*/ 442912 w 2076450"/>
              <a:gd name="connsiteY16" fmla="*/ 95250 h 1154906"/>
              <a:gd name="connsiteX17" fmla="*/ 450056 w 2076450"/>
              <a:gd name="connsiteY17" fmla="*/ 100013 h 1154906"/>
              <a:gd name="connsiteX18" fmla="*/ 454818 w 2076450"/>
              <a:gd name="connsiteY18" fmla="*/ 107156 h 1154906"/>
              <a:gd name="connsiteX19" fmla="*/ 469106 w 2076450"/>
              <a:gd name="connsiteY19" fmla="*/ 109538 h 1154906"/>
              <a:gd name="connsiteX20" fmla="*/ 483393 w 2076450"/>
              <a:gd name="connsiteY20" fmla="*/ 114300 h 1154906"/>
              <a:gd name="connsiteX21" fmla="*/ 519112 w 2076450"/>
              <a:gd name="connsiteY21" fmla="*/ 119063 h 1154906"/>
              <a:gd name="connsiteX22" fmla="*/ 523875 w 2076450"/>
              <a:gd name="connsiteY22" fmla="*/ 133350 h 1154906"/>
              <a:gd name="connsiteX23" fmla="*/ 526256 w 2076450"/>
              <a:gd name="connsiteY23" fmla="*/ 140494 h 1154906"/>
              <a:gd name="connsiteX24" fmla="*/ 528637 w 2076450"/>
              <a:gd name="connsiteY24" fmla="*/ 150019 h 1154906"/>
              <a:gd name="connsiteX25" fmla="*/ 535781 w 2076450"/>
              <a:gd name="connsiteY25" fmla="*/ 152400 h 1154906"/>
              <a:gd name="connsiteX26" fmla="*/ 585787 w 2076450"/>
              <a:gd name="connsiteY26" fmla="*/ 157163 h 1154906"/>
              <a:gd name="connsiteX27" fmla="*/ 588168 w 2076450"/>
              <a:gd name="connsiteY27" fmla="*/ 164306 h 1154906"/>
              <a:gd name="connsiteX28" fmla="*/ 595312 w 2076450"/>
              <a:gd name="connsiteY28" fmla="*/ 171450 h 1154906"/>
              <a:gd name="connsiteX29" fmla="*/ 602456 w 2076450"/>
              <a:gd name="connsiteY29" fmla="*/ 173831 h 1154906"/>
              <a:gd name="connsiteX30" fmla="*/ 650081 w 2076450"/>
              <a:gd name="connsiteY30" fmla="*/ 176213 h 1154906"/>
              <a:gd name="connsiteX31" fmla="*/ 652462 w 2076450"/>
              <a:gd name="connsiteY31" fmla="*/ 183356 h 1154906"/>
              <a:gd name="connsiteX32" fmla="*/ 659606 w 2076450"/>
              <a:gd name="connsiteY32" fmla="*/ 188119 h 1154906"/>
              <a:gd name="connsiteX33" fmla="*/ 719137 w 2076450"/>
              <a:gd name="connsiteY33" fmla="*/ 190500 h 1154906"/>
              <a:gd name="connsiteX34" fmla="*/ 721519 w 2076450"/>
              <a:gd name="connsiteY34" fmla="*/ 223837 h 1154906"/>
              <a:gd name="connsiteX35" fmla="*/ 778668 w 2076450"/>
              <a:gd name="connsiteY35" fmla="*/ 223838 h 1154906"/>
              <a:gd name="connsiteX36" fmla="*/ 788193 w 2076450"/>
              <a:gd name="connsiteY36" fmla="*/ 252413 h 1154906"/>
              <a:gd name="connsiteX37" fmla="*/ 814387 w 2076450"/>
              <a:gd name="connsiteY37" fmla="*/ 247650 h 1154906"/>
              <a:gd name="connsiteX38" fmla="*/ 816768 w 2076450"/>
              <a:gd name="connsiteY38" fmla="*/ 254794 h 1154906"/>
              <a:gd name="connsiteX39" fmla="*/ 823912 w 2076450"/>
              <a:gd name="connsiteY39" fmla="*/ 257175 h 1154906"/>
              <a:gd name="connsiteX40" fmla="*/ 866775 w 2076450"/>
              <a:gd name="connsiteY40" fmla="*/ 259556 h 1154906"/>
              <a:gd name="connsiteX41" fmla="*/ 871537 w 2076450"/>
              <a:gd name="connsiteY41" fmla="*/ 280988 h 1154906"/>
              <a:gd name="connsiteX42" fmla="*/ 873918 w 2076450"/>
              <a:gd name="connsiteY42" fmla="*/ 292894 h 1154906"/>
              <a:gd name="connsiteX43" fmla="*/ 900112 w 2076450"/>
              <a:gd name="connsiteY43" fmla="*/ 295275 h 1154906"/>
              <a:gd name="connsiteX44" fmla="*/ 950118 w 2076450"/>
              <a:gd name="connsiteY44" fmla="*/ 297656 h 1154906"/>
              <a:gd name="connsiteX45" fmla="*/ 950118 w 2076450"/>
              <a:gd name="connsiteY45" fmla="*/ 326231 h 1154906"/>
              <a:gd name="connsiteX46" fmla="*/ 976313 w 2076450"/>
              <a:gd name="connsiteY46" fmla="*/ 326231 h 1154906"/>
              <a:gd name="connsiteX47" fmla="*/ 990600 w 2076450"/>
              <a:gd name="connsiteY47" fmla="*/ 350044 h 1154906"/>
              <a:gd name="connsiteX48" fmla="*/ 992981 w 2076450"/>
              <a:gd name="connsiteY48" fmla="*/ 357188 h 1154906"/>
              <a:gd name="connsiteX49" fmla="*/ 1007268 w 2076450"/>
              <a:gd name="connsiteY49" fmla="*/ 366713 h 1154906"/>
              <a:gd name="connsiteX50" fmla="*/ 1021556 w 2076450"/>
              <a:gd name="connsiteY50" fmla="*/ 376238 h 1154906"/>
              <a:gd name="connsiteX51" fmla="*/ 1035843 w 2076450"/>
              <a:gd name="connsiteY51" fmla="*/ 385763 h 1154906"/>
              <a:gd name="connsiteX52" fmla="*/ 1042987 w 2076450"/>
              <a:gd name="connsiteY52" fmla="*/ 390525 h 1154906"/>
              <a:gd name="connsiteX53" fmla="*/ 1059656 w 2076450"/>
              <a:gd name="connsiteY53" fmla="*/ 409575 h 1154906"/>
              <a:gd name="connsiteX54" fmla="*/ 1071562 w 2076450"/>
              <a:gd name="connsiteY54" fmla="*/ 431006 h 1154906"/>
              <a:gd name="connsiteX55" fmla="*/ 1085850 w 2076450"/>
              <a:gd name="connsiteY55" fmla="*/ 440531 h 1154906"/>
              <a:gd name="connsiteX56" fmla="*/ 1090612 w 2076450"/>
              <a:gd name="connsiteY56" fmla="*/ 447675 h 1154906"/>
              <a:gd name="connsiteX57" fmla="*/ 1102518 w 2076450"/>
              <a:gd name="connsiteY57" fmla="*/ 461963 h 1154906"/>
              <a:gd name="connsiteX58" fmla="*/ 1104900 w 2076450"/>
              <a:gd name="connsiteY58" fmla="*/ 478631 h 1154906"/>
              <a:gd name="connsiteX59" fmla="*/ 1135856 w 2076450"/>
              <a:gd name="connsiteY59" fmla="*/ 481013 h 1154906"/>
              <a:gd name="connsiteX60" fmla="*/ 1147762 w 2076450"/>
              <a:gd name="connsiteY60" fmla="*/ 483394 h 1154906"/>
              <a:gd name="connsiteX61" fmla="*/ 1162050 w 2076450"/>
              <a:gd name="connsiteY61" fmla="*/ 485775 h 1154906"/>
              <a:gd name="connsiteX62" fmla="*/ 1164431 w 2076450"/>
              <a:gd name="connsiteY62" fmla="*/ 492919 h 1154906"/>
              <a:gd name="connsiteX63" fmla="*/ 1216818 w 2076450"/>
              <a:gd name="connsiteY63" fmla="*/ 504825 h 1154906"/>
              <a:gd name="connsiteX64" fmla="*/ 1219199 w 2076450"/>
              <a:gd name="connsiteY64" fmla="*/ 533400 h 1154906"/>
              <a:gd name="connsiteX65" fmla="*/ 1240631 w 2076450"/>
              <a:gd name="connsiteY65" fmla="*/ 540544 h 1154906"/>
              <a:gd name="connsiteX66" fmla="*/ 1252537 w 2076450"/>
              <a:gd name="connsiteY66" fmla="*/ 542925 h 1154906"/>
              <a:gd name="connsiteX67" fmla="*/ 1257300 w 2076450"/>
              <a:gd name="connsiteY67" fmla="*/ 550069 h 1154906"/>
              <a:gd name="connsiteX68" fmla="*/ 1276350 w 2076450"/>
              <a:gd name="connsiteY68" fmla="*/ 554831 h 1154906"/>
              <a:gd name="connsiteX69" fmla="*/ 1278731 w 2076450"/>
              <a:gd name="connsiteY69" fmla="*/ 561975 h 1154906"/>
              <a:gd name="connsiteX70" fmla="*/ 1281112 w 2076450"/>
              <a:gd name="connsiteY70" fmla="*/ 592931 h 1154906"/>
              <a:gd name="connsiteX71" fmla="*/ 1307306 w 2076450"/>
              <a:gd name="connsiteY71" fmla="*/ 595313 h 1154906"/>
              <a:gd name="connsiteX72" fmla="*/ 1338262 w 2076450"/>
              <a:gd name="connsiteY72" fmla="*/ 600075 h 1154906"/>
              <a:gd name="connsiteX73" fmla="*/ 1343025 w 2076450"/>
              <a:gd name="connsiteY73" fmla="*/ 619125 h 1154906"/>
              <a:gd name="connsiteX74" fmla="*/ 1345406 w 2076450"/>
              <a:gd name="connsiteY74" fmla="*/ 626269 h 1154906"/>
              <a:gd name="connsiteX75" fmla="*/ 1373981 w 2076450"/>
              <a:gd name="connsiteY75" fmla="*/ 628650 h 1154906"/>
              <a:gd name="connsiteX76" fmla="*/ 1381125 w 2076450"/>
              <a:gd name="connsiteY76" fmla="*/ 647700 h 1154906"/>
              <a:gd name="connsiteX77" fmla="*/ 1383506 w 2076450"/>
              <a:gd name="connsiteY77" fmla="*/ 673894 h 1154906"/>
              <a:gd name="connsiteX78" fmla="*/ 1400175 w 2076450"/>
              <a:gd name="connsiteY78" fmla="*/ 676275 h 1154906"/>
              <a:gd name="connsiteX79" fmla="*/ 1402556 w 2076450"/>
              <a:gd name="connsiteY79" fmla="*/ 683419 h 1154906"/>
              <a:gd name="connsiteX80" fmla="*/ 1409700 w 2076450"/>
              <a:gd name="connsiteY80" fmla="*/ 685800 h 1154906"/>
              <a:gd name="connsiteX81" fmla="*/ 1428750 w 2076450"/>
              <a:gd name="connsiteY81" fmla="*/ 688181 h 1154906"/>
              <a:gd name="connsiteX82" fmla="*/ 1435893 w 2076450"/>
              <a:gd name="connsiteY82" fmla="*/ 690563 h 1154906"/>
              <a:gd name="connsiteX83" fmla="*/ 1440656 w 2076450"/>
              <a:gd name="connsiteY83" fmla="*/ 719138 h 1154906"/>
              <a:gd name="connsiteX84" fmla="*/ 1459706 w 2076450"/>
              <a:gd name="connsiteY84" fmla="*/ 721519 h 1154906"/>
              <a:gd name="connsiteX85" fmla="*/ 1462087 w 2076450"/>
              <a:gd name="connsiteY85" fmla="*/ 757238 h 1154906"/>
              <a:gd name="connsiteX86" fmla="*/ 1469231 w 2076450"/>
              <a:gd name="connsiteY86" fmla="*/ 759619 h 1154906"/>
              <a:gd name="connsiteX87" fmla="*/ 1471612 w 2076450"/>
              <a:gd name="connsiteY87" fmla="*/ 773906 h 1154906"/>
              <a:gd name="connsiteX88" fmla="*/ 1495425 w 2076450"/>
              <a:gd name="connsiteY88" fmla="*/ 778669 h 1154906"/>
              <a:gd name="connsiteX89" fmla="*/ 1497806 w 2076450"/>
              <a:gd name="connsiteY89" fmla="*/ 792956 h 1154906"/>
              <a:gd name="connsiteX90" fmla="*/ 1504950 w 2076450"/>
              <a:gd name="connsiteY90" fmla="*/ 795338 h 1154906"/>
              <a:gd name="connsiteX91" fmla="*/ 1524000 w 2076450"/>
              <a:gd name="connsiteY91" fmla="*/ 797719 h 1154906"/>
              <a:gd name="connsiteX92" fmla="*/ 1535906 w 2076450"/>
              <a:gd name="connsiteY92" fmla="*/ 800100 h 1154906"/>
              <a:gd name="connsiteX93" fmla="*/ 1538287 w 2076450"/>
              <a:gd name="connsiteY93" fmla="*/ 807244 h 1154906"/>
              <a:gd name="connsiteX94" fmla="*/ 1614487 w 2076450"/>
              <a:gd name="connsiteY94" fmla="*/ 814388 h 1154906"/>
              <a:gd name="connsiteX95" fmla="*/ 1621631 w 2076450"/>
              <a:gd name="connsiteY95" fmla="*/ 847725 h 1154906"/>
              <a:gd name="connsiteX96" fmla="*/ 1652587 w 2076450"/>
              <a:gd name="connsiteY96" fmla="*/ 864394 h 1154906"/>
              <a:gd name="connsiteX97" fmla="*/ 1659731 w 2076450"/>
              <a:gd name="connsiteY97" fmla="*/ 890588 h 1154906"/>
              <a:gd name="connsiteX98" fmla="*/ 1681162 w 2076450"/>
              <a:gd name="connsiteY98" fmla="*/ 897731 h 1154906"/>
              <a:gd name="connsiteX99" fmla="*/ 1688306 w 2076450"/>
              <a:gd name="connsiteY99" fmla="*/ 926306 h 1154906"/>
              <a:gd name="connsiteX100" fmla="*/ 1709737 w 2076450"/>
              <a:gd name="connsiteY100" fmla="*/ 935831 h 1154906"/>
              <a:gd name="connsiteX101" fmla="*/ 1726406 w 2076450"/>
              <a:gd name="connsiteY101" fmla="*/ 942975 h 1154906"/>
              <a:gd name="connsiteX102" fmla="*/ 1747838 w 2076450"/>
              <a:gd name="connsiteY102" fmla="*/ 950119 h 1154906"/>
              <a:gd name="connsiteX103" fmla="*/ 1754981 w 2076450"/>
              <a:gd name="connsiteY103" fmla="*/ 973931 h 1154906"/>
              <a:gd name="connsiteX104" fmla="*/ 1778793 w 2076450"/>
              <a:gd name="connsiteY104" fmla="*/ 988219 h 1154906"/>
              <a:gd name="connsiteX105" fmla="*/ 1795462 w 2076450"/>
              <a:gd name="connsiteY105" fmla="*/ 990600 h 1154906"/>
              <a:gd name="connsiteX106" fmla="*/ 1819275 w 2076450"/>
              <a:gd name="connsiteY106" fmla="*/ 992981 h 1154906"/>
              <a:gd name="connsiteX107" fmla="*/ 1821656 w 2076450"/>
              <a:gd name="connsiteY107" fmla="*/ 1012031 h 1154906"/>
              <a:gd name="connsiteX108" fmla="*/ 1864518 w 2076450"/>
              <a:gd name="connsiteY108" fmla="*/ 1014413 h 1154906"/>
              <a:gd name="connsiteX109" fmla="*/ 1888331 w 2076450"/>
              <a:gd name="connsiteY109" fmla="*/ 1026319 h 1154906"/>
              <a:gd name="connsiteX110" fmla="*/ 1902618 w 2076450"/>
              <a:gd name="connsiteY110" fmla="*/ 1035844 h 1154906"/>
              <a:gd name="connsiteX111" fmla="*/ 1924050 w 2076450"/>
              <a:gd name="connsiteY111" fmla="*/ 1042988 h 1154906"/>
              <a:gd name="connsiteX112" fmla="*/ 1931193 w 2076450"/>
              <a:gd name="connsiteY112" fmla="*/ 1045369 h 1154906"/>
              <a:gd name="connsiteX113" fmla="*/ 1938337 w 2076450"/>
              <a:gd name="connsiteY113" fmla="*/ 1050131 h 1154906"/>
              <a:gd name="connsiteX114" fmla="*/ 1950243 w 2076450"/>
              <a:gd name="connsiteY114" fmla="*/ 1059656 h 1154906"/>
              <a:gd name="connsiteX115" fmla="*/ 1955006 w 2076450"/>
              <a:gd name="connsiteY115" fmla="*/ 1066800 h 1154906"/>
              <a:gd name="connsiteX116" fmla="*/ 1962150 w 2076450"/>
              <a:gd name="connsiteY116" fmla="*/ 1071563 h 1154906"/>
              <a:gd name="connsiteX117" fmla="*/ 1974056 w 2076450"/>
              <a:gd name="connsiteY117" fmla="*/ 1083469 h 1154906"/>
              <a:gd name="connsiteX118" fmla="*/ 1978818 w 2076450"/>
              <a:gd name="connsiteY118" fmla="*/ 1090613 h 1154906"/>
              <a:gd name="connsiteX119" fmla="*/ 1993106 w 2076450"/>
              <a:gd name="connsiteY119" fmla="*/ 1095375 h 1154906"/>
              <a:gd name="connsiteX120" fmla="*/ 2000250 w 2076450"/>
              <a:gd name="connsiteY120" fmla="*/ 1097756 h 1154906"/>
              <a:gd name="connsiteX121" fmla="*/ 2007393 w 2076450"/>
              <a:gd name="connsiteY121" fmla="*/ 1102519 h 1154906"/>
              <a:gd name="connsiteX122" fmla="*/ 2043111 w 2076450"/>
              <a:gd name="connsiteY122" fmla="*/ 1109662 h 1154906"/>
              <a:gd name="connsiteX123" fmla="*/ 2050256 w 2076450"/>
              <a:gd name="connsiteY123" fmla="*/ 1135856 h 1154906"/>
              <a:gd name="connsiteX124" fmla="*/ 2052637 w 2076450"/>
              <a:gd name="connsiteY124" fmla="*/ 1145381 h 1154906"/>
              <a:gd name="connsiteX125" fmla="*/ 2076450 w 2076450"/>
              <a:gd name="connsiteY125" fmla="*/ 1154906 h 1154906"/>
              <a:gd name="connsiteX0" fmla="*/ 0 w 2083594"/>
              <a:gd name="connsiteY0" fmla="*/ 0 h 1164431"/>
              <a:gd name="connsiteX1" fmla="*/ 33337 w 2083594"/>
              <a:gd name="connsiteY1" fmla="*/ 14287 h 1164431"/>
              <a:gd name="connsiteX2" fmla="*/ 130967 w 2083594"/>
              <a:gd name="connsiteY2" fmla="*/ 14288 h 1164431"/>
              <a:gd name="connsiteX3" fmla="*/ 138112 w 2083594"/>
              <a:gd name="connsiteY3" fmla="*/ 26194 h 1164431"/>
              <a:gd name="connsiteX4" fmla="*/ 204787 w 2083594"/>
              <a:gd name="connsiteY4" fmla="*/ 30956 h 1164431"/>
              <a:gd name="connsiteX5" fmla="*/ 261937 w 2083594"/>
              <a:gd name="connsiteY5" fmla="*/ 33338 h 1164431"/>
              <a:gd name="connsiteX6" fmla="*/ 266700 w 2083594"/>
              <a:gd name="connsiteY6" fmla="*/ 47625 h 1164431"/>
              <a:gd name="connsiteX7" fmla="*/ 335756 w 2083594"/>
              <a:gd name="connsiteY7" fmla="*/ 52388 h 1164431"/>
              <a:gd name="connsiteX8" fmla="*/ 357187 w 2083594"/>
              <a:gd name="connsiteY8" fmla="*/ 59531 h 1164431"/>
              <a:gd name="connsiteX9" fmla="*/ 364331 w 2083594"/>
              <a:gd name="connsiteY9" fmla="*/ 61913 h 1164431"/>
              <a:gd name="connsiteX10" fmla="*/ 371475 w 2083594"/>
              <a:gd name="connsiteY10" fmla="*/ 66675 h 1164431"/>
              <a:gd name="connsiteX11" fmla="*/ 381000 w 2083594"/>
              <a:gd name="connsiteY11" fmla="*/ 80963 h 1164431"/>
              <a:gd name="connsiteX12" fmla="*/ 395287 w 2083594"/>
              <a:gd name="connsiteY12" fmla="*/ 85725 h 1164431"/>
              <a:gd name="connsiteX13" fmla="*/ 402431 w 2083594"/>
              <a:gd name="connsiteY13" fmla="*/ 88106 h 1164431"/>
              <a:gd name="connsiteX14" fmla="*/ 426244 w 2083594"/>
              <a:gd name="connsiteY14" fmla="*/ 90488 h 1164431"/>
              <a:gd name="connsiteX15" fmla="*/ 435769 w 2083594"/>
              <a:gd name="connsiteY15" fmla="*/ 95250 h 1164431"/>
              <a:gd name="connsiteX16" fmla="*/ 450056 w 2083594"/>
              <a:gd name="connsiteY16" fmla="*/ 104775 h 1164431"/>
              <a:gd name="connsiteX17" fmla="*/ 457200 w 2083594"/>
              <a:gd name="connsiteY17" fmla="*/ 109538 h 1164431"/>
              <a:gd name="connsiteX18" fmla="*/ 461962 w 2083594"/>
              <a:gd name="connsiteY18" fmla="*/ 116681 h 1164431"/>
              <a:gd name="connsiteX19" fmla="*/ 476250 w 2083594"/>
              <a:gd name="connsiteY19" fmla="*/ 119063 h 1164431"/>
              <a:gd name="connsiteX20" fmla="*/ 490537 w 2083594"/>
              <a:gd name="connsiteY20" fmla="*/ 123825 h 1164431"/>
              <a:gd name="connsiteX21" fmla="*/ 526256 w 2083594"/>
              <a:gd name="connsiteY21" fmla="*/ 128588 h 1164431"/>
              <a:gd name="connsiteX22" fmla="*/ 531019 w 2083594"/>
              <a:gd name="connsiteY22" fmla="*/ 142875 h 1164431"/>
              <a:gd name="connsiteX23" fmla="*/ 533400 w 2083594"/>
              <a:gd name="connsiteY23" fmla="*/ 150019 h 1164431"/>
              <a:gd name="connsiteX24" fmla="*/ 535781 w 2083594"/>
              <a:gd name="connsiteY24" fmla="*/ 159544 h 1164431"/>
              <a:gd name="connsiteX25" fmla="*/ 542925 w 2083594"/>
              <a:gd name="connsiteY25" fmla="*/ 161925 h 1164431"/>
              <a:gd name="connsiteX26" fmla="*/ 592931 w 2083594"/>
              <a:gd name="connsiteY26" fmla="*/ 166688 h 1164431"/>
              <a:gd name="connsiteX27" fmla="*/ 595312 w 2083594"/>
              <a:gd name="connsiteY27" fmla="*/ 173831 h 1164431"/>
              <a:gd name="connsiteX28" fmla="*/ 602456 w 2083594"/>
              <a:gd name="connsiteY28" fmla="*/ 180975 h 1164431"/>
              <a:gd name="connsiteX29" fmla="*/ 609600 w 2083594"/>
              <a:gd name="connsiteY29" fmla="*/ 183356 h 1164431"/>
              <a:gd name="connsiteX30" fmla="*/ 657225 w 2083594"/>
              <a:gd name="connsiteY30" fmla="*/ 185738 h 1164431"/>
              <a:gd name="connsiteX31" fmla="*/ 659606 w 2083594"/>
              <a:gd name="connsiteY31" fmla="*/ 192881 h 1164431"/>
              <a:gd name="connsiteX32" fmla="*/ 666750 w 2083594"/>
              <a:gd name="connsiteY32" fmla="*/ 197644 h 1164431"/>
              <a:gd name="connsiteX33" fmla="*/ 726281 w 2083594"/>
              <a:gd name="connsiteY33" fmla="*/ 200025 h 1164431"/>
              <a:gd name="connsiteX34" fmla="*/ 728663 w 2083594"/>
              <a:gd name="connsiteY34" fmla="*/ 233362 h 1164431"/>
              <a:gd name="connsiteX35" fmla="*/ 785812 w 2083594"/>
              <a:gd name="connsiteY35" fmla="*/ 233363 h 1164431"/>
              <a:gd name="connsiteX36" fmla="*/ 795337 w 2083594"/>
              <a:gd name="connsiteY36" fmla="*/ 261938 h 1164431"/>
              <a:gd name="connsiteX37" fmla="*/ 821531 w 2083594"/>
              <a:gd name="connsiteY37" fmla="*/ 257175 h 1164431"/>
              <a:gd name="connsiteX38" fmla="*/ 823912 w 2083594"/>
              <a:gd name="connsiteY38" fmla="*/ 264319 h 1164431"/>
              <a:gd name="connsiteX39" fmla="*/ 831056 w 2083594"/>
              <a:gd name="connsiteY39" fmla="*/ 266700 h 1164431"/>
              <a:gd name="connsiteX40" fmla="*/ 873919 w 2083594"/>
              <a:gd name="connsiteY40" fmla="*/ 269081 h 1164431"/>
              <a:gd name="connsiteX41" fmla="*/ 878681 w 2083594"/>
              <a:gd name="connsiteY41" fmla="*/ 290513 h 1164431"/>
              <a:gd name="connsiteX42" fmla="*/ 881062 w 2083594"/>
              <a:gd name="connsiteY42" fmla="*/ 302419 h 1164431"/>
              <a:gd name="connsiteX43" fmla="*/ 907256 w 2083594"/>
              <a:gd name="connsiteY43" fmla="*/ 304800 h 1164431"/>
              <a:gd name="connsiteX44" fmla="*/ 957262 w 2083594"/>
              <a:gd name="connsiteY44" fmla="*/ 307181 h 1164431"/>
              <a:gd name="connsiteX45" fmla="*/ 957262 w 2083594"/>
              <a:gd name="connsiteY45" fmla="*/ 335756 h 1164431"/>
              <a:gd name="connsiteX46" fmla="*/ 983457 w 2083594"/>
              <a:gd name="connsiteY46" fmla="*/ 335756 h 1164431"/>
              <a:gd name="connsiteX47" fmla="*/ 997744 w 2083594"/>
              <a:gd name="connsiteY47" fmla="*/ 359569 h 1164431"/>
              <a:gd name="connsiteX48" fmla="*/ 1000125 w 2083594"/>
              <a:gd name="connsiteY48" fmla="*/ 366713 h 1164431"/>
              <a:gd name="connsiteX49" fmla="*/ 1014412 w 2083594"/>
              <a:gd name="connsiteY49" fmla="*/ 376238 h 1164431"/>
              <a:gd name="connsiteX50" fmla="*/ 1028700 w 2083594"/>
              <a:gd name="connsiteY50" fmla="*/ 385763 h 1164431"/>
              <a:gd name="connsiteX51" fmla="*/ 1042987 w 2083594"/>
              <a:gd name="connsiteY51" fmla="*/ 395288 h 1164431"/>
              <a:gd name="connsiteX52" fmla="*/ 1050131 w 2083594"/>
              <a:gd name="connsiteY52" fmla="*/ 400050 h 1164431"/>
              <a:gd name="connsiteX53" fmla="*/ 1066800 w 2083594"/>
              <a:gd name="connsiteY53" fmla="*/ 419100 h 1164431"/>
              <a:gd name="connsiteX54" fmla="*/ 1078706 w 2083594"/>
              <a:gd name="connsiteY54" fmla="*/ 440531 h 1164431"/>
              <a:gd name="connsiteX55" fmla="*/ 1092994 w 2083594"/>
              <a:gd name="connsiteY55" fmla="*/ 450056 h 1164431"/>
              <a:gd name="connsiteX56" fmla="*/ 1097756 w 2083594"/>
              <a:gd name="connsiteY56" fmla="*/ 457200 h 1164431"/>
              <a:gd name="connsiteX57" fmla="*/ 1109662 w 2083594"/>
              <a:gd name="connsiteY57" fmla="*/ 471488 h 1164431"/>
              <a:gd name="connsiteX58" fmla="*/ 1112044 w 2083594"/>
              <a:gd name="connsiteY58" fmla="*/ 488156 h 1164431"/>
              <a:gd name="connsiteX59" fmla="*/ 1143000 w 2083594"/>
              <a:gd name="connsiteY59" fmla="*/ 490538 h 1164431"/>
              <a:gd name="connsiteX60" fmla="*/ 1154906 w 2083594"/>
              <a:gd name="connsiteY60" fmla="*/ 492919 h 1164431"/>
              <a:gd name="connsiteX61" fmla="*/ 1169194 w 2083594"/>
              <a:gd name="connsiteY61" fmla="*/ 495300 h 1164431"/>
              <a:gd name="connsiteX62" fmla="*/ 1171575 w 2083594"/>
              <a:gd name="connsiteY62" fmla="*/ 502444 h 1164431"/>
              <a:gd name="connsiteX63" fmla="*/ 1223962 w 2083594"/>
              <a:gd name="connsiteY63" fmla="*/ 514350 h 1164431"/>
              <a:gd name="connsiteX64" fmla="*/ 1226343 w 2083594"/>
              <a:gd name="connsiteY64" fmla="*/ 542925 h 1164431"/>
              <a:gd name="connsiteX65" fmla="*/ 1247775 w 2083594"/>
              <a:gd name="connsiteY65" fmla="*/ 550069 h 1164431"/>
              <a:gd name="connsiteX66" fmla="*/ 1259681 w 2083594"/>
              <a:gd name="connsiteY66" fmla="*/ 552450 h 1164431"/>
              <a:gd name="connsiteX67" fmla="*/ 1264444 w 2083594"/>
              <a:gd name="connsiteY67" fmla="*/ 559594 h 1164431"/>
              <a:gd name="connsiteX68" fmla="*/ 1283494 w 2083594"/>
              <a:gd name="connsiteY68" fmla="*/ 564356 h 1164431"/>
              <a:gd name="connsiteX69" fmla="*/ 1285875 w 2083594"/>
              <a:gd name="connsiteY69" fmla="*/ 571500 h 1164431"/>
              <a:gd name="connsiteX70" fmla="*/ 1288256 w 2083594"/>
              <a:gd name="connsiteY70" fmla="*/ 602456 h 1164431"/>
              <a:gd name="connsiteX71" fmla="*/ 1314450 w 2083594"/>
              <a:gd name="connsiteY71" fmla="*/ 604838 h 1164431"/>
              <a:gd name="connsiteX72" fmla="*/ 1345406 w 2083594"/>
              <a:gd name="connsiteY72" fmla="*/ 609600 h 1164431"/>
              <a:gd name="connsiteX73" fmla="*/ 1350169 w 2083594"/>
              <a:gd name="connsiteY73" fmla="*/ 628650 h 1164431"/>
              <a:gd name="connsiteX74" fmla="*/ 1352550 w 2083594"/>
              <a:gd name="connsiteY74" fmla="*/ 635794 h 1164431"/>
              <a:gd name="connsiteX75" fmla="*/ 1381125 w 2083594"/>
              <a:gd name="connsiteY75" fmla="*/ 638175 h 1164431"/>
              <a:gd name="connsiteX76" fmla="*/ 1388269 w 2083594"/>
              <a:gd name="connsiteY76" fmla="*/ 657225 h 1164431"/>
              <a:gd name="connsiteX77" fmla="*/ 1390650 w 2083594"/>
              <a:gd name="connsiteY77" fmla="*/ 683419 h 1164431"/>
              <a:gd name="connsiteX78" fmla="*/ 1407319 w 2083594"/>
              <a:gd name="connsiteY78" fmla="*/ 685800 h 1164431"/>
              <a:gd name="connsiteX79" fmla="*/ 1409700 w 2083594"/>
              <a:gd name="connsiteY79" fmla="*/ 692944 h 1164431"/>
              <a:gd name="connsiteX80" fmla="*/ 1416844 w 2083594"/>
              <a:gd name="connsiteY80" fmla="*/ 695325 h 1164431"/>
              <a:gd name="connsiteX81" fmla="*/ 1435894 w 2083594"/>
              <a:gd name="connsiteY81" fmla="*/ 697706 h 1164431"/>
              <a:gd name="connsiteX82" fmla="*/ 1443037 w 2083594"/>
              <a:gd name="connsiteY82" fmla="*/ 700088 h 1164431"/>
              <a:gd name="connsiteX83" fmla="*/ 1447800 w 2083594"/>
              <a:gd name="connsiteY83" fmla="*/ 728663 h 1164431"/>
              <a:gd name="connsiteX84" fmla="*/ 1466850 w 2083594"/>
              <a:gd name="connsiteY84" fmla="*/ 731044 h 1164431"/>
              <a:gd name="connsiteX85" fmla="*/ 1469231 w 2083594"/>
              <a:gd name="connsiteY85" fmla="*/ 766763 h 1164431"/>
              <a:gd name="connsiteX86" fmla="*/ 1476375 w 2083594"/>
              <a:gd name="connsiteY86" fmla="*/ 769144 h 1164431"/>
              <a:gd name="connsiteX87" fmla="*/ 1478756 w 2083594"/>
              <a:gd name="connsiteY87" fmla="*/ 783431 h 1164431"/>
              <a:gd name="connsiteX88" fmla="*/ 1502569 w 2083594"/>
              <a:gd name="connsiteY88" fmla="*/ 788194 h 1164431"/>
              <a:gd name="connsiteX89" fmla="*/ 1504950 w 2083594"/>
              <a:gd name="connsiteY89" fmla="*/ 802481 h 1164431"/>
              <a:gd name="connsiteX90" fmla="*/ 1512094 w 2083594"/>
              <a:gd name="connsiteY90" fmla="*/ 804863 h 1164431"/>
              <a:gd name="connsiteX91" fmla="*/ 1531144 w 2083594"/>
              <a:gd name="connsiteY91" fmla="*/ 807244 h 1164431"/>
              <a:gd name="connsiteX92" fmla="*/ 1543050 w 2083594"/>
              <a:gd name="connsiteY92" fmla="*/ 809625 h 1164431"/>
              <a:gd name="connsiteX93" fmla="*/ 1545431 w 2083594"/>
              <a:gd name="connsiteY93" fmla="*/ 816769 h 1164431"/>
              <a:gd name="connsiteX94" fmla="*/ 1621631 w 2083594"/>
              <a:gd name="connsiteY94" fmla="*/ 823913 h 1164431"/>
              <a:gd name="connsiteX95" fmla="*/ 1628775 w 2083594"/>
              <a:gd name="connsiteY95" fmla="*/ 857250 h 1164431"/>
              <a:gd name="connsiteX96" fmla="*/ 1659731 w 2083594"/>
              <a:gd name="connsiteY96" fmla="*/ 873919 h 1164431"/>
              <a:gd name="connsiteX97" fmla="*/ 1666875 w 2083594"/>
              <a:gd name="connsiteY97" fmla="*/ 900113 h 1164431"/>
              <a:gd name="connsiteX98" fmla="*/ 1688306 w 2083594"/>
              <a:gd name="connsiteY98" fmla="*/ 907256 h 1164431"/>
              <a:gd name="connsiteX99" fmla="*/ 1695450 w 2083594"/>
              <a:gd name="connsiteY99" fmla="*/ 935831 h 1164431"/>
              <a:gd name="connsiteX100" fmla="*/ 1716881 w 2083594"/>
              <a:gd name="connsiteY100" fmla="*/ 945356 h 1164431"/>
              <a:gd name="connsiteX101" fmla="*/ 1733550 w 2083594"/>
              <a:gd name="connsiteY101" fmla="*/ 952500 h 1164431"/>
              <a:gd name="connsiteX102" fmla="*/ 1754982 w 2083594"/>
              <a:gd name="connsiteY102" fmla="*/ 959644 h 1164431"/>
              <a:gd name="connsiteX103" fmla="*/ 1762125 w 2083594"/>
              <a:gd name="connsiteY103" fmla="*/ 983456 h 1164431"/>
              <a:gd name="connsiteX104" fmla="*/ 1785937 w 2083594"/>
              <a:gd name="connsiteY104" fmla="*/ 997744 h 1164431"/>
              <a:gd name="connsiteX105" fmla="*/ 1802606 w 2083594"/>
              <a:gd name="connsiteY105" fmla="*/ 1000125 h 1164431"/>
              <a:gd name="connsiteX106" fmla="*/ 1826419 w 2083594"/>
              <a:gd name="connsiteY106" fmla="*/ 1002506 h 1164431"/>
              <a:gd name="connsiteX107" fmla="*/ 1828800 w 2083594"/>
              <a:gd name="connsiteY107" fmla="*/ 1021556 h 1164431"/>
              <a:gd name="connsiteX108" fmla="*/ 1871662 w 2083594"/>
              <a:gd name="connsiteY108" fmla="*/ 1023938 h 1164431"/>
              <a:gd name="connsiteX109" fmla="*/ 1895475 w 2083594"/>
              <a:gd name="connsiteY109" fmla="*/ 1035844 h 1164431"/>
              <a:gd name="connsiteX110" fmla="*/ 1909762 w 2083594"/>
              <a:gd name="connsiteY110" fmla="*/ 1045369 h 1164431"/>
              <a:gd name="connsiteX111" fmla="*/ 1931194 w 2083594"/>
              <a:gd name="connsiteY111" fmla="*/ 1052513 h 1164431"/>
              <a:gd name="connsiteX112" fmla="*/ 1938337 w 2083594"/>
              <a:gd name="connsiteY112" fmla="*/ 1054894 h 1164431"/>
              <a:gd name="connsiteX113" fmla="*/ 1945481 w 2083594"/>
              <a:gd name="connsiteY113" fmla="*/ 1059656 h 1164431"/>
              <a:gd name="connsiteX114" fmla="*/ 1957387 w 2083594"/>
              <a:gd name="connsiteY114" fmla="*/ 1069181 h 1164431"/>
              <a:gd name="connsiteX115" fmla="*/ 1962150 w 2083594"/>
              <a:gd name="connsiteY115" fmla="*/ 1076325 h 1164431"/>
              <a:gd name="connsiteX116" fmla="*/ 1969294 w 2083594"/>
              <a:gd name="connsiteY116" fmla="*/ 1081088 h 1164431"/>
              <a:gd name="connsiteX117" fmla="*/ 1981200 w 2083594"/>
              <a:gd name="connsiteY117" fmla="*/ 1092994 h 1164431"/>
              <a:gd name="connsiteX118" fmla="*/ 1985962 w 2083594"/>
              <a:gd name="connsiteY118" fmla="*/ 1100138 h 1164431"/>
              <a:gd name="connsiteX119" fmla="*/ 2000250 w 2083594"/>
              <a:gd name="connsiteY119" fmla="*/ 1104900 h 1164431"/>
              <a:gd name="connsiteX120" fmla="*/ 2007394 w 2083594"/>
              <a:gd name="connsiteY120" fmla="*/ 1107281 h 1164431"/>
              <a:gd name="connsiteX121" fmla="*/ 2014537 w 2083594"/>
              <a:gd name="connsiteY121" fmla="*/ 1112044 h 1164431"/>
              <a:gd name="connsiteX122" fmla="*/ 2050255 w 2083594"/>
              <a:gd name="connsiteY122" fmla="*/ 1119187 h 1164431"/>
              <a:gd name="connsiteX123" fmla="*/ 2057400 w 2083594"/>
              <a:gd name="connsiteY123" fmla="*/ 1145381 h 1164431"/>
              <a:gd name="connsiteX124" fmla="*/ 2059781 w 2083594"/>
              <a:gd name="connsiteY124" fmla="*/ 1154906 h 1164431"/>
              <a:gd name="connsiteX125" fmla="*/ 2083594 w 2083594"/>
              <a:gd name="connsiteY125" fmla="*/ 1164431 h 1164431"/>
              <a:gd name="connsiteX0" fmla="*/ 0 w 2083594"/>
              <a:gd name="connsiteY0" fmla="*/ 0 h 1164431"/>
              <a:gd name="connsiteX1" fmla="*/ 30956 w 2083594"/>
              <a:gd name="connsiteY1" fmla="*/ 7143 h 1164431"/>
              <a:gd name="connsiteX2" fmla="*/ 130967 w 2083594"/>
              <a:gd name="connsiteY2" fmla="*/ 14288 h 1164431"/>
              <a:gd name="connsiteX3" fmla="*/ 138112 w 2083594"/>
              <a:gd name="connsiteY3" fmla="*/ 26194 h 1164431"/>
              <a:gd name="connsiteX4" fmla="*/ 204787 w 2083594"/>
              <a:gd name="connsiteY4" fmla="*/ 30956 h 1164431"/>
              <a:gd name="connsiteX5" fmla="*/ 261937 w 2083594"/>
              <a:gd name="connsiteY5" fmla="*/ 33338 h 1164431"/>
              <a:gd name="connsiteX6" fmla="*/ 266700 w 2083594"/>
              <a:gd name="connsiteY6" fmla="*/ 47625 h 1164431"/>
              <a:gd name="connsiteX7" fmla="*/ 335756 w 2083594"/>
              <a:gd name="connsiteY7" fmla="*/ 52388 h 1164431"/>
              <a:gd name="connsiteX8" fmla="*/ 357187 w 2083594"/>
              <a:gd name="connsiteY8" fmla="*/ 59531 h 1164431"/>
              <a:gd name="connsiteX9" fmla="*/ 364331 w 2083594"/>
              <a:gd name="connsiteY9" fmla="*/ 61913 h 1164431"/>
              <a:gd name="connsiteX10" fmla="*/ 371475 w 2083594"/>
              <a:gd name="connsiteY10" fmla="*/ 66675 h 1164431"/>
              <a:gd name="connsiteX11" fmla="*/ 381000 w 2083594"/>
              <a:gd name="connsiteY11" fmla="*/ 80963 h 1164431"/>
              <a:gd name="connsiteX12" fmla="*/ 395287 w 2083594"/>
              <a:gd name="connsiteY12" fmla="*/ 85725 h 1164431"/>
              <a:gd name="connsiteX13" fmla="*/ 402431 w 2083594"/>
              <a:gd name="connsiteY13" fmla="*/ 88106 h 1164431"/>
              <a:gd name="connsiteX14" fmla="*/ 426244 w 2083594"/>
              <a:gd name="connsiteY14" fmla="*/ 90488 h 1164431"/>
              <a:gd name="connsiteX15" fmla="*/ 435769 w 2083594"/>
              <a:gd name="connsiteY15" fmla="*/ 95250 h 1164431"/>
              <a:gd name="connsiteX16" fmla="*/ 450056 w 2083594"/>
              <a:gd name="connsiteY16" fmla="*/ 104775 h 1164431"/>
              <a:gd name="connsiteX17" fmla="*/ 457200 w 2083594"/>
              <a:gd name="connsiteY17" fmla="*/ 109538 h 1164431"/>
              <a:gd name="connsiteX18" fmla="*/ 461962 w 2083594"/>
              <a:gd name="connsiteY18" fmla="*/ 116681 h 1164431"/>
              <a:gd name="connsiteX19" fmla="*/ 476250 w 2083594"/>
              <a:gd name="connsiteY19" fmla="*/ 119063 h 1164431"/>
              <a:gd name="connsiteX20" fmla="*/ 490537 w 2083594"/>
              <a:gd name="connsiteY20" fmla="*/ 123825 h 1164431"/>
              <a:gd name="connsiteX21" fmla="*/ 526256 w 2083594"/>
              <a:gd name="connsiteY21" fmla="*/ 128588 h 1164431"/>
              <a:gd name="connsiteX22" fmla="*/ 531019 w 2083594"/>
              <a:gd name="connsiteY22" fmla="*/ 142875 h 1164431"/>
              <a:gd name="connsiteX23" fmla="*/ 533400 w 2083594"/>
              <a:gd name="connsiteY23" fmla="*/ 150019 h 1164431"/>
              <a:gd name="connsiteX24" fmla="*/ 535781 w 2083594"/>
              <a:gd name="connsiteY24" fmla="*/ 159544 h 1164431"/>
              <a:gd name="connsiteX25" fmla="*/ 542925 w 2083594"/>
              <a:gd name="connsiteY25" fmla="*/ 161925 h 1164431"/>
              <a:gd name="connsiteX26" fmla="*/ 592931 w 2083594"/>
              <a:gd name="connsiteY26" fmla="*/ 166688 h 1164431"/>
              <a:gd name="connsiteX27" fmla="*/ 595312 w 2083594"/>
              <a:gd name="connsiteY27" fmla="*/ 173831 h 1164431"/>
              <a:gd name="connsiteX28" fmla="*/ 602456 w 2083594"/>
              <a:gd name="connsiteY28" fmla="*/ 180975 h 1164431"/>
              <a:gd name="connsiteX29" fmla="*/ 609600 w 2083594"/>
              <a:gd name="connsiteY29" fmla="*/ 183356 h 1164431"/>
              <a:gd name="connsiteX30" fmla="*/ 657225 w 2083594"/>
              <a:gd name="connsiteY30" fmla="*/ 185738 h 1164431"/>
              <a:gd name="connsiteX31" fmla="*/ 659606 w 2083594"/>
              <a:gd name="connsiteY31" fmla="*/ 192881 h 1164431"/>
              <a:gd name="connsiteX32" fmla="*/ 666750 w 2083594"/>
              <a:gd name="connsiteY32" fmla="*/ 197644 h 1164431"/>
              <a:gd name="connsiteX33" fmla="*/ 726281 w 2083594"/>
              <a:gd name="connsiteY33" fmla="*/ 200025 h 1164431"/>
              <a:gd name="connsiteX34" fmla="*/ 728663 w 2083594"/>
              <a:gd name="connsiteY34" fmla="*/ 233362 h 1164431"/>
              <a:gd name="connsiteX35" fmla="*/ 785812 w 2083594"/>
              <a:gd name="connsiteY35" fmla="*/ 233363 h 1164431"/>
              <a:gd name="connsiteX36" fmla="*/ 795337 w 2083594"/>
              <a:gd name="connsiteY36" fmla="*/ 261938 h 1164431"/>
              <a:gd name="connsiteX37" fmla="*/ 821531 w 2083594"/>
              <a:gd name="connsiteY37" fmla="*/ 257175 h 1164431"/>
              <a:gd name="connsiteX38" fmla="*/ 823912 w 2083594"/>
              <a:gd name="connsiteY38" fmla="*/ 264319 h 1164431"/>
              <a:gd name="connsiteX39" fmla="*/ 831056 w 2083594"/>
              <a:gd name="connsiteY39" fmla="*/ 266700 h 1164431"/>
              <a:gd name="connsiteX40" fmla="*/ 873919 w 2083594"/>
              <a:gd name="connsiteY40" fmla="*/ 269081 h 1164431"/>
              <a:gd name="connsiteX41" fmla="*/ 878681 w 2083594"/>
              <a:gd name="connsiteY41" fmla="*/ 290513 h 1164431"/>
              <a:gd name="connsiteX42" fmla="*/ 881062 w 2083594"/>
              <a:gd name="connsiteY42" fmla="*/ 302419 h 1164431"/>
              <a:gd name="connsiteX43" fmla="*/ 907256 w 2083594"/>
              <a:gd name="connsiteY43" fmla="*/ 304800 h 1164431"/>
              <a:gd name="connsiteX44" fmla="*/ 957262 w 2083594"/>
              <a:gd name="connsiteY44" fmla="*/ 307181 h 1164431"/>
              <a:gd name="connsiteX45" fmla="*/ 957262 w 2083594"/>
              <a:gd name="connsiteY45" fmla="*/ 335756 h 1164431"/>
              <a:gd name="connsiteX46" fmla="*/ 983457 w 2083594"/>
              <a:gd name="connsiteY46" fmla="*/ 335756 h 1164431"/>
              <a:gd name="connsiteX47" fmla="*/ 997744 w 2083594"/>
              <a:gd name="connsiteY47" fmla="*/ 359569 h 1164431"/>
              <a:gd name="connsiteX48" fmla="*/ 1000125 w 2083594"/>
              <a:gd name="connsiteY48" fmla="*/ 366713 h 1164431"/>
              <a:gd name="connsiteX49" fmla="*/ 1014412 w 2083594"/>
              <a:gd name="connsiteY49" fmla="*/ 376238 h 1164431"/>
              <a:gd name="connsiteX50" fmla="*/ 1028700 w 2083594"/>
              <a:gd name="connsiteY50" fmla="*/ 385763 h 1164431"/>
              <a:gd name="connsiteX51" fmla="*/ 1042987 w 2083594"/>
              <a:gd name="connsiteY51" fmla="*/ 395288 h 1164431"/>
              <a:gd name="connsiteX52" fmla="*/ 1050131 w 2083594"/>
              <a:gd name="connsiteY52" fmla="*/ 400050 h 1164431"/>
              <a:gd name="connsiteX53" fmla="*/ 1066800 w 2083594"/>
              <a:gd name="connsiteY53" fmla="*/ 419100 h 1164431"/>
              <a:gd name="connsiteX54" fmla="*/ 1078706 w 2083594"/>
              <a:gd name="connsiteY54" fmla="*/ 440531 h 1164431"/>
              <a:gd name="connsiteX55" fmla="*/ 1092994 w 2083594"/>
              <a:gd name="connsiteY55" fmla="*/ 450056 h 1164431"/>
              <a:gd name="connsiteX56" fmla="*/ 1097756 w 2083594"/>
              <a:gd name="connsiteY56" fmla="*/ 457200 h 1164431"/>
              <a:gd name="connsiteX57" fmla="*/ 1109662 w 2083594"/>
              <a:gd name="connsiteY57" fmla="*/ 471488 h 1164431"/>
              <a:gd name="connsiteX58" fmla="*/ 1112044 w 2083594"/>
              <a:gd name="connsiteY58" fmla="*/ 488156 h 1164431"/>
              <a:gd name="connsiteX59" fmla="*/ 1143000 w 2083594"/>
              <a:gd name="connsiteY59" fmla="*/ 490538 h 1164431"/>
              <a:gd name="connsiteX60" fmla="*/ 1154906 w 2083594"/>
              <a:gd name="connsiteY60" fmla="*/ 492919 h 1164431"/>
              <a:gd name="connsiteX61" fmla="*/ 1169194 w 2083594"/>
              <a:gd name="connsiteY61" fmla="*/ 495300 h 1164431"/>
              <a:gd name="connsiteX62" fmla="*/ 1171575 w 2083594"/>
              <a:gd name="connsiteY62" fmla="*/ 502444 h 1164431"/>
              <a:gd name="connsiteX63" fmla="*/ 1223962 w 2083594"/>
              <a:gd name="connsiteY63" fmla="*/ 514350 h 1164431"/>
              <a:gd name="connsiteX64" fmla="*/ 1226343 w 2083594"/>
              <a:gd name="connsiteY64" fmla="*/ 542925 h 1164431"/>
              <a:gd name="connsiteX65" fmla="*/ 1247775 w 2083594"/>
              <a:gd name="connsiteY65" fmla="*/ 550069 h 1164431"/>
              <a:gd name="connsiteX66" fmla="*/ 1259681 w 2083594"/>
              <a:gd name="connsiteY66" fmla="*/ 552450 h 1164431"/>
              <a:gd name="connsiteX67" fmla="*/ 1264444 w 2083594"/>
              <a:gd name="connsiteY67" fmla="*/ 559594 h 1164431"/>
              <a:gd name="connsiteX68" fmla="*/ 1283494 w 2083594"/>
              <a:gd name="connsiteY68" fmla="*/ 564356 h 1164431"/>
              <a:gd name="connsiteX69" fmla="*/ 1285875 w 2083594"/>
              <a:gd name="connsiteY69" fmla="*/ 571500 h 1164431"/>
              <a:gd name="connsiteX70" fmla="*/ 1288256 w 2083594"/>
              <a:gd name="connsiteY70" fmla="*/ 602456 h 1164431"/>
              <a:gd name="connsiteX71" fmla="*/ 1314450 w 2083594"/>
              <a:gd name="connsiteY71" fmla="*/ 604838 h 1164431"/>
              <a:gd name="connsiteX72" fmla="*/ 1345406 w 2083594"/>
              <a:gd name="connsiteY72" fmla="*/ 609600 h 1164431"/>
              <a:gd name="connsiteX73" fmla="*/ 1350169 w 2083594"/>
              <a:gd name="connsiteY73" fmla="*/ 628650 h 1164431"/>
              <a:gd name="connsiteX74" fmla="*/ 1352550 w 2083594"/>
              <a:gd name="connsiteY74" fmla="*/ 635794 h 1164431"/>
              <a:gd name="connsiteX75" fmla="*/ 1381125 w 2083594"/>
              <a:gd name="connsiteY75" fmla="*/ 638175 h 1164431"/>
              <a:gd name="connsiteX76" fmla="*/ 1388269 w 2083594"/>
              <a:gd name="connsiteY76" fmla="*/ 657225 h 1164431"/>
              <a:gd name="connsiteX77" fmla="*/ 1390650 w 2083594"/>
              <a:gd name="connsiteY77" fmla="*/ 683419 h 1164431"/>
              <a:gd name="connsiteX78" fmla="*/ 1407319 w 2083594"/>
              <a:gd name="connsiteY78" fmla="*/ 685800 h 1164431"/>
              <a:gd name="connsiteX79" fmla="*/ 1409700 w 2083594"/>
              <a:gd name="connsiteY79" fmla="*/ 692944 h 1164431"/>
              <a:gd name="connsiteX80" fmla="*/ 1416844 w 2083594"/>
              <a:gd name="connsiteY80" fmla="*/ 695325 h 1164431"/>
              <a:gd name="connsiteX81" fmla="*/ 1435894 w 2083594"/>
              <a:gd name="connsiteY81" fmla="*/ 697706 h 1164431"/>
              <a:gd name="connsiteX82" fmla="*/ 1443037 w 2083594"/>
              <a:gd name="connsiteY82" fmla="*/ 700088 h 1164431"/>
              <a:gd name="connsiteX83" fmla="*/ 1447800 w 2083594"/>
              <a:gd name="connsiteY83" fmla="*/ 728663 h 1164431"/>
              <a:gd name="connsiteX84" fmla="*/ 1466850 w 2083594"/>
              <a:gd name="connsiteY84" fmla="*/ 731044 h 1164431"/>
              <a:gd name="connsiteX85" fmla="*/ 1469231 w 2083594"/>
              <a:gd name="connsiteY85" fmla="*/ 766763 h 1164431"/>
              <a:gd name="connsiteX86" fmla="*/ 1476375 w 2083594"/>
              <a:gd name="connsiteY86" fmla="*/ 769144 h 1164431"/>
              <a:gd name="connsiteX87" fmla="*/ 1478756 w 2083594"/>
              <a:gd name="connsiteY87" fmla="*/ 783431 h 1164431"/>
              <a:gd name="connsiteX88" fmla="*/ 1502569 w 2083594"/>
              <a:gd name="connsiteY88" fmla="*/ 788194 h 1164431"/>
              <a:gd name="connsiteX89" fmla="*/ 1504950 w 2083594"/>
              <a:gd name="connsiteY89" fmla="*/ 802481 h 1164431"/>
              <a:gd name="connsiteX90" fmla="*/ 1512094 w 2083594"/>
              <a:gd name="connsiteY90" fmla="*/ 804863 h 1164431"/>
              <a:gd name="connsiteX91" fmla="*/ 1531144 w 2083594"/>
              <a:gd name="connsiteY91" fmla="*/ 807244 h 1164431"/>
              <a:gd name="connsiteX92" fmla="*/ 1543050 w 2083594"/>
              <a:gd name="connsiteY92" fmla="*/ 809625 h 1164431"/>
              <a:gd name="connsiteX93" fmla="*/ 1545431 w 2083594"/>
              <a:gd name="connsiteY93" fmla="*/ 816769 h 1164431"/>
              <a:gd name="connsiteX94" fmla="*/ 1621631 w 2083594"/>
              <a:gd name="connsiteY94" fmla="*/ 823913 h 1164431"/>
              <a:gd name="connsiteX95" fmla="*/ 1628775 w 2083594"/>
              <a:gd name="connsiteY95" fmla="*/ 857250 h 1164431"/>
              <a:gd name="connsiteX96" fmla="*/ 1659731 w 2083594"/>
              <a:gd name="connsiteY96" fmla="*/ 873919 h 1164431"/>
              <a:gd name="connsiteX97" fmla="*/ 1666875 w 2083594"/>
              <a:gd name="connsiteY97" fmla="*/ 900113 h 1164431"/>
              <a:gd name="connsiteX98" fmla="*/ 1688306 w 2083594"/>
              <a:gd name="connsiteY98" fmla="*/ 907256 h 1164431"/>
              <a:gd name="connsiteX99" fmla="*/ 1695450 w 2083594"/>
              <a:gd name="connsiteY99" fmla="*/ 935831 h 1164431"/>
              <a:gd name="connsiteX100" fmla="*/ 1716881 w 2083594"/>
              <a:gd name="connsiteY100" fmla="*/ 945356 h 1164431"/>
              <a:gd name="connsiteX101" fmla="*/ 1733550 w 2083594"/>
              <a:gd name="connsiteY101" fmla="*/ 952500 h 1164431"/>
              <a:gd name="connsiteX102" fmla="*/ 1754982 w 2083594"/>
              <a:gd name="connsiteY102" fmla="*/ 959644 h 1164431"/>
              <a:gd name="connsiteX103" fmla="*/ 1762125 w 2083594"/>
              <a:gd name="connsiteY103" fmla="*/ 983456 h 1164431"/>
              <a:gd name="connsiteX104" fmla="*/ 1785937 w 2083594"/>
              <a:gd name="connsiteY104" fmla="*/ 997744 h 1164431"/>
              <a:gd name="connsiteX105" fmla="*/ 1802606 w 2083594"/>
              <a:gd name="connsiteY105" fmla="*/ 1000125 h 1164431"/>
              <a:gd name="connsiteX106" fmla="*/ 1826419 w 2083594"/>
              <a:gd name="connsiteY106" fmla="*/ 1002506 h 1164431"/>
              <a:gd name="connsiteX107" fmla="*/ 1828800 w 2083594"/>
              <a:gd name="connsiteY107" fmla="*/ 1021556 h 1164431"/>
              <a:gd name="connsiteX108" fmla="*/ 1871662 w 2083594"/>
              <a:gd name="connsiteY108" fmla="*/ 1023938 h 1164431"/>
              <a:gd name="connsiteX109" fmla="*/ 1895475 w 2083594"/>
              <a:gd name="connsiteY109" fmla="*/ 1035844 h 1164431"/>
              <a:gd name="connsiteX110" fmla="*/ 1909762 w 2083594"/>
              <a:gd name="connsiteY110" fmla="*/ 1045369 h 1164431"/>
              <a:gd name="connsiteX111" fmla="*/ 1931194 w 2083594"/>
              <a:gd name="connsiteY111" fmla="*/ 1052513 h 1164431"/>
              <a:gd name="connsiteX112" fmla="*/ 1938337 w 2083594"/>
              <a:gd name="connsiteY112" fmla="*/ 1054894 h 1164431"/>
              <a:gd name="connsiteX113" fmla="*/ 1945481 w 2083594"/>
              <a:gd name="connsiteY113" fmla="*/ 1059656 h 1164431"/>
              <a:gd name="connsiteX114" fmla="*/ 1957387 w 2083594"/>
              <a:gd name="connsiteY114" fmla="*/ 1069181 h 1164431"/>
              <a:gd name="connsiteX115" fmla="*/ 1962150 w 2083594"/>
              <a:gd name="connsiteY115" fmla="*/ 1076325 h 1164431"/>
              <a:gd name="connsiteX116" fmla="*/ 1969294 w 2083594"/>
              <a:gd name="connsiteY116" fmla="*/ 1081088 h 1164431"/>
              <a:gd name="connsiteX117" fmla="*/ 1981200 w 2083594"/>
              <a:gd name="connsiteY117" fmla="*/ 1092994 h 1164431"/>
              <a:gd name="connsiteX118" fmla="*/ 1985962 w 2083594"/>
              <a:gd name="connsiteY118" fmla="*/ 1100138 h 1164431"/>
              <a:gd name="connsiteX119" fmla="*/ 2000250 w 2083594"/>
              <a:gd name="connsiteY119" fmla="*/ 1104900 h 1164431"/>
              <a:gd name="connsiteX120" fmla="*/ 2007394 w 2083594"/>
              <a:gd name="connsiteY120" fmla="*/ 1107281 h 1164431"/>
              <a:gd name="connsiteX121" fmla="*/ 2014537 w 2083594"/>
              <a:gd name="connsiteY121" fmla="*/ 1112044 h 1164431"/>
              <a:gd name="connsiteX122" fmla="*/ 2050255 w 2083594"/>
              <a:gd name="connsiteY122" fmla="*/ 1119187 h 1164431"/>
              <a:gd name="connsiteX123" fmla="*/ 2057400 w 2083594"/>
              <a:gd name="connsiteY123" fmla="*/ 1145381 h 1164431"/>
              <a:gd name="connsiteX124" fmla="*/ 2059781 w 2083594"/>
              <a:gd name="connsiteY124" fmla="*/ 1154906 h 1164431"/>
              <a:gd name="connsiteX125" fmla="*/ 2083594 w 2083594"/>
              <a:gd name="connsiteY125" fmla="*/ 1164431 h 1164431"/>
              <a:gd name="connsiteX0" fmla="*/ 0 w 2083594"/>
              <a:gd name="connsiteY0" fmla="*/ 0 h 1164431"/>
              <a:gd name="connsiteX1" fmla="*/ 30956 w 2083594"/>
              <a:gd name="connsiteY1" fmla="*/ 7143 h 1164431"/>
              <a:gd name="connsiteX2" fmla="*/ 42861 w 2083594"/>
              <a:gd name="connsiteY2" fmla="*/ 21431 h 1164431"/>
              <a:gd name="connsiteX3" fmla="*/ 130967 w 2083594"/>
              <a:gd name="connsiteY3" fmla="*/ 14288 h 1164431"/>
              <a:gd name="connsiteX4" fmla="*/ 138112 w 2083594"/>
              <a:gd name="connsiteY4" fmla="*/ 26194 h 1164431"/>
              <a:gd name="connsiteX5" fmla="*/ 204787 w 2083594"/>
              <a:gd name="connsiteY5" fmla="*/ 30956 h 1164431"/>
              <a:gd name="connsiteX6" fmla="*/ 261937 w 2083594"/>
              <a:gd name="connsiteY6" fmla="*/ 33338 h 1164431"/>
              <a:gd name="connsiteX7" fmla="*/ 266700 w 2083594"/>
              <a:gd name="connsiteY7" fmla="*/ 47625 h 1164431"/>
              <a:gd name="connsiteX8" fmla="*/ 335756 w 2083594"/>
              <a:gd name="connsiteY8" fmla="*/ 52388 h 1164431"/>
              <a:gd name="connsiteX9" fmla="*/ 357187 w 2083594"/>
              <a:gd name="connsiteY9" fmla="*/ 59531 h 1164431"/>
              <a:gd name="connsiteX10" fmla="*/ 364331 w 2083594"/>
              <a:gd name="connsiteY10" fmla="*/ 61913 h 1164431"/>
              <a:gd name="connsiteX11" fmla="*/ 371475 w 2083594"/>
              <a:gd name="connsiteY11" fmla="*/ 66675 h 1164431"/>
              <a:gd name="connsiteX12" fmla="*/ 381000 w 2083594"/>
              <a:gd name="connsiteY12" fmla="*/ 80963 h 1164431"/>
              <a:gd name="connsiteX13" fmla="*/ 395287 w 2083594"/>
              <a:gd name="connsiteY13" fmla="*/ 85725 h 1164431"/>
              <a:gd name="connsiteX14" fmla="*/ 402431 w 2083594"/>
              <a:gd name="connsiteY14" fmla="*/ 88106 h 1164431"/>
              <a:gd name="connsiteX15" fmla="*/ 426244 w 2083594"/>
              <a:gd name="connsiteY15" fmla="*/ 90488 h 1164431"/>
              <a:gd name="connsiteX16" fmla="*/ 435769 w 2083594"/>
              <a:gd name="connsiteY16" fmla="*/ 95250 h 1164431"/>
              <a:gd name="connsiteX17" fmla="*/ 450056 w 2083594"/>
              <a:gd name="connsiteY17" fmla="*/ 104775 h 1164431"/>
              <a:gd name="connsiteX18" fmla="*/ 457200 w 2083594"/>
              <a:gd name="connsiteY18" fmla="*/ 109538 h 1164431"/>
              <a:gd name="connsiteX19" fmla="*/ 461962 w 2083594"/>
              <a:gd name="connsiteY19" fmla="*/ 116681 h 1164431"/>
              <a:gd name="connsiteX20" fmla="*/ 476250 w 2083594"/>
              <a:gd name="connsiteY20" fmla="*/ 119063 h 1164431"/>
              <a:gd name="connsiteX21" fmla="*/ 490537 w 2083594"/>
              <a:gd name="connsiteY21" fmla="*/ 123825 h 1164431"/>
              <a:gd name="connsiteX22" fmla="*/ 526256 w 2083594"/>
              <a:gd name="connsiteY22" fmla="*/ 128588 h 1164431"/>
              <a:gd name="connsiteX23" fmla="*/ 531019 w 2083594"/>
              <a:gd name="connsiteY23" fmla="*/ 142875 h 1164431"/>
              <a:gd name="connsiteX24" fmla="*/ 533400 w 2083594"/>
              <a:gd name="connsiteY24" fmla="*/ 150019 h 1164431"/>
              <a:gd name="connsiteX25" fmla="*/ 535781 w 2083594"/>
              <a:gd name="connsiteY25" fmla="*/ 159544 h 1164431"/>
              <a:gd name="connsiteX26" fmla="*/ 542925 w 2083594"/>
              <a:gd name="connsiteY26" fmla="*/ 161925 h 1164431"/>
              <a:gd name="connsiteX27" fmla="*/ 592931 w 2083594"/>
              <a:gd name="connsiteY27" fmla="*/ 166688 h 1164431"/>
              <a:gd name="connsiteX28" fmla="*/ 595312 w 2083594"/>
              <a:gd name="connsiteY28" fmla="*/ 173831 h 1164431"/>
              <a:gd name="connsiteX29" fmla="*/ 602456 w 2083594"/>
              <a:gd name="connsiteY29" fmla="*/ 180975 h 1164431"/>
              <a:gd name="connsiteX30" fmla="*/ 609600 w 2083594"/>
              <a:gd name="connsiteY30" fmla="*/ 183356 h 1164431"/>
              <a:gd name="connsiteX31" fmla="*/ 657225 w 2083594"/>
              <a:gd name="connsiteY31" fmla="*/ 185738 h 1164431"/>
              <a:gd name="connsiteX32" fmla="*/ 659606 w 2083594"/>
              <a:gd name="connsiteY32" fmla="*/ 192881 h 1164431"/>
              <a:gd name="connsiteX33" fmla="*/ 666750 w 2083594"/>
              <a:gd name="connsiteY33" fmla="*/ 197644 h 1164431"/>
              <a:gd name="connsiteX34" fmla="*/ 726281 w 2083594"/>
              <a:gd name="connsiteY34" fmla="*/ 200025 h 1164431"/>
              <a:gd name="connsiteX35" fmla="*/ 728663 w 2083594"/>
              <a:gd name="connsiteY35" fmla="*/ 233362 h 1164431"/>
              <a:gd name="connsiteX36" fmla="*/ 785812 w 2083594"/>
              <a:gd name="connsiteY36" fmla="*/ 233363 h 1164431"/>
              <a:gd name="connsiteX37" fmla="*/ 795337 w 2083594"/>
              <a:gd name="connsiteY37" fmla="*/ 261938 h 1164431"/>
              <a:gd name="connsiteX38" fmla="*/ 821531 w 2083594"/>
              <a:gd name="connsiteY38" fmla="*/ 257175 h 1164431"/>
              <a:gd name="connsiteX39" fmla="*/ 823912 w 2083594"/>
              <a:gd name="connsiteY39" fmla="*/ 264319 h 1164431"/>
              <a:gd name="connsiteX40" fmla="*/ 831056 w 2083594"/>
              <a:gd name="connsiteY40" fmla="*/ 266700 h 1164431"/>
              <a:gd name="connsiteX41" fmla="*/ 873919 w 2083594"/>
              <a:gd name="connsiteY41" fmla="*/ 269081 h 1164431"/>
              <a:gd name="connsiteX42" fmla="*/ 878681 w 2083594"/>
              <a:gd name="connsiteY42" fmla="*/ 290513 h 1164431"/>
              <a:gd name="connsiteX43" fmla="*/ 881062 w 2083594"/>
              <a:gd name="connsiteY43" fmla="*/ 302419 h 1164431"/>
              <a:gd name="connsiteX44" fmla="*/ 907256 w 2083594"/>
              <a:gd name="connsiteY44" fmla="*/ 304800 h 1164431"/>
              <a:gd name="connsiteX45" fmla="*/ 957262 w 2083594"/>
              <a:gd name="connsiteY45" fmla="*/ 307181 h 1164431"/>
              <a:gd name="connsiteX46" fmla="*/ 957262 w 2083594"/>
              <a:gd name="connsiteY46" fmla="*/ 335756 h 1164431"/>
              <a:gd name="connsiteX47" fmla="*/ 983457 w 2083594"/>
              <a:gd name="connsiteY47" fmla="*/ 335756 h 1164431"/>
              <a:gd name="connsiteX48" fmla="*/ 997744 w 2083594"/>
              <a:gd name="connsiteY48" fmla="*/ 359569 h 1164431"/>
              <a:gd name="connsiteX49" fmla="*/ 1000125 w 2083594"/>
              <a:gd name="connsiteY49" fmla="*/ 366713 h 1164431"/>
              <a:gd name="connsiteX50" fmla="*/ 1014412 w 2083594"/>
              <a:gd name="connsiteY50" fmla="*/ 376238 h 1164431"/>
              <a:gd name="connsiteX51" fmla="*/ 1028700 w 2083594"/>
              <a:gd name="connsiteY51" fmla="*/ 385763 h 1164431"/>
              <a:gd name="connsiteX52" fmla="*/ 1042987 w 2083594"/>
              <a:gd name="connsiteY52" fmla="*/ 395288 h 1164431"/>
              <a:gd name="connsiteX53" fmla="*/ 1050131 w 2083594"/>
              <a:gd name="connsiteY53" fmla="*/ 400050 h 1164431"/>
              <a:gd name="connsiteX54" fmla="*/ 1066800 w 2083594"/>
              <a:gd name="connsiteY54" fmla="*/ 419100 h 1164431"/>
              <a:gd name="connsiteX55" fmla="*/ 1078706 w 2083594"/>
              <a:gd name="connsiteY55" fmla="*/ 440531 h 1164431"/>
              <a:gd name="connsiteX56" fmla="*/ 1092994 w 2083594"/>
              <a:gd name="connsiteY56" fmla="*/ 450056 h 1164431"/>
              <a:gd name="connsiteX57" fmla="*/ 1097756 w 2083594"/>
              <a:gd name="connsiteY57" fmla="*/ 457200 h 1164431"/>
              <a:gd name="connsiteX58" fmla="*/ 1109662 w 2083594"/>
              <a:gd name="connsiteY58" fmla="*/ 471488 h 1164431"/>
              <a:gd name="connsiteX59" fmla="*/ 1112044 w 2083594"/>
              <a:gd name="connsiteY59" fmla="*/ 488156 h 1164431"/>
              <a:gd name="connsiteX60" fmla="*/ 1143000 w 2083594"/>
              <a:gd name="connsiteY60" fmla="*/ 490538 h 1164431"/>
              <a:gd name="connsiteX61" fmla="*/ 1154906 w 2083594"/>
              <a:gd name="connsiteY61" fmla="*/ 492919 h 1164431"/>
              <a:gd name="connsiteX62" fmla="*/ 1169194 w 2083594"/>
              <a:gd name="connsiteY62" fmla="*/ 495300 h 1164431"/>
              <a:gd name="connsiteX63" fmla="*/ 1171575 w 2083594"/>
              <a:gd name="connsiteY63" fmla="*/ 502444 h 1164431"/>
              <a:gd name="connsiteX64" fmla="*/ 1223962 w 2083594"/>
              <a:gd name="connsiteY64" fmla="*/ 514350 h 1164431"/>
              <a:gd name="connsiteX65" fmla="*/ 1226343 w 2083594"/>
              <a:gd name="connsiteY65" fmla="*/ 542925 h 1164431"/>
              <a:gd name="connsiteX66" fmla="*/ 1247775 w 2083594"/>
              <a:gd name="connsiteY66" fmla="*/ 550069 h 1164431"/>
              <a:gd name="connsiteX67" fmla="*/ 1259681 w 2083594"/>
              <a:gd name="connsiteY67" fmla="*/ 552450 h 1164431"/>
              <a:gd name="connsiteX68" fmla="*/ 1264444 w 2083594"/>
              <a:gd name="connsiteY68" fmla="*/ 559594 h 1164431"/>
              <a:gd name="connsiteX69" fmla="*/ 1283494 w 2083594"/>
              <a:gd name="connsiteY69" fmla="*/ 564356 h 1164431"/>
              <a:gd name="connsiteX70" fmla="*/ 1285875 w 2083594"/>
              <a:gd name="connsiteY70" fmla="*/ 571500 h 1164431"/>
              <a:gd name="connsiteX71" fmla="*/ 1288256 w 2083594"/>
              <a:gd name="connsiteY71" fmla="*/ 602456 h 1164431"/>
              <a:gd name="connsiteX72" fmla="*/ 1314450 w 2083594"/>
              <a:gd name="connsiteY72" fmla="*/ 604838 h 1164431"/>
              <a:gd name="connsiteX73" fmla="*/ 1345406 w 2083594"/>
              <a:gd name="connsiteY73" fmla="*/ 609600 h 1164431"/>
              <a:gd name="connsiteX74" fmla="*/ 1350169 w 2083594"/>
              <a:gd name="connsiteY74" fmla="*/ 628650 h 1164431"/>
              <a:gd name="connsiteX75" fmla="*/ 1352550 w 2083594"/>
              <a:gd name="connsiteY75" fmla="*/ 635794 h 1164431"/>
              <a:gd name="connsiteX76" fmla="*/ 1381125 w 2083594"/>
              <a:gd name="connsiteY76" fmla="*/ 638175 h 1164431"/>
              <a:gd name="connsiteX77" fmla="*/ 1388269 w 2083594"/>
              <a:gd name="connsiteY77" fmla="*/ 657225 h 1164431"/>
              <a:gd name="connsiteX78" fmla="*/ 1390650 w 2083594"/>
              <a:gd name="connsiteY78" fmla="*/ 683419 h 1164431"/>
              <a:gd name="connsiteX79" fmla="*/ 1407319 w 2083594"/>
              <a:gd name="connsiteY79" fmla="*/ 685800 h 1164431"/>
              <a:gd name="connsiteX80" fmla="*/ 1409700 w 2083594"/>
              <a:gd name="connsiteY80" fmla="*/ 692944 h 1164431"/>
              <a:gd name="connsiteX81" fmla="*/ 1416844 w 2083594"/>
              <a:gd name="connsiteY81" fmla="*/ 695325 h 1164431"/>
              <a:gd name="connsiteX82" fmla="*/ 1435894 w 2083594"/>
              <a:gd name="connsiteY82" fmla="*/ 697706 h 1164431"/>
              <a:gd name="connsiteX83" fmla="*/ 1443037 w 2083594"/>
              <a:gd name="connsiteY83" fmla="*/ 700088 h 1164431"/>
              <a:gd name="connsiteX84" fmla="*/ 1447800 w 2083594"/>
              <a:gd name="connsiteY84" fmla="*/ 728663 h 1164431"/>
              <a:gd name="connsiteX85" fmla="*/ 1466850 w 2083594"/>
              <a:gd name="connsiteY85" fmla="*/ 731044 h 1164431"/>
              <a:gd name="connsiteX86" fmla="*/ 1469231 w 2083594"/>
              <a:gd name="connsiteY86" fmla="*/ 766763 h 1164431"/>
              <a:gd name="connsiteX87" fmla="*/ 1476375 w 2083594"/>
              <a:gd name="connsiteY87" fmla="*/ 769144 h 1164431"/>
              <a:gd name="connsiteX88" fmla="*/ 1478756 w 2083594"/>
              <a:gd name="connsiteY88" fmla="*/ 783431 h 1164431"/>
              <a:gd name="connsiteX89" fmla="*/ 1502569 w 2083594"/>
              <a:gd name="connsiteY89" fmla="*/ 788194 h 1164431"/>
              <a:gd name="connsiteX90" fmla="*/ 1504950 w 2083594"/>
              <a:gd name="connsiteY90" fmla="*/ 802481 h 1164431"/>
              <a:gd name="connsiteX91" fmla="*/ 1512094 w 2083594"/>
              <a:gd name="connsiteY91" fmla="*/ 804863 h 1164431"/>
              <a:gd name="connsiteX92" fmla="*/ 1531144 w 2083594"/>
              <a:gd name="connsiteY92" fmla="*/ 807244 h 1164431"/>
              <a:gd name="connsiteX93" fmla="*/ 1543050 w 2083594"/>
              <a:gd name="connsiteY93" fmla="*/ 809625 h 1164431"/>
              <a:gd name="connsiteX94" fmla="*/ 1545431 w 2083594"/>
              <a:gd name="connsiteY94" fmla="*/ 816769 h 1164431"/>
              <a:gd name="connsiteX95" fmla="*/ 1621631 w 2083594"/>
              <a:gd name="connsiteY95" fmla="*/ 823913 h 1164431"/>
              <a:gd name="connsiteX96" fmla="*/ 1628775 w 2083594"/>
              <a:gd name="connsiteY96" fmla="*/ 857250 h 1164431"/>
              <a:gd name="connsiteX97" fmla="*/ 1659731 w 2083594"/>
              <a:gd name="connsiteY97" fmla="*/ 873919 h 1164431"/>
              <a:gd name="connsiteX98" fmla="*/ 1666875 w 2083594"/>
              <a:gd name="connsiteY98" fmla="*/ 900113 h 1164431"/>
              <a:gd name="connsiteX99" fmla="*/ 1688306 w 2083594"/>
              <a:gd name="connsiteY99" fmla="*/ 907256 h 1164431"/>
              <a:gd name="connsiteX100" fmla="*/ 1695450 w 2083594"/>
              <a:gd name="connsiteY100" fmla="*/ 935831 h 1164431"/>
              <a:gd name="connsiteX101" fmla="*/ 1716881 w 2083594"/>
              <a:gd name="connsiteY101" fmla="*/ 945356 h 1164431"/>
              <a:gd name="connsiteX102" fmla="*/ 1733550 w 2083594"/>
              <a:gd name="connsiteY102" fmla="*/ 952500 h 1164431"/>
              <a:gd name="connsiteX103" fmla="*/ 1754982 w 2083594"/>
              <a:gd name="connsiteY103" fmla="*/ 959644 h 1164431"/>
              <a:gd name="connsiteX104" fmla="*/ 1762125 w 2083594"/>
              <a:gd name="connsiteY104" fmla="*/ 983456 h 1164431"/>
              <a:gd name="connsiteX105" fmla="*/ 1785937 w 2083594"/>
              <a:gd name="connsiteY105" fmla="*/ 997744 h 1164431"/>
              <a:gd name="connsiteX106" fmla="*/ 1802606 w 2083594"/>
              <a:gd name="connsiteY106" fmla="*/ 1000125 h 1164431"/>
              <a:gd name="connsiteX107" fmla="*/ 1826419 w 2083594"/>
              <a:gd name="connsiteY107" fmla="*/ 1002506 h 1164431"/>
              <a:gd name="connsiteX108" fmla="*/ 1828800 w 2083594"/>
              <a:gd name="connsiteY108" fmla="*/ 1021556 h 1164431"/>
              <a:gd name="connsiteX109" fmla="*/ 1871662 w 2083594"/>
              <a:gd name="connsiteY109" fmla="*/ 1023938 h 1164431"/>
              <a:gd name="connsiteX110" fmla="*/ 1895475 w 2083594"/>
              <a:gd name="connsiteY110" fmla="*/ 1035844 h 1164431"/>
              <a:gd name="connsiteX111" fmla="*/ 1909762 w 2083594"/>
              <a:gd name="connsiteY111" fmla="*/ 1045369 h 1164431"/>
              <a:gd name="connsiteX112" fmla="*/ 1931194 w 2083594"/>
              <a:gd name="connsiteY112" fmla="*/ 1052513 h 1164431"/>
              <a:gd name="connsiteX113" fmla="*/ 1938337 w 2083594"/>
              <a:gd name="connsiteY113" fmla="*/ 1054894 h 1164431"/>
              <a:gd name="connsiteX114" fmla="*/ 1945481 w 2083594"/>
              <a:gd name="connsiteY114" fmla="*/ 1059656 h 1164431"/>
              <a:gd name="connsiteX115" fmla="*/ 1957387 w 2083594"/>
              <a:gd name="connsiteY115" fmla="*/ 1069181 h 1164431"/>
              <a:gd name="connsiteX116" fmla="*/ 1962150 w 2083594"/>
              <a:gd name="connsiteY116" fmla="*/ 1076325 h 1164431"/>
              <a:gd name="connsiteX117" fmla="*/ 1969294 w 2083594"/>
              <a:gd name="connsiteY117" fmla="*/ 1081088 h 1164431"/>
              <a:gd name="connsiteX118" fmla="*/ 1981200 w 2083594"/>
              <a:gd name="connsiteY118" fmla="*/ 1092994 h 1164431"/>
              <a:gd name="connsiteX119" fmla="*/ 1985962 w 2083594"/>
              <a:gd name="connsiteY119" fmla="*/ 1100138 h 1164431"/>
              <a:gd name="connsiteX120" fmla="*/ 2000250 w 2083594"/>
              <a:gd name="connsiteY120" fmla="*/ 1104900 h 1164431"/>
              <a:gd name="connsiteX121" fmla="*/ 2007394 w 2083594"/>
              <a:gd name="connsiteY121" fmla="*/ 1107281 h 1164431"/>
              <a:gd name="connsiteX122" fmla="*/ 2014537 w 2083594"/>
              <a:gd name="connsiteY122" fmla="*/ 1112044 h 1164431"/>
              <a:gd name="connsiteX123" fmla="*/ 2050255 w 2083594"/>
              <a:gd name="connsiteY123" fmla="*/ 1119187 h 1164431"/>
              <a:gd name="connsiteX124" fmla="*/ 2057400 w 2083594"/>
              <a:gd name="connsiteY124" fmla="*/ 1145381 h 1164431"/>
              <a:gd name="connsiteX125" fmla="*/ 2059781 w 2083594"/>
              <a:gd name="connsiteY125" fmla="*/ 1154906 h 1164431"/>
              <a:gd name="connsiteX126" fmla="*/ 2083594 w 2083594"/>
              <a:gd name="connsiteY126" fmla="*/ 1164431 h 1164431"/>
              <a:gd name="connsiteX0" fmla="*/ 0 w 2081212"/>
              <a:gd name="connsiteY0" fmla="*/ 0 h 1162050"/>
              <a:gd name="connsiteX1" fmla="*/ 28574 w 2081212"/>
              <a:gd name="connsiteY1" fmla="*/ 4762 h 1162050"/>
              <a:gd name="connsiteX2" fmla="*/ 40479 w 2081212"/>
              <a:gd name="connsiteY2" fmla="*/ 19050 h 1162050"/>
              <a:gd name="connsiteX3" fmla="*/ 128585 w 2081212"/>
              <a:gd name="connsiteY3" fmla="*/ 11907 h 1162050"/>
              <a:gd name="connsiteX4" fmla="*/ 135730 w 2081212"/>
              <a:gd name="connsiteY4" fmla="*/ 23813 h 1162050"/>
              <a:gd name="connsiteX5" fmla="*/ 202405 w 2081212"/>
              <a:gd name="connsiteY5" fmla="*/ 28575 h 1162050"/>
              <a:gd name="connsiteX6" fmla="*/ 259555 w 2081212"/>
              <a:gd name="connsiteY6" fmla="*/ 30957 h 1162050"/>
              <a:gd name="connsiteX7" fmla="*/ 264318 w 2081212"/>
              <a:gd name="connsiteY7" fmla="*/ 45244 h 1162050"/>
              <a:gd name="connsiteX8" fmla="*/ 333374 w 2081212"/>
              <a:gd name="connsiteY8" fmla="*/ 50007 h 1162050"/>
              <a:gd name="connsiteX9" fmla="*/ 354805 w 2081212"/>
              <a:gd name="connsiteY9" fmla="*/ 57150 h 1162050"/>
              <a:gd name="connsiteX10" fmla="*/ 361949 w 2081212"/>
              <a:gd name="connsiteY10" fmla="*/ 59532 h 1162050"/>
              <a:gd name="connsiteX11" fmla="*/ 369093 w 2081212"/>
              <a:gd name="connsiteY11" fmla="*/ 64294 h 1162050"/>
              <a:gd name="connsiteX12" fmla="*/ 378618 w 2081212"/>
              <a:gd name="connsiteY12" fmla="*/ 78582 h 1162050"/>
              <a:gd name="connsiteX13" fmla="*/ 392905 w 2081212"/>
              <a:gd name="connsiteY13" fmla="*/ 83344 h 1162050"/>
              <a:gd name="connsiteX14" fmla="*/ 400049 w 2081212"/>
              <a:gd name="connsiteY14" fmla="*/ 85725 h 1162050"/>
              <a:gd name="connsiteX15" fmla="*/ 423862 w 2081212"/>
              <a:gd name="connsiteY15" fmla="*/ 88107 h 1162050"/>
              <a:gd name="connsiteX16" fmla="*/ 433387 w 2081212"/>
              <a:gd name="connsiteY16" fmla="*/ 92869 h 1162050"/>
              <a:gd name="connsiteX17" fmla="*/ 447674 w 2081212"/>
              <a:gd name="connsiteY17" fmla="*/ 102394 h 1162050"/>
              <a:gd name="connsiteX18" fmla="*/ 454818 w 2081212"/>
              <a:gd name="connsiteY18" fmla="*/ 107157 h 1162050"/>
              <a:gd name="connsiteX19" fmla="*/ 459580 w 2081212"/>
              <a:gd name="connsiteY19" fmla="*/ 114300 h 1162050"/>
              <a:gd name="connsiteX20" fmla="*/ 473868 w 2081212"/>
              <a:gd name="connsiteY20" fmla="*/ 116682 h 1162050"/>
              <a:gd name="connsiteX21" fmla="*/ 488155 w 2081212"/>
              <a:gd name="connsiteY21" fmla="*/ 121444 h 1162050"/>
              <a:gd name="connsiteX22" fmla="*/ 523874 w 2081212"/>
              <a:gd name="connsiteY22" fmla="*/ 126207 h 1162050"/>
              <a:gd name="connsiteX23" fmla="*/ 528637 w 2081212"/>
              <a:gd name="connsiteY23" fmla="*/ 140494 h 1162050"/>
              <a:gd name="connsiteX24" fmla="*/ 531018 w 2081212"/>
              <a:gd name="connsiteY24" fmla="*/ 147638 h 1162050"/>
              <a:gd name="connsiteX25" fmla="*/ 533399 w 2081212"/>
              <a:gd name="connsiteY25" fmla="*/ 157163 h 1162050"/>
              <a:gd name="connsiteX26" fmla="*/ 540543 w 2081212"/>
              <a:gd name="connsiteY26" fmla="*/ 159544 h 1162050"/>
              <a:gd name="connsiteX27" fmla="*/ 590549 w 2081212"/>
              <a:gd name="connsiteY27" fmla="*/ 164307 h 1162050"/>
              <a:gd name="connsiteX28" fmla="*/ 592930 w 2081212"/>
              <a:gd name="connsiteY28" fmla="*/ 171450 h 1162050"/>
              <a:gd name="connsiteX29" fmla="*/ 600074 w 2081212"/>
              <a:gd name="connsiteY29" fmla="*/ 178594 h 1162050"/>
              <a:gd name="connsiteX30" fmla="*/ 607218 w 2081212"/>
              <a:gd name="connsiteY30" fmla="*/ 180975 h 1162050"/>
              <a:gd name="connsiteX31" fmla="*/ 654843 w 2081212"/>
              <a:gd name="connsiteY31" fmla="*/ 183357 h 1162050"/>
              <a:gd name="connsiteX32" fmla="*/ 657224 w 2081212"/>
              <a:gd name="connsiteY32" fmla="*/ 190500 h 1162050"/>
              <a:gd name="connsiteX33" fmla="*/ 664368 w 2081212"/>
              <a:gd name="connsiteY33" fmla="*/ 195263 h 1162050"/>
              <a:gd name="connsiteX34" fmla="*/ 723899 w 2081212"/>
              <a:gd name="connsiteY34" fmla="*/ 197644 h 1162050"/>
              <a:gd name="connsiteX35" fmla="*/ 726281 w 2081212"/>
              <a:gd name="connsiteY35" fmla="*/ 230981 h 1162050"/>
              <a:gd name="connsiteX36" fmla="*/ 783430 w 2081212"/>
              <a:gd name="connsiteY36" fmla="*/ 230982 h 1162050"/>
              <a:gd name="connsiteX37" fmla="*/ 792955 w 2081212"/>
              <a:gd name="connsiteY37" fmla="*/ 259557 h 1162050"/>
              <a:gd name="connsiteX38" fmla="*/ 819149 w 2081212"/>
              <a:gd name="connsiteY38" fmla="*/ 254794 h 1162050"/>
              <a:gd name="connsiteX39" fmla="*/ 821530 w 2081212"/>
              <a:gd name="connsiteY39" fmla="*/ 261938 h 1162050"/>
              <a:gd name="connsiteX40" fmla="*/ 828674 w 2081212"/>
              <a:gd name="connsiteY40" fmla="*/ 264319 h 1162050"/>
              <a:gd name="connsiteX41" fmla="*/ 871537 w 2081212"/>
              <a:gd name="connsiteY41" fmla="*/ 266700 h 1162050"/>
              <a:gd name="connsiteX42" fmla="*/ 876299 w 2081212"/>
              <a:gd name="connsiteY42" fmla="*/ 288132 h 1162050"/>
              <a:gd name="connsiteX43" fmla="*/ 878680 w 2081212"/>
              <a:gd name="connsiteY43" fmla="*/ 300038 h 1162050"/>
              <a:gd name="connsiteX44" fmla="*/ 904874 w 2081212"/>
              <a:gd name="connsiteY44" fmla="*/ 302419 h 1162050"/>
              <a:gd name="connsiteX45" fmla="*/ 954880 w 2081212"/>
              <a:gd name="connsiteY45" fmla="*/ 304800 h 1162050"/>
              <a:gd name="connsiteX46" fmla="*/ 954880 w 2081212"/>
              <a:gd name="connsiteY46" fmla="*/ 333375 h 1162050"/>
              <a:gd name="connsiteX47" fmla="*/ 981075 w 2081212"/>
              <a:gd name="connsiteY47" fmla="*/ 333375 h 1162050"/>
              <a:gd name="connsiteX48" fmla="*/ 995362 w 2081212"/>
              <a:gd name="connsiteY48" fmla="*/ 357188 h 1162050"/>
              <a:gd name="connsiteX49" fmla="*/ 997743 w 2081212"/>
              <a:gd name="connsiteY49" fmla="*/ 364332 h 1162050"/>
              <a:gd name="connsiteX50" fmla="*/ 1012030 w 2081212"/>
              <a:gd name="connsiteY50" fmla="*/ 373857 h 1162050"/>
              <a:gd name="connsiteX51" fmla="*/ 1026318 w 2081212"/>
              <a:gd name="connsiteY51" fmla="*/ 383382 h 1162050"/>
              <a:gd name="connsiteX52" fmla="*/ 1040605 w 2081212"/>
              <a:gd name="connsiteY52" fmla="*/ 392907 h 1162050"/>
              <a:gd name="connsiteX53" fmla="*/ 1047749 w 2081212"/>
              <a:gd name="connsiteY53" fmla="*/ 397669 h 1162050"/>
              <a:gd name="connsiteX54" fmla="*/ 1064418 w 2081212"/>
              <a:gd name="connsiteY54" fmla="*/ 416719 h 1162050"/>
              <a:gd name="connsiteX55" fmla="*/ 1076324 w 2081212"/>
              <a:gd name="connsiteY55" fmla="*/ 438150 h 1162050"/>
              <a:gd name="connsiteX56" fmla="*/ 1090612 w 2081212"/>
              <a:gd name="connsiteY56" fmla="*/ 447675 h 1162050"/>
              <a:gd name="connsiteX57" fmla="*/ 1095374 w 2081212"/>
              <a:gd name="connsiteY57" fmla="*/ 454819 h 1162050"/>
              <a:gd name="connsiteX58" fmla="*/ 1107280 w 2081212"/>
              <a:gd name="connsiteY58" fmla="*/ 469107 h 1162050"/>
              <a:gd name="connsiteX59" fmla="*/ 1109662 w 2081212"/>
              <a:gd name="connsiteY59" fmla="*/ 485775 h 1162050"/>
              <a:gd name="connsiteX60" fmla="*/ 1140618 w 2081212"/>
              <a:gd name="connsiteY60" fmla="*/ 488157 h 1162050"/>
              <a:gd name="connsiteX61" fmla="*/ 1152524 w 2081212"/>
              <a:gd name="connsiteY61" fmla="*/ 490538 h 1162050"/>
              <a:gd name="connsiteX62" fmla="*/ 1166812 w 2081212"/>
              <a:gd name="connsiteY62" fmla="*/ 492919 h 1162050"/>
              <a:gd name="connsiteX63" fmla="*/ 1169193 w 2081212"/>
              <a:gd name="connsiteY63" fmla="*/ 500063 h 1162050"/>
              <a:gd name="connsiteX64" fmla="*/ 1221580 w 2081212"/>
              <a:gd name="connsiteY64" fmla="*/ 511969 h 1162050"/>
              <a:gd name="connsiteX65" fmla="*/ 1223961 w 2081212"/>
              <a:gd name="connsiteY65" fmla="*/ 540544 h 1162050"/>
              <a:gd name="connsiteX66" fmla="*/ 1245393 w 2081212"/>
              <a:gd name="connsiteY66" fmla="*/ 547688 h 1162050"/>
              <a:gd name="connsiteX67" fmla="*/ 1257299 w 2081212"/>
              <a:gd name="connsiteY67" fmla="*/ 550069 h 1162050"/>
              <a:gd name="connsiteX68" fmla="*/ 1262062 w 2081212"/>
              <a:gd name="connsiteY68" fmla="*/ 557213 h 1162050"/>
              <a:gd name="connsiteX69" fmla="*/ 1281112 w 2081212"/>
              <a:gd name="connsiteY69" fmla="*/ 561975 h 1162050"/>
              <a:gd name="connsiteX70" fmla="*/ 1283493 w 2081212"/>
              <a:gd name="connsiteY70" fmla="*/ 569119 h 1162050"/>
              <a:gd name="connsiteX71" fmla="*/ 1285874 w 2081212"/>
              <a:gd name="connsiteY71" fmla="*/ 600075 h 1162050"/>
              <a:gd name="connsiteX72" fmla="*/ 1312068 w 2081212"/>
              <a:gd name="connsiteY72" fmla="*/ 602457 h 1162050"/>
              <a:gd name="connsiteX73" fmla="*/ 1343024 w 2081212"/>
              <a:gd name="connsiteY73" fmla="*/ 607219 h 1162050"/>
              <a:gd name="connsiteX74" fmla="*/ 1347787 w 2081212"/>
              <a:gd name="connsiteY74" fmla="*/ 626269 h 1162050"/>
              <a:gd name="connsiteX75" fmla="*/ 1350168 w 2081212"/>
              <a:gd name="connsiteY75" fmla="*/ 633413 h 1162050"/>
              <a:gd name="connsiteX76" fmla="*/ 1378743 w 2081212"/>
              <a:gd name="connsiteY76" fmla="*/ 635794 h 1162050"/>
              <a:gd name="connsiteX77" fmla="*/ 1385887 w 2081212"/>
              <a:gd name="connsiteY77" fmla="*/ 654844 h 1162050"/>
              <a:gd name="connsiteX78" fmla="*/ 1388268 w 2081212"/>
              <a:gd name="connsiteY78" fmla="*/ 681038 h 1162050"/>
              <a:gd name="connsiteX79" fmla="*/ 1404937 w 2081212"/>
              <a:gd name="connsiteY79" fmla="*/ 683419 h 1162050"/>
              <a:gd name="connsiteX80" fmla="*/ 1407318 w 2081212"/>
              <a:gd name="connsiteY80" fmla="*/ 690563 h 1162050"/>
              <a:gd name="connsiteX81" fmla="*/ 1414462 w 2081212"/>
              <a:gd name="connsiteY81" fmla="*/ 692944 h 1162050"/>
              <a:gd name="connsiteX82" fmla="*/ 1433512 w 2081212"/>
              <a:gd name="connsiteY82" fmla="*/ 695325 h 1162050"/>
              <a:gd name="connsiteX83" fmla="*/ 1440655 w 2081212"/>
              <a:gd name="connsiteY83" fmla="*/ 697707 h 1162050"/>
              <a:gd name="connsiteX84" fmla="*/ 1445418 w 2081212"/>
              <a:gd name="connsiteY84" fmla="*/ 726282 h 1162050"/>
              <a:gd name="connsiteX85" fmla="*/ 1464468 w 2081212"/>
              <a:gd name="connsiteY85" fmla="*/ 728663 h 1162050"/>
              <a:gd name="connsiteX86" fmla="*/ 1466849 w 2081212"/>
              <a:gd name="connsiteY86" fmla="*/ 764382 h 1162050"/>
              <a:gd name="connsiteX87" fmla="*/ 1473993 w 2081212"/>
              <a:gd name="connsiteY87" fmla="*/ 766763 h 1162050"/>
              <a:gd name="connsiteX88" fmla="*/ 1476374 w 2081212"/>
              <a:gd name="connsiteY88" fmla="*/ 781050 h 1162050"/>
              <a:gd name="connsiteX89" fmla="*/ 1500187 w 2081212"/>
              <a:gd name="connsiteY89" fmla="*/ 785813 h 1162050"/>
              <a:gd name="connsiteX90" fmla="*/ 1502568 w 2081212"/>
              <a:gd name="connsiteY90" fmla="*/ 800100 h 1162050"/>
              <a:gd name="connsiteX91" fmla="*/ 1509712 w 2081212"/>
              <a:gd name="connsiteY91" fmla="*/ 802482 h 1162050"/>
              <a:gd name="connsiteX92" fmla="*/ 1528762 w 2081212"/>
              <a:gd name="connsiteY92" fmla="*/ 804863 h 1162050"/>
              <a:gd name="connsiteX93" fmla="*/ 1540668 w 2081212"/>
              <a:gd name="connsiteY93" fmla="*/ 807244 h 1162050"/>
              <a:gd name="connsiteX94" fmla="*/ 1543049 w 2081212"/>
              <a:gd name="connsiteY94" fmla="*/ 814388 h 1162050"/>
              <a:gd name="connsiteX95" fmla="*/ 1619249 w 2081212"/>
              <a:gd name="connsiteY95" fmla="*/ 821532 h 1162050"/>
              <a:gd name="connsiteX96" fmla="*/ 1626393 w 2081212"/>
              <a:gd name="connsiteY96" fmla="*/ 854869 h 1162050"/>
              <a:gd name="connsiteX97" fmla="*/ 1657349 w 2081212"/>
              <a:gd name="connsiteY97" fmla="*/ 871538 h 1162050"/>
              <a:gd name="connsiteX98" fmla="*/ 1664493 w 2081212"/>
              <a:gd name="connsiteY98" fmla="*/ 897732 h 1162050"/>
              <a:gd name="connsiteX99" fmla="*/ 1685924 w 2081212"/>
              <a:gd name="connsiteY99" fmla="*/ 904875 h 1162050"/>
              <a:gd name="connsiteX100" fmla="*/ 1693068 w 2081212"/>
              <a:gd name="connsiteY100" fmla="*/ 933450 h 1162050"/>
              <a:gd name="connsiteX101" fmla="*/ 1714499 w 2081212"/>
              <a:gd name="connsiteY101" fmla="*/ 942975 h 1162050"/>
              <a:gd name="connsiteX102" fmla="*/ 1731168 w 2081212"/>
              <a:gd name="connsiteY102" fmla="*/ 950119 h 1162050"/>
              <a:gd name="connsiteX103" fmla="*/ 1752600 w 2081212"/>
              <a:gd name="connsiteY103" fmla="*/ 957263 h 1162050"/>
              <a:gd name="connsiteX104" fmla="*/ 1759743 w 2081212"/>
              <a:gd name="connsiteY104" fmla="*/ 981075 h 1162050"/>
              <a:gd name="connsiteX105" fmla="*/ 1783555 w 2081212"/>
              <a:gd name="connsiteY105" fmla="*/ 995363 h 1162050"/>
              <a:gd name="connsiteX106" fmla="*/ 1800224 w 2081212"/>
              <a:gd name="connsiteY106" fmla="*/ 997744 h 1162050"/>
              <a:gd name="connsiteX107" fmla="*/ 1824037 w 2081212"/>
              <a:gd name="connsiteY107" fmla="*/ 1000125 h 1162050"/>
              <a:gd name="connsiteX108" fmla="*/ 1826418 w 2081212"/>
              <a:gd name="connsiteY108" fmla="*/ 1019175 h 1162050"/>
              <a:gd name="connsiteX109" fmla="*/ 1869280 w 2081212"/>
              <a:gd name="connsiteY109" fmla="*/ 1021557 h 1162050"/>
              <a:gd name="connsiteX110" fmla="*/ 1893093 w 2081212"/>
              <a:gd name="connsiteY110" fmla="*/ 1033463 h 1162050"/>
              <a:gd name="connsiteX111" fmla="*/ 1907380 w 2081212"/>
              <a:gd name="connsiteY111" fmla="*/ 1042988 h 1162050"/>
              <a:gd name="connsiteX112" fmla="*/ 1928812 w 2081212"/>
              <a:gd name="connsiteY112" fmla="*/ 1050132 h 1162050"/>
              <a:gd name="connsiteX113" fmla="*/ 1935955 w 2081212"/>
              <a:gd name="connsiteY113" fmla="*/ 1052513 h 1162050"/>
              <a:gd name="connsiteX114" fmla="*/ 1943099 w 2081212"/>
              <a:gd name="connsiteY114" fmla="*/ 1057275 h 1162050"/>
              <a:gd name="connsiteX115" fmla="*/ 1955005 w 2081212"/>
              <a:gd name="connsiteY115" fmla="*/ 1066800 h 1162050"/>
              <a:gd name="connsiteX116" fmla="*/ 1959768 w 2081212"/>
              <a:gd name="connsiteY116" fmla="*/ 1073944 h 1162050"/>
              <a:gd name="connsiteX117" fmla="*/ 1966912 w 2081212"/>
              <a:gd name="connsiteY117" fmla="*/ 1078707 h 1162050"/>
              <a:gd name="connsiteX118" fmla="*/ 1978818 w 2081212"/>
              <a:gd name="connsiteY118" fmla="*/ 1090613 h 1162050"/>
              <a:gd name="connsiteX119" fmla="*/ 1983580 w 2081212"/>
              <a:gd name="connsiteY119" fmla="*/ 1097757 h 1162050"/>
              <a:gd name="connsiteX120" fmla="*/ 1997868 w 2081212"/>
              <a:gd name="connsiteY120" fmla="*/ 1102519 h 1162050"/>
              <a:gd name="connsiteX121" fmla="*/ 2005012 w 2081212"/>
              <a:gd name="connsiteY121" fmla="*/ 1104900 h 1162050"/>
              <a:gd name="connsiteX122" fmla="*/ 2012155 w 2081212"/>
              <a:gd name="connsiteY122" fmla="*/ 1109663 h 1162050"/>
              <a:gd name="connsiteX123" fmla="*/ 2047873 w 2081212"/>
              <a:gd name="connsiteY123" fmla="*/ 1116806 h 1162050"/>
              <a:gd name="connsiteX124" fmla="*/ 2055018 w 2081212"/>
              <a:gd name="connsiteY124" fmla="*/ 1143000 h 1162050"/>
              <a:gd name="connsiteX125" fmla="*/ 2057399 w 2081212"/>
              <a:gd name="connsiteY125" fmla="*/ 1152525 h 1162050"/>
              <a:gd name="connsiteX126" fmla="*/ 2081212 w 2081212"/>
              <a:gd name="connsiteY126" fmla="*/ 1162050 h 1162050"/>
              <a:gd name="connsiteX0" fmla="*/ 0 w 2081212"/>
              <a:gd name="connsiteY0" fmla="*/ 0 h 1162050"/>
              <a:gd name="connsiteX1" fmla="*/ 28574 w 2081212"/>
              <a:gd name="connsiteY1" fmla="*/ 4762 h 1162050"/>
              <a:gd name="connsiteX2" fmla="*/ 40479 w 2081212"/>
              <a:gd name="connsiteY2" fmla="*/ 19050 h 1162050"/>
              <a:gd name="connsiteX3" fmla="*/ 138110 w 2081212"/>
              <a:gd name="connsiteY3" fmla="*/ 21432 h 1162050"/>
              <a:gd name="connsiteX4" fmla="*/ 135730 w 2081212"/>
              <a:gd name="connsiteY4" fmla="*/ 23813 h 1162050"/>
              <a:gd name="connsiteX5" fmla="*/ 202405 w 2081212"/>
              <a:gd name="connsiteY5" fmla="*/ 28575 h 1162050"/>
              <a:gd name="connsiteX6" fmla="*/ 259555 w 2081212"/>
              <a:gd name="connsiteY6" fmla="*/ 30957 h 1162050"/>
              <a:gd name="connsiteX7" fmla="*/ 264318 w 2081212"/>
              <a:gd name="connsiteY7" fmla="*/ 45244 h 1162050"/>
              <a:gd name="connsiteX8" fmla="*/ 333374 w 2081212"/>
              <a:gd name="connsiteY8" fmla="*/ 50007 h 1162050"/>
              <a:gd name="connsiteX9" fmla="*/ 354805 w 2081212"/>
              <a:gd name="connsiteY9" fmla="*/ 57150 h 1162050"/>
              <a:gd name="connsiteX10" fmla="*/ 361949 w 2081212"/>
              <a:gd name="connsiteY10" fmla="*/ 59532 h 1162050"/>
              <a:gd name="connsiteX11" fmla="*/ 369093 w 2081212"/>
              <a:gd name="connsiteY11" fmla="*/ 64294 h 1162050"/>
              <a:gd name="connsiteX12" fmla="*/ 378618 w 2081212"/>
              <a:gd name="connsiteY12" fmla="*/ 78582 h 1162050"/>
              <a:gd name="connsiteX13" fmla="*/ 392905 w 2081212"/>
              <a:gd name="connsiteY13" fmla="*/ 83344 h 1162050"/>
              <a:gd name="connsiteX14" fmla="*/ 400049 w 2081212"/>
              <a:gd name="connsiteY14" fmla="*/ 85725 h 1162050"/>
              <a:gd name="connsiteX15" fmla="*/ 423862 w 2081212"/>
              <a:gd name="connsiteY15" fmla="*/ 88107 h 1162050"/>
              <a:gd name="connsiteX16" fmla="*/ 433387 w 2081212"/>
              <a:gd name="connsiteY16" fmla="*/ 92869 h 1162050"/>
              <a:gd name="connsiteX17" fmla="*/ 447674 w 2081212"/>
              <a:gd name="connsiteY17" fmla="*/ 102394 h 1162050"/>
              <a:gd name="connsiteX18" fmla="*/ 454818 w 2081212"/>
              <a:gd name="connsiteY18" fmla="*/ 107157 h 1162050"/>
              <a:gd name="connsiteX19" fmla="*/ 459580 w 2081212"/>
              <a:gd name="connsiteY19" fmla="*/ 114300 h 1162050"/>
              <a:gd name="connsiteX20" fmla="*/ 473868 w 2081212"/>
              <a:gd name="connsiteY20" fmla="*/ 116682 h 1162050"/>
              <a:gd name="connsiteX21" fmla="*/ 488155 w 2081212"/>
              <a:gd name="connsiteY21" fmla="*/ 121444 h 1162050"/>
              <a:gd name="connsiteX22" fmla="*/ 523874 w 2081212"/>
              <a:gd name="connsiteY22" fmla="*/ 126207 h 1162050"/>
              <a:gd name="connsiteX23" fmla="*/ 528637 w 2081212"/>
              <a:gd name="connsiteY23" fmla="*/ 140494 h 1162050"/>
              <a:gd name="connsiteX24" fmla="*/ 531018 w 2081212"/>
              <a:gd name="connsiteY24" fmla="*/ 147638 h 1162050"/>
              <a:gd name="connsiteX25" fmla="*/ 533399 w 2081212"/>
              <a:gd name="connsiteY25" fmla="*/ 157163 h 1162050"/>
              <a:gd name="connsiteX26" fmla="*/ 540543 w 2081212"/>
              <a:gd name="connsiteY26" fmla="*/ 159544 h 1162050"/>
              <a:gd name="connsiteX27" fmla="*/ 590549 w 2081212"/>
              <a:gd name="connsiteY27" fmla="*/ 164307 h 1162050"/>
              <a:gd name="connsiteX28" fmla="*/ 592930 w 2081212"/>
              <a:gd name="connsiteY28" fmla="*/ 171450 h 1162050"/>
              <a:gd name="connsiteX29" fmla="*/ 600074 w 2081212"/>
              <a:gd name="connsiteY29" fmla="*/ 178594 h 1162050"/>
              <a:gd name="connsiteX30" fmla="*/ 607218 w 2081212"/>
              <a:gd name="connsiteY30" fmla="*/ 180975 h 1162050"/>
              <a:gd name="connsiteX31" fmla="*/ 654843 w 2081212"/>
              <a:gd name="connsiteY31" fmla="*/ 183357 h 1162050"/>
              <a:gd name="connsiteX32" fmla="*/ 657224 w 2081212"/>
              <a:gd name="connsiteY32" fmla="*/ 190500 h 1162050"/>
              <a:gd name="connsiteX33" fmla="*/ 664368 w 2081212"/>
              <a:gd name="connsiteY33" fmla="*/ 195263 h 1162050"/>
              <a:gd name="connsiteX34" fmla="*/ 723899 w 2081212"/>
              <a:gd name="connsiteY34" fmla="*/ 197644 h 1162050"/>
              <a:gd name="connsiteX35" fmla="*/ 726281 w 2081212"/>
              <a:gd name="connsiteY35" fmla="*/ 230981 h 1162050"/>
              <a:gd name="connsiteX36" fmla="*/ 783430 w 2081212"/>
              <a:gd name="connsiteY36" fmla="*/ 230982 h 1162050"/>
              <a:gd name="connsiteX37" fmla="*/ 792955 w 2081212"/>
              <a:gd name="connsiteY37" fmla="*/ 259557 h 1162050"/>
              <a:gd name="connsiteX38" fmla="*/ 819149 w 2081212"/>
              <a:gd name="connsiteY38" fmla="*/ 254794 h 1162050"/>
              <a:gd name="connsiteX39" fmla="*/ 821530 w 2081212"/>
              <a:gd name="connsiteY39" fmla="*/ 261938 h 1162050"/>
              <a:gd name="connsiteX40" fmla="*/ 828674 w 2081212"/>
              <a:gd name="connsiteY40" fmla="*/ 264319 h 1162050"/>
              <a:gd name="connsiteX41" fmla="*/ 871537 w 2081212"/>
              <a:gd name="connsiteY41" fmla="*/ 266700 h 1162050"/>
              <a:gd name="connsiteX42" fmla="*/ 876299 w 2081212"/>
              <a:gd name="connsiteY42" fmla="*/ 288132 h 1162050"/>
              <a:gd name="connsiteX43" fmla="*/ 878680 w 2081212"/>
              <a:gd name="connsiteY43" fmla="*/ 300038 h 1162050"/>
              <a:gd name="connsiteX44" fmla="*/ 904874 w 2081212"/>
              <a:gd name="connsiteY44" fmla="*/ 302419 h 1162050"/>
              <a:gd name="connsiteX45" fmla="*/ 954880 w 2081212"/>
              <a:gd name="connsiteY45" fmla="*/ 304800 h 1162050"/>
              <a:gd name="connsiteX46" fmla="*/ 954880 w 2081212"/>
              <a:gd name="connsiteY46" fmla="*/ 333375 h 1162050"/>
              <a:gd name="connsiteX47" fmla="*/ 981075 w 2081212"/>
              <a:gd name="connsiteY47" fmla="*/ 333375 h 1162050"/>
              <a:gd name="connsiteX48" fmla="*/ 995362 w 2081212"/>
              <a:gd name="connsiteY48" fmla="*/ 357188 h 1162050"/>
              <a:gd name="connsiteX49" fmla="*/ 997743 w 2081212"/>
              <a:gd name="connsiteY49" fmla="*/ 364332 h 1162050"/>
              <a:gd name="connsiteX50" fmla="*/ 1012030 w 2081212"/>
              <a:gd name="connsiteY50" fmla="*/ 373857 h 1162050"/>
              <a:gd name="connsiteX51" fmla="*/ 1026318 w 2081212"/>
              <a:gd name="connsiteY51" fmla="*/ 383382 h 1162050"/>
              <a:gd name="connsiteX52" fmla="*/ 1040605 w 2081212"/>
              <a:gd name="connsiteY52" fmla="*/ 392907 h 1162050"/>
              <a:gd name="connsiteX53" fmla="*/ 1047749 w 2081212"/>
              <a:gd name="connsiteY53" fmla="*/ 397669 h 1162050"/>
              <a:gd name="connsiteX54" fmla="*/ 1064418 w 2081212"/>
              <a:gd name="connsiteY54" fmla="*/ 416719 h 1162050"/>
              <a:gd name="connsiteX55" fmla="*/ 1076324 w 2081212"/>
              <a:gd name="connsiteY55" fmla="*/ 438150 h 1162050"/>
              <a:gd name="connsiteX56" fmla="*/ 1090612 w 2081212"/>
              <a:gd name="connsiteY56" fmla="*/ 447675 h 1162050"/>
              <a:gd name="connsiteX57" fmla="*/ 1095374 w 2081212"/>
              <a:gd name="connsiteY57" fmla="*/ 454819 h 1162050"/>
              <a:gd name="connsiteX58" fmla="*/ 1107280 w 2081212"/>
              <a:gd name="connsiteY58" fmla="*/ 469107 h 1162050"/>
              <a:gd name="connsiteX59" fmla="*/ 1109662 w 2081212"/>
              <a:gd name="connsiteY59" fmla="*/ 485775 h 1162050"/>
              <a:gd name="connsiteX60" fmla="*/ 1140618 w 2081212"/>
              <a:gd name="connsiteY60" fmla="*/ 488157 h 1162050"/>
              <a:gd name="connsiteX61" fmla="*/ 1152524 w 2081212"/>
              <a:gd name="connsiteY61" fmla="*/ 490538 h 1162050"/>
              <a:gd name="connsiteX62" fmla="*/ 1166812 w 2081212"/>
              <a:gd name="connsiteY62" fmla="*/ 492919 h 1162050"/>
              <a:gd name="connsiteX63" fmla="*/ 1169193 w 2081212"/>
              <a:gd name="connsiteY63" fmla="*/ 500063 h 1162050"/>
              <a:gd name="connsiteX64" fmla="*/ 1221580 w 2081212"/>
              <a:gd name="connsiteY64" fmla="*/ 511969 h 1162050"/>
              <a:gd name="connsiteX65" fmla="*/ 1223961 w 2081212"/>
              <a:gd name="connsiteY65" fmla="*/ 540544 h 1162050"/>
              <a:gd name="connsiteX66" fmla="*/ 1245393 w 2081212"/>
              <a:gd name="connsiteY66" fmla="*/ 547688 h 1162050"/>
              <a:gd name="connsiteX67" fmla="*/ 1257299 w 2081212"/>
              <a:gd name="connsiteY67" fmla="*/ 550069 h 1162050"/>
              <a:gd name="connsiteX68" fmla="*/ 1262062 w 2081212"/>
              <a:gd name="connsiteY68" fmla="*/ 557213 h 1162050"/>
              <a:gd name="connsiteX69" fmla="*/ 1281112 w 2081212"/>
              <a:gd name="connsiteY69" fmla="*/ 561975 h 1162050"/>
              <a:gd name="connsiteX70" fmla="*/ 1283493 w 2081212"/>
              <a:gd name="connsiteY70" fmla="*/ 569119 h 1162050"/>
              <a:gd name="connsiteX71" fmla="*/ 1285874 w 2081212"/>
              <a:gd name="connsiteY71" fmla="*/ 600075 h 1162050"/>
              <a:gd name="connsiteX72" fmla="*/ 1312068 w 2081212"/>
              <a:gd name="connsiteY72" fmla="*/ 602457 h 1162050"/>
              <a:gd name="connsiteX73" fmla="*/ 1343024 w 2081212"/>
              <a:gd name="connsiteY73" fmla="*/ 607219 h 1162050"/>
              <a:gd name="connsiteX74" fmla="*/ 1347787 w 2081212"/>
              <a:gd name="connsiteY74" fmla="*/ 626269 h 1162050"/>
              <a:gd name="connsiteX75" fmla="*/ 1350168 w 2081212"/>
              <a:gd name="connsiteY75" fmla="*/ 633413 h 1162050"/>
              <a:gd name="connsiteX76" fmla="*/ 1378743 w 2081212"/>
              <a:gd name="connsiteY76" fmla="*/ 635794 h 1162050"/>
              <a:gd name="connsiteX77" fmla="*/ 1385887 w 2081212"/>
              <a:gd name="connsiteY77" fmla="*/ 654844 h 1162050"/>
              <a:gd name="connsiteX78" fmla="*/ 1388268 w 2081212"/>
              <a:gd name="connsiteY78" fmla="*/ 681038 h 1162050"/>
              <a:gd name="connsiteX79" fmla="*/ 1404937 w 2081212"/>
              <a:gd name="connsiteY79" fmla="*/ 683419 h 1162050"/>
              <a:gd name="connsiteX80" fmla="*/ 1407318 w 2081212"/>
              <a:gd name="connsiteY80" fmla="*/ 690563 h 1162050"/>
              <a:gd name="connsiteX81" fmla="*/ 1414462 w 2081212"/>
              <a:gd name="connsiteY81" fmla="*/ 692944 h 1162050"/>
              <a:gd name="connsiteX82" fmla="*/ 1433512 w 2081212"/>
              <a:gd name="connsiteY82" fmla="*/ 695325 h 1162050"/>
              <a:gd name="connsiteX83" fmla="*/ 1440655 w 2081212"/>
              <a:gd name="connsiteY83" fmla="*/ 697707 h 1162050"/>
              <a:gd name="connsiteX84" fmla="*/ 1445418 w 2081212"/>
              <a:gd name="connsiteY84" fmla="*/ 726282 h 1162050"/>
              <a:gd name="connsiteX85" fmla="*/ 1464468 w 2081212"/>
              <a:gd name="connsiteY85" fmla="*/ 728663 h 1162050"/>
              <a:gd name="connsiteX86" fmla="*/ 1466849 w 2081212"/>
              <a:gd name="connsiteY86" fmla="*/ 764382 h 1162050"/>
              <a:gd name="connsiteX87" fmla="*/ 1473993 w 2081212"/>
              <a:gd name="connsiteY87" fmla="*/ 766763 h 1162050"/>
              <a:gd name="connsiteX88" fmla="*/ 1476374 w 2081212"/>
              <a:gd name="connsiteY88" fmla="*/ 781050 h 1162050"/>
              <a:gd name="connsiteX89" fmla="*/ 1500187 w 2081212"/>
              <a:gd name="connsiteY89" fmla="*/ 785813 h 1162050"/>
              <a:gd name="connsiteX90" fmla="*/ 1502568 w 2081212"/>
              <a:gd name="connsiteY90" fmla="*/ 800100 h 1162050"/>
              <a:gd name="connsiteX91" fmla="*/ 1509712 w 2081212"/>
              <a:gd name="connsiteY91" fmla="*/ 802482 h 1162050"/>
              <a:gd name="connsiteX92" fmla="*/ 1528762 w 2081212"/>
              <a:gd name="connsiteY92" fmla="*/ 804863 h 1162050"/>
              <a:gd name="connsiteX93" fmla="*/ 1540668 w 2081212"/>
              <a:gd name="connsiteY93" fmla="*/ 807244 h 1162050"/>
              <a:gd name="connsiteX94" fmla="*/ 1543049 w 2081212"/>
              <a:gd name="connsiteY94" fmla="*/ 814388 h 1162050"/>
              <a:gd name="connsiteX95" fmla="*/ 1619249 w 2081212"/>
              <a:gd name="connsiteY95" fmla="*/ 821532 h 1162050"/>
              <a:gd name="connsiteX96" fmla="*/ 1626393 w 2081212"/>
              <a:gd name="connsiteY96" fmla="*/ 854869 h 1162050"/>
              <a:gd name="connsiteX97" fmla="*/ 1657349 w 2081212"/>
              <a:gd name="connsiteY97" fmla="*/ 871538 h 1162050"/>
              <a:gd name="connsiteX98" fmla="*/ 1664493 w 2081212"/>
              <a:gd name="connsiteY98" fmla="*/ 897732 h 1162050"/>
              <a:gd name="connsiteX99" fmla="*/ 1685924 w 2081212"/>
              <a:gd name="connsiteY99" fmla="*/ 904875 h 1162050"/>
              <a:gd name="connsiteX100" fmla="*/ 1693068 w 2081212"/>
              <a:gd name="connsiteY100" fmla="*/ 933450 h 1162050"/>
              <a:gd name="connsiteX101" fmla="*/ 1714499 w 2081212"/>
              <a:gd name="connsiteY101" fmla="*/ 942975 h 1162050"/>
              <a:gd name="connsiteX102" fmla="*/ 1731168 w 2081212"/>
              <a:gd name="connsiteY102" fmla="*/ 950119 h 1162050"/>
              <a:gd name="connsiteX103" fmla="*/ 1752600 w 2081212"/>
              <a:gd name="connsiteY103" fmla="*/ 957263 h 1162050"/>
              <a:gd name="connsiteX104" fmla="*/ 1759743 w 2081212"/>
              <a:gd name="connsiteY104" fmla="*/ 981075 h 1162050"/>
              <a:gd name="connsiteX105" fmla="*/ 1783555 w 2081212"/>
              <a:gd name="connsiteY105" fmla="*/ 995363 h 1162050"/>
              <a:gd name="connsiteX106" fmla="*/ 1800224 w 2081212"/>
              <a:gd name="connsiteY106" fmla="*/ 997744 h 1162050"/>
              <a:gd name="connsiteX107" fmla="*/ 1824037 w 2081212"/>
              <a:gd name="connsiteY107" fmla="*/ 1000125 h 1162050"/>
              <a:gd name="connsiteX108" fmla="*/ 1826418 w 2081212"/>
              <a:gd name="connsiteY108" fmla="*/ 1019175 h 1162050"/>
              <a:gd name="connsiteX109" fmla="*/ 1869280 w 2081212"/>
              <a:gd name="connsiteY109" fmla="*/ 1021557 h 1162050"/>
              <a:gd name="connsiteX110" fmla="*/ 1893093 w 2081212"/>
              <a:gd name="connsiteY110" fmla="*/ 1033463 h 1162050"/>
              <a:gd name="connsiteX111" fmla="*/ 1907380 w 2081212"/>
              <a:gd name="connsiteY111" fmla="*/ 1042988 h 1162050"/>
              <a:gd name="connsiteX112" fmla="*/ 1928812 w 2081212"/>
              <a:gd name="connsiteY112" fmla="*/ 1050132 h 1162050"/>
              <a:gd name="connsiteX113" fmla="*/ 1935955 w 2081212"/>
              <a:gd name="connsiteY113" fmla="*/ 1052513 h 1162050"/>
              <a:gd name="connsiteX114" fmla="*/ 1943099 w 2081212"/>
              <a:gd name="connsiteY114" fmla="*/ 1057275 h 1162050"/>
              <a:gd name="connsiteX115" fmla="*/ 1955005 w 2081212"/>
              <a:gd name="connsiteY115" fmla="*/ 1066800 h 1162050"/>
              <a:gd name="connsiteX116" fmla="*/ 1959768 w 2081212"/>
              <a:gd name="connsiteY116" fmla="*/ 1073944 h 1162050"/>
              <a:gd name="connsiteX117" fmla="*/ 1966912 w 2081212"/>
              <a:gd name="connsiteY117" fmla="*/ 1078707 h 1162050"/>
              <a:gd name="connsiteX118" fmla="*/ 1978818 w 2081212"/>
              <a:gd name="connsiteY118" fmla="*/ 1090613 h 1162050"/>
              <a:gd name="connsiteX119" fmla="*/ 1983580 w 2081212"/>
              <a:gd name="connsiteY119" fmla="*/ 1097757 h 1162050"/>
              <a:gd name="connsiteX120" fmla="*/ 1997868 w 2081212"/>
              <a:gd name="connsiteY120" fmla="*/ 1102519 h 1162050"/>
              <a:gd name="connsiteX121" fmla="*/ 2005012 w 2081212"/>
              <a:gd name="connsiteY121" fmla="*/ 1104900 h 1162050"/>
              <a:gd name="connsiteX122" fmla="*/ 2012155 w 2081212"/>
              <a:gd name="connsiteY122" fmla="*/ 1109663 h 1162050"/>
              <a:gd name="connsiteX123" fmla="*/ 2047873 w 2081212"/>
              <a:gd name="connsiteY123" fmla="*/ 1116806 h 1162050"/>
              <a:gd name="connsiteX124" fmla="*/ 2055018 w 2081212"/>
              <a:gd name="connsiteY124" fmla="*/ 1143000 h 1162050"/>
              <a:gd name="connsiteX125" fmla="*/ 2057399 w 2081212"/>
              <a:gd name="connsiteY125" fmla="*/ 1152525 h 1162050"/>
              <a:gd name="connsiteX126" fmla="*/ 2081212 w 2081212"/>
              <a:gd name="connsiteY126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081212" h="1162050">
                <a:moveTo>
                  <a:pt x="0" y="0"/>
                </a:moveTo>
                <a:cubicBezTo>
                  <a:pt x="5457" y="992"/>
                  <a:pt x="21827" y="1587"/>
                  <a:pt x="28574" y="4762"/>
                </a:cubicBezTo>
                <a:cubicBezTo>
                  <a:pt x="35321" y="7937"/>
                  <a:pt x="23811" y="17859"/>
                  <a:pt x="40479" y="19050"/>
                </a:cubicBezTo>
                <a:cubicBezTo>
                  <a:pt x="57147" y="20241"/>
                  <a:pt x="125410" y="18654"/>
                  <a:pt x="138110" y="21432"/>
                </a:cubicBezTo>
                <a:cubicBezTo>
                  <a:pt x="154779" y="22623"/>
                  <a:pt x="123824" y="21432"/>
                  <a:pt x="135730" y="23813"/>
                </a:cubicBezTo>
                <a:lnTo>
                  <a:pt x="202405" y="28575"/>
                </a:lnTo>
                <a:cubicBezTo>
                  <a:pt x="223042" y="29766"/>
                  <a:pt x="240505" y="30163"/>
                  <a:pt x="259555" y="30957"/>
                </a:cubicBezTo>
                <a:cubicBezTo>
                  <a:pt x="261143" y="35719"/>
                  <a:pt x="259366" y="44419"/>
                  <a:pt x="264318" y="45244"/>
                </a:cubicBezTo>
                <a:lnTo>
                  <a:pt x="333374" y="50007"/>
                </a:lnTo>
                <a:lnTo>
                  <a:pt x="354805" y="57150"/>
                </a:lnTo>
                <a:cubicBezTo>
                  <a:pt x="357186" y="57944"/>
                  <a:pt x="359860" y="58140"/>
                  <a:pt x="361949" y="59532"/>
                </a:cubicBezTo>
                <a:lnTo>
                  <a:pt x="369093" y="64294"/>
                </a:lnTo>
                <a:cubicBezTo>
                  <a:pt x="372268" y="69057"/>
                  <a:pt x="373188" y="76772"/>
                  <a:pt x="378618" y="78582"/>
                </a:cubicBezTo>
                <a:lnTo>
                  <a:pt x="392905" y="83344"/>
                </a:lnTo>
                <a:cubicBezTo>
                  <a:pt x="395286" y="84138"/>
                  <a:pt x="397551" y="85475"/>
                  <a:pt x="400049" y="85725"/>
                </a:cubicBezTo>
                <a:lnTo>
                  <a:pt x="423862" y="88107"/>
                </a:lnTo>
                <a:cubicBezTo>
                  <a:pt x="427037" y="89694"/>
                  <a:pt x="430499" y="90806"/>
                  <a:pt x="433387" y="92869"/>
                </a:cubicBezTo>
                <a:cubicBezTo>
                  <a:pt x="448995" y="104018"/>
                  <a:pt x="432348" y="97286"/>
                  <a:pt x="447674" y="102394"/>
                </a:cubicBezTo>
                <a:cubicBezTo>
                  <a:pt x="450055" y="103982"/>
                  <a:pt x="452794" y="105133"/>
                  <a:pt x="454818" y="107157"/>
                </a:cubicBezTo>
                <a:cubicBezTo>
                  <a:pt x="456841" y="109180"/>
                  <a:pt x="457021" y="113020"/>
                  <a:pt x="459580" y="114300"/>
                </a:cubicBezTo>
                <a:cubicBezTo>
                  <a:pt x="463899" y="116459"/>
                  <a:pt x="469184" y="115511"/>
                  <a:pt x="473868" y="116682"/>
                </a:cubicBezTo>
                <a:cubicBezTo>
                  <a:pt x="478738" y="117900"/>
                  <a:pt x="483186" y="120734"/>
                  <a:pt x="488155" y="121444"/>
                </a:cubicBezTo>
                <a:cubicBezTo>
                  <a:pt x="511159" y="124730"/>
                  <a:pt x="499255" y="123129"/>
                  <a:pt x="523874" y="126207"/>
                </a:cubicBezTo>
                <a:lnTo>
                  <a:pt x="528637" y="140494"/>
                </a:lnTo>
                <a:cubicBezTo>
                  <a:pt x="529431" y="142875"/>
                  <a:pt x="530409" y="145203"/>
                  <a:pt x="531018" y="147638"/>
                </a:cubicBezTo>
                <a:cubicBezTo>
                  <a:pt x="531812" y="150813"/>
                  <a:pt x="531355" y="154607"/>
                  <a:pt x="533399" y="157163"/>
                </a:cubicBezTo>
                <a:cubicBezTo>
                  <a:pt x="534967" y="159123"/>
                  <a:pt x="538052" y="159233"/>
                  <a:pt x="540543" y="159544"/>
                </a:cubicBezTo>
                <a:cubicBezTo>
                  <a:pt x="557158" y="161621"/>
                  <a:pt x="573880" y="162719"/>
                  <a:pt x="590549" y="164307"/>
                </a:cubicBezTo>
                <a:cubicBezTo>
                  <a:pt x="591343" y="166688"/>
                  <a:pt x="591538" y="169362"/>
                  <a:pt x="592930" y="171450"/>
                </a:cubicBezTo>
                <a:cubicBezTo>
                  <a:pt x="594798" y="174252"/>
                  <a:pt x="597272" y="176726"/>
                  <a:pt x="600074" y="178594"/>
                </a:cubicBezTo>
                <a:cubicBezTo>
                  <a:pt x="602163" y="179986"/>
                  <a:pt x="604717" y="180758"/>
                  <a:pt x="607218" y="180975"/>
                </a:cubicBezTo>
                <a:cubicBezTo>
                  <a:pt x="623053" y="182352"/>
                  <a:pt x="638968" y="182563"/>
                  <a:pt x="654843" y="183357"/>
                </a:cubicBezTo>
                <a:cubicBezTo>
                  <a:pt x="655637" y="185738"/>
                  <a:pt x="655656" y="188540"/>
                  <a:pt x="657224" y="190500"/>
                </a:cubicBezTo>
                <a:cubicBezTo>
                  <a:pt x="659012" y="192735"/>
                  <a:pt x="661522" y="194958"/>
                  <a:pt x="664368" y="195263"/>
                </a:cubicBezTo>
                <a:cubicBezTo>
                  <a:pt x="684115" y="197379"/>
                  <a:pt x="704055" y="196850"/>
                  <a:pt x="723899" y="197644"/>
                </a:cubicBezTo>
                <a:lnTo>
                  <a:pt x="726281" y="230981"/>
                </a:lnTo>
                <a:lnTo>
                  <a:pt x="783430" y="230982"/>
                </a:lnTo>
                <a:lnTo>
                  <a:pt x="792955" y="259557"/>
                </a:lnTo>
                <a:lnTo>
                  <a:pt x="819149" y="254794"/>
                </a:lnTo>
                <a:cubicBezTo>
                  <a:pt x="819943" y="257175"/>
                  <a:pt x="819755" y="260163"/>
                  <a:pt x="821530" y="261938"/>
                </a:cubicBezTo>
                <a:cubicBezTo>
                  <a:pt x="823305" y="263713"/>
                  <a:pt x="826175" y="264081"/>
                  <a:pt x="828674" y="264319"/>
                </a:cubicBezTo>
                <a:cubicBezTo>
                  <a:pt x="842919" y="265676"/>
                  <a:pt x="857249" y="265906"/>
                  <a:pt x="871537" y="266700"/>
                </a:cubicBezTo>
                <a:cubicBezTo>
                  <a:pt x="875735" y="279296"/>
                  <a:pt x="872946" y="269691"/>
                  <a:pt x="876299" y="288132"/>
                </a:cubicBezTo>
                <a:cubicBezTo>
                  <a:pt x="877023" y="292114"/>
                  <a:pt x="875060" y="298228"/>
                  <a:pt x="878680" y="300038"/>
                </a:cubicBezTo>
                <a:cubicBezTo>
                  <a:pt x="886522" y="303959"/>
                  <a:pt x="896143" y="301625"/>
                  <a:pt x="904874" y="302419"/>
                </a:cubicBezTo>
                <a:cubicBezTo>
                  <a:pt x="921543" y="303213"/>
                  <a:pt x="946546" y="299641"/>
                  <a:pt x="954880" y="304800"/>
                </a:cubicBezTo>
                <a:cubicBezTo>
                  <a:pt x="954880" y="314325"/>
                  <a:pt x="950514" y="328613"/>
                  <a:pt x="954880" y="333375"/>
                </a:cubicBezTo>
                <a:cubicBezTo>
                  <a:pt x="959246" y="338138"/>
                  <a:pt x="974328" y="329406"/>
                  <a:pt x="981075" y="333375"/>
                </a:cubicBezTo>
                <a:cubicBezTo>
                  <a:pt x="986736" y="350362"/>
                  <a:pt x="992584" y="352029"/>
                  <a:pt x="995362" y="357188"/>
                </a:cubicBezTo>
                <a:cubicBezTo>
                  <a:pt x="998140" y="362347"/>
                  <a:pt x="995968" y="362557"/>
                  <a:pt x="997743" y="364332"/>
                </a:cubicBezTo>
                <a:cubicBezTo>
                  <a:pt x="1001790" y="368379"/>
                  <a:pt x="1007268" y="370682"/>
                  <a:pt x="1012030" y="373857"/>
                </a:cubicBezTo>
                <a:lnTo>
                  <a:pt x="1026318" y="383382"/>
                </a:lnTo>
                <a:lnTo>
                  <a:pt x="1040605" y="392907"/>
                </a:lnTo>
                <a:lnTo>
                  <a:pt x="1047749" y="397669"/>
                </a:lnTo>
                <a:cubicBezTo>
                  <a:pt x="1058861" y="414338"/>
                  <a:pt x="1052511" y="408782"/>
                  <a:pt x="1064418" y="416719"/>
                </a:cubicBezTo>
                <a:cubicBezTo>
                  <a:pt x="1066899" y="424164"/>
                  <a:pt x="1069305" y="433471"/>
                  <a:pt x="1076324" y="438150"/>
                </a:cubicBezTo>
                <a:lnTo>
                  <a:pt x="1090612" y="447675"/>
                </a:lnTo>
                <a:cubicBezTo>
                  <a:pt x="1092199" y="450056"/>
                  <a:pt x="1093542" y="452620"/>
                  <a:pt x="1095374" y="454819"/>
                </a:cubicBezTo>
                <a:cubicBezTo>
                  <a:pt x="1110653" y="473154"/>
                  <a:pt x="1095457" y="451370"/>
                  <a:pt x="1107280" y="469107"/>
                </a:cubicBezTo>
                <a:cubicBezTo>
                  <a:pt x="1108074" y="474663"/>
                  <a:pt x="1104789" y="482990"/>
                  <a:pt x="1109662" y="485775"/>
                </a:cubicBezTo>
                <a:cubicBezTo>
                  <a:pt x="1118648" y="490910"/>
                  <a:pt x="1130332" y="487014"/>
                  <a:pt x="1140618" y="488157"/>
                </a:cubicBezTo>
                <a:cubicBezTo>
                  <a:pt x="1144640" y="488604"/>
                  <a:pt x="1148542" y="489814"/>
                  <a:pt x="1152524" y="490538"/>
                </a:cubicBezTo>
                <a:cubicBezTo>
                  <a:pt x="1157274" y="491402"/>
                  <a:pt x="1162049" y="492125"/>
                  <a:pt x="1166812" y="492919"/>
                </a:cubicBezTo>
                <a:cubicBezTo>
                  <a:pt x="1167606" y="495300"/>
                  <a:pt x="1168503" y="497649"/>
                  <a:pt x="1169193" y="500063"/>
                </a:cubicBezTo>
                <a:lnTo>
                  <a:pt x="1221580" y="511969"/>
                </a:lnTo>
                <a:cubicBezTo>
                  <a:pt x="1230708" y="517922"/>
                  <a:pt x="1219992" y="534591"/>
                  <a:pt x="1223961" y="540544"/>
                </a:cubicBezTo>
                <a:cubicBezTo>
                  <a:pt x="1227930" y="546497"/>
                  <a:pt x="1239837" y="546101"/>
                  <a:pt x="1245393" y="547688"/>
                </a:cubicBezTo>
                <a:cubicBezTo>
                  <a:pt x="1250949" y="549275"/>
                  <a:pt x="1253330" y="549275"/>
                  <a:pt x="1257299" y="550069"/>
                </a:cubicBezTo>
                <a:cubicBezTo>
                  <a:pt x="1258887" y="552450"/>
                  <a:pt x="1259827" y="555425"/>
                  <a:pt x="1262062" y="557213"/>
                </a:cubicBezTo>
                <a:cubicBezTo>
                  <a:pt x="1264503" y="559166"/>
                  <a:pt x="1280519" y="561857"/>
                  <a:pt x="1281112" y="561975"/>
                </a:cubicBezTo>
                <a:cubicBezTo>
                  <a:pt x="1281906" y="564356"/>
                  <a:pt x="1283182" y="566628"/>
                  <a:pt x="1283493" y="569119"/>
                </a:cubicBezTo>
                <a:cubicBezTo>
                  <a:pt x="1284777" y="579388"/>
                  <a:pt x="1279139" y="592217"/>
                  <a:pt x="1285874" y="600075"/>
                </a:cubicBezTo>
                <a:cubicBezTo>
                  <a:pt x="1291580" y="606732"/>
                  <a:pt x="1303354" y="601489"/>
                  <a:pt x="1312068" y="602457"/>
                </a:cubicBezTo>
                <a:cubicBezTo>
                  <a:pt x="1321266" y="603479"/>
                  <a:pt x="1333738" y="605672"/>
                  <a:pt x="1343024" y="607219"/>
                </a:cubicBezTo>
                <a:cubicBezTo>
                  <a:pt x="1348467" y="623549"/>
                  <a:pt x="1342039" y="603281"/>
                  <a:pt x="1347787" y="626269"/>
                </a:cubicBezTo>
                <a:cubicBezTo>
                  <a:pt x="1348396" y="628704"/>
                  <a:pt x="1347769" y="632675"/>
                  <a:pt x="1350168" y="633413"/>
                </a:cubicBezTo>
                <a:cubicBezTo>
                  <a:pt x="1359303" y="636224"/>
                  <a:pt x="1369218" y="635000"/>
                  <a:pt x="1378743" y="635794"/>
                </a:cubicBezTo>
                <a:cubicBezTo>
                  <a:pt x="1382729" y="643767"/>
                  <a:pt x="1384708" y="646005"/>
                  <a:pt x="1385887" y="654844"/>
                </a:cubicBezTo>
                <a:cubicBezTo>
                  <a:pt x="1387046" y="663534"/>
                  <a:pt x="1383405" y="673743"/>
                  <a:pt x="1388268" y="681038"/>
                </a:cubicBezTo>
                <a:cubicBezTo>
                  <a:pt x="1391381" y="685708"/>
                  <a:pt x="1399381" y="682625"/>
                  <a:pt x="1404937" y="683419"/>
                </a:cubicBezTo>
                <a:cubicBezTo>
                  <a:pt x="1405731" y="685800"/>
                  <a:pt x="1405543" y="688788"/>
                  <a:pt x="1407318" y="690563"/>
                </a:cubicBezTo>
                <a:cubicBezTo>
                  <a:pt x="1409093" y="692338"/>
                  <a:pt x="1411992" y="692495"/>
                  <a:pt x="1414462" y="692944"/>
                </a:cubicBezTo>
                <a:cubicBezTo>
                  <a:pt x="1420758" y="694089"/>
                  <a:pt x="1427162" y="694531"/>
                  <a:pt x="1433512" y="695325"/>
                </a:cubicBezTo>
                <a:cubicBezTo>
                  <a:pt x="1435893" y="696119"/>
                  <a:pt x="1439754" y="695364"/>
                  <a:pt x="1440655" y="697707"/>
                </a:cubicBezTo>
                <a:cubicBezTo>
                  <a:pt x="1444121" y="706720"/>
                  <a:pt x="1435836" y="725084"/>
                  <a:pt x="1445418" y="726282"/>
                </a:cubicBezTo>
                <a:lnTo>
                  <a:pt x="1464468" y="728663"/>
                </a:lnTo>
                <a:cubicBezTo>
                  <a:pt x="1465262" y="740569"/>
                  <a:pt x="1463955" y="752806"/>
                  <a:pt x="1466849" y="764382"/>
                </a:cubicBezTo>
                <a:cubicBezTo>
                  <a:pt x="1467458" y="766817"/>
                  <a:pt x="1472748" y="764584"/>
                  <a:pt x="1473993" y="766763"/>
                </a:cubicBezTo>
                <a:cubicBezTo>
                  <a:pt x="1476388" y="770955"/>
                  <a:pt x="1472469" y="778210"/>
                  <a:pt x="1476374" y="781050"/>
                </a:cubicBezTo>
                <a:cubicBezTo>
                  <a:pt x="1482921" y="785811"/>
                  <a:pt x="1492249" y="784225"/>
                  <a:pt x="1500187" y="785813"/>
                </a:cubicBezTo>
                <a:cubicBezTo>
                  <a:pt x="1500981" y="790575"/>
                  <a:pt x="1500173" y="795908"/>
                  <a:pt x="1502568" y="800100"/>
                </a:cubicBezTo>
                <a:cubicBezTo>
                  <a:pt x="1503813" y="802279"/>
                  <a:pt x="1507242" y="802033"/>
                  <a:pt x="1509712" y="802482"/>
                </a:cubicBezTo>
                <a:cubicBezTo>
                  <a:pt x="1516008" y="803627"/>
                  <a:pt x="1522437" y="803890"/>
                  <a:pt x="1528762" y="804863"/>
                </a:cubicBezTo>
                <a:cubicBezTo>
                  <a:pt x="1532762" y="805478"/>
                  <a:pt x="1536699" y="806450"/>
                  <a:pt x="1540668" y="807244"/>
                </a:cubicBezTo>
                <a:cubicBezTo>
                  <a:pt x="1541462" y="809625"/>
                  <a:pt x="1529952" y="812007"/>
                  <a:pt x="1543049" y="814388"/>
                </a:cubicBezTo>
                <a:cubicBezTo>
                  <a:pt x="1556146" y="816769"/>
                  <a:pt x="1606549" y="818357"/>
                  <a:pt x="1619249" y="821532"/>
                </a:cubicBezTo>
                <a:cubicBezTo>
                  <a:pt x="1621630" y="832644"/>
                  <a:pt x="1620043" y="846535"/>
                  <a:pt x="1626393" y="854869"/>
                </a:cubicBezTo>
                <a:cubicBezTo>
                  <a:pt x="1632743" y="863203"/>
                  <a:pt x="1635915" y="869157"/>
                  <a:pt x="1657349" y="871538"/>
                </a:cubicBezTo>
                <a:lnTo>
                  <a:pt x="1664493" y="897732"/>
                </a:lnTo>
                <a:cubicBezTo>
                  <a:pt x="1688375" y="907284"/>
                  <a:pt x="1681162" y="898922"/>
                  <a:pt x="1685924" y="904875"/>
                </a:cubicBezTo>
                <a:cubicBezTo>
                  <a:pt x="1690686" y="910828"/>
                  <a:pt x="1688306" y="927100"/>
                  <a:pt x="1693068" y="933450"/>
                </a:cubicBezTo>
                <a:cubicBezTo>
                  <a:pt x="1697830" y="939800"/>
                  <a:pt x="1708149" y="940197"/>
                  <a:pt x="1714499" y="942975"/>
                </a:cubicBezTo>
                <a:cubicBezTo>
                  <a:pt x="1720849" y="945753"/>
                  <a:pt x="1724818" y="947738"/>
                  <a:pt x="1731168" y="950119"/>
                </a:cubicBezTo>
                <a:cubicBezTo>
                  <a:pt x="1737518" y="952500"/>
                  <a:pt x="1745853" y="954882"/>
                  <a:pt x="1752600" y="957263"/>
                </a:cubicBezTo>
                <a:cubicBezTo>
                  <a:pt x="1759744" y="965200"/>
                  <a:pt x="1754584" y="974725"/>
                  <a:pt x="1759743" y="981075"/>
                </a:cubicBezTo>
                <a:cubicBezTo>
                  <a:pt x="1764902" y="987425"/>
                  <a:pt x="1780380" y="996157"/>
                  <a:pt x="1783555" y="995363"/>
                </a:cubicBezTo>
                <a:cubicBezTo>
                  <a:pt x="1789111" y="996157"/>
                  <a:pt x="1794650" y="997088"/>
                  <a:pt x="1800224" y="997744"/>
                </a:cubicBezTo>
                <a:cubicBezTo>
                  <a:pt x="1808147" y="998676"/>
                  <a:pt x="1817863" y="995074"/>
                  <a:pt x="1824037" y="1000125"/>
                </a:cubicBezTo>
                <a:cubicBezTo>
                  <a:pt x="1828990" y="1004177"/>
                  <a:pt x="1820635" y="1016435"/>
                  <a:pt x="1826418" y="1019175"/>
                </a:cubicBezTo>
                <a:cubicBezTo>
                  <a:pt x="1839350" y="1025301"/>
                  <a:pt x="1854993" y="1020763"/>
                  <a:pt x="1869280" y="1021557"/>
                </a:cubicBezTo>
                <a:cubicBezTo>
                  <a:pt x="1874087" y="1040780"/>
                  <a:pt x="1866913" y="1024736"/>
                  <a:pt x="1893093" y="1033463"/>
                </a:cubicBezTo>
                <a:cubicBezTo>
                  <a:pt x="1898523" y="1035273"/>
                  <a:pt x="1901950" y="1041178"/>
                  <a:pt x="1907380" y="1042988"/>
                </a:cubicBezTo>
                <a:lnTo>
                  <a:pt x="1928812" y="1050132"/>
                </a:lnTo>
                <a:cubicBezTo>
                  <a:pt x="1931193" y="1050926"/>
                  <a:pt x="1933867" y="1051121"/>
                  <a:pt x="1935955" y="1052513"/>
                </a:cubicBezTo>
                <a:lnTo>
                  <a:pt x="1943099" y="1057275"/>
                </a:lnTo>
                <a:cubicBezTo>
                  <a:pt x="1956750" y="1077751"/>
                  <a:pt x="1938573" y="1053654"/>
                  <a:pt x="1955005" y="1066800"/>
                </a:cubicBezTo>
                <a:cubicBezTo>
                  <a:pt x="1957240" y="1068588"/>
                  <a:pt x="1957744" y="1071920"/>
                  <a:pt x="1959768" y="1073944"/>
                </a:cubicBezTo>
                <a:cubicBezTo>
                  <a:pt x="1961792" y="1075968"/>
                  <a:pt x="1964531" y="1077119"/>
                  <a:pt x="1966912" y="1078707"/>
                </a:cubicBezTo>
                <a:cubicBezTo>
                  <a:pt x="1979612" y="1097757"/>
                  <a:pt x="1962941" y="1074735"/>
                  <a:pt x="1978818" y="1090613"/>
                </a:cubicBezTo>
                <a:cubicBezTo>
                  <a:pt x="1980842" y="1092637"/>
                  <a:pt x="1981153" y="1096240"/>
                  <a:pt x="1983580" y="1097757"/>
                </a:cubicBezTo>
                <a:cubicBezTo>
                  <a:pt x="1987837" y="1100418"/>
                  <a:pt x="1993105" y="1100932"/>
                  <a:pt x="1997868" y="1102519"/>
                </a:cubicBezTo>
                <a:lnTo>
                  <a:pt x="2005012" y="1104900"/>
                </a:lnTo>
                <a:cubicBezTo>
                  <a:pt x="2007393" y="1106488"/>
                  <a:pt x="2005012" y="1107679"/>
                  <a:pt x="2012155" y="1109663"/>
                </a:cubicBezTo>
                <a:cubicBezTo>
                  <a:pt x="2019298" y="1111647"/>
                  <a:pt x="2024758" y="1109101"/>
                  <a:pt x="2047873" y="1116806"/>
                </a:cubicBezTo>
                <a:cubicBezTo>
                  <a:pt x="2049861" y="1130717"/>
                  <a:pt x="2053430" y="1137047"/>
                  <a:pt x="2055018" y="1143000"/>
                </a:cubicBezTo>
                <a:cubicBezTo>
                  <a:pt x="2056606" y="1148953"/>
                  <a:pt x="2053033" y="1149350"/>
                  <a:pt x="2057399" y="1152525"/>
                </a:cubicBezTo>
                <a:cubicBezTo>
                  <a:pt x="2061765" y="1155700"/>
                  <a:pt x="2078037" y="1162050"/>
                  <a:pt x="2081212" y="1162050"/>
                </a:cubicBezTo>
              </a:path>
            </a:pathLst>
          </a:cu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148138" y="3770313"/>
            <a:ext cx="3055937" cy="1001712"/>
          </a:xfrm>
          <a:custGeom>
            <a:avLst/>
            <a:gdLst>
              <a:gd name="connsiteX0" fmla="*/ 0 w 666750"/>
              <a:gd name="connsiteY0" fmla="*/ 0 h 335905"/>
              <a:gd name="connsiteX1" fmla="*/ 11906 w 666750"/>
              <a:gd name="connsiteY1" fmla="*/ 4762 h 335905"/>
              <a:gd name="connsiteX2" fmla="*/ 33337 w 666750"/>
              <a:gd name="connsiteY2" fmla="*/ 7144 h 335905"/>
              <a:gd name="connsiteX3" fmla="*/ 35718 w 666750"/>
              <a:gd name="connsiteY3" fmla="*/ 21431 h 335905"/>
              <a:gd name="connsiteX4" fmla="*/ 38100 w 666750"/>
              <a:gd name="connsiteY4" fmla="*/ 28575 h 335905"/>
              <a:gd name="connsiteX5" fmla="*/ 80962 w 666750"/>
              <a:gd name="connsiteY5" fmla="*/ 35719 h 335905"/>
              <a:gd name="connsiteX6" fmla="*/ 88106 w 666750"/>
              <a:gd name="connsiteY6" fmla="*/ 42862 h 335905"/>
              <a:gd name="connsiteX7" fmla="*/ 90487 w 666750"/>
              <a:gd name="connsiteY7" fmla="*/ 50006 h 335905"/>
              <a:gd name="connsiteX8" fmla="*/ 97631 w 666750"/>
              <a:gd name="connsiteY8" fmla="*/ 52387 h 335905"/>
              <a:gd name="connsiteX9" fmla="*/ 116681 w 666750"/>
              <a:gd name="connsiteY9" fmla="*/ 54769 h 335905"/>
              <a:gd name="connsiteX10" fmla="*/ 121443 w 666750"/>
              <a:gd name="connsiteY10" fmla="*/ 61912 h 335905"/>
              <a:gd name="connsiteX11" fmla="*/ 154781 w 666750"/>
              <a:gd name="connsiteY11" fmla="*/ 69056 h 335905"/>
              <a:gd name="connsiteX12" fmla="*/ 157162 w 666750"/>
              <a:gd name="connsiteY12" fmla="*/ 92869 h 335905"/>
              <a:gd name="connsiteX13" fmla="*/ 169068 w 666750"/>
              <a:gd name="connsiteY13" fmla="*/ 90487 h 335905"/>
              <a:gd name="connsiteX14" fmla="*/ 202406 w 666750"/>
              <a:gd name="connsiteY14" fmla="*/ 92869 h 335905"/>
              <a:gd name="connsiteX15" fmla="*/ 211931 w 666750"/>
              <a:gd name="connsiteY15" fmla="*/ 107156 h 335905"/>
              <a:gd name="connsiteX16" fmla="*/ 228600 w 666750"/>
              <a:gd name="connsiteY16" fmla="*/ 111919 h 335905"/>
              <a:gd name="connsiteX17" fmla="*/ 235743 w 666750"/>
              <a:gd name="connsiteY17" fmla="*/ 114300 h 335905"/>
              <a:gd name="connsiteX18" fmla="*/ 252412 w 666750"/>
              <a:gd name="connsiteY18" fmla="*/ 116681 h 335905"/>
              <a:gd name="connsiteX19" fmla="*/ 259556 w 666750"/>
              <a:gd name="connsiteY19" fmla="*/ 119062 h 335905"/>
              <a:gd name="connsiteX20" fmla="*/ 271462 w 666750"/>
              <a:gd name="connsiteY20" fmla="*/ 121444 h 335905"/>
              <a:gd name="connsiteX21" fmla="*/ 276225 w 666750"/>
              <a:gd name="connsiteY21" fmla="*/ 128587 h 335905"/>
              <a:gd name="connsiteX22" fmla="*/ 300037 w 666750"/>
              <a:gd name="connsiteY22" fmla="*/ 147637 h 335905"/>
              <a:gd name="connsiteX23" fmla="*/ 302418 w 666750"/>
              <a:gd name="connsiteY23" fmla="*/ 169069 h 335905"/>
              <a:gd name="connsiteX24" fmla="*/ 311943 w 666750"/>
              <a:gd name="connsiteY24" fmla="*/ 171450 h 335905"/>
              <a:gd name="connsiteX25" fmla="*/ 338137 w 666750"/>
              <a:gd name="connsiteY25" fmla="*/ 176212 h 335905"/>
              <a:gd name="connsiteX26" fmla="*/ 345281 w 666750"/>
              <a:gd name="connsiteY26" fmla="*/ 178594 h 335905"/>
              <a:gd name="connsiteX27" fmla="*/ 390525 w 666750"/>
              <a:gd name="connsiteY27" fmla="*/ 180975 h 335905"/>
              <a:gd name="connsiteX28" fmla="*/ 392906 w 666750"/>
              <a:gd name="connsiteY28" fmla="*/ 192881 h 335905"/>
              <a:gd name="connsiteX29" fmla="*/ 404812 w 666750"/>
              <a:gd name="connsiteY29" fmla="*/ 204787 h 335905"/>
              <a:gd name="connsiteX30" fmla="*/ 414337 w 666750"/>
              <a:gd name="connsiteY30" fmla="*/ 216694 h 335905"/>
              <a:gd name="connsiteX31" fmla="*/ 416718 w 666750"/>
              <a:gd name="connsiteY31" fmla="*/ 223837 h 335905"/>
              <a:gd name="connsiteX32" fmla="*/ 454818 w 666750"/>
              <a:gd name="connsiteY32" fmla="*/ 226219 h 335905"/>
              <a:gd name="connsiteX33" fmla="*/ 459581 w 666750"/>
              <a:gd name="connsiteY33" fmla="*/ 245269 h 335905"/>
              <a:gd name="connsiteX34" fmla="*/ 490537 w 666750"/>
              <a:gd name="connsiteY34" fmla="*/ 254794 h 335905"/>
              <a:gd name="connsiteX35" fmla="*/ 492918 w 666750"/>
              <a:gd name="connsiteY35" fmla="*/ 266700 h 335905"/>
              <a:gd name="connsiteX36" fmla="*/ 504825 w 666750"/>
              <a:gd name="connsiteY36" fmla="*/ 264319 h 335905"/>
              <a:gd name="connsiteX37" fmla="*/ 521493 w 666750"/>
              <a:gd name="connsiteY37" fmla="*/ 266700 h 335905"/>
              <a:gd name="connsiteX38" fmla="*/ 523875 w 666750"/>
              <a:gd name="connsiteY38" fmla="*/ 290512 h 335905"/>
              <a:gd name="connsiteX39" fmla="*/ 547687 w 666750"/>
              <a:gd name="connsiteY39" fmla="*/ 288131 h 335905"/>
              <a:gd name="connsiteX40" fmla="*/ 578643 w 666750"/>
              <a:gd name="connsiteY40" fmla="*/ 290512 h 335905"/>
              <a:gd name="connsiteX41" fmla="*/ 573881 w 666750"/>
              <a:gd name="connsiteY41" fmla="*/ 297656 h 335905"/>
              <a:gd name="connsiteX42" fmla="*/ 607218 w 666750"/>
              <a:gd name="connsiteY42" fmla="*/ 314325 h 335905"/>
              <a:gd name="connsiteX43" fmla="*/ 602456 w 666750"/>
              <a:gd name="connsiteY43" fmla="*/ 335756 h 335905"/>
              <a:gd name="connsiteX44" fmla="*/ 619125 w 666750"/>
              <a:gd name="connsiteY44" fmla="*/ 330994 h 335905"/>
              <a:gd name="connsiteX45" fmla="*/ 645318 w 666750"/>
              <a:gd name="connsiteY45" fmla="*/ 328612 h 335905"/>
              <a:gd name="connsiteX46" fmla="*/ 657225 w 666750"/>
              <a:gd name="connsiteY46" fmla="*/ 326231 h 335905"/>
              <a:gd name="connsiteX47" fmla="*/ 666750 w 666750"/>
              <a:gd name="connsiteY47" fmla="*/ 328612 h 335905"/>
              <a:gd name="connsiteX0" fmla="*/ 0 w 666750"/>
              <a:gd name="connsiteY0" fmla="*/ 0 h 335905"/>
              <a:gd name="connsiteX1" fmla="*/ 11906 w 666750"/>
              <a:gd name="connsiteY1" fmla="*/ 4762 h 335905"/>
              <a:gd name="connsiteX2" fmla="*/ 33337 w 666750"/>
              <a:gd name="connsiteY2" fmla="*/ 7144 h 335905"/>
              <a:gd name="connsiteX3" fmla="*/ 35718 w 666750"/>
              <a:gd name="connsiteY3" fmla="*/ 21431 h 335905"/>
              <a:gd name="connsiteX4" fmla="*/ 38100 w 666750"/>
              <a:gd name="connsiteY4" fmla="*/ 28575 h 335905"/>
              <a:gd name="connsiteX5" fmla="*/ 80962 w 666750"/>
              <a:gd name="connsiteY5" fmla="*/ 35719 h 335905"/>
              <a:gd name="connsiteX6" fmla="*/ 88106 w 666750"/>
              <a:gd name="connsiteY6" fmla="*/ 42862 h 335905"/>
              <a:gd name="connsiteX7" fmla="*/ 90487 w 666750"/>
              <a:gd name="connsiteY7" fmla="*/ 50006 h 335905"/>
              <a:gd name="connsiteX8" fmla="*/ 97631 w 666750"/>
              <a:gd name="connsiteY8" fmla="*/ 52387 h 335905"/>
              <a:gd name="connsiteX9" fmla="*/ 116681 w 666750"/>
              <a:gd name="connsiteY9" fmla="*/ 54769 h 335905"/>
              <a:gd name="connsiteX10" fmla="*/ 121443 w 666750"/>
              <a:gd name="connsiteY10" fmla="*/ 61912 h 335905"/>
              <a:gd name="connsiteX11" fmla="*/ 154781 w 666750"/>
              <a:gd name="connsiteY11" fmla="*/ 69056 h 335905"/>
              <a:gd name="connsiteX12" fmla="*/ 157162 w 666750"/>
              <a:gd name="connsiteY12" fmla="*/ 92869 h 335905"/>
              <a:gd name="connsiteX13" fmla="*/ 169068 w 666750"/>
              <a:gd name="connsiteY13" fmla="*/ 90487 h 335905"/>
              <a:gd name="connsiteX14" fmla="*/ 202406 w 666750"/>
              <a:gd name="connsiteY14" fmla="*/ 92869 h 335905"/>
              <a:gd name="connsiteX15" fmla="*/ 211931 w 666750"/>
              <a:gd name="connsiteY15" fmla="*/ 107156 h 335905"/>
              <a:gd name="connsiteX16" fmla="*/ 228600 w 666750"/>
              <a:gd name="connsiteY16" fmla="*/ 111919 h 335905"/>
              <a:gd name="connsiteX17" fmla="*/ 235743 w 666750"/>
              <a:gd name="connsiteY17" fmla="*/ 114300 h 335905"/>
              <a:gd name="connsiteX18" fmla="*/ 252412 w 666750"/>
              <a:gd name="connsiteY18" fmla="*/ 116681 h 335905"/>
              <a:gd name="connsiteX19" fmla="*/ 259556 w 666750"/>
              <a:gd name="connsiteY19" fmla="*/ 119062 h 335905"/>
              <a:gd name="connsiteX20" fmla="*/ 271462 w 666750"/>
              <a:gd name="connsiteY20" fmla="*/ 121444 h 335905"/>
              <a:gd name="connsiteX21" fmla="*/ 276225 w 666750"/>
              <a:gd name="connsiteY21" fmla="*/ 128587 h 335905"/>
              <a:gd name="connsiteX22" fmla="*/ 278606 w 666750"/>
              <a:gd name="connsiteY22" fmla="*/ 145256 h 335905"/>
              <a:gd name="connsiteX23" fmla="*/ 300037 w 666750"/>
              <a:gd name="connsiteY23" fmla="*/ 147637 h 335905"/>
              <a:gd name="connsiteX24" fmla="*/ 302418 w 666750"/>
              <a:gd name="connsiteY24" fmla="*/ 169069 h 335905"/>
              <a:gd name="connsiteX25" fmla="*/ 311943 w 666750"/>
              <a:gd name="connsiteY25" fmla="*/ 171450 h 335905"/>
              <a:gd name="connsiteX26" fmla="*/ 338137 w 666750"/>
              <a:gd name="connsiteY26" fmla="*/ 176212 h 335905"/>
              <a:gd name="connsiteX27" fmla="*/ 345281 w 666750"/>
              <a:gd name="connsiteY27" fmla="*/ 178594 h 335905"/>
              <a:gd name="connsiteX28" fmla="*/ 390525 w 666750"/>
              <a:gd name="connsiteY28" fmla="*/ 180975 h 335905"/>
              <a:gd name="connsiteX29" fmla="*/ 392906 w 666750"/>
              <a:gd name="connsiteY29" fmla="*/ 192881 h 335905"/>
              <a:gd name="connsiteX30" fmla="*/ 404812 w 666750"/>
              <a:gd name="connsiteY30" fmla="*/ 204787 h 335905"/>
              <a:gd name="connsiteX31" fmla="*/ 414337 w 666750"/>
              <a:gd name="connsiteY31" fmla="*/ 216694 h 335905"/>
              <a:gd name="connsiteX32" fmla="*/ 416718 w 666750"/>
              <a:gd name="connsiteY32" fmla="*/ 223837 h 335905"/>
              <a:gd name="connsiteX33" fmla="*/ 454818 w 666750"/>
              <a:gd name="connsiteY33" fmla="*/ 226219 h 335905"/>
              <a:gd name="connsiteX34" fmla="*/ 459581 w 666750"/>
              <a:gd name="connsiteY34" fmla="*/ 245269 h 335905"/>
              <a:gd name="connsiteX35" fmla="*/ 490537 w 666750"/>
              <a:gd name="connsiteY35" fmla="*/ 254794 h 335905"/>
              <a:gd name="connsiteX36" fmla="*/ 492918 w 666750"/>
              <a:gd name="connsiteY36" fmla="*/ 266700 h 335905"/>
              <a:gd name="connsiteX37" fmla="*/ 504825 w 666750"/>
              <a:gd name="connsiteY37" fmla="*/ 264319 h 335905"/>
              <a:gd name="connsiteX38" fmla="*/ 521493 w 666750"/>
              <a:gd name="connsiteY38" fmla="*/ 266700 h 335905"/>
              <a:gd name="connsiteX39" fmla="*/ 523875 w 666750"/>
              <a:gd name="connsiteY39" fmla="*/ 290512 h 335905"/>
              <a:gd name="connsiteX40" fmla="*/ 547687 w 666750"/>
              <a:gd name="connsiteY40" fmla="*/ 288131 h 335905"/>
              <a:gd name="connsiteX41" fmla="*/ 578643 w 666750"/>
              <a:gd name="connsiteY41" fmla="*/ 290512 h 335905"/>
              <a:gd name="connsiteX42" fmla="*/ 573881 w 666750"/>
              <a:gd name="connsiteY42" fmla="*/ 297656 h 335905"/>
              <a:gd name="connsiteX43" fmla="*/ 607218 w 666750"/>
              <a:gd name="connsiteY43" fmla="*/ 314325 h 335905"/>
              <a:gd name="connsiteX44" fmla="*/ 602456 w 666750"/>
              <a:gd name="connsiteY44" fmla="*/ 335756 h 335905"/>
              <a:gd name="connsiteX45" fmla="*/ 619125 w 666750"/>
              <a:gd name="connsiteY45" fmla="*/ 330994 h 335905"/>
              <a:gd name="connsiteX46" fmla="*/ 645318 w 666750"/>
              <a:gd name="connsiteY46" fmla="*/ 328612 h 335905"/>
              <a:gd name="connsiteX47" fmla="*/ 657225 w 666750"/>
              <a:gd name="connsiteY47" fmla="*/ 326231 h 335905"/>
              <a:gd name="connsiteX48" fmla="*/ 666750 w 666750"/>
              <a:gd name="connsiteY48" fmla="*/ 328612 h 335905"/>
              <a:gd name="connsiteX0" fmla="*/ 0 w 666750"/>
              <a:gd name="connsiteY0" fmla="*/ 0 h 335905"/>
              <a:gd name="connsiteX1" fmla="*/ 11906 w 666750"/>
              <a:gd name="connsiteY1" fmla="*/ 4762 h 335905"/>
              <a:gd name="connsiteX2" fmla="*/ 33337 w 666750"/>
              <a:gd name="connsiteY2" fmla="*/ 7144 h 335905"/>
              <a:gd name="connsiteX3" fmla="*/ 35718 w 666750"/>
              <a:gd name="connsiteY3" fmla="*/ 21431 h 335905"/>
              <a:gd name="connsiteX4" fmla="*/ 38100 w 666750"/>
              <a:gd name="connsiteY4" fmla="*/ 28575 h 335905"/>
              <a:gd name="connsiteX5" fmla="*/ 80962 w 666750"/>
              <a:gd name="connsiteY5" fmla="*/ 35719 h 335905"/>
              <a:gd name="connsiteX6" fmla="*/ 88106 w 666750"/>
              <a:gd name="connsiteY6" fmla="*/ 42862 h 335905"/>
              <a:gd name="connsiteX7" fmla="*/ 90487 w 666750"/>
              <a:gd name="connsiteY7" fmla="*/ 50006 h 335905"/>
              <a:gd name="connsiteX8" fmla="*/ 97631 w 666750"/>
              <a:gd name="connsiteY8" fmla="*/ 52387 h 335905"/>
              <a:gd name="connsiteX9" fmla="*/ 116681 w 666750"/>
              <a:gd name="connsiteY9" fmla="*/ 54769 h 335905"/>
              <a:gd name="connsiteX10" fmla="*/ 121443 w 666750"/>
              <a:gd name="connsiteY10" fmla="*/ 61912 h 335905"/>
              <a:gd name="connsiteX11" fmla="*/ 154781 w 666750"/>
              <a:gd name="connsiteY11" fmla="*/ 69056 h 335905"/>
              <a:gd name="connsiteX12" fmla="*/ 157162 w 666750"/>
              <a:gd name="connsiteY12" fmla="*/ 92869 h 335905"/>
              <a:gd name="connsiteX13" fmla="*/ 169068 w 666750"/>
              <a:gd name="connsiteY13" fmla="*/ 90487 h 335905"/>
              <a:gd name="connsiteX14" fmla="*/ 202406 w 666750"/>
              <a:gd name="connsiteY14" fmla="*/ 92869 h 335905"/>
              <a:gd name="connsiteX15" fmla="*/ 211931 w 666750"/>
              <a:gd name="connsiteY15" fmla="*/ 107156 h 335905"/>
              <a:gd name="connsiteX16" fmla="*/ 228600 w 666750"/>
              <a:gd name="connsiteY16" fmla="*/ 111919 h 335905"/>
              <a:gd name="connsiteX17" fmla="*/ 235743 w 666750"/>
              <a:gd name="connsiteY17" fmla="*/ 114300 h 335905"/>
              <a:gd name="connsiteX18" fmla="*/ 252412 w 666750"/>
              <a:gd name="connsiteY18" fmla="*/ 116681 h 335905"/>
              <a:gd name="connsiteX19" fmla="*/ 259556 w 666750"/>
              <a:gd name="connsiteY19" fmla="*/ 119062 h 335905"/>
              <a:gd name="connsiteX20" fmla="*/ 271462 w 666750"/>
              <a:gd name="connsiteY20" fmla="*/ 121444 h 335905"/>
              <a:gd name="connsiteX21" fmla="*/ 276225 w 666750"/>
              <a:gd name="connsiteY21" fmla="*/ 128587 h 335905"/>
              <a:gd name="connsiteX22" fmla="*/ 278606 w 666750"/>
              <a:gd name="connsiteY22" fmla="*/ 145256 h 335905"/>
              <a:gd name="connsiteX23" fmla="*/ 300037 w 666750"/>
              <a:gd name="connsiteY23" fmla="*/ 147637 h 335905"/>
              <a:gd name="connsiteX24" fmla="*/ 302418 w 666750"/>
              <a:gd name="connsiteY24" fmla="*/ 169069 h 335905"/>
              <a:gd name="connsiteX25" fmla="*/ 311943 w 666750"/>
              <a:gd name="connsiteY25" fmla="*/ 171450 h 335905"/>
              <a:gd name="connsiteX26" fmla="*/ 338137 w 666750"/>
              <a:gd name="connsiteY26" fmla="*/ 176212 h 335905"/>
              <a:gd name="connsiteX27" fmla="*/ 390525 w 666750"/>
              <a:gd name="connsiteY27" fmla="*/ 180975 h 335905"/>
              <a:gd name="connsiteX28" fmla="*/ 392906 w 666750"/>
              <a:gd name="connsiteY28" fmla="*/ 192881 h 335905"/>
              <a:gd name="connsiteX29" fmla="*/ 404812 w 666750"/>
              <a:gd name="connsiteY29" fmla="*/ 204787 h 335905"/>
              <a:gd name="connsiteX30" fmla="*/ 414337 w 666750"/>
              <a:gd name="connsiteY30" fmla="*/ 216694 h 335905"/>
              <a:gd name="connsiteX31" fmla="*/ 416718 w 666750"/>
              <a:gd name="connsiteY31" fmla="*/ 223837 h 335905"/>
              <a:gd name="connsiteX32" fmla="*/ 454818 w 666750"/>
              <a:gd name="connsiteY32" fmla="*/ 226219 h 335905"/>
              <a:gd name="connsiteX33" fmla="*/ 459581 w 666750"/>
              <a:gd name="connsiteY33" fmla="*/ 245269 h 335905"/>
              <a:gd name="connsiteX34" fmla="*/ 490537 w 666750"/>
              <a:gd name="connsiteY34" fmla="*/ 254794 h 335905"/>
              <a:gd name="connsiteX35" fmla="*/ 492918 w 666750"/>
              <a:gd name="connsiteY35" fmla="*/ 266700 h 335905"/>
              <a:gd name="connsiteX36" fmla="*/ 504825 w 666750"/>
              <a:gd name="connsiteY36" fmla="*/ 264319 h 335905"/>
              <a:gd name="connsiteX37" fmla="*/ 521493 w 666750"/>
              <a:gd name="connsiteY37" fmla="*/ 266700 h 335905"/>
              <a:gd name="connsiteX38" fmla="*/ 523875 w 666750"/>
              <a:gd name="connsiteY38" fmla="*/ 290512 h 335905"/>
              <a:gd name="connsiteX39" fmla="*/ 547687 w 666750"/>
              <a:gd name="connsiteY39" fmla="*/ 288131 h 335905"/>
              <a:gd name="connsiteX40" fmla="*/ 578643 w 666750"/>
              <a:gd name="connsiteY40" fmla="*/ 290512 h 335905"/>
              <a:gd name="connsiteX41" fmla="*/ 573881 w 666750"/>
              <a:gd name="connsiteY41" fmla="*/ 297656 h 335905"/>
              <a:gd name="connsiteX42" fmla="*/ 607218 w 666750"/>
              <a:gd name="connsiteY42" fmla="*/ 314325 h 335905"/>
              <a:gd name="connsiteX43" fmla="*/ 602456 w 666750"/>
              <a:gd name="connsiteY43" fmla="*/ 335756 h 335905"/>
              <a:gd name="connsiteX44" fmla="*/ 619125 w 666750"/>
              <a:gd name="connsiteY44" fmla="*/ 330994 h 335905"/>
              <a:gd name="connsiteX45" fmla="*/ 645318 w 666750"/>
              <a:gd name="connsiteY45" fmla="*/ 328612 h 335905"/>
              <a:gd name="connsiteX46" fmla="*/ 657225 w 666750"/>
              <a:gd name="connsiteY46" fmla="*/ 326231 h 335905"/>
              <a:gd name="connsiteX47" fmla="*/ 666750 w 666750"/>
              <a:gd name="connsiteY47" fmla="*/ 328612 h 335905"/>
              <a:gd name="connsiteX0" fmla="*/ 0 w 666750"/>
              <a:gd name="connsiteY0" fmla="*/ 0 h 335905"/>
              <a:gd name="connsiteX1" fmla="*/ 11906 w 666750"/>
              <a:gd name="connsiteY1" fmla="*/ 4762 h 335905"/>
              <a:gd name="connsiteX2" fmla="*/ 33337 w 666750"/>
              <a:gd name="connsiteY2" fmla="*/ 7144 h 335905"/>
              <a:gd name="connsiteX3" fmla="*/ 35718 w 666750"/>
              <a:gd name="connsiteY3" fmla="*/ 21431 h 335905"/>
              <a:gd name="connsiteX4" fmla="*/ 38100 w 666750"/>
              <a:gd name="connsiteY4" fmla="*/ 28575 h 335905"/>
              <a:gd name="connsiteX5" fmla="*/ 80962 w 666750"/>
              <a:gd name="connsiteY5" fmla="*/ 35719 h 335905"/>
              <a:gd name="connsiteX6" fmla="*/ 88106 w 666750"/>
              <a:gd name="connsiteY6" fmla="*/ 42862 h 335905"/>
              <a:gd name="connsiteX7" fmla="*/ 90487 w 666750"/>
              <a:gd name="connsiteY7" fmla="*/ 50006 h 335905"/>
              <a:gd name="connsiteX8" fmla="*/ 97631 w 666750"/>
              <a:gd name="connsiteY8" fmla="*/ 52387 h 335905"/>
              <a:gd name="connsiteX9" fmla="*/ 116681 w 666750"/>
              <a:gd name="connsiteY9" fmla="*/ 54769 h 335905"/>
              <a:gd name="connsiteX10" fmla="*/ 121443 w 666750"/>
              <a:gd name="connsiteY10" fmla="*/ 61912 h 335905"/>
              <a:gd name="connsiteX11" fmla="*/ 154781 w 666750"/>
              <a:gd name="connsiteY11" fmla="*/ 69056 h 335905"/>
              <a:gd name="connsiteX12" fmla="*/ 157162 w 666750"/>
              <a:gd name="connsiteY12" fmla="*/ 92869 h 335905"/>
              <a:gd name="connsiteX13" fmla="*/ 169068 w 666750"/>
              <a:gd name="connsiteY13" fmla="*/ 90487 h 335905"/>
              <a:gd name="connsiteX14" fmla="*/ 202406 w 666750"/>
              <a:gd name="connsiteY14" fmla="*/ 92869 h 335905"/>
              <a:gd name="connsiteX15" fmla="*/ 211931 w 666750"/>
              <a:gd name="connsiteY15" fmla="*/ 107156 h 335905"/>
              <a:gd name="connsiteX16" fmla="*/ 228600 w 666750"/>
              <a:gd name="connsiteY16" fmla="*/ 111919 h 335905"/>
              <a:gd name="connsiteX17" fmla="*/ 235743 w 666750"/>
              <a:gd name="connsiteY17" fmla="*/ 114300 h 335905"/>
              <a:gd name="connsiteX18" fmla="*/ 252412 w 666750"/>
              <a:gd name="connsiteY18" fmla="*/ 116681 h 335905"/>
              <a:gd name="connsiteX19" fmla="*/ 259556 w 666750"/>
              <a:gd name="connsiteY19" fmla="*/ 119062 h 335905"/>
              <a:gd name="connsiteX20" fmla="*/ 271462 w 666750"/>
              <a:gd name="connsiteY20" fmla="*/ 121444 h 335905"/>
              <a:gd name="connsiteX21" fmla="*/ 276225 w 666750"/>
              <a:gd name="connsiteY21" fmla="*/ 128587 h 335905"/>
              <a:gd name="connsiteX22" fmla="*/ 278606 w 666750"/>
              <a:gd name="connsiteY22" fmla="*/ 145256 h 335905"/>
              <a:gd name="connsiteX23" fmla="*/ 300037 w 666750"/>
              <a:gd name="connsiteY23" fmla="*/ 147637 h 335905"/>
              <a:gd name="connsiteX24" fmla="*/ 302418 w 666750"/>
              <a:gd name="connsiteY24" fmla="*/ 169069 h 335905"/>
              <a:gd name="connsiteX25" fmla="*/ 311943 w 666750"/>
              <a:gd name="connsiteY25" fmla="*/ 171450 h 335905"/>
              <a:gd name="connsiteX26" fmla="*/ 338137 w 666750"/>
              <a:gd name="connsiteY26" fmla="*/ 176212 h 335905"/>
              <a:gd name="connsiteX27" fmla="*/ 390525 w 666750"/>
              <a:gd name="connsiteY27" fmla="*/ 180975 h 335905"/>
              <a:gd name="connsiteX28" fmla="*/ 392906 w 666750"/>
              <a:gd name="connsiteY28" fmla="*/ 192881 h 335905"/>
              <a:gd name="connsiteX29" fmla="*/ 404812 w 666750"/>
              <a:gd name="connsiteY29" fmla="*/ 204787 h 335905"/>
              <a:gd name="connsiteX30" fmla="*/ 414337 w 666750"/>
              <a:gd name="connsiteY30" fmla="*/ 216694 h 335905"/>
              <a:gd name="connsiteX31" fmla="*/ 416718 w 666750"/>
              <a:gd name="connsiteY31" fmla="*/ 223837 h 335905"/>
              <a:gd name="connsiteX32" fmla="*/ 454818 w 666750"/>
              <a:gd name="connsiteY32" fmla="*/ 226219 h 335905"/>
              <a:gd name="connsiteX33" fmla="*/ 459581 w 666750"/>
              <a:gd name="connsiteY33" fmla="*/ 245269 h 335905"/>
              <a:gd name="connsiteX34" fmla="*/ 490537 w 666750"/>
              <a:gd name="connsiteY34" fmla="*/ 254794 h 335905"/>
              <a:gd name="connsiteX35" fmla="*/ 492918 w 666750"/>
              <a:gd name="connsiteY35" fmla="*/ 266700 h 335905"/>
              <a:gd name="connsiteX36" fmla="*/ 504825 w 666750"/>
              <a:gd name="connsiteY36" fmla="*/ 264319 h 335905"/>
              <a:gd name="connsiteX37" fmla="*/ 521493 w 666750"/>
              <a:gd name="connsiteY37" fmla="*/ 266700 h 335905"/>
              <a:gd name="connsiteX38" fmla="*/ 523875 w 666750"/>
              <a:gd name="connsiteY38" fmla="*/ 290512 h 335905"/>
              <a:gd name="connsiteX39" fmla="*/ 547687 w 666750"/>
              <a:gd name="connsiteY39" fmla="*/ 288131 h 335905"/>
              <a:gd name="connsiteX40" fmla="*/ 578643 w 666750"/>
              <a:gd name="connsiteY40" fmla="*/ 290512 h 335905"/>
              <a:gd name="connsiteX41" fmla="*/ 573881 w 666750"/>
              <a:gd name="connsiteY41" fmla="*/ 297656 h 335905"/>
              <a:gd name="connsiteX42" fmla="*/ 607218 w 666750"/>
              <a:gd name="connsiteY42" fmla="*/ 314325 h 335905"/>
              <a:gd name="connsiteX43" fmla="*/ 602456 w 666750"/>
              <a:gd name="connsiteY43" fmla="*/ 335756 h 335905"/>
              <a:gd name="connsiteX44" fmla="*/ 619125 w 666750"/>
              <a:gd name="connsiteY44" fmla="*/ 330994 h 335905"/>
              <a:gd name="connsiteX45" fmla="*/ 645318 w 666750"/>
              <a:gd name="connsiteY45" fmla="*/ 328612 h 335905"/>
              <a:gd name="connsiteX46" fmla="*/ 657225 w 666750"/>
              <a:gd name="connsiteY46" fmla="*/ 326231 h 335905"/>
              <a:gd name="connsiteX47" fmla="*/ 666750 w 666750"/>
              <a:gd name="connsiteY47" fmla="*/ 328612 h 335905"/>
              <a:gd name="connsiteX0" fmla="*/ 0 w 666750"/>
              <a:gd name="connsiteY0" fmla="*/ 0 h 335905"/>
              <a:gd name="connsiteX1" fmla="*/ 11906 w 666750"/>
              <a:gd name="connsiteY1" fmla="*/ 4762 h 335905"/>
              <a:gd name="connsiteX2" fmla="*/ 33337 w 666750"/>
              <a:gd name="connsiteY2" fmla="*/ 7144 h 335905"/>
              <a:gd name="connsiteX3" fmla="*/ 35718 w 666750"/>
              <a:gd name="connsiteY3" fmla="*/ 21431 h 335905"/>
              <a:gd name="connsiteX4" fmla="*/ 38100 w 666750"/>
              <a:gd name="connsiteY4" fmla="*/ 28575 h 335905"/>
              <a:gd name="connsiteX5" fmla="*/ 80962 w 666750"/>
              <a:gd name="connsiteY5" fmla="*/ 35719 h 335905"/>
              <a:gd name="connsiteX6" fmla="*/ 88106 w 666750"/>
              <a:gd name="connsiteY6" fmla="*/ 42862 h 335905"/>
              <a:gd name="connsiteX7" fmla="*/ 90487 w 666750"/>
              <a:gd name="connsiteY7" fmla="*/ 50006 h 335905"/>
              <a:gd name="connsiteX8" fmla="*/ 97631 w 666750"/>
              <a:gd name="connsiteY8" fmla="*/ 52387 h 335905"/>
              <a:gd name="connsiteX9" fmla="*/ 116681 w 666750"/>
              <a:gd name="connsiteY9" fmla="*/ 54769 h 335905"/>
              <a:gd name="connsiteX10" fmla="*/ 121443 w 666750"/>
              <a:gd name="connsiteY10" fmla="*/ 61912 h 335905"/>
              <a:gd name="connsiteX11" fmla="*/ 154781 w 666750"/>
              <a:gd name="connsiteY11" fmla="*/ 69056 h 335905"/>
              <a:gd name="connsiteX12" fmla="*/ 157162 w 666750"/>
              <a:gd name="connsiteY12" fmla="*/ 92869 h 335905"/>
              <a:gd name="connsiteX13" fmla="*/ 169068 w 666750"/>
              <a:gd name="connsiteY13" fmla="*/ 90487 h 335905"/>
              <a:gd name="connsiteX14" fmla="*/ 202406 w 666750"/>
              <a:gd name="connsiteY14" fmla="*/ 92869 h 335905"/>
              <a:gd name="connsiteX15" fmla="*/ 211931 w 666750"/>
              <a:gd name="connsiteY15" fmla="*/ 107156 h 335905"/>
              <a:gd name="connsiteX16" fmla="*/ 228600 w 666750"/>
              <a:gd name="connsiteY16" fmla="*/ 111919 h 335905"/>
              <a:gd name="connsiteX17" fmla="*/ 235743 w 666750"/>
              <a:gd name="connsiteY17" fmla="*/ 114300 h 335905"/>
              <a:gd name="connsiteX18" fmla="*/ 252412 w 666750"/>
              <a:gd name="connsiteY18" fmla="*/ 116681 h 335905"/>
              <a:gd name="connsiteX19" fmla="*/ 259556 w 666750"/>
              <a:gd name="connsiteY19" fmla="*/ 119062 h 335905"/>
              <a:gd name="connsiteX20" fmla="*/ 271462 w 666750"/>
              <a:gd name="connsiteY20" fmla="*/ 121444 h 335905"/>
              <a:gd name="connsiteX21" fmla="*/ 276225 w 666750"/>
              <a:gd name="connsiteY21" fmla="*/ 128587 h 335905"/>
              <a:gd name="connsiteX22" fmla="*/ 278606 w 666750"/>
              <a:gd name="connsiteY22" fmla="*/ 145256 h 335905"/>
              <a:gd name="connsiteX23" fmla="*/ 300037 w 666750"/>
              <a:gd name="connsiteY23" fmla="*/ 147637 h 335905"/>
              <a:gd name="connsiteX24" fmla="*/ 302418 w 666750"/>
              <a:gd name="connsiteY24" fmla="*/ 169069 h 335905"/>
              <a:gd name="connsiteX25" fmla="*/ 311943 w 666750"/>
              <a:gd name="connsiteY25" fmla="*/ 171450 h 335905"/>
              <a:gd name="connsiteX26" fmla="*/ 338137 w 666750"/>
              <a:gd name="connsiteY26" fmla="*/ 176212 h 335905"/>
              <a:gd name="connsiteX27" fmla="*/ 390525 w 666750"/>
              <a:gd name="connsiteY27" fmla="*/ 180975 h 335905"/>
              <a:gd name="connsiteX28" fmla="*/ 392906 w 666750"/>
              <a:gd name="connsiteY28" fmla="*/ 192881 h 335905"/>
              <a:gd name="connsiteX29" fmla="*/ 404812 w 666750"/>
              <a:gd name="connsiteY29" fmla="*/ 204787 h 335905"/>
              <a:gd name="connsiteX30" fmla="*/ 414337 w 666750"/>
              <a:gd name="connsiteY30" fmla="*/ 216694 h 335905"/>
              <a:gd name="connsiteX31" fmla="*/ 416718 w 666750"/>
              <a:gd name="connsiteY31" fmla="*/ 223837 h 335905"/>
              <a:gd name="connsiteX32" fmla="*/ 454818 w 666750"/>
              <a:gd name="connsiteY32" fmla="*/ 226219 h 335905"/>
              <a:gd name="connsiteX33" fmla="*/ 459581 w 666750"/>
              <a:gd name="connsiteY33" fmla="*/ 245269 h 335905"/>
              <a:gd name="connsiteX34" fmla="*/ 490537 w 666750"/>
              <a:gd name="connsiteY34" fmla="*/ 254794 h 335905"/>
              <a:gd name="connsiteX35" fmla="*/ 492918 w 666750"/>
              <a:gd name="connsiteY35" fmla="*/ 266700 h 335905"/>
              <a:gd name="connsiteX36" fmla="*/ 504825 w 666750"/>
              <a:gd name="connsiteY36" fmla="*/ 264319 h 335905"/>
              <a:gd name="connsiteX37" fmla="*/ 521493 w 666750"/>
              <a:gd name="connsiteY37" fmla="*/ 266700 h 335905"/>
              <a:gd name="connsiteX38" fmla="*/ 523875 w 666750"/>
              <a:gd name="connsiteY38" fmla="*/ 290512 h 335905"/>
              <a:gd name="connsiteX39" fmla="*/ 547687 w 666750"/>
              <a:gd name="connsiteY39" fmla="*/ 288131 h 335905"/>
              <a:gd name="connsiteX40" fmla="*/ 578643 w 666750"/>
              <a:gd name="connsiteY40" fmla="*/ 290512 h 335905"/>
              <a:gd name="connsiteX41" fmla="*/ 573881 w 666750"/>
              <a:gd name="connsiteY41" fmla="*/ 297656 h 335905"/>
              <a:gd name="connsiteX42" fmla="*/ 578643 w 666750"/>
              <a:gd name="connsiteY42" fmla="*/ 309562 h 335905"/>
              <a:gd name="connsiteX43" fmla="*/ 607218 w 666750"/>
              <a:gd name="connsiteY43" fmla="*/ 314325 h 335905"/>
              <a:gd name="connsiteX44" fmla="*/ 602456 w 666750"/>
              <a:gd name="connsiteY44" fmla="*/ 335756 h 335905"/>
              <a:gd name="connsiteX45" fmla="*/ 619125 w 666750"/>
              <a:gd name="connsiteY45" fmla="*/ 330994 h 335905"/>
              <a:gd name="connsiteX46" fmla="*/ 645318 w 666750"/>
              <a:gd name="connsiteY46" fmla="*/ 328612 h 335905"/>
              <a:gd name="connsiteX47" fmla="*/ 657225 w 666750"/>
              <a:gd name="connsiteY47" fmla="*/ 326231 h 335905"/>
              <a:gd name="connsiteX48" fmla="*/ 666750 w 666750"/>
              <a:gd name="connsiteY48" fmla="*/ 328612 h 33590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57225 w 2674143"/>
              <a:gd name="connsiteY47" fmla="*/ 326231 h 847725"/>
              <a:gd name="connsiteX48" fmla="*/ 2674143 w 2674143"/>
              <a:gd name="connsiteY4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57225 w 2674143"/>
              <a:gd name="connsiteY47" fmla="*/ 326231 h 847725"/>
              <a:gd name="connsiteX48" fmla="*/ 2674143 w 2674143"/>
              <a:gd name="connsiteY4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57225 w 2674143"/>
              <a:gd name="connsiteY47" fmla="*/ 326231 h 847725"/>
              <a:gd name="connsiteX48" fmla="*/ 2674143 w 2674143"/>
              <a:gd name="connsiteY4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2674143 w 2674143"/>
              <a:gd name="connsiteY4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2674143 w 2674143"/>
              <a:gd name="connsiteY49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2674143 w 2674143"/>
              <a:gd name="connsiteY49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707231 w 2674143"/>
              <a:gd name="connsiteY49" fmla="*/ 390525 h 847725"/>
              <a:gd name="connsiteX50" fmla="*/ 2674143 w 2674143"/>
              <a:gd name="connsiteY50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2674143 w 2674143"/>
              <a:gd name="connsiteY51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2674143 w 2674143"/>
              <a:gd name="connsiteY52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2674143 w 2674143"/>
              <a:gd name="connsiteY54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2674143 w 2674143"/>
              <a:gd name="connsiteY55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2674143 w 2674143"/>
              <a:gd name="connsiteY56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2674143 w 2674143"/>
              <a:gd name="connsiteY57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2674143 w 2674143"/>
              <a:gd name="connsiteY5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2674143 w 2674143"/>
              <a:gd name="connsiteY59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2674143 w 2674143"/>
              <a:gd name="connsiteY60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2674143 w 2674143"/>
              <a:gd name="connsiteY61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2674143 w 2674143"/>
              <a:gd name="connsiteY62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54906 w 2674143"/>
              <a:gd name="connsiteY62" fmla="*/ 504825 h 847725"/>
              <a:gd name="connsiteX63" fmla="*/ 2674143 w 2674143"/>
              <a:gd name="connsiteY6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54906 w 2674143"/>
              <a:gd name="connsiteY62" fmla="*/ 504825 h 847725"/>
              <a:gd name="connsiteX63" fmla="*/ 1171575 w 2674143"/>
              <a:gd name="connsiteY63" fmla="*/ 526256 h 847725"/>
              <a:gd name="connsiteX64" fmla="*/ 2674143 w 2674143"/>
              <a:gd name="connsiteY64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54906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2674143 w 2674143"/>
              <a:gd name="connsiteY65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54906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2674143 w 2674143"/>
              <a:gd name="connsiteY66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2674143 w 2674143"/>
              <a:gd name="connsiteY66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2674143 w 2674143"/>
              <a:gd name="connsiteY67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2674143 w 2674143"/>
              <a:gd name="connsiteY6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2674143 w 2674143"/>
              <a:gd name="connsiteY69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2674143 w 2674143"/>
              <a:gd name="connsiteY70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2674143 w 2674143"/>
              <a:gd name="connsiteY71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2674143 w 2674143"/>
              <a:gd name="connsiteY72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2674143 w 2674143"/>
              <a:gd name="connsiteY7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2674143 w 2674143"/>
              <a:gd name="connsiteY74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66875 w 2674143"/>
              <a:gd name="connsiteY74" fmla="*/ 661987 h 847725"/>
              <a:gd name="connsiteX75" fmla="*/ 2674143 w 2674143"/>
              <a:gd name="connsiteY75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66875 w 2674143"/>
              <a:gd name="connsiteY74" fmla="*/ 661987 h 847725"/>
              <a:gd name="connsiteX75" fmla="*/ 1685925 w 2674143"/>
              <a:gd name="connsiteY75" fmla="*/ 683419 h 847725"/>
              <a:gd name="connsiteX76" fmla="*/ 2674143 w 2674143"/>
              <a:gd name="connsiteY76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66875 w 2674143"/>
              <a:gd name="connsiteY75" fmla="*/ 661987 h 847725"/>
              <a:gd name="connsiteX76" fmla="*/ 1685925 w 2674143"/>
              <a:gd name="connsiteY76" fmla="*/ 683419 h 847725"/>
              <a:gd name="connsiteX77" fmla="*/ 2674143 w 2674143"/>
              <a:gd name="connsiteY77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2674143 w 2674143"/>
              <a:gd name="connsiteY7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2674143 w 2674143"/>
              <a:gd name="connsiteY79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674143 w 2674143"/>
              <a:gd name="connsiteY80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45493 w 2674143"/>
              <a:gd name="connsiteY80" fmla="*/ 714375 h 847725"/>
              <a:gd name="connsiteX81" fmla="*/ 2674143 w 2674143"/>
              <a:gd name="connsiteY81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45493 w 2674143"/>
              <a:gd name="connsiteY80" fmla="*/ 714375 h 847725"/>
              <a:gd name="connsiteX81" fmla="*/ 2033587 w 2674143"/>
              <a:gd name="connsiteY81" fmla="*/ 735806 h 847725"/>
              <a:gd name="connsiteX82" fmla="*/ 2674143 w 2674143"/>
              <a:gd name="connsiteY82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24061 w 2674143"/>
              <a:gd name="connsiteY80" fmla="*/ 719137 h 847725"/>
              <a:gd name="connsiteX81" fmla="*/ 2033587 w 2674143"/>
              <a:gd name="connsiteY81" fmla="*/ 735806 h 847725"/>
              <a:gd name="connsiteX82" fmla="*/ 2674143 w 2674143"/>
              <a:gd name="connsiteY82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24061 w 2674143"/>
              <a:gd name="connsiteY80" fmla="*/ 719137 h 847725"/>
              <a:gd name="connsiteX81" fmla="*/ 2033587 w 2674143"/>
              <a:gd name="connsiteY81" fmla="*/ 735806 h 847725"/>
              <a:gd name="connsiteX82" fmla="*/ 2059781 w 2674143"/>
              <a:gd name="connsiteY82" fmla="*/ 733425 h 847725"/>
              <a:gd name="connsiteX83" fmla="*/ 2674143 w 2674143"/>
              <a:gd name="connsiteY8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24061 w 2674143"/>
              <a:gd name="connsiteY80" fmla="*/ 719137 h 847725"/>
              <a:gd name="connsiteX81" fmla="*/ 2033587 w 2674143"/>
              <a:gd name="connsiteY81" fmla="*/ 735806 h 847725"/>
              <a:gd name="connsiteX82" fmla="*/ 2059781 w 2674143"/>
              <a:gd name="connsiteY82" fmla="*/ 733425 h 847725"/>
              <a:gd name="connsiteX83" fmla="*/ 2071687 w 2674143"/>
              <a:gd name="connsiteY83" fmla="*/ 764381 h 847725"/>
              <a:gd name="connsiteX84" fmla="*/ 2674143 w 2674143"/>
              <a:gd name="connsiteY84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24061 w 2674143"/>
              <a:gd name="connsiteY80" fmla="*/ 719137 h 847725"/>
              <a:gd name="connsiteX81" fmla="*/ 2033587 w 2674143"/>
              <a:gd name="connsiteY81" fmla="*/ 735806 h 847725"/>
              <a:gd name="connsiteX82" fmla="*/ 2059781 w 2674143"/>
              <a:gd name="connsiteY82" fmla="*/ 733425 h 847725"/>
              <a:gd name="connsiteX83" fmla="*/ 2071687 w 2674143"/>
              <a:gd name="connsiteY83" fmla="*/ 764381 h 847725"/>
              <a:gd name="connsiteX84" fmla="*/ 2509837 w 2674143"/>
              <a:gd name="connsiteY84" fmla="*/ 769144 h 847725"/>
              <a:gd name="connsiteX85" fmla="*/ 2674143 w 2674143"/>
              <a:gd name="connsiteY85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24061 w 2674143"/>
              <a:gd name="connsiteY80" fmla="*/ 719137 h 847725"/>
              <a:gd name="connsiteX81" fmla="*/ 2033587 w 2674143"/>
              <a:gd name="connsiteY81" fmla="*/ 735806 h 847725"/>
              <a:gd name="connsiteX82" fmla="*/ 2059781 w 2674143"/>
              <a:gd name="connsiteY82" fmla="*/ 733425 h 847725"/>
              <a:gd name="connsiteX83" fmla="*/ 2071687 w 2674143"/>
              <a:gd name="connsiteY83" fmla="*/ 764381 h 847725"/>
              <a:gd name="connsiteX84" fmla="*/ 2509837 w 2674143"/>
              <a:gd name="connsiteY84" fmla="*/ 769144 h 847725"/>
              <a:gd name="connsiteX85" fmla="*/ 2505075 w 2674143"/>
              <a:gd name="connsiteY85" fmla="*/ 812006 h 847725"/>
              <a:gd name="connsiteX86" fmla="*/ 2674143 w 2674143"/>
              <a:gd name="connsiteY86" fmla="*/ 847725 h 847725"/>
              <a:gd name="connsiteX0" fmla="*/ 0 w 3043237"/>
              <a:gd name="connsiteY0" fmla="*/ 0 h 1000125"/>
              <a:gd name="connsiteX1" fmla="*/ 11906 w 3043237"/>
              <a:gd name="connsiteY1" fmla="*/ 4762 h 1000125"/>
              <a:gd name="connsiteX2" fmla="*/ 33337 w 3043237"/>
              <a:gd name="connsiteY2" fmla="*/ 7144 h 1000125"/>
              <a:gd name="connsiteX3" fmla="*/ 35718 w 3043237"/>
              <a:gd name="connsiteY3" fmla="*/ 21431 h 1000125"/>
              <a:gd name="connsiteX4" fmla="*/ 38100 w 3043237"/>
              <a:gd name="connsiteY4" fmla="*/ 28575 h 1000125"/>
              <a:gd name="connsiteX5" fmla="*/ 80962 w 3043237"/>
              <a:gd name="connsiteY5" fmla="*/ 35719 h 1000125"/>
              <a:gd name="connsiteX6" fmla="*/ 88106 w 3043237"/>
              <a:gd name="connsiteY6" fmla="*/ 42862 h 1000125"/>
              <a:gd name="connsiteX7" fmla="*/ 90487 w 3043237"/>
              <a:gd name="connsiteY7" fmla="*/ 50006 h 1000125"/>
              <a:gd name="connsiteX8" fmla="*/ 97631 w 3043237"/>
              <a:gd name="connsiteY8" fmla="*/ 52387 h 1000125"/>
              <a:gd name="connsiteX9" fmla="*/ 116681 w 3043237"/>
              <a:gd name="connsiteY9" fmla="*/ 54769 h 1000125"/>
              <a:gd name="connsiteX10" fmla="*/ 121443 w 3043237"/>
              <a:gd name="connsiteY10" fmla="*/ 61912 h 1000125"/>
              <a:gd name="connsiteX11" fmla="*/ 154781 w 3043237"/>
              <a:gd name="connsiteY11" fmla="*/ 69056 h 1000125"/>
              <a:gd name="connsiteX12" fmla="*/ 157162 w 3043237"/>
              <a:gd name="connsiteY12" fmla="*/ 92869 h 1000125"/>
              <a:gd name="connsiteX13" fmla="*/ 169068 w 3043237"/>
              <a:gd name="connsiteY13" fmla="*/ 90487 h 1000125"/>
              <a:gd name="connsiteX14" fmla="*/ 202406 w 3043237"/>
              <a:gd name="connsiteY14" fmla="*/ 92869 h 1000125"/>
              <a:gd name="connsiteX15" fmla="*/ 211931 w 3043237"/>
              <a:gd name="connsiteY15" fmla="*/ 107156 h 1000125"/>
              <a:gd name="connsiteX16" fmla="*/ 228600 w 3043237"/>
              <a:gd name="connsiteY16" fmla="*/ 111919 h 1000125"/>
              <a:gd name="connsiteX17" fmla="*/ 235743 w 3043237"/>
              <a:gd name="connsiteY17" fmla="*/ 114300 h 1000125"/>
              <a:gd name="connsiteX18" fmla="*/ 252412 w 3043237"/>
              <a:gd name="connsiteY18" fmla="*/ 116681 h 1000125"/>
              <a:gd name="connsiteX19" fmla="*/ 259556 w 3043237"/>
              <a:gd name="connsiteY19" fmla="*/ 119062 h 1000125"/>
              <a:gd name="connsiteX20" fmla="*/ 271462 w 3043237"/>
              <a:gd name="connsiteY20" fmla="*/ 121444 h 1000125"/>
              <a:gd name="connsiteX21" fmla="*/ 276225 w 3043237"/>
              <a:gd name="connsiteY21" fmla="*/ 128587 h 1000125"/>
              <a:gd name="connsiteX22" fmla="*/ 278606 w 3043237"/>
              <a:gd name="connsiteY22" fmla="*/ 145256 h 1000125"/>
              <a:gd name="connsiteX23" fmla="*/ 300037 w 3043237"/>
              <a:gd name="connsiteY23" fmla="*/ 147637 h 1000125"/>
              <a:gd name="connsiteX24" fmla="*/ 302418 w 3043237"/>
              <a:gd name="connsiteY24" fmla="*/ 169069 h 1000125"/>
              <a:gd name="connsiteX25" fmla="*/ 311943 w 3043237"/>
              <a:gd name="connsiteY25" fmla="*/ 171450 h 1000125"/>
              <a:gd name="connsiteX26" fmla="*/ 338137 w 3043237"/>
              <a:gd name="connsiteY26" fmla="*/ 176212 h 1000125"/>
              <a:gd name="connsiteX27" fmla="*/ 390525 w 3043237"/>
              <a:gd name="connsiteY27" fmla="*/ 180975 h 1000125"/>
              <a:gd name="connsiteX28" fmla="*/ 392906 w 3043237"/>
              <a:gd name="connsiteY28" fmla="*/ 192881 h 1000125"/>
              <a:gd name="connsiteX29" fmla="*/ 404812 w 3043237"/>
              <a:gd name="connsiteY29" fmla="*/ 204787 h 1000125"/>
              <a:gd name="connsiteX30" fmla="*/ 414337 w 3043237"/>
              <a:gd name="connsiteY30" fmla="*/ 216694 h 1000125"/>
              <a:gd name="connsiteX31" fmla="*/ 416718 w 3043237"/>
              <a:gd name="connsiteY31" fmla="*/ 223837 h 1000125"/>
              <a:gd name="connsiteX32" fmla="*/ 454818 w 3043237"/>
              <a:gd name="connsiteY32" fmla="*/ 226219 h 1000125"/>
              <a:gd name="connsiteX33" fmla="*/ 459581 w 3043237"/>
              <a:gd name="connsiteY33" fmla="*/ 245269 h 1000125"/>
              <a:gd name="connsiteX34" fmla="*/ 490537 w 3043237"/>
              <a:gd name="connsiteY34" fmla="*/ 254794 h 1000125"/>
              <a:gd name="connsiteX35" fmla="*/ 492918 w 3043237"/>
              <a:gd name="connsiteY35" fmla="*/ 266700 h 1000125"/>
              <a:gd name="connsiteX36" fmla="*/ 504825 w 3043237"/>
              <a:gd name="connsiteY36" fmla="*/ 264319 h 1000125"/>
              <a:gd name="connsiteX37" fmla="*/ 521493 w 3043237"/>
              <a:gd name="connsiteY37" fmla="*/ 266700 h 1000125"/>
              <a:gd name="connsiteX38" fmla="*/ 523875 w 3043237"/>
              <a:gd name="connsiteY38" fmla="*/ 290512 h 1000125"/>
              <a:gd name="connsiteX39" fmla="*/ 547687 w 3043237"/>
              <a:gd name="connsiteY39" fmla="*/ 288131 h 1000125"/>
              <a:gd name="connsiteX40" fmla="*/ 578643 w 3043237"/>
              <a:gd name="connsiteY40" fmla="*/ 290512 h 1000125"/>
              <a:gd name="connsiteX41" fmla="*/ 573881 w 3043237"/>
              <a:gd name="connsiteY41" fmla="*/ 297656 h 1000125"/>
              <a:gd name="connsiteX42" fmla="*/ 578643 w 3043237"/>
              <a:gd name="connsiteY42" fmla="*/ 309562 h 1000125"/>
              <a:gd name="connsiteX43" fmla="*/ 607218 w 3043237"/>
              <a:gd name="connsiteY43" fmla="*/ 314325 h 1000125"/>
              <a:gd name="connsiteX44" fmla="*/ 602456 w 3043237"/>
              <a:gd name="connsiteY44" fmla="*/ 335756 h 1000125"/>
              <a:gd name="connsiteX45" fmla="*/ 619125 w 3043237"/>
              <a:gd name="connsiteY45" fmla="*/ 330994 h 1000125"/>
              <a:gd name="connsiteX46" fmla="*/ 645318 w 3043237"/>
              <a:gd name="connsiteY46" fmla="*/ 328612 h 1000125"/>
              <a:gd name="connsiteX47" fmla="*/ 647700 w 3043237"/>
              <a:gd name="connsiteY47" fmla="*/ 359569 h 1000125"/>
              <a:gd name="connsiteX48" fmla="*/ 702468 w 3043237"/>
              <a:gd name="connsiteY48" fmla="*/ 361950 h 1000125"/>
              <a:gd name="connsiteX49" fmla="*/ 707231 w 3043237"/>
              <a:gd name="connsiteY49" fmla="*/ 390525 h 1000125"/>
              <a:gd name="connsiteX50" fmla="*/ 762000 w 3043237"/>
              <a:gd name="connsiteY50" fmla="*/ 388144 h 1000125"/>
              <a:gd name="connsiteX51" fmla="*/ 759618 w 3043237"/>
              <a:gd name="connsiteY51" fmla="*/ 404812 h 1000125"/>
              <a:gd name="connsiteX52" fmla="*/ 807243 w 3043237"/>
              <a:gd name="connsiteY52" fmla="*/ 404812 h 1000125"/>
              <a:gd name="connsiteX53" fmla="*/ 814387 w 3043237"/>
              <a:gd name="connsiteY53" fmla="*/ 426244 h 1000125"/>
              <a:gd name="connsiteX54" fmla="*/ 842962 w 3043237"/>
              <a:gd name="connsiteY54" fmla="*/ 426244 h 1000125"/>
              <a:gd name="connsiteX55" fmla="*/ 840581 w 3043237"/>
              <a:gd name="connsiteY55" fmla="*/ 435769 h 1000125"/>
              <a:gd name="connsiteX56" fmla="*/ 890587 w 3043237"/>
              <a:gd name="connsiteY56" fmla="*/ 435769 h 1000125"/>
              <a:gd name="connsiteX57" fmla="*/ 904875 w 3043237"/>
              <a:gd name="connsiteY57" fmla="*/ 457200 h 1000125"/>
              <a:gd name="connsiteX58" fmla="*/ 921543 w 3043237"/>
              <a:gd name="connsiteY58" fmla="*/ 476250 h 1000125"/>
              <a:gd name="connsiteX59" fmla="*/ 983456 w 3043237"/>
              <a:gd name="connsiteY59" fmla="*/ 478631 h 1000125"/>
              <a:gd name="connsiteX60" fmla="*/ 1002506 w 3043237"/>
              <a:gd name="connsiteY60" fmla="*/ 485775 h 1000125"/>
              <a:gd name="connsiteX61" fmla="*/ 1016793 w 3043237"/>
              <a:gd name="connsiteY61" fmla="*/ 497681 h 1000125"/>
              <a:gd name="connsiteX62" fmla="*/ 1164431 w 3043237"/>
              <a:gd name="connsiteY62" fmla="*/ 504825 h 1000125"/>
              <a:gd name="connsiteX63" fmla="*/ 1171575 w 3043237"/>
              <a:gd name="connsiteY63" fmla="*/ 526256 h 1000125"/>
              <a:gd name="connsiteX64" fmla="*/ 1269206 w 3043237"/>
              <a:gd name="connsiteY64" fmla="*/ 528637 h 1000125"/>
              <a:gd name="connsiteX65" fmla="*/ 1273968 w 3043237"/>
              <a:gd name="connsiteY65" fmla="*/ 552450 h 1000125"/>
              <a:gd name="connsiteX66" fmla="*/ 1295400 w 3043237"/>
              <a:gd name="connsiteY66" fmla="*/ 550069 h 1000125"/>
              <a:gd name="connsiteX67" fmla="*/ 1302543 w 3043237"/>
              <a:gd name="connsiteY67" fmla="*/ 592931 h 1000125"/>
              <a:gd name="connsiteX68" fmla="*/ 1438275 w 3043237"/>
              <a:gd name="connsiteY68" fmla="*/ 597694 h 1000125"/>
              <a:gd name="connsiteX69" fmla="*/ 1438275 w 3043237"/>
              <a:gd name="connsiteY69" fmla="*/ 619125 h 1000125"/>
              <a:gd name="connsiteX70" fmla="*/ 1462087 w 3043237"/>
              <a:gd name="connsiteY70" fmla="*/ 619125 h 1000125"/>
              <a:gd name="connsiteX71" fmla="*/ 1462087 w 3043237"/>
              <a:gd name="connsiteY71" fmla="*/ 631031 h 1000125"/>
              <a:gd name="connsiteX72" fmla="*/ 1535906 w 3043237"/>
              <a:gd name="connsiteY72" fmla="*/ 631031 h 1000125"/>
              <a:gd name="connsiteX73" fmla="*/ 1545431 w 3043237"/>
              <a:gd name="connsiteY73" fmla="*/ 647700 h 1000125"/>
              <a:gd name="connsiteX74" fmla="*/ 1602581 w 3043237"/>
              <a:gd name="connsiteY74" fmla="*/ 645319 h 1000125"/>
              <a:gd name="connsiteX75" fmla="*/ 1624012 w 3043237"/>
              <a:gd name="connsiteY75" fmla="*/ 661987 h 1000125"/>
              <a:gd name="connsiteX76" fmla="*/ 1666875 w 3043237"/>
              <a:gd name="connsiteY76" fmla="*/ 661987 h 1000125"/>
              <a:gd name="connsiteX77" fmla="*/ 1685925 w 3043237"/>
              <a:gd name="connsiteY77" fmla="*/ 683419 h 1000125"/>
              <a:gd name="connsiteX78" fmla="*/ 1950243 w 3043237"/>
              <a:gd name="connsiteY78" fmla="*/ 695325 h 1000125"/>
              <a:gd name="connsiteX79" fmla="*/ 1950243 w 3043237"/>
              <a:gd name="connsiteY79" fmla="*/ 719137 h 1000125"/>
              <a:gd name="connsiteX80" fmla="*/ 2024061 w 3043237"/>
              <a:gd name="connsiteY80" fmla="*/ 719137 h 1000125"/>
              <a:gd name="connsiteX81" fmla="*/ 2033587 w 3043237"/>
              <a:gd name="connsiteY81" fmla="*/ 735806 h 1000125"/>
              <a:gd name="connsiteX82" fmla="*/ 2059781 w 3043237"/>
              <a:gd name="connsiteY82" fmla="*/ 733425 h 1000125"/>
              <a:gd name="connsiteX83" fmla="*/ 2071687 w 3043237"/>
              <a:gd name="connsiteY83" fmla="*/ 764381 h 1000125"/>
              <a:gd name="connsiteX84" fmla="*/ 2509837 w 3043237"/>
              <a:gd name="connsiteY84" fmla="*/ 769144 h 1000125"/>
              <a:gd name="connsiteX85" fmla="*/ 2505075 w 3043237"/>
              <a:gd name="connsiteY85" fmla="*/ 812006 h 1000125"/>
              <a:gd name="connsiteX86" fmla="*/ 3043237 w 3043237"/>
              <a:gd name="connsiteY86" fmla="*/ 1000125 h 1000125"/>
              <a:gd name="connsiteX0" fmla="*/ 0 w 3043237"/>
              <a:gd name="connsiteY0" fmla="*/ 0 h 1000125"/>
              <a:gd name="connsiteX1" fmla="*/ 11906 w 3043237"/>
              <a:gd name="connsiteY1" fmla="*/ 4762 h 1000125"/>
              <a:gd name="connsiteX2" fmla="*/ 33337 w 3043237"/>
              <a:gd name="connsiteY2" fmla="*/ 7144 h 1000125"/>
              <a:gd name="connsiteX3" fmla="*/ 35718 w 3043237"/>
              <a:gd name="connsiteY3" fmla="*/ 21431 h 1000125"/>
              <a:gd name="connsiteX4" fmla="*/ 38100 w 3043237"/>
              <a:gd name="connsiteY4" fmla="*/ 28575 h 1000125"/>
              <a:gd name="connsiteX5" fmla="*/ 80962 w 3043237"/>
              <a:gd name="connsiteY5" fmla="*/ 35719 h 1000125"/>
              <a:gd name="connsiteX6" fmla="*/ 88106 w 3043237"/>
              <a:gd name="connsiteY6" fmla="*/ 42862 h 1000125"/>
              <a:gd name="connsiteX7" fmla="*/ 90487 w 3043237"/>
              <a:gd name="connsiteY7" fmla="*/ 50006 h 1000125"/>
              <a:gd name="connsiteX8" fmla="*/ 97631 w 3043237"/>
              <a:gd name="connsiteY8" fmla="*/ 52387 h 1000125"/>
              <a:gd name="connsiteX9" fmla="*/ 116681 w 3043237"/>
              <a:gd name="connsiteY9" fmla="*/ 54769 h 1000125"/>
              <a:gd name="connsiteX10" fmla="*/ 121443 w 3043237"/>
              <a:gd name="connsiteY10" fmla="*/ 61912 h 1000125"/>
              <a:gd name="connsiteX11" fmla="*/ 154781 w 3043237"/>
              <a:gd name="connsiteY11" fmla="*/ 69056 h 1000125"/>
              <a:gd name="connsiteX12" fmla="*/ 157162 w 3043237"/>
              <a:gd name="connsiteY12" fmla="*/ 92869 h 1000125"/>
              <a:gd name="connsiteX13" fmla="*/ 169068 w 3043237"/>
              <a:gd name="connsiteY13" fmla="*/ 90487 h 1000125"/>
              <a:gd name="connsiteX14" fmla="*/ 202406 w 3043237"/>
              <a:gd name="connsiteY14" fmla="*/ 92869 h 1000125"/>
              <a:gd name="connsiteX15" fmla="*/ 211931 w 3043237"/>
              <a:gd name="connsiteY15" fmla="*/ 107156 h 1000125"/>
              <a:gd name="connsiteX16" fmla="*/ 228600 w 3043237"/>
              <a:gd name="connsiteY16" fmla="*/ 111919 h 1000125"/>
              <a:gd name="connsiteX17" fmla="*/ 235743 w 3043237"/>
              <a:gd name="connsiteY17" fmla="*/ 114300 h 1000125"/>
              <a:gd name="connsiteX18" fmla="*/ 252412 w 3043237"/>
              <a:gd name="connsiteY18" fmla="*/ 116681 h 1000125"/>
              <a:gd name="connsiteX19" fmla="*/ 259556 w 3043237"/>
              <a:gd name="connsiteY19" fmla="*/ 119062 h 1000125"/>
              <a:gd name="connsiteX20" fmla="*/ 271462 w 3043237"/>
              <a:gd name="connsiteY20" fmla="*/ 121444 h 1000125"/>
              <a:gd name="connsiteX21" fmla="*/ 276225 w 3043237"/>
              <a:gd name="connsiteY21" fmla="*/ 128587 h 1000125"/>
              <a:gd name="connsiteX22" fmla="*/ 278606 w 3043237"/>
              <a:gd name="connsiteY22" fmla="*/ 145256 h 1000125"/>
              <a:gd name="connsiteX23" fmla="*/ 300037 w 3043237"/>
              <a:gd name="connsiteY23" fmla="*/ 147637 h 1000125"/>
              <a:gd name="connsiteX24" fmla="*/ 302418 w 3043237"/>
              <a:gd name="connsiteY24" fmla="*/ 169069 h 1000125"/>
              <a:gd name="connsiteX25" fmla="*/ 311943 w 3043237"/>
              <a:gd name="connsiteY25" fmla="*/ 171450 h 1000125"/>
              <a:gd name="connsiteX26" fmla="*/ 338137 w 3043237"/>
              <a:gd name="connsiteY26" fmla="*/ 176212 h 1000125"/>
              <a:gd name="connsiteX27" fmla="*/ 390525 w 3043237"/>
              <a:gd name="connsiteY27" fmla="*/ 180975 h 1000125"/>
              <a:gd name="connsiteX28" fmla="*/ 392906 w 3043237"/>
              <a:gd name="connsiteY28" fmla="*/ 192881 h 1000125"/>
              <a:gd name="connsiteX29" fmla="*/ 404812 w 3043237"/>
              <a:gd name="connsiteY29" fmla="*/ 204787 h 1000125"/>
              <a:gd name="connsiteX30" fmla="*/ 414337 w 3043237"/>
              <a:gd name="connsiteY30" fmla="*/ 216694 h 1000125"/>
              <a:gd name="connsiteX31" fmla="*/ 416718 w 3043237"/>
              <a:gd name="connsiteY31" fmla="*/ 223837 h 1000125"/>
              <a:gd name="connsiteX32" fmla="*/ 454818 w 3043237"/>
              <a:gd name="connsiteY32" fmla="*/ 226219 h 1000125"/>
              <a:gd name="connsiteX33" fmla="*/ 459581 w 3043237"/>
              <a:gd name="connsiteY33" fmla="*/ 245269 h 1000125"/>
              <a:gd name="connsiteX34" fmla="*/ 490537 w 3043237"/>
              <a:gd name="connsiteY34" fmla="*/ 254794 h 1000125"/>
              <a:gd name="connsiteX35" fmla="*/ 492918 w 3043237"/>
              <a:gd name="connsiteY35" fmla="*/ 266700 h 1000125"/>
              <a:gd name="connsiteX36" fmla="*/ 504825 w 3043237"/>
              <a:gd name="connsiteY36" fmla="*/ 264319 h 1000125"/>
              <a:gd name="connsiteX37" fmla="*/ 521493 w 3043237"/>
              <a:gd name="connsiteY37" fmla="*/ 266700 h 1000125"/>
              <a:gd name="connsiteX38" fmla="*/ 523875 w 3043237"/>
              <a:gd name="connsiteY38" fmla="*/ 290512 h 1000125"/>
              <a:gd name="connsiteX39" fmla="*/ 547687 w 3043237"/>
              <a:gd name="connsiteY39" fmla="*/ 288131 h 1000125"/>
              <a:gd name="connsiteX40" fmla="*/ 578643 w 3043237"/>
              <a:gd name="connsiteY40" fmla="*/ 290512 h 1000125"/>
              <a:gd name="connsiteX41" fmla="*/ 573881 w 3043237"/>
              <a:gd name="connsiteY41" fmla="*/ 297656 h 1000125"/>
              <a:gd name="connsiteX42" fmla="*/ 578643 w 3043237"/>
              <a:gd name="connsiteY42" fmla="*/ 309562 h 1000125"/>
              <a:gd name="connsiteX43" fmla="*/ 607218 w 3043237"/>
              <a:gd name="connsiteY43" fmla="*/ 314325 h 1000125"/>
              <a:gd name="connsiteX44" fmla="*/ 602456 w 3043237"/>
              <a:gd name="connsiteY44" fmla="*/ 335756 h 1000125"/>
              <a:gd name="connsiteX45" fmla="*/ 619125 w 3043237"/>
              <a:gd name="connsiteY45" fmla="*/ 330994 h 1000125"/>
              <a:gd name="connsiteX46" fmla="*/ 645318 w 3043237"/>
              <a:gd name="connsiteY46" fmla="*/ 328612 h 1000125"/>
              <a:gd name="connsiteX47" fmla="*/ 647700 w 3043237"/>
              <a:gd name="connsiteY47" fmla="*/ 359569 h 1000125"/>
              <a:gd name="connsiteX48" fmla="*/ 702468 w 3043237"/>
              <a:gd name="connsiteY48" fmla="*/ 361950 h 1000125"/>
              <a:gd name="connsiteX49" fmla="*/ 707231 w 3043237"/>
              <a:gd name="connsiteY49" fmla="*/ 390525 h 1000125"/>
              <a:gd name="connsiteX50" fmla="*/ 762000 w 3043237"/>
              <a:gd name="connsiteY50" fmla="*/ 388144 h 1000125"/>
              <a:gd name="connsiteX51" fmla="*/ 759618 w 3043237"/>
              <a:gd name="connsiteY51" fmla="*/ 404812 h 1000125"/>
              <a:gd name="connsiteX52" fmla="*/ 807243 w 3043237"/>
              <a:gd name="connsiteY52" fmla="*/ 404812 h 1000125"/>
              <a:gd name="connsiteX53" fmla="*/ 814387 w 3043237"/>
              <a:gd name="connsiteY53" fmla="*/ 426244 h 1000125"/>
              <a:gd name="connsiteX54" fmla="*/ 842962 w 3043237"/>
              <a:gd name="connsiteY54" fmla="*/ 426244 h 1000125"/>
              <a:gd name="connsiteX55" fmla="*/ 840581 w 3043237"/>
              <a:gd name="connsiteY55" fmla="*/ 435769 h 1000125"/>
              <a:gd name="connsiteX56" fmla="*/ 890587 w 3043237"/>
              <a:gd name="connsiteY56" fmla="*/ 435769 h 1000125"/>
              <a:gd name="connsiteX57" fmla="*/ 904875 w 3043237"/>
              <a:gd name="connsiteY57" fmla="*/ 457200 h 1000125"/>
              <a:gd name="connsiteX58" fmla="*/ 921543 w 3043237"/>
              <a:gd name="connsiteY58" fmla="*/ 476250 h 1000125"/>
              <a:gd name="connsiteX59" fmla="*/ 983456 w 3043237"/>
              <a:gd name="connsiteY59" fmla="*/ 478631 h 1000125"/>
              <a:gd name="connsiteX60" fmla="*/ 1002506 w 3043237"/>
              <a:gd name="connsiteY60" fmla="*/ 485775 h 1000125"/>
              <a:gd name="connsiteX61" fmla="*/ 1016793 w 3043237"/>
              <a:gd name="connsiteY61" fmla="*/ 497681 h 1000125"/>
              <a:gd name="connsiteX62" fmla="*/ 1164431 w 3043237"/>
              <a:gd name="connsiteY62" fmla="*/ 504825 h 1000125"/>
              <a:gd name="connsiteX63" fmla="*/ 1171575 w 3043237"/>
              <a:gd name="connsiteY63" fmla="*/ 526256 h 1000125"/>
              <a:gd name="connsiteX64" fmla="*/ 1269206 w 3043237"/>
              <a:gd name="connsiteY64" fmla="*/ 528637 h 1000125"/>
              <a:gd name="connsiteX65" fmla="*/ 1273968 w 3043237"/>
              <a:gd name="connsiteY65" fmla="*/ 552450 h 1000125"/>
              <a:gd name="connsiteX66" fmla="*/ 1295400 w 3043237"/>
              <a:gd name="connsiteY66" fmla="*/ 550069 h 1000125"/>
              <a:gd name="connsiteX67" fmla="*/ 1302543 w 3043237"/>
              <a:gd name="connsiteY67" fmla="*/ 592931 h 1000125"/>
              <a:gd name="connsiteX68" fmla="*/ 1438275 w 3043237"/>
              <a:gd name="connsiteY68" fmla="*/ 597694 h 1000125"/>
              <a:gd name="connsiteX69" fmla="*/ 1438275 w 3043237"/>
              <a:gd name="connsiteY69" fmla="*/ 619125 h 1000125"/>
              <a:gd name="connsiteX70" fmla="*/ 1462087 w 3043237"/>
              <a:gd name="connsiteY70" fmla="*/ 619125 h 1000125"/>
              <a:gd name="connsiteX71" fmla="*/ 1462087 w 3043237"/>
              <a:gd name="connsiteY71" fmla="*/ 631031 h 1000125"/>
              <a:gd name="connsiteX72" fmla="*/ 1535906 w 3043237"/>
              <a:gd name="connsiteY72" fmla="*/ 631031 h 1000125"/>
              <a:gd name="connsiteX73" fmla="*/ 1545431 w 3043237"/>
              <a:gd name="connsiteY73" fmla="*/ 647700 h 1000125"/>
              <a:gd name="connsiteX74" fmla="*/ 1602581 w 3043237"/>
              <a:gd name="connsiteY74" fmla="*/ 645319 h 1000125"/>
              <a:gd name="connsiteX75" fmla="*/ 1624012 w 3043237"/>
              <a:gd name="connsiteY75" fmla="*/ 661987 h 1000125"/>
              <a:gd name="connsiteX76" fmla="*/ 1666875 w 3043237"/>
              <a:gd name="connsiteY76" fmla="*/ 661987 h 1000125"/>
              <a:gd name="connsiteX77" fmla="*/ 1685925 w 3043237"/>
              <a:gd name="connsiteY77" fmla="*/ 683419 h 1000125"/>
              <a:gd name="connsiteX78" fmla="*/ 1950243 w 3043237"/>
              <a:gd name="connsiteY78" fmla="*/ 695325 h 1000125"/>
              <a:gd name="connsiteX79" fmla="*/ 1950243 w 3043237"/>
              <a:gd name="connsiteY79" fmla="*/ 719137 h 1000125"/>
              <a:gd name="connsiteX80" fmla="*/ 2024061 w 3043237"/>
              <a:gd name="connsiteY80" fmla="*/ 719137 h 1000125"/>
              <a:gd name="connsiteX81" fmla="*/ 2033587 w 3043237"/>
              <a:gd name="connsiteY81" fmla="*/ 735806 h 1000125"/>
              <a:gd name="connsiteX82" fmla="*/ 2059781 w 3043237"/>
              <a:gd name="connsiteY82" fmla="*/ 733425 h 1000125"/>
              <a:gd name="connsiteX83" fmla="*/ 2071687 w 3043237"/>
              <a:gd name="connsiteY83" fmla="*/ 764381 h 1000125"/>
              <a:gd name="connsiteX84" fmla="*/ 2509837 w 3043237"/>
              <a:gd name="connsiteY84" fmla="*/ 769144 h 1000125"/>
              <a:gd name="connsiteX85" fmla="*/ 2505075 w 3043237"/>
              <a:gd name="connsiteY85" fmla="*/ 812006 h 1000125"/>
              <a:gd name="connsiteX86" fmla="*/ 2612231 w 3043237"/>
              <a:gd name="connsiteY86" fmla="*/ 814387 h 1000125"/>
              <a:gd name="connsiteX87" fmla="*/ 3043237 w 3043237"/>
              <a:gd name="connsiteY87" fmla="*/ 1000125 h 1000125"/>
              <a:gd name="connsiteX0" fmla="*/ 0 w 3043237"/>
              <a:gd name="connsiteY0" fmla="*/ 0 h 1000125"/>
              <a:gd name="connsiteX1" fmla="*/ 11906 w 3043237"/>
              <a:gd name="connsiteY1" fmla="*/ 4762 h 1000125"/>
              <a:gd name="connsiteX2" fmla="*/ 33337 w 3043237"/>
              <a:gd name="connsiteY2" fmla="*/ 7144 h 1000125"/>
              <a:gd name="connsiteX3" fmla="*/ 35718 w 3043237"/>
              <a:gd name="connsiteY3" fmla="*/ 21431 h 1000125"/>
              <a:gd name="connsiteX4" fmla="*/ 38100 w 3043237"/>
              <a:gd name="connsiteY4" fmla="*/ 28575 h 1000125"/>
              <a:gd name="connsiteX5" fmla="*/ 80962 w 3043237"/>
              <a:gd name="connsiteY5" fmla="*/ 35719 h 1000125"/>
              <a:gd name="connsiteX6" fmla="*/ 88106 w 3043237"/>
              <a:gd name="connsiteY6" fmla="*/ 42862 h 1000125"/>
              <a:gd name="connsiteX7" fmla="*/ 90487 w 3043237"/>
              <a:gd name="connsiteY7" fmla="*/ 50006 h 1000125"/>
              <a:gd name="connsiteX8" fmla="*/ 97631 w 3043237"/>
              <a:gd name="connsiteY8" fmla="*/ 52387 h 1000125"/>
              <a:gd name="connsiteX9" fmla="*/ 116681 w 3043237"/>
              <a:gd name="connsiteY9" fmla="*/ 54769 h 1000125"/>
              <a:gd name="connsiteX10" fmla="*/ 121443 w 3043237"/>
              <a:gd name="connsiteY10" fmla="*/ 61912 h 1000125"/>
              <a:gd name="connsiteX11" fmla="*/ 154781 w 3043237"/>
              <a:gd name="connsiteY11" fmla="*/ 69056 h 1000125"/>
              <a:gd name="connsiteX12" fmla="*/ 157162 w 3043237"/>
              <a:gd name="connsiteY12" fmla="*/ 92869 h 1000125"/>
              <a:gd name="connsiteX13" fmla="*/ 169068 w 3043237"/>
              <a:gd name="connsiteY13" fmla="*/ 90487 h 1000125"/>
              <a:gd name="connsiteX14" fmla="*/ 202406 w 3043237"/>
              <a:gd name="connsiteY14" fmla="*/ 92869 h 1000125"/>
              <a:gd name="connsiteX15" fmla="*/ 211931 w 3043237"/>
              <a:gd name="connsiteY15" fmla="*/ 107156 h 1000125"/>
              <a:gd name="connsiteX16" fmla="*/ 228600 w 3043237"/>
              <a:gd name="connsiteY16" fmla="*/ 111919 h 1000125"/>
              <a:gd name="connsiteX17" fmla="*/ 235743 w 3043237"/>
              <a:gd name="connsiteY17" fmla="*/ 114300 h 1000125"/>
              <a:gd name="connsiteX18" fmla="*/ 252412 w 3043237"/>
              <a:gd name="connsiteY18" fmla="*/ 116681 h 1000125"/>
              <a:gd name="connsiteX19" fmla="*/ 259556 w 3043237"/>
              <a:gd name="connsiteY19" fmla="*/ 119062 h 1000125"/>
              <a:gd name="connsiteX20" fmla="*/ 271462 w 3043237"/>
              <a:gd name="connsiteY20" fmla="*/ 121444 h 1000125"/>
              <a:gd name="connsiteX21" fmla="*/ 276225 w 3043237"/>
              <a:gd name="connsiteY21" fmla="*/ 128587 h 1000125"/>
              <a:gd name="connsiteX22" fmla="*/ 278606 w 3043237"/>
              <a:gd name="connsiteY22" fmla="*/ 145256 h 1000125"/>
              <a:gd name="connsiteX23" fmla="*/ 300037 w 3043237"/>
              <a:gd name="connsiteY23" fmla="*/ 147637 h 1000125"/>
              <a:gd name="connsiteX24" fmla="*/ 302418 w 3043237"/>
              <a:gd name="connsiteY24" fmla="*/ 169069 h 1000125"/>
              <a:gd name="connsiteX25" fmla="*/ 311943 w 3043237"/>
              <a:gd name="connsiteY25" fmla="*/ 171450 h 1000125"/>
              <a:gd name="connsiteX26" fmla="*/ 338137 w 3043237"/>
              <a:gd name="connsiteY26" fmla="*/ 176212 h 1000125"/>
              <a:gd name="connsiteX27" fmla="*/ 390525 w 3043237"/>
              <a:gd name="connsiteY27" fmla="*/ 180975 h 1000125"/>
              <a:gd name="connsiteX28" fmla="*/ 392906 w 3043237"/>
              <a:gd name="connsiteY28" fmla="*/ 192881 h 1000125"/>
              <a:gd name="connsiteX29" fmla="*/ 404812 w 3043237"/>
              <a:gd name="connsiteY29" fmla="*/ 204787 h 1000125"/>
              <a:gd name="connsiteX30" fmla="*/ 414337 w 3043237"/>
              <a:gd name="connsiteY30" fmla="*/ 216694 h 1000125"/>
              <a:gd name="connsiteX31" fmla="*/ 416718 w 3043237"/>
              <a:gd name="connsiteY31" fmla="*/ 223837 h 1000125"/>
              <a:gd name="connsiteX32" fmla="*/ 454818 w 3043237"/>
              <a:gd name="connsiteY32" fmla="*/ 226219 h 1000125"/>
              <a:gd name="connsiteX33" fmla="*/ 459581 w 3043237"/>
              <a:gd name="connsiteY33" fmla="*/ 245269 h 1000125"/>
              <a:gd name="connsiteX34" fmla="*/ 490537 w 3043237"/>
              <a:gd name="connsiteY34" fmla="*/ 254794 h 1000125"/>
              <a:gd name="connsiteX35" fmla="*/ 492918 w 3043237"/>
              <a:gd name="connsiteY35" fmla="*/ 266700 h 1000125"/>
              <a:gd name="connsiteX36" fmla="*/ 504825 w 3043237"/>
              <a:gd name="connsiteY36" fmla="*/ 264319 h 1000125"/>
              <a:gd name="connsiteX37" fmla="*/ 521493 w 3043237"/>
              <a:gd name="connsiteY37" fmla="*/ 266700 h 1000125"/>
              <a:gd name="connsiteX38" fmla="*/ 523875 w 3043237"/>
              <a:gd name="connsiteY38" fmla="*/ 290512 h 1000125"/>
              <a:gd name="connsiteX39" fmla="*/ 547687 w 3043237"/>
              <a:gd name="connsiteY39" fmla="*/ 288131 h 1000125"/>
              <a:gd name="connsiteX40" fmla="*/ 578643 w 3043237"/>
              <a:gd name="connsiteY40" fmla="*/ 290512 h 1000125"/>
              <a:gd name="connsiteX41" fmla="*/ 573881 w 3043237"/>
              <a:gd name="connsiteY41" fmla="*/ 297656 h 1000125"/>
              <a:gd name="connsiteX42" fmla="*/ 578643 w 3043237"/>
              <a:gd name="connsiteY42" fmla="*/ 309562 h 1000125"/>
              <a:gd name="connsiteX43" fmla="*/ 607218 w 3043237"/>
              <a:gd name="connsiteY43" fmla="*/ 314325 h 1000125"/>
              <a:gd name="connsiteX44" fmla="*/ 602456 w 3043237"/>
              <a:gd name="connsiteY44" fmla="*/ 335756 h 1000125"/>
              <a:gd name="connsiteX45" fmla="*/ 619125 w 3043237"/>
              <a:gd name="connsiteY45" fmla="*/ 330994 h 1000125"/>
              <a:gd name="connsiteX46" fmla="*/ 645318 w 3043237"/>
              <a:gd name="connsiteY46" fmla="*/ 328612 h 1000125"/>
              <a:gd name="connsiteX47" fmla="*/ 647700 w 3043237"/>
              <a:gd name="connsiteY47" fmla="*/ 359569 h 1000125"/>
              <a:gd name="connsiteX48" fmla="*/ 702468 w 3043237"/>
              <a:gd name="connsiteY48" fmla="*/ 361950 h 1000125"/>
              <a:gd name="connsiteX49" fmla="*/ 707231 w 3043237"/>
              <a:gd name="connsiteY49" fmla="*/ 390525 h 1000125"/>
              <a:gd name="connsiteX50" fmla="*/ 762000 w 3043237"/>
              <a:gd name="connsiteY50" fmla="*/ 388144 h 1000125"/>
              <a:gd name="connsiteX51" fmla="*/ 759618 w 3043237"/>
              <a:gd name="connsiteY51" fmla="*/ 404812 h 1000125"/>
              <a:gd name="connsiteX52" fmla="*/ 807243 w 3043237"/>
              <a:gd name="connsiteY52" fmla="*/ 404812 h 1000125"/>
              <a:gd name="connsiteX53" fmla="*/ 814387 w 3043237"/>
              <a:gd name="connsiteY53" fmla="*/ 426244 h 1000125"/>
              <a:gd name="connsiteX54" fmla="*/ 842962 w 3043237"/>
              <a:gd name="connsiteY54" fmla="*/ 426244 h 1000125"/>
              <a:gd name="connsiteX55" fmla="*/ 840581 w 3043237"/>
              <a:gd name="connsiteY55" fmla="*/ 435769 h 1000125"/>
              <a:gd name="connsiteX56" fmla="*/ 890587 w 3043237"/>
              <a:gd name="connsiteY56" fmla="*/ 435769 h 1000125"/>
              <a:gd name="connsiteX57" fmla="*/ 904875 w 3043237"/>
              <a:gd name="connsiteY57" fmla="*/ 457200 h 1000125"/>
              <a:gd name="connsiteX58" fmla="*/ 921543 w 3043237"/>
              <a:gd name="connsiteY58" fmla="*/ 476250 h 1000125"/>
              <a:gd name="connsiteX59" fmla="*/ 983456 w 3043237"/>
              <a:gd name="connsiteY59" fmla="*/ 478631 h 1000125"/>
              <a:gd name="connsiteX60" fmla="*/ 1002506 w 3043237"/>
              <a:gd name="connsiteY60" fmla="*/ 485775 h 1000125"/>
              <a:gd name="connsiteX61" fmla="*/ 1016793 w 3043237"/>
              <a:gd name="connsiteY61" fmla="*/ 497681 h 1000125"/>
              <a:gd name="connsiteX62" fmla="*/ 1164431 w 3043237"/>
              <a:gd name="connsiteY62" fmla="*/ 504825 h 1000125"/>
              <a:gd name="connsiteX63" fmla="*/ 1171575 w 3043237"/>
              <a:gd name="connsiteY63" fmla="*/ 526256 h 1000125"/>
              <a:gd name="connsiteX64" fmla="*/ 1269206 w 3043237"/>
              <a:gd name="connsiteY64" fmla="*/ 528637 h 1000125"/>
              <a:gd name="connsiteX65" fmla="*/ 1273968 w 3043237"/>
              <a:gd name="connsiteY65" fmla="*/ 552450 h 1000125"/>
              <a:gd name="connsiteX66" fmla="*/ 1295400 w 3043237"/>
              <a:gd name="connsiteY66" fmla="*/ 550069 h 1000125"/>
              <a:gd name="connsiteX67" fmla="*/ 1302543 w 3043237"/>
              <a:gd name="connsiteY67" fmla="*/ 592931 h 1000125"/>
              <a:gd name="connsiteX68" fmla="*/ 1438275 w 3043237"/>
              <a:gd name="connsiteY68" fmla="*/ 597694 h 1000125"/>
              <a:gd name="connsiteX69" fmla="*/ 1438275 w 3043237"/>
              <a:gd name="connsiteY69" fmla="*/ 619125 h 1000125"/>
              <a:gd name="connsiteX70" fmla="*/ 1462087 w 3043237"/>
              <a:gd name="connsiteY70" fmla="*/ 619125 h 1000125"/>
              <a:gd name="connsiteX71" fmla="*/ 1462087 w 3043237"/>
              <a:gd name="connsiteY71" fmla="*/ 631031 h 1000125"/>
              <a:gd name="connsiteX72" fmla="*/ 1535906 w 3043237"/>
              <a:gd name="connsiteY72" fmla="*/ 631031 h 1000125"/>
              <a:gd name="connsiteX73" fmla="*/ 1545431 w 3043237"/>
              <a:gd name="connsiteY73" fmla="*/ 647700 h 1000125"/>
              <a:gd name="connsiteX74" fmla="*/ 1602581 w 3043237"/>
              <a:gd name="connsiteY74" fmla="*/ 645319 h 1000125"/>
              <a:gd name="connsiteX75" fmla="*/ 1624012 w 3043237"/>
              <a:gd name="connsiteY75" fmla="*/ 661987 h 1000125"/>
              <a:gd name="connsiteX76" fmla="*/ 1666875 w 3043237"/>
              <a:gd name="connsiteY76" fmla="*/ 661987 h 1000125"/>
              <a:gd name="connsiteX77" fmla="*/ 1685925 w 3043237"/>
              <a:gd name="connsiteY77" fmla="*/ 683419 h 1000125"/>
              <a:gd name="connsiteX78" fmla="*/ 1950243 w 3043237"/>
              <a:gd name="connsiteY78" fmla="*/ 695325 h 1000125"/>
              <a:gd name="connsiteX79" fmla="*/ 1950243 w 3043237"/>
              <a:gd name="connsiteY79" fmla="*/ 719137 h 1000125"/>
              <a:gd name="connsiteX80" fmla="*/ 2024061 w 3043237"/>
              <a:gd name="connsiteY80" fmla="*/ 719137 h 1000125"/>
              <a:gd name="connsiteX81" fmla="*/ 2033587 w 3043237"/>
              <a:gd name="connsiteY81" fmla="*/ 735806 h 1000125"/>
              <a:gd name="connsiteX82" fmla="*/ 2059781 w 3043237"/>
              <a:gd name="connsiteY82" fmla="*/ 733425 h 1000125"/>
              <a:gd name="connsiteX83" fmla="*/ 2071687 w 3043237"/>
              <a:gd name="connsiteY83" fmla="*/ 764381 h 1000125"/>
              <a:gd name="connsiteX84" fmla="*/ 2509837 w 3043237"/>
              <a:gd name="connsiteY84" fmla="*/ 769144 h 1000125"/>
              <a:gd name="connsiteX85" fmla="*/ 2505075 w 3043237"/>
              <a:gd name="connsiteY85" fmla="*/ 812006 h 1000125"/>
              <a:gd name="connsiteX86" fmla="*/ 2612231 w 3043237"/>
              <a:gd name="connsiteY86" fmla="*/ 814387 h 1000125"/>
              <a:gd name="connsiteX87" fmla="*/ 2621756 w 3043237"/>
              <a:gd name="connsiteY87" fmla="*/ 852487 h 1000125"/>
              <a:gd name="connsiteX88" fmla="*/ 3043237 w 3043237"/>
              <a:gd name="connsiteY88" fmla="*/ 1000125 h 1000125"/>
              <a:gd name="connsiteX0" fmla="*/ 0 w 3043237"/>
              <a:gd name="connsiteY0" fmla="*/ 0 h 1000125"/>
              <a:gd name="connsiteX1" fmla="*/ 11906 w 3043237"/>
              <a:gd name="connsiteY1" fmla="*/ 4762 h 1000125"/>
              <a:gd name="connsiteX2" fmla="*/ 33337 w 3043237"/>
              <a:gd name="connsiteY2" fmla="*/ 7144 h 1000125"/>
              <a:gd name="connsiteX3" fmla="*/ 35718 w 3043237"/>
              <a:gd name="connsiteY3" fmla="*/ 21431 h 1000125"/>
              <a:gd name="connsiteX4" fmla="*/ 38100 w 3043237"/>
              <a:gd name="connsiteY4" fmla="*/ 28575 h 1000125"/>
              <a:gd name="connsiteX5" fmla="*/ 80962 w 3043237"/>
              <a:gd name="connsiteY5" fmla="*/ 35719 h 1000125"/>
              <a:gd name="connsiteX6" fmla="*/ 88106 w 3043237"/>
              <a:gd name="connsiteY6" fmla="*/ 42862 h 1000125"/>
              <a:gd name="connsiteX7" fmla="*/ 90487 w 3043237"/>
              <a:gd name="connsiteY7" fmla="*/ 50006 h 1000125"/>
              <a:gd name="connsiteX8" fmla="*/ 97631 w 3043237"/>
              <a:gd name="connsiteY8" fmla="*/ 52387 h 1000125"/>
              <a:gd name="connsiteX9" fmla="*/ 116681 w 3043237"/>
              <a:gd name="connsiteY9" fmla="*/ 54769 h 1000125"/>
              <a:gd name="connsiteX10" fmla="*/ 121443 w 3043237"/>
              <a:gd name="connsiteY10" fmla="*/ 61912 h 1000125"/>
              <a:gd name="connsiteX11" fmla="*/ 154781 w 3043237"/>
              <a:gd name="connsiteY11" fmla="*/ 69056 h 1000125"/>
              <a:gd name="connsiteX12" fmla="*/ 157162 w 3043237"/>
              <a:gd name="connsiteY12" fmla="*/ 92869 h 1000125"/>
              <a:gd name="connsiteX13" fmla="*/ 169068 w 3043237"/>
              <a:gd name="connsiteY13" fmla="*/ 90487 h 1000125"/>
              <a:gd name="connsiteX14" fmla="*/ 202406 w 3043237"/>
              <a:gd name="connsiteY14" fmla="*/ 92869 h 1000125"/>
              <a:gd name="connsiteX15" fmla="*/ 211931 w 3043237"/>
              <a:gd name="connsiteY15" fmla="*/ 107156 h 1000125"/>
              <a:gd name="connsiteX16" fmla="*/ 228600 w 3043237"/>
              <a:gd name="connsiteY16" fmla="*/ 111919 h 1000125"/>
              <a:gd name="connsiteX17" fmla="*/ 235743 w 3043237"/>
              <a:gd name="connsiteY17" fmla="*/ 114300 h 1000125"/>
              <a:gd name="connsiteX18" fmla="*/ 252412 w 3043237"/>
              <a:gd name="connsiteY18" fmla="*/ 116681 h 1000125"/>
              <a:gd name="connsiteX19" fmla="*/ 259556 w 3043237"/>
              <a:gd name="connsiteY19" fmla="*/ 119062 h 1000125"/>
              <a:gd name="connsiteX20" fmla="*/ 271462 w 3043237"/>
              <a:gd name="connsiteY20" fmla="*/ 121444 h 1000125"/>
              <a:gd name="connsiteX21" fmla="*/ 276225 w 3043237"/>
              <a:gd name="connsiteY21" fmla="*/ 128587 h 1000125"/>
              <a:gd name="connsiteX22" fmla="*/ 278606 w 3043237"/>
              <a:gd name="connsiteY22" fmla="*/ 145256 h 1000125"/>
              <a:gd name="connsiteX23" fmla="*/ 300037 w 3043237"/>
              <a:gd name="connsiteY23" fmla="*/ 147637 h 1000125"/>
              <a:gd name="connsiteX24" fmla="*/ 302418 w 3043237"/>
              <a:gd name="connsiteY24" fmla="*/ 169069 h 1000125"/>
              <a:gd name="connsiteX25" fmla="*/ 311943 w 3043237"/>
              <a:gd name="connsiteY25" fmla="*/ 171450 h 1000125"/>
              <a:gd name="connsiteX26" fmla="*/ 338137 w 3043237"/>
              <a:gd name="connsiteY26" fmla="*/ 176212 h 1000125"/>
              <a:gd name="connsiteX27" fmla="*/ 390525 w 3043237"/>
              <a:gd name="connsiteY27" fmla="*/ 180975 h 1000125"/>
              <a:gd name="connsiteX28" fmla="*/ 392906 w 3043237"/>
              <a:gd name="connsiteY28" fmla="*/ 192881 h 1000125"/>
              <a:gd name="connsiteX29" fmla="*/ 404812 w 3043237"/>
              <a:gd name="connsiteY29" fmla="*/ 204787 h 1000125"/>
              <a:gd name="connsiteX30" fmla="*/ 414337 w 3043237"/>
              <a:gd name="connsiteY30" fmla="*/ 216694 h 1000125"/>
              <a:gd name="connsiteX31" fmla="*/ 416718 w 3043237"/>
              <a:gd name="connsiteY31" fmla="*/ 223837 h 1000125"/>
              <a:gd name="connsiteX32" fmla="*/ 454818 w 3043237"/>
              <a:gd name="connsiteY32" fmla="*/ 226219 h 1000125"/>
              <a:gd name="connsiteX33" fmla="*/ 459581 w 3043237"/>
              <a:gd name="connsiteY33" fmla="*/ 245269 h 1000125"/>
              <a:gd name="connsiteX34" fmla="*/ 490537 w 3043237"/>
              <a:gd name="connsiteY34" fmla="*/ 254794 h 1000125"/>
              <a:gd name="connsiteX35" fmla="*/ 492918 w 3043237"/>
              <a:gd name="connsiteY35" fmla="*/ 266700 h 1000125"/>
              <a:gd name="connsiteX36" fmla="*/ 504825 w 3043237"/>
              <a:gd name="connsiteY36" fmla="*/ 264319 h 1000125"/>
              <a:gd name="connsiteX37" fmla="*/ 521493 w 3043237"/>
              <a:gd name="connsiteY37" fmla="*/ 266700 h 1000125"/>
              <a:gd name="connsiteX38" fmla="*/ 523875 w 3043237"/>
              <a:gd name="connsiteY38" fmla="*/ 290512 h 1000125"/>
              <a:gd name="connsiteX39" fmla="*/ 547687 w 3043237"/>
              <a:gd name="connsiteY39" fmla="*/ 288131 h 1000125"/>
              <a:gd name="connsiteX40" fmla="*/ 578643 w 3043237"/>
              <a:gd name="connsiteY40" fmla="*/ 290512 h 1000125"/>
              <a:gd name="connsiteX41" fmla="*/ 573881 w 3043237"/>
              <a:gd name="connsiteY41" fmla="*/ 297656 h 1000125"/>
              <a:gd name="connsiteX42" fmla="*/ 578643 w 3043237"/>
              <a:gd name="connsiteY42" fmla="*/ 309562 h 1000125"/>
              <a:gd name="connsiteX43" fmla="*/ 607218 w 3043237"/>
              <a:gd name="connsiteY43" fmla="*/ 314325 h 1000125"/>
              <a:gd name="connsiteX44" fmla="*/ 602456 w 3043237"/>
              <a:gd name="connsiteY44" fmla="*/ 335756 h 1000125"/>
              <a:gd name="connsiteX45" fmla="*/ 619125 w 3043237"/>
              <a:gd name="connsiteY45" fmla="*/ 330994 h 1000125"/>
              <a:gd name="connsiteX46" fmla="*/ 645318 w 3043237"/>
              <a:gd name="connsiteY46" fmla="*/ 328612 h 1000125"/>
              <a:gd name="connsiteX47" fmla="*/ 647700 w 3043237"/>
              <a:gd name="connsiteY47" fmla="*/ 359569 h 1000125"/>
              <a:gd name="connsiteX48" fmla="*/ 702468 w 3043237"/>
              <a:gd name="connsiteY48" fmla="*/ 361950 h 1000125"/>
              <a:gd name="connsiteX49" fmla="*/ 707231 w 3043237"/>
              <a:gd name="connsiteY49" fmla="*/ 390525 h 1000125"/>
              <a:gd name="connsiteX50" fmla="*/ 762000 w 3043237"/>
              <a:gd name="connsiteY50" fmla="*/ 388144 h 1000125"/>
              <a:gd name="connsiteX51" fmla="*/ 759618 w 3043237"/>
              <a:gd name="connsiteY51" fmla="*/ 404812 h 1000125"/>
              <a:gd name="connsiteX52" fmla="*/ 807243 w 3043237"/>
              <a:gd name="connsiteY52" fmla="*/ 404812 h 1000125"/>
              <a:gd name="connsiteX53" fmla="*/ 814387 w 3043237"/>
              <a:gd name="connsiteY53" fmla="*/ 426244 h 1000125"/>
              <a:gd name="connsiteX54" fmla="*/ 842962 w 3043237"/>
              <a:gd name="connsiteY54" fmla="*/ 426244 h 1000125"/>
              <a:gd name="connsiteX55" fmla="*/ 840581 w 3043237"/>
              <a:gd name="connsiteY55" fmla="*/ 435769 h 1000125"/>
              <a:gd name="connsiteX56" fmla="*/ 890587 w 3043237"/>
              <a:gd name="connsiteY56" fmla="*/ 435769 h 1000125"/>
              <a:gd name="connsiteX57" fmla="*/ 904875 w 3043237"/>
              <a:gd name="connsiteY57" fmla="*/ 457200 h 1000125"/>
              <a:gd name="connsiteX58" fmla="*/ 921543 w 3043237"/>
              <a:gd name="connsiteY58" fmla="*/ 476250 h 1000125"/>
              <a:gd name="connsiteX59" fmla="*/ 983456 w 3043237"/>
              <a:gd name="connsiteY59" fmla="*/ 478631 h 1000125"/>
              <a:gd name="connsiteX60" fmla="*/ 1002506 w 3043237"/>
              <a:gd name="connsiteY60" fmla="*/ 485775 h 1000125"/>
              <a:gd name="connsiteX61" fmla="*/ 1016793 w 3043237"/>
              <a:gd name="connsiteY61" fmla="*/ 497681 h 1000125"/>
              <a:gd name="connsiteX62" fmla="*/ 1164431 w 3043237"/>
              <a:gd name="connsiteY62" fmla="*/ 504825 h 1000125"/>
              <a:gd name="connsiteX63" fmla="*/ 1171575 w 3043237"/>
              <a:gd name="connsiteY63" fmla="*/ 526256 h 1000125"/>
              <a:gd name="connsiteX64" fmla="*/ 1269206 w 3043237"/>
              <a:gd name="connsiteY64" fmla="*/ 528637 h 1000125"/>
              <a:gd name="connsiteX65" fmla="*/ 1273968 w 3043237"/>
              <a:gd name="connsiteY65" fmla="*/ 552450 h 1000125"/>
              <a:gd name="connsiteX66" fmla="*/ 1295400 w 3043237"/>
              <a:gd name="connsiteY66" fmla="*/ 550069 h 1000125"/>
              <a:gd name="connsiteX67" fmla="*/ 1302543 w 3043237"/>
              <a:gd name="connsiteY67" fmla="*/ 592931 h 1000125"/>
              <a:gd name="connsiteX68" fmla="*/ 1438275 w 3043237"/>
              <a:gd name="connsiteY68" fmla="*/ 597694 h 1000125"/>
              <a:gd name="connsiteX69" fmla="*/ 1438275 w 3043237"/>
              <a:gd name="connsiteY69" fmla="*/ 619125 h 1000125"/>
              <a:gd name="connsiteX70" fmla="*/ 1462087 w 3043237"/>
              <a:gd name="connsiteY70" fmla="*/ 619125 h 1000125"/>
              <a:gd name="connsiteX71" fmla="*/ 1462087 w 3043237"/>
              <a:gd name="connsiteY71" fmla="*/ 631031 h 1000125"/>
              <a:gd name="connsiteX72" fmla="*/ 1535906 w 3043237"/>
              <a:gd name="connsiteY72" fmla="*/ 631031 h 1000125"/>
              <a:gd name="connsiteX73" fmla="*/ 1545431 w 3043237"/>
              <a:gd name="connsiteY73" fmla="*/ 647700 h 1000125"/>
              <a:gd name="connsiteX74" fmla="*/ 1602581 w 3043237"/>
              <a:gd name="connsiteY74" fmla="*/ 645319 h 1000125"/>
              <a:gd name="connsiteX75" fmla="*/ 1624012 w 3043237"/>
              <a:gd name="connsiteY75" fmla="*/ 661987 h 1000125"/>
              <a:gd name="connsiteX76" fmla="*/ 1666875 w 3043237"/>
              <a:gd name="connsiteY76" fmla="*/ 661987 h 1000125"/>
              <a:gd name="connsiteX77" fmla="*/ 1685925 w 3043237"/>
              <a:gd name="connsiteY77" fmla="*/ 683419 h 1000125"/>
              <a:gd name="connsiteX78" fmla="*/ 1950243 w 3043237"/>
              <a:gd name="connsiteY78" fmla="*/ 695325 h 1000125"/>
              <a:gd name="connsiteX79" fmla="*/ 1950243 w 3043237"/>
              <a:gd name="connsiteY79" fmla="*/ 719137 h 1000125"/>
              <a:gd name="connsiteX80" fmla="*/ 2024061 w 3043237"/>
              <a:gd name="connsiteY80" fmla="*/ 719137 h 1000125"/>
              <a:gd name="connsiteX81" fmla="*/ 2033587 w 3043237"/>
              <a:gd name="connsiteY81" fmla="*/ 735806 h 1000125"/>
              <a:gd name="connsiteX82" fmla="*/ 2059781 w 3043237"/>
              <a:gd name="connsiteY82" fmla="*/ 733425 h 1000125"/>
              <a:gd name="connsiteX83" fmla="*/ 2071687 w 3043237"/>
              <a:gd name="connsiteY83" fmla="*/ 764381 h 1000125"/>
              <a:gd name="connsiteX84" fmla="*/ 2509837 w 3043237"/>
              <a:gd name="connsiteY84" fmla="*/ 769144 h 1000125"/>
              <a:gd name="connsiteX85" fmla="*/ 2505075 w 3043237"/>
              <a:gd name="connsiteY85" fmla="*/ 812006 h 1000125"/>
              <a:gd name="connsiteX86" fmla="*/ 2612231 w 3043237"/>
              <a:gd name="connsiteY86" fmla="*/ 814387 h 1000125"/>
              <a:gd name="connsiteX87" fmla="*/ 2621756 w 3043237"/>
              <a:gd name="connsiteY87" fmla="*/ 852487 h 1000125"/>
              <a:gd name="connsiteX88" fmla="*/ 2964656 w 3043237"/>
              <a:gd name="connsiteY88" fmla="*/ 852487 h 1000125"/>
              <a:gd name="connsiteX89" fmla="*/ 3043237 w 3043237"/>
              <a:gd name="connsiteY89" fmla="*/ 1000125 h 1000125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05075 w 3043237"/>
              <a:gd name="connsiteY85" fmla="*/ 812006 h 1002506"/>
              <a:gd name="connsiteX86" fmla="*/ 2612231 w 3043237"/>
              <a:gd name="connsiteY86" fmla="*/ 814387 h 1002506"/>
              <a:gd name="connsiteX87" fmla="*/ 2621756 w 3043237"/>
              <a:gd name="connsiteY87" fmla="*/ 852487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05075 w 3043237"/>
              <a:gd name="connsiteY85" fmla="*/ 812006 h 1002506"/>
              <a:gd name="connsiteX86" fmla="*/ 2612231 w 3043237"/>
              <a:gd name="connsiteY86" fmla="*/ 814387 h 1002506"/>
              <a:gd name="connsiteX87" fmla="*/ 2607469 w 3043237"/>
              <a:gd name="connsiteY87" fmla="*/ 847724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05075 w 3043237"/>
              <a:gd name="connsiteY85" fmla="*/ 812006 h 1002506"/>
              <a:gd name="connsiteX86" fmla="*/ 2612231 w 3043237"/>
              <a:gd name="connsiteY86" fmla="*/ 814387 h 1002506"/>
              <a:gd name="connsiteX87" fmla="*/ 2607469 w 3043237"/>
              <a:gd name="connsiteY87" fmla="*/ 847724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05075 w 3043237"/>
              <a:gd name="connsiteY85" fmla="*/ 812006 h 1002506"/>
              <a:gd name="connsiteX86" fmla="*/ 2612231 w 3043237"/>
              <a:gd name="connsiteY86" fmla="*/ 814387 h 1002506"/>
              <a:gd name="connsiteX87" fmla="*/ 2621756 w 3043237"/>
              <a:gd name="connsiteY87" fmla="*/ 847724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05075 w 3043237"/>
              <a:gd name="connsiteY85" fmla="*/ 812006 h 1002506"/>
              <a:gd name="connsiteX86" fmla="*/ 2612231 w 3043237"/>
              <a:gd name="connsiteY86" fmla="*/ 814387 h 1002506"/>
              <a:gd name="connsiteX87" fmla="*/ 2612231 w 3043237"/>
              <a:gd name="connsiteY87" fmla="*/ 847724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14600 w 3043237"/>
              <a:gd name="connsiteY85" fmla="*/ 812006 h 1002506"/>
              <a:gd name="connsiteX86" fmla="*/ 2612231 w 3043237"/>
              <a:gd name="connsiteY86" fmla="*/ 814387 h 1002506"/>
              <a:gd name="connsiteX87" fmla="*/ 2612231 w 3043237"/>
              <a:gd name="connsiteY87" fmla="*/ 847724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950243 w 3043237"/>
              <a:gd name="connsiteY79" fmla="*/ 695325 h 1002506"/>
              <a:gd name="connsiteX80" fmla="*/ 1950243 w 3043237"/>
              <a:gd name="connsiteY80" fmla="*/ 719137 h 1002506"/>
              <a:gd name="connsiteX81" fmla="*/ 2024061 w 3043237"/>
              <a:gd name="connsiteY81" fmla="*/ 719137 h 1002506"/>
              <a:gd name="connsiteX82" fmla="*/ 2033587 w 3043237"/>
              <a:gd name="connsiteY82" fmla="*/ 735806 h 1002506"/>
              <a:gd name="connsiteX83" fmla="*/ 2059781 w 3043237"/>
              <a:gd name="connsiteY83" fmla="*/ 733425 h 1002506"/>
              <a:gd name="connsiteX84" fmla="*/ 2071687 w 3043237"/>
              <a:gd name="connsiteY84" fmla="*/ 764381 h 1002506"/>
              <a:gd name="connsiteX85" fmla="*/ 2509837 w 3043237"/>
              <a:gd name="connsiteY85" fmla="*/ 769144 h 1002506"/>
              <a:gd name="connsiteX86" fmla="*/ 2514600 w 3043237"/>
              <a:gd name="connsiteY86" fmla="*/ 812006 h 1002506"/>
              <a:gd name="connsiteX87" fmla="*/ 2612231 w 3043237"/>
              <a:gd name="connsiteY87" fmla="*/ 814387 h 1002506"/>
              <a:gd name="connsiteX88" fmla="*/ 2612231 w 3043237"/>
              <a:gd name="connsiteY88" fmla="*/ 847724 h 1002506"/>
              <a:gd name="connsiteX89" fmla="*/ 2964656 w 3043237"/>
              <a:gd name="connsiteY89" fmla="*/ 852487 h 1002506"/>
              <a:gd name="connsiteX90" fmla="*/ 2971800 w 3043237"/>
              <a:gd name="connsiteY90" fmla="*/ 1002506 h 1002506"/>
              <a:gd name="connsiteX91" fmla="*/ 3043237 w 3043237"/>
              <a:gd name="connsiteY91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66875 w 3043237"/>
              <a:gd name="connsiteY77" fmla="*/ 681038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47687 w 3048000"/>
              <a:gd name="connsiteY39" fmla="*/ 288131 h 1007269"/>
              <a:gd name="connsiteX40" fmla="*/ 578643 w 3048000"/>
              <a:gd name="connsiteY40" fmla="*/ 290512 h 1007269"/>
              <a:gd name="connsiteX41" fmla="*/ 573881 w 3048000"/>
              <a:gd name="connsiteY41" fmla="*/ 297656 h 1007269"/>
              <a:gd name="connsiteX42" fmla="*/ 578643 w 3048000"/>
              <a:gd name="connsiteY42" fmla="*/ 309562 h 1007269"/>
              <a:gd name="connsiteX43" fmla="*/ 607218 w 3048000"/>
              <a:gd name="connsiteY43" fmla="*/ 314325 h 1007269"/>
              <a:gd name="connsiteX44" fmla="*/ 602456 w 3048000"/>
              <a:gd name="connsiteY44" fmla="*/ 335756 h 1007269"/>
              <a:gd name="connsiteX45" fmla="*/ 619125 w 3048000"/>
              <a:gd name="connsiteY45" fmla="*/ 330994 h 1007269"/>
              <a:gd name="connsiteX46" fmla="*/ 645318 w 3048000"/>
              <a:gd name="connsiteY46" fmla="*/ 328612 h 1007269"/>
              <a:gd name="connsiteX47" fmla="*/ 647700 w 3048000"/>
              <a:gd name="connsiteY47" fmla="*/ 359569 h 1007269"/>
              <a:gd name="connsiteX48" fmla="*/ 702468 w 3048000"/>
              <a:gd name="connsiteY48" fmla="*/ 361950 h 1007269"/>
              <a:gd name="connsiteX49" fmla="*/ 707231 w 3048000"/>
              <a:gd name="connsiteY49" fmla="*/ 390525 h 1007269"/>
              <a:gd name="connsiteX50" fmla="*/ 762000 w 3048000"/>
              <a:gd name="connsiteY50" fmla="*/ 388144 h 1007269"/>
              <a:gd name="connsiteX51" fmla="*/ 759618 w 3048000"/>
              <a:gd name="connsiteY51" fmla="*/ 404812 h 1007269"/>
              <a:gd name="connsiteX52" fmla="*/ 807243 w 3048000"/>
              <a:gd name="connsiteY52" fmla="*/ 404812 h 1007269"/>
              <a:gd name="connsiteX53" fmla="*/ 814387 w 3048000"/>
              <a:gd name="connsiteY53" fmla="*/ 426244 h 1007269"/>
              <a:gd name="connsiteX54" fmla="*/ 842962 w 3048000"/>
              <a:gd name="connsiteY54" fmla="*/ 426244 h 1007269"/>
              <a:gd name="connsiteX55" fmla="*/ 840581 w 3048000"/>
              <a:gd name="connsiteY55" fmla="*/ 435769 h 1007269"/>
              <a:gd name="connsiteX56" fmla="*/ 890587 w 3048000"/>
              <a:gd name="connsiteY56" fmla="*/ 435769 h 1007269"/>
              <a:gd name="connsiteX57" fmla="*/ 904875 w 3048000"/>
              <a:gd name="connsiteY57" fmla="*/ 457200 h 1007269"/>
              <a:gd name="connsiteX58" fmla="*/ 921543 w 3048000"/>
              <a:gd name="connsiteY58" fmla="*/ 476250 h 1007269"/>
              <a:gd name="connsiteX59" fmla="*/ 983456 w 3048000"/>
              <a:gd name="connsiteY59" fmla="*/ 478631 h 1007269"/>
              <a:gd name="connsiteX60" fmla="*/ 1002506 w 3048000"/>
              <a:gd name="connsiteY60" fmla="*/ 485775 h 1007269"/>
              <a:gd name="connsiteX61" fmla="*/ 1016793 w 3048000"/>
              <a:gd name="connsiteY61" fmla="*/ 497681 h 1007269"/>
              <a:gd name="connsiteX62" fmla="*/ 1164431 w 3048000"/>
              <a:gd name="connsiteY62" fmla="*/ 504825 h 1007269"/>
              <a:gd name="connsiteX63" fmla="*/ 1171575 w 3048000"/>
              <a:gd name="connsiteY63" fmla="*/ 526256 h 1007269"/>
              <a:gd name="connsiteX64" fmla="*/ 1269206 w 3048000"/>
              <a:gd name="connsiteY64" fmla="*/ 528637 h 1007269"/>
              <a:gd name="connsiteX65" fmla="*/ 1273968 w 3048000"/>
              <a:gd name="connsiteY65" fmla="*/ 552450 h 1007269"/>
              <a:gd name="connsiteX66" fmla="*/ 1295400 w 3048000"/>
              <a:gd name="connsiteY66" fmla="*/ 550069 h 1007269"/>
              <a:gd name="connsiteX67" fmla="*/ 1302543 w 3048000"/>
              <a:gd name="connsiteY67" fmla="*/ 592931 h 1007269"/>
              <a:gd name="connsiteX68" fmla="*/ 1438275 w 3048000"/>
              <a:gd name="connsiteY68" fmla="*/ 597694 h 1007269"/>
              <a:gd name="connsiteX69" fmla="*/ 1438275 w 3048000"/>
              <a:gd name="connsiteY69" fmla="*/ 619125 h 1007269"/>
              <a:gd name="connsiteX70" fmla="*/ 1462087 w 3048000"/>
              <a:gd name="connsiteY70" fmla="*/ 619125 h 1007269"/>
              <a:gd name="connsiteX71" fmla="*/ 1462087 w 3048000"/>
              <a:gd name="connsiteY71" fmla="*/ 631031 h 1007269"/>
              <a:gd name="connsiteX72" fmla="*/ 1535906 w 3048000"/>
              <a:gd name="connsiteY72" fmla="*/ 631031 h 1007269"/>
              <a:gd name="connsiteX73" fmla="*/ 1545431 w 3048000"/>
              <a:gd name="connsiteY73" fmla="*/ 647700 h 1007269"/>
              <a:gd name="connsiteX74" fmla="*/ 1602581 w 3048000"/>
              <a:gd name="connsiteY74" fmla="*/ 645319 h 1007269"/>
              <a:gd name="connsiteX75" fmla="*/ 1624012 w 3048000"/>
              <a:gd name="connsiteY75" fmla="*/ 661987 h 1007269"/>
              <a:gd name="connsiteX76" fmla="*/ 1666875 w 3048000"/>
              <a:gd name="connsiteY76" fmla="*/ 661987 h 1007269"/>
              <a:gd name="connsiteX77" fmla="*/ 1666875 w 3048000"/>
              <a:gd name="connsiteY77" fmla="*/ 681038 h 1007269"/>
              <a:gd name="connsiteX78" fmla="*/ 1697831 w 3048000"/>
              <a:gd name="connsiteY78" fmla="*/ 683418 h 1007269"/>
              <a:gd name="connsiteX79" fmla="*/ 1702593 w 3048000"/>
              <a:gd name="connsiteY79" fmla="*/ 702468 h 1007269"/>
              <a:gd name="connsiteX80" fmla="*/ 1950243 w 3048000"/>
              <a:gd name="connsiteY80" fmla="*/ 695325 h 1007269"/>
              <a:gd name="connsiteX81" fmla="*/ 1950243 w 3048000"/>
              <a:gd name="connsiteY81" fmla="*/ 719137 h 1007269"/>
              <a:gd name="connsiteX82" fmla="*/ 2024061 w 3048000"/>
              <a:gd name="connsiteY82" fmla="*/ 719137 h 1007269"/>
              <a:gd name="connsiteX83" fmla="*/ 2033587 w 3048000"/>
              <a:gd name="connsiteY83" fmla="*/ 735806 h 1007269"/>
              <a:gd name="connsiteX84" fmla="*/ 2059781 w 3048000"/>
              <a:gd name="connsiteY84" fmla="*/ 733425 h 1007269"/>
              <a:gd name="connsiteX85" fmla="*/ 2071687 w 3048000"/>
              <a:gd name="connsiteY85" fmla="*/ 764381 h 1007269"/>
              <a:gd name="connsiteX86" fmla="*/ 2509837 w 3048000"/>
              <a:gd name="connsiteY86" fmla="*/ 769144 h 1007269"/>
              <a:gd name="connsiteX87" fmla="*/ 2514600 w 3048000"/>
              <a:gd name="connsiteY87" fmla="*/ 812006 h 1007269"/>
              <a:gd name="connsiteX88" fmla="*/ 2612231 w 3048000"/>
              <a:gd name="connsiteY88" fmla="*/ 814387 h 1007269"/>
              <a:gd name="connsiteX89" fmla="*/ 2612231 w 3048000"/>
              <a:gd name="connsiteY89" fmla="*/ 847724 h 1007269"/>
              <a:gd name="connsiteX90" fmla="*/ 2964656 w 3048000"/>
              <a:gd name="connsiteY90" fmla="*/ 852487 h 1007269"/>
              <a:gd name="connsiteX91" fmla="*/ 2971800 w 3048000"/>
              <a:gd name="connsiteY91" fmla="*/ 1002506 h 1007269"/>
              <a:gd name="connsiteX92" fmla="*/ 3048000 w 3048000"/>
              <a:gd name="connsiteY92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47687 w 3048000"/>
              <a:gd name="connsiteY39" fmla="*/ 288131 h 1007269"/>
              <a:gd name="connsiteX40" fmla="*/ 578643 w 3048000"/>
              <a:gd name="connsiteY40" fmla="*/ 290512 h 1007269"/>
              <a:gd name="connsiteX41" fmla="*/ 573881 w 3048000"/>
              <a:gd name="connsiteY41" fmla="*/ 297656 h 1007269"/>
              <a:gd name="connsiteX42" fmla="*/ 578643 w 3048000"/>
              <a:gd name="connsiteY42" fmla="*/ 309562 h 1007269"/>
              <a:gd name="connsiteX43" fmla="*/ 607218 w 3048000"/>
              <a:gd name="connsiteY43" fmla="*/ 314325 h 1007269"/>
              <a:gd name="connsiteX44" fmla="*/ 602456 w 3048000"/>
              <a:gd name="connsiteY44" fmla="*/ 335756 h 1007269"/>
              <a:gd name="connsiteX45" fmla="*/ 619125 w 3048000"/>
              <a:gd name="connsiteY45" fmla="*/ 330994 h 1007269"/>
              <a:gd name="connsiteX46" fmla="*/ 645318 w 3048000"/>
              <a:gd name="connsiteY46" fmla="*/ 328612 h 1007269"/>
              <a:gd name="connsiteX47" fmla="*/ 647700 w 3048000"/>
              <a:gd name="connsiteY47" fmla="*/ 359569 h 1007269"/>
              <a:gd name="connsiteX48" fmla="*/ 702468 w 3048000"/>
              <a:gd name="connsiteY48" fmla="*/ 361950 h 1007269"/>
              <a:gd name="connsiteX49" fmla="*/ 707231 w 3048000"/>
              <a:gd name="connsiteY49" fmla="*/ 390525 h 1007269"/>
              <a:gd name="connsiteX50" fmla="*/ 762000 w 3048000"/>
              <a:gd name="connsiteY50" fmla="*/ 388144 h 1007269"/>
              <a:gd name="connsiteX51" fmla="*/ 759618 w 3048000"/>
              <a:gd name="connsiteY51" fmla="*/ 404812 h 1007269"/>
              <a:gd name="connsiteX52" fmla="*/ 807243 w 3048000"/>
              <a:gd name="connsiteY52" fmla="*/ 404812 h 1007269"/>
              <a:gd name="connsiteX53" fmla="*/ 814387 w 3048000"/>
              <a:gd name="connsiteY53" fmla="*/ 426244 h 1007269"/>
              <a:gd name="connsiteX54" fmla="*/ 842962 w 3048000"/>
              <a:gd name="connsiteY54" fmla="*/ 426244 h 1007269"/>
              <a:gd name="connsiteX55" fmla="*/ 840581 w 3048000"/>
              <a:gd name="connsiteY55" fmla="*/ 435769 h 1007269"/>
              <a:gd name="connsiteX56" fmla="*/ 890587 w 3048000"/>
              <a:gd name="connsiteY56" fmla="*/ 435769 h 1007269"/>
              <a:gd name="connsiteX57" fmla="*/ 904875 w 3048000"/>
              <a:gd name="connsiteY57" fmla="*/ 457200 h 1007269"/>
              <a:gd name="connsiteX58" fmla="*/ 921543 w 3048000"/>
              <a:gd name="connsiteY58" fmla="*/ 476250 h 1007269"/>
              <a:gd name="connsiteX59" fmla="*/ 983456 w 3048000"/>
              <a:gd name="connsiteY59" fmla="*/ 478631 h 1007269"/>
              <a:gd name="connsiteX60" fmla="*/ 1002506 w 3048000"/>
              <a:gd name="connsiteY60" fmla="*/ 485775 h 1007269"/>
              <a:gd name="connsiteX61" fmla="*/ 1016793 w 3048000"/>
              <a:gd name="connsiteY61" fmla="*/ 497681 h 1007269"/>
              <a:gd name="connsiteX62" fmla="*/ 1164431 w 3048000"/>
              <a:gd name="connsiteY62" fmla="*/ 504825 h 1007269"/>
              <a:gd name="connsiteX63" fmla="*/ 1171575 w 3048000"/>
              <a:gd name="connsiteY63" fmla="*/ 526256 h 1007269"/>
              <a:gd name="connsiteX64" fmla="*/ 1269206 w 3048000"/>
              <a:gd name="connsiteY64" fmla="*/ 528637 h 1007269"/>
              <a:gd name="connsiteX65" fmla="*/ 1273968 w 3048000"/>
              <a:gd name="connsiteY65" fmla="*/ 552450 h 1007269"/>
              <a:gd name="connsiteX66" fmla="*/ 1295400 w 3048000"/>
              <a:gd name="connsiteY66" fmla="*/ 550069 h 1007269"/>
              <a:gd name="connsiteX67" fmla="*/ 1302543 w 3048000"/>
              <a:gd name="connsiteY67" fmla="*/ 592931 h 1007269"/>
              <a:gd name="connsiteX68" fmla="*/ 1438275 w 3048000"/>
              <a:gd name="connsiteY68" fmla="*/ 597694 h 1007269"/>
              <a:gd name="connsiteX69" fmla="*/ 1438275 w 3048000"/>
              <a:gd name="connsiteY69" fmla="*/ 619125 h 1007269"/>
              <a:gd name="connsiteX70" fmla="*/ 1462087 w 3048000"/>
              <a:gd name="connsiteY70" fmla="*/ 619125 h 1007269"/>
              <a:gd name="connsiteX71" fmla="*/ 1462087 w 3048000"/>
              <a:gd name="connsiteY71" fmla="*/ 631031 h 1007269"/>
              <a:gd name="connsiteX72" fmla="*/ 1535906 w 3048000"/>
              <a:gd name="connsiteY72" fmla="*/ 631031 h 1007269"/>
              <a:gd name="connsiteX73" fmla="*/ 1545431 w 3048000"/>
              <a:gd name="connsiteY73" fmla="*/ 647700 h 1007269"/>
              <a:gd name="connsiteX74" fmla="*/ 1602581 w 3048000"/>
              <a:gd name="connsiteY74" fmla="*/ 645319 h 1007269"/>
              <a:gd name="connsiteX75" fmla="*/ 1624012 w 3048000"/>
              <a:gd name="connsiteY75" fmla="*/ 661987 h 1007269"/>
              <a:gd name="connsiteX76" fmla="*/ 1666875 w 3048000"/>
              <a:gd name="connsiteY76" fmla="*/ 661987 h 1007269"/>
              <a:gd name="connsiteX77" fmla="*/ 1666875 w 3048000"/>
              <a:gd name="connsiteY77" fmla="*/ 681038 h 1007269"/>
              <a:gd name="connsiteX78" fmla="*/ 1697831 w 3048000"/>
              <a:gd name="connsiteY78" fmla="*/ 683418 h 1007269"/>
              <a:gd name="connsiteX79" fmla="*/ 1702593 w 3048000"/>
              <a:gd name="connsiteY79" fmla="*/ 702468 h 1007269"/>
              <a:gd name="connsiteX80" fmla="*/ 1950243 w 3048000"/>
              <a:gd name="connsiteY80" fmla="*/ 695325 h 1007269"/>
              <a:gd name="connsiteX81" fmla="*/ 1950243 w 3048000"/>
              <a:gd name="connsiteY81" fmla="*/ 719137 h 1007269"/>
              <a:gd name="connsiteX82" fmla="*/ 2024061 w 3048000"/>
              <a:gd name="connsiteY82" fmla="*/ 719137 h 1007269"/>
              <a:gd name="connsiteX83" fmla="*/ 2033587 w 3048000"/>
              <a:gd name="connsiteY83" fmla="*/ 735806 h 1007269"/>
              <a:gd name="connsiteX84" fmla="*/ 2059781 w 3048000"/>
              <a:gd name="connsiteY84" fmla="*/ 733425 h 1007269"/>
              <a:gd name="connsiteX85" fmla="*/ 2071687 w 3048000"/>
              <a:gd name="connsiteY85" fmla="*/ 764381 h 1007269"/>
              <a:gd name="connsiteX86" fmla="*/ 2509837 w 3048000"/>
              <a:gd name="connsiteY86" fmla="*/ 769144 h 1007269"/>
              <a:gd name="connsiteX87" fmla="*/ 2514600 w 3048000"/>
              <a:gd name="connsiteY87" fmla="*/ 812006 h 1007269"/>
              <a:gd name="connsiteX88" fmla="*/ 2612231 w 3048000"/>
              <a:gd name="connsiteY88" fmla="*/ 814387 h 1007269"/>
              <a:gd name="connsiteX89" fmla="*/ 2612231 w 3048000"/>
              <a:gd name="connsiteY89" fmla="*/ 847724 h 1007269"/>
              <a:gd name="connsiteX90" fmla="*/ 2964656 w 3048000"/>
              <a:gd name="connsiteY90" fmla="*/ 852487 h 1007269"/>
              <a:gd name="connsiteX91" fmla="*/ 2971800 w 3048000"/>
              <a:gd name="connsiteY91" fmla="*/ 1002506 h 1007269"/>
              <a:gd name="connsiteX92" fmla="*/ 3048000 w 3048000"/>
              <a:gd name="connsiteY92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47687 w 3048000"/>
              <a:gd name="connsiteY39" fmla="*/ 288131 h 1007269"/>
              <a:gd name="connsiteX40" fmla="*/ 578643 w 3048000"/>
              <a:gd name="connsiteY40" fmla="*/ 290512 h 1007269"/>
              <a:gd name="connsiteX41" fmla="*/ 573881 w 3048000"/>
              <a:gd name="connsiteY41" fmla="*/ 297656 h 1007269"/>
              <a:gd name="connsiteX42" fmla="*/ 578643 w 3048000"/>
              <a:gd name="connsiteY42" fmla="*/ 309562 h 1007269"/>
              <a:gd name="connsiteX43" fmla="*/ 607218 w 3048000"/>
              <a:gd name="connsiteY43" fmla="*/ 314325 h 1007269"/>
              <a:gd name="connsiteX44" fmla="*/ 602456 w 3048000"/>
              <a:gd name="connsiteY44" fmla="*/ 335756 h 1007269"/>
              <a:gd name="connsiteX45" fmla="*/ 619125 w 3048000"/>
              <a:gd name="connsiteY45" fmla="*/ 330994 h 1007269"/>
              <a:gd name="connsiteX46" fmla="*/ 645318 w 3048000"/>
              <a:gd name="connsiteY46" fmla="*/ 328612 h 1007269"/>
              <a:gd name="connsiteX47" fmla="*/ 647700 w 3048000"/>
              <a:gd name="connsiteY47" fmla="*/ 359569 h 1007269"/>
              <a:gd name="connsiteX48" fmla="*/ 702468 w 3048000"/>
              <a:gd name="connsiteY48" fmla="*/ 361950 h 1007269"/>
              <a:gd name="connsiteX49" fmla="*/ 707231 w 3048000"/>
              <a:gd name="connsiteY49" fmla="*/ 390525 h 1007269"/>
              <a:gd name="connsiteX50" fmla="*/ 762000 w 3048000"/>
              <a:gd name="connsiteY50" fmla="*/ 388144 h 1007269"/>
              <a:gd name="connsiteX51" fmla="*/ 759618 w 3048000"/>
              <a:gd name="connsiteY51" fmla="*/ 404812 h 1007269"/>
              <a:gd name="connsiteX52" fmla="*/ 807243 w 3048000"/>
              <a:gd name="connsiteY52" fmla="*/ 404812 h 1007269"/>
              <a:gd name="connsiteX53" fmla="*/ 814387 w 3048000"/>
              <a:gd name="connsiteY53" fmla="*/ 426244 h 1007269"/>
              <a:gd name="connsiteX54" fmla="*/ 842962 w 3048000"/>
              <a:gd name="connsiteY54" fmla="*/ 426244 h 1007269"/>
              <a:gd name="connsiteX55" fmla="*/ 840581 w 3048000"/>
              <a:gd name="connsiteY55" fmla="*/ 435769 h 1007269"/>
              <a:gd name="connsiteX56" fmla="*/ 890587 w 3048000"/>
              <a:gd name="connsiteY56" fmla="*/ 435769 h 1007269"/>
              <a:gd name="connsiteX57" fmla="*/ 904875 w 3048000"/>
              <a:gd name="connsiteY57" fmla="*/ 457200 h 1007269"/>
              <a:gd name="connsiteX58" fmla="*/ 921543 w 3048000"/>
              <a:gd name="connsiteY58" fmla="*/ 476250 h 1007269"/>
              <a:gd name="connsiteX59" fmla="*/ 983456 w 3048000"/>
              <a:gd name="connsiteY59" fmla="*/ 478631 h 1007269"/>
              <a:gd name="connsiteX60" fmla="*/ 1002506 w 3048000"/>
              <a:gd name="connsiteY60" fmla="*/ 485775 h 1007269"/>
              <a:gd name="connsiteX61" fmla="*/ 1016793 w 3048000"/>
              <a:gd name="connsiteY61" fmla="*/ 497681 h 1007269"/>
              <a:gd name="connsiteX62" fmla="*/ 1164431 w 3048000"/>
              <a:gd name="connsiteY62" fmla="*/ 504825 h 1007269"/>
              <a:gd name="connsiteX63" fmla="*/ 1171575 w 3048000"/>
              <a:gd name="connsiteY63" fmla="*/ 526256 h 1007269"/>
              <a:gd name="connsiteX64" fmla="*/ 1269206 w 3048000"/>
              <a:gd name="connsiteY64" fmla="*/ 528637 h 1007269"/>
              <a:gd name="connsiteX65" fmla="*/ 1273968 w 3048000"/>
              <a:gd name="connsiteY65" fmla="*/ 552450 h 1007269"/>
              <a:gd name="connsiteX66" fmla="*/ 1295400 w 3048000"/>
              <a:gd name="connsiteY66" fmla="*/ 550069 h 1007269"/>
              <a:gd name="connsiteX67" fmla="*/ 1302543 w 3048000"/>
              <a:gd name="connsiteY67" fmla="*/ 592931 h 1007269"/>
              <a:gd name="connsiteX68" fmla="*/ 1438275 w 3048000"/>
              <a:gd name="connsiteY68" fmla="*/ 597694 h 1007269"/>
              <a:gd name="connsiteX69" fmla="*/ 1438275 w 3048000"/>
              <a:gd name="connsiteY69" fmla="*/ 619125 h 1007269"/>
              <a:gd name="connsiteX70" fmla="*/ 1462087 w 3048000"/>
              <a:gd name="connsiteY70" fmla="*/ 619125 h 1007269"/>
              <a:gd name="connsiteX71" fmla="*/ 1462087 w 3048000"/>
              <a:gd name="connsiteY71" fmla="*/ 631031 h 1007269"/>
              <a:gd name="connsiteX72" fmla="*/ 1535906 w 3048000"/>
              <a:gd name="connsiteY72" fmla="*/ 631031 h 1007269"/>
              <a:gd name="connsiteX73" fmla="*/ 1545431 w 3048000"/>
              <a:gd name="connsiteY73" fmla="*/ 647700 h 1007269"/>
              <a:gd name="connsiteX74" fmla="*/ 1602581 w 3048000"/>
              <a:gd name="connsiteY74" fmla="*/ 645319 h 1007269"/>
              <a:gd name="connsiteX75" fmla="*/ 1624012 w 3048000"/>
              <a:gd name="connsiteY75" fmla="*/ 661987 h 1007269"/>
              <a:gd name="connsiteX76" fmla="*/ 1666875 w 3048000"/>
              <a:gd name="connsiteY76" fmla="*/ 661987 h 1007269"/>
              <a:gd name="connsiteX77" fmla="*/ 1666875 w 3048000"/>
              <a:gd name="connsiteY77" fmla="*/ 681038 h 1007269"/>
              <a:gd name="connsiteX78" fmla="*/ 1697831 w 3048000"/>
              <a:gd name="connsiteY78" fmla="*/ 683418 h 1007269"/>
              <a:gd name="connsiteX79" fmla="*/ 1702593 w 3048000"/>
              <a:gd name="connsiteY79" fmla="*/ 702468 h 1007269"/>
              <a:gd name="connsiteX80" fmla="*/ 1950243 w 3048000"/>
              <a:gd name="connsiteY80" fmla="*/ 695325 h 1007269"/>
              <a:gd name="connsiteX81" fmla="*/ 1950243 w 3048000"/>
              <a:gd name="connsiteY81" fmla="*/ 719137 h 1007269"/>
              <a:gd name="connsiteX82" fmla="*/ 2024061 w 3048000"/>
              <a:gd name="connsiteY82" fmla="*/ 719137 h 1007269"/>
              <a:gd name="connsiteX83" fmla="*/ 2033587 w 3048000"/>
              <a:gd name="connsiteY83" fmla="*/ 735806 h 1007269"/>
              <a:gd name="connsiteX84" fmla="*/ 2059781 w 3048000"/>
              <a:gd name="connsiteY84" fmla="*/ 733425 h 1007269"/>
              <a:gd name="connsiteX85" fmla="*/ 2071687 w 3048000"/>
              <a:gd name="connsiteY85" fmla="*/ 764381 h 1007269"/>
              <a:gd name="connsiteX86" fmla="*/ 2509837 w 3048000"/>
              <a:gd name="connsiteY86" fmla="*/ 769144 h 1007269"/>
              <a:gd name="connsiteX87" fmla="*/ 2514600 w 3048000"/>
              <a:gd name="connsiteY87" fmla="*/ 812006 h 1007269"/>
              <a:gd name="connsiteX88" fmla="*/ 2612231 w 3048000"/>
              <a:gd name="connsiteY88" fmla="*/ 814387 h 1007269"/>
              <a:gd name="connsiteX89" fmla="*/ 2612231 w 3048000"/>
              <a:gd name="connsiteY89" fmla="*/ 847724 h 1007269"/>
              <a:gd name="connsiteX90" fmla="*/ 2964656 w 3048000"/>
              <a:gd name="connsiteY90" fmla="*/ 852487 h 1007269"/>
              <a:gd name="connsiteX91" fmla="*/ 2971800 w 3048000"/>
              <a:gd name="connsiteY91" fmla="*/ 1002506 h 1007269"/>
              <a:gd name="connsiteX92" fmla="*/ 3048000 w 3048000"/>
              <a:gd name="connsiteY92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47687 w 3048000"/>
              <a:gd name="connsiteY39" fmla="*/ 288131 h 1007269"/>
              <a:gd name="connsiteX40" fmla="*/ 578643 w 3048000"/>
              <a:gd name="connsiteY40" fmla="*/ 290512 h 1007269"/>
              <a:gd name="connsiteX41" fmla="*/ 573881 w 3048000"/>
              <a:gd name="connsiteY41" fmla="*/ 297656 h 1007269"/>
              <a:gd name="connsiteX42" fmla="*/ 578643 w 3048000"/>
              <a:gd name="connsiteY42" fmla="*/ 309562 h 1007269"/>
              <a:gd name="connsiteX43" fmla="*/ 607218 w 3048000"/>
              <a:gd name="connsiteY43" fmla="*/ 314325 h 1007269"/>
              <a:gd name="connsiteX44" fmla="*/ 602456 w 3048000"/>
              <a:gd name="connsiteY44" fmla="*/ 335756 h 1007269"/>
              <a:gd name="connsiteX45" fmla="*/ 619125 w 3048000"/>
              <a:gd name="connsiteY45" fmla="*/ 330994 h 1007269"/>
              <a:gd name="connsiteX46" fmla="*/ 645318 w 3048000"/>
              <a:gd name="connsiteY46" fmla="*/ 328612 h 1007269"/>
              <a:gd name="connsiteX47" fmla="*/ 647700 w 3048000"/>
              <a:gd name="connsiteY47" fmla="*/ 359569 h 1007269"/>
              <a:gd name="connsiteX48" fmla="*/ 702468 w 3048000"/>
              <a:gd name="connsiteY48" fmla="*/ 361950 h 1007269"/>
              <a:gd name="connsiteX49" fmla="*/ 707231 w 3048000"/>
              <a:gd name="connsiteY49" fmla="*/ 390525 h 1007269"/>
              <a:gd name="connsiteX50" fmla="*/ 762000 w 3048000"/>
              <a:gd name="connsiteY50" fmla="*/ 388144 h 1007269"/>
              <a:gd name="connsiteX51" fmla="*/ 759618 w 3048000"/>
              <a:gd name="connsiteY51" fmla="*/ 404812 h 1007269"/>
              <a:gd name="connsiteX52" fmla="*/ 807243 w 3048000"/>
              <a:gd name="connsiteY52" fmla="*/ 404812 h 1007269"/>
              <a:gd name="connsiteX53" fmla="*/ 814387 w 3048000"/>
              <a:gd name="connsiteY53" fmla="*/ 426244 h 1007269"/>
              <a:gd name="connsiteX54" fmla="*/ 842962 w 3048000"/>
              <a:gd name="connsiteY54" fmla="*/ 426244 h 1007269"/>
              <a:gd name="connsiteX55" fmla="*/ 840581 w 3048000"/>
              <a:gd name="connsiteY55" fmla="*/ 435769 h 1007269"/>
              <a:gd name="connsiteX56" fmla="*/ 890587 w 3048000"/>
              <a:gd name="connsiteY56" fmla="*/ 435769 h 1007269"/>
              <a:gd name="connsiteX57" fmla="*/ 904875 w 3048000"/>
              <a:gd name="connsiteY57" fmla="*/ 457200 h 1007269"/>
              <a:gd name="connsiteX58" fmla="*/ 921543 w 3048000"/>
              <a:gd name="connsiteY58" fmla="*/ 476250 h 1007269"/>
              <a:gd name="connsiteX59" fmla="*/ 983456 w 3048000"/>
              <a:gd name="connsiteY59" fmla="*/ 478631 h 1007269"/>
              <a:gd name="connsiteX60" fmla="*/ 1002506 w 3048000"/>
              <a:gd name="connsiteY60" fmla="*/ 485775 h 1007269"/>
              <a:gd name="connsiteX61" fmla="*/ 1016793 w 3048000"/>
              <a:gd name="connsiteY61" fmla="*/ 497681 h 1007269"/>
              <a:gd name="connsiteX62" fmla="*/ 1164431 w 3048000"/>
              <a:gd name="connsiteY62" fmla="*/ 504825 h 1007269"/>
              <a:gd name="connsiteX63" fmla="*/ 1171575 w 3048000"/>
              <a:gd name="connsiteY63" fmla="*/ 526256 h 1007269"/>
              <a:gd name="connsiteX64" fmla="*/ 1269206 w 3048000"/>
              <a:gd name="connsiteY64" fmla="*/ 528637 h 1007269"/>
              <a:gd name="connsiteX65" fmla="*/ 1273968 w 3048000"/>
              <a:gd name="connsiteY65" fmla="*/ 552450 h 1007269"/>
              <a:gd name="connsiteX66" fmla="*/ 1295400 w 3048000"/>
              <a:gd name="connsiteY66" fmla="*/ 550069 h 1007269"/>
              <a:gd name="connsiteX67" fmla="*/ 1302543 w 3048000"/>
              <a:gd name="connsiteY67" fmla="*/ 592931 h 1007269"/>
              <a:gd name="connsiteX68" fmla="*/ 1438275 w 3048000"/>
              <a:gd name="connsiteY68" fmla="*/ 597694 h 1007269"/>
              <a:gd name="connsiteX69" fmla="*/ 1438275 w 3048000"/>
              <a:gd name="connsiteY69" fmla="*/ 619125 h 1007269"/>
              <a:gd name="connsiteX70" fmla="*/ 1462087 w 3048000"/>
              <a:gd name="connsiteY70" fmla="*/ 619125 h 1007269"/>
              <a:gd name="connsiteX71" fmla="*/ 1462087 w 3048000"/>
              <a:gd name="connsiteY71" fmla="*/ 631031 h 1007269"/>
              <a:gd name="connsiteX72" fmla="*/ 1535906 w 3048000"/>
              <a:gd name="connsiteY72" fmla="*/ 631031 h 1007269"/>
              <a:gd name="connsiteX73" fmla="*/ 1545431 w 3048000"/>
              <a:gd name="connsiteY73" fmla="*/ 647700 h 1007269"/>
              <a:gd name="connsiteX74" fmla="*/ 1602581 w 3048000"/>
              <a:gd name="connsiteY74" fmla="*/ 645319 h 1007269"/>
              <a:gd name="connsiteX75" fmla="*/ 1624012 w 3048000"/>
              <a:gd name="connsiteY75" fmla="*/ 661987 h 1007269"/>
              <a:gd name="connsiteX76" fmla="*/ 1666875 w 3048000"/>
              <a:gd name="connsiteY76" fmla="*/ 661987 h 1007269"/>
              <a:gd name="connsiteX77" fmla="*/ 1666875 w 3048000"/>
              <a:gd name="connsiteY77" fmla="*/ 681038 h 1007269"/>
              <a:gd name="connsiteX78" fmla="*/ 1697831 w 3048000"/>
              <a:gd name="connsiteY78" fmla="*/ 683418 h 1007269"/>
              <a:gd name="connsiteX79" fmla="*/ 1702593 w 3048000"/>
              <a:gd name="connsiteY79" fmla="*/ 702468 h 1007269"/>
              <a:gd name="connsiteX80" fmla="*/ 1950243 w 3048000"/>
              <a:gd name="connsiteY80" fmla="*/ 695325 h 1007269"/>
              <a:gd name="connsiteX81" fmla="*/ 1950243 w 3048000"/>
              <a:gd name="connsiteY81" fmla="*/ 719137 h 1007269"/>
              <a:gd name="connsiteX82" fmla="*/ 2024061 w 3048000"/>
              <a:gd name="connsiteY82" fmla="*/ 719137 h 1007269"/>
              <a:gd name="connsiteX83" fmla="*/ 2033587 w 3048000"/>
              <a:gd name="connsiteY83" fmla="*/ 735806 h 1007269"/>
              <a:gd name="connsiteX84" fmla="*/ 2059781 w 3048000"/>
              <a:gd name="connsiteY84" fmla="*/ 733425 h 1007269"/>
              <a:gd name="connsiteX85" fmla="*/ 2071687 w 3048000"/>
              <a:gd name="connsiteY85" fmla="*/ 764381 h 1007269"/>
              <a:gd name="connsiteX86" fmla="*/ 2509837 w 3048000"/>
              <a:gd name="connsiteY86" fmla="*/ 769144 h 1007269"/>
              <a:gd name="connsiteX87" fmla="*/ 2514600 w 3048000"/>
              <a:gd name="connsiteY87" fmla="*/ 812006 h 1007269"/>
              <a:gd name="connsiteX88" fmla="*/ 2612231 w 3048000"/>
              <a:gd name="connsiteY88" fmla="*/ 814387 h 1007269"/>
              <a:gd name="connsiteX89" fmla="*/ 2612231 w 3048000"/>
              <a:gd name="connsiteY89" fmla="*/ 847724 h 1007269"/>
              <a:gd name="connsiteX90" fmla="*/ 2964656 w 3048000"/>
              <a:gd name="connsiteY90" fmla="*/ 852487 h 1007269"/>
              <a:gd name="connsiteX91" fmla="*/ 2971800 w 3048000"/>
              <a:gd name="connsiteY91" fmla="*/ 1002506 h 1007269"/>
              <a:gd name="connsiteX92" fmla="*/ 3048000 w 3048000"/>
              <a:gd name="connsiteY92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78643 w 3048000"/>
              <a:gd name="connsiteY39" fmla="*/ 290512 h 1007269"/>
              <a:gd name="connsiteX40" fmla="*/ 573881 w 3048000"/>
              <a:gd name="connsiteY40" fmla="*/ 297656 h 1007269"/>
              <a:gd name="connsiteX41" fmla="*/ 578643 w 3048000"/>
              <a:gd name="connsiteY41" fmla="*/ 309562 h 1007269"/>
              <a:gd name="connsiteX42" fmla="*/ 607218 w 3048000"/>
              <a:gd name="connsiteY42" fmla="*/ 314325 h 1007269"/>
              <a:gd name="connsiteX43" fmla="*/ 602456 w 3048000"/>
              <a:gd name="connsiteY43" fmla="*/ 335756 h 1007269"/>
              <a:gd name="connsiteX44" fmla="*/ 619125 w 3048000"/>
              <a:gd name="connsiteY44" fmla="*/ 330994 h 1007269"/>
              <a:gd name="connsiteX45" fmla="*/ 645318 w 3048000"/>
              <a:gd name="connsiteY45" fmla="*/ 328612 h 1007269"/>
              <a:gd name="connsiteX46" fmla="*/ 647700 w 3048000"/>
              <a:gd name="connsiteY46" fmla="*/ 359569 h 1007269"/>
              <a:gd name="connsiteX47" fmla="*/ 702468 w 3048000"/>
              <a:gd name="connsiteY47" fmla="*/ 361950 h 1007269"/>
              <a:gd name="connsiteX48" fmla="*/ 707231 w 3048000"/>
              <a:gd name="connsiteY48" fmla="*/ 390525 h 1007269"/>
              <a:gd name="connsiteX49" fmla="*/ 762000 w 3048000"/>
              <a:gd name="connsiteY49" fmla="*/ 388144 h 1007269"/>
              <a:gd name="connsiteX50" fmla="*/ 759618 w 3048000"/>
              <a:gd name="connsiteY50" fmla="*/ 404812 h 1007269"/>
              <a:gd name="connsiteX51" fmla="*/ 807243 w 3048000"/>
              <a:gd name="connsiteY51" fmla="*/ 404812 h 1007269"/>
              <a:gd name="connsiteX52" fmla="*/ 814387 w 3048000"/>
              <a:gd name="connsiteY52" fmla="*/ 426244 h 1007269"/>
              <a:gd name="connsiteX53" fmla="*/ 842962 w 3048000"/>
              <a:gd name="connsiteY53" fmla="*/ 426244 h 1007269"/>
              <a:gd name="connsiteX54" fmla="*/ 840581 w 3048000"/>
              <a:gd name="connsiteY54" fmla="*/ 435769 h 1007269"/>
              <a:gd name="connsiteX55" fmla="*/ 890587 w 3048000"/>
              <a:gd name="connsiteY55" fmla="*/ 435769 h 1007269"/>
              <a:gd name="connsiteX56" fmla="*/ 904875 w 3048000"/>
              <a:gd name="connsiteY56" fmla="*/ 457200 h 1007269"/>
              <a:gd name="connsiteX57" fmla="*/ 921543 w 3048000"/>
              <a:gd name="connsiteY57" fmla="*/ 476250 h 1007269"/>
              <a:gd name="connsiteX58" fmla="*/ 983456 w 3048000"/>
              <a:gd name="connsiteY58" fmla="*/ 478631 h 1007269"/>
              <a:gd name="connsiteX59" fmla="*/ 1002506 w 3048000"/>
              <a:gd name="connsiteY59" fmla="*/ 485775 h 1007269"/>
              <a:gd name="connsiteX60" fmla="*/ 1016793 w 3048000"/>
              <a:gd name="connsiteY60" fmla="*/ 497681 h 1007269"/>
              <a:gd name="connsiteX61" fmla="*/ 1164431 w 3048000"/>
              <a:gd name="connsiteY61" fmla="*/ 504825 h 1007269"/>
              <a:gd name="connsiteX62" fmla="*/ 1171575 w 3048000"/>
              <a:gd name="connsiteY62" fmla="*/ 526256 h 1007269"/>
              <a:gd name="connsiteX63" fmla="*/ 1269206 w 3048000"/>
              <a:gd name="connsiteY63" fmla="*/ 528637 h 1007269"/>
              <a:gd name="connsiteX64" fmla="*/ 1273968 w 3048000"/>
              <a:gd name="connsiteY64" fmla="*/ 552450 h 1007269"/>
              <a:gd name="connsiteX65" fmla="*/ 1295400 w 3048000"/>
              <a:gd name="connsiteY65" fmla="*/ 550069 h 1007269"/>
              <a:gd name="connsiteX66" fmla="*/ 1302543 w 3048000"/>
              <a:gd name="connsiteY66" fmla="*/ 592931 h 1007269"/>
              <a:gd name="connsiteX67" fmla="*/ 1438275 w 3048000"/>
              <a:gd name="connsiteY67" fmla="*/ 597694 h 1007269"/>
              <a:gd name="connsiteX68" fmla="*/ 1438275 w 3048000"/>
              <a:gd name="connsiteY68" fmla="*/ 619125 h 1007269"/>
              <a:gd name="connsiteX69" fmla="*/ 1462087 w 3048000"/>
              <a:gd name="connsiteY69" fmla="*/ 619125 h 1007269"/>
              <a:gd name="connsiteX70" fmla="*/ 1462087 w 3048000"/>
              <a:gd name="connsiteY70" fmla="*/ 631031 h 1007269"/>
              <a:gd name="connsiteX71" fmla="*/ 1535906 w 3048000"/>
              <a:gd name="connsiteY71" fmla="*/ 631031 h 1007269"/>
              <a:gd name="connsiteX72" fmla="*/ 1545431 w 3048000"/>
              <a:gd name="connsiteY72" fmla="*/ 647700 h 1007269"/>
              <a:gd name="connsiteX73" fmla="*/ 1602581 w 3048000"/>
              <a:gd name="connsiteY73" fmla="*/ 645319 h 1007269"/>
              <a:gd name="connsiteX74" fmla="*/ 1624012 w 3048000"/>
              <a:gd name="connsiteY74" fmla="*/ 661987 h 1007269"/>
              <a:gd name="connsiteX75" fmla="*/ 1666875 w 3048000"/>
              <a:gd name="connsiteY75" fmla="*/ 661987 h 1007269"/>
              <a:gd name="connsiteX76" fmla="*/ 1666875 w 3048000"/>
              <a:gd name="connsiteY76" fmla="*/ 681038 h 1007269"/>
              <a:gd name="connsiteX77" fmla="*/ 1697831 w 3048000"/>
              <a:gd name="connsiteY77" fmla="*/ 683418 h 1007269"/>
              <a:gd name="connsiteX78" fmla="*/ 1702593 w 3048000"/>
              <a:gd name="connsiteY78" fmla="*/ 702468 h 1007269"/>
              <a:gd name="connsiteX79" fmla="*/ 1950243 w 3048000"/>
              <a:gd name="connsiteY79" fmla="*/ 695325 h 1007269"/>
              <a:gd name="connsiteX80" fmla="*/ 1950243 w 3048000"/>
              <a:gd name="connsiteY80" fmla="*/ 719137 h 1007269"/>
              <a:gd name="connsiteX81" fmla="*/ 2024061 w 3048000"/>
              <a:gd name="connsiteY81" fmla="*/ 719137 h 1007269"/>
              <a:gd name="connsiteX82" fmla="*/ 2033587 w 3048000"/>
              <a:gd name="connsiteY82" fmla="*/ 735806 h 1007269"/>
              <a:gd name="connsiteX83" fmla="*/ 2059781 w 3048000"/>
              <a:gd name="connsiteY83" fmla="*/ 733425 h 1007269"/>
              <a:gd name="connsiteX84" fmla="*/ 2071687 w 3048000"/>
              <a:gd name="connsiteY84" fmla="*/ 764381 h 1007269"/>
              <a:gd name="connsiteX85" fmla="*/ 2509837 w 3048000"/>
              <a:gd name="connsiteY85" fmla="*/ 769144 h 1007269"/>
              <a:gd name="connsiteX86" fmla="*/ 2514600 w 3048000"/>
              <a:gd name="connsiteY86" fmla="*/ 812006 h 1007269"/>
              <a:gd name="connsiteX87" fmla="*/ 2612231 w 3048000"/>
              <a:gd name="connsiteY87" fmla="*/ 814387 h 1007269"/>
              <a:gd name="connsiteX88" fmla="*/ 2612231 w 3048000"/>
              <a:gd name="connsiteY88" fmla="*/ 847724 h 1007269"/>
              <a:gd name="connsiteX89" fmla="*/ 2964656 w 3048000"/>
              <a:gd name="connsiteY89" fmla="*/ 852487 h 1007269"/>
              <a:gd name="connsiteX90" fmla="*/ 2971800 w 3048000"/>
              <a:gd name="connsiteY90" fmla="*/ 1002506 h 1007269"/>
              <a:gd name="connsiteX91" fmla="*/ 3048000 w 3048000"/>
              <a:gd name="connsiteY91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73881 w 3048000"/>
              <a:gd name="connsiteY39" fmla="*/ 297656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2468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2468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2468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2468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2468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9611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9611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9611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28674 w 3048000"/>
              <a:gd name="connsiteY52" fmla="*/ 419099 h 1007269"/>
              <a:gd name="connsiteX53" fmla="*/ 842962 w 3048000"/>
              <a:gd name="connsiteY53" fmla="*/ 426244 h 1007269"/>
              <a:gd name="connsiteX54" fmla="*/ 840581 w 3048000"/>
              <a:gd name="connsiteY54" fmla="*/ 435769 h 1007269"/>
              <a:gd name="connsiteX55" fmla="*/ 890587 w 3048000"/>
              <a:gd name="connsiteY55" fmla="*/ 435769 h 1007269"/>
              <a:gd name="connsiteX56" fmla="*/ 904875 w 3048000"/>
              <a:gd name="connsiteY56" fmla="*/ 457200 h 1007269"/>
              <a:gd name="connsiteX57" fmla="*/ 921543 w 3048000"/>
              <a:gd name="connsiteY57" fmla="*/ 476250 h 1007269"/>
              <a:gd name="connsiteX58" fmla="*/ 983456 w 3048000"/>
              <a:gd name="connsiteY58" fmla="*/ 478631 h 1007269"/>
              <a:gd name="connsiteX59" fmla="*/ 1002506 w 3048000"/>
              <a:gd name="connsiteY59" fmla="*/ 485775 h 1007269"/>
              <a:gd name="connsiteX60" fmla="*/ 1016793 w 3048000"/>
              <a:gd name="connsiteY60" fmla="*/ 497681 h 1007269"/>
              <a:gd name="connsiteX61" fmla="*/ 1164431 w 3048000"/>
              <a:gd name="connsiteY61" fmla="*/ 504825 h 1007269"/>
              <a:gd name="connsiteX62" fmla="*/ 1171575 w 3048000"/>
              <a:gd name="connsiteY62" fmla="*/ 526256 h 1007269"/>
              <a:gd name="connsiteX63" fmla="*/ 1269206 w 3048000"/>
              <a:gd name="connsiteY63" fmla="*/ 528637 h 1007269"/>
              <a:gd name="connsiteX64" fmla="*/ 1273968 w 3048000"/>
              <a:gd name="connsiteY64" fmla="*/ 552450 h 1007269"/>
              <a:gd name="connsiteX65" fmla="*/ 1295400 w 3048000"/>
              <a:gd name="connsiteY65" fmla="*/ 550069 h 1007269"/>
              <a:gd name="connsiteX66" fmla="*/ 1302543 w 3048000"/>
              <a:gd name="connsiteY66" fmla="*/ 592931 h 1007269"/>
              <a:gd name="connsiteX67" fmla="*/ 1438275 w 3048000"/>
              <a:gd name="connsiteY67" fmla="*/ 597694 h 1007269"/>
              <a:gd name="connsiteX68" fmla="*/ 1438275 w 3048000"/>
              <a:gd name="connsiteY68" fmla="*/ 619125 h 1007269"/>
              <a:gd name="connsiteX69" fmla="*/ 1462087 w 3048000"/>
              <a:gd name="connsiteY69" fmla="*/ 619125 h 1007269"/>
              <a:gd name="connsiteX70" fmla="*/ 1462087 w 3048000"/>
              <a:gd name="connsiteY70" fmla="*/ 631031 h 1007269"/>
              <a:gd name="connsiteX71" fmla="*/ 1535906 w 3048000"/>
              <a:gd name="connsiteY71" fmla="*/ 631031 h 1007269"/>
              <a:gd name="connsiteX72" fmla="*/ 1545431 w 3048000"/>
              <a:gd name="connsiteY72" fmla="*/ 647700 h 1007269"/>
              <a:gd name="connsiteX73" fmla="*/ 1602581 w 3048000"/>
              <a:gd name="connsiteY73" fmla="*/ 645319 h 1007269"/>
              <a:gd name="connsiteX74" fmla="*/ 1624012 w 3048000"/>
              <a:gd name="connsiteY74" fmla="*/ 661987 h 1007269"/>
              <a:gd name="connsiteX75" fmla="*/ 1666875 w 3048000"/>
              <a:gd name="connsiteY75" fmla="*/ 661987 h 1007269"/>
              <a:gd name="connsiteX76" fmla="*/ 1666875 w 3048000"/>
              <a:gd name="connsiteY76" fmla="*/ 681038 h 1007269"/>
              <a:gd name="connsiteX77" fmla="*/ 1697831 w 3048000"/>
              <a:gd name="connsiteY77" fmla="*/ 683418 h 1007269"/>
              <a:gd name="connsiteX78" fmla="*/ 1702593 w 3048000"/>
              <a:gd name="connsiteY78" fmla="*/ 702468 h 1007269"/>
              <a:gd name="connsiteX79" fmla="*/ 1950243 w 3048000"/>
              <a:gd name="connsiteY79" fmla="*/ 695325 h 1007269"/>
              <a:gd name="connsiteX80" fmla="*/ 1950243 w 3048000"/>
              <a:gd name="connsiteY80" fmla="*/ 719137 h 1007269"/>
              <a:gd name="connsiteX81" fmla="*/ 2024061 w 3048000"/>
              <a:gd name="connsiteY81" fmla="*/ 719137 h 1007269"/>
              <a:gd name="connsiteX82" fmla="*/ 2033587 w 3048000"/>
              <a:gd name="connsiteY82" fmla="*/ 735806 h 1007269"/>
              <a:gd name="connsiteX83" fmla="*/ 2059781 w 3048000"/>
              <a:gd name="connsiteY83" fmla="*/ 733425 h 1007269"/>
              <a:gd name="connsiteX84" fmla="*/ 2071687 w 3048000"/>
              <a:gd name="connsiteY84" fmla="*/ 764381 h 1007269"/>
              <a:gd name="connsiteX85" fmla="*/ 2509837 w 3048000"/>
              <a:gd name="connsiteY85" fmla="*/ 769144 h 1007269"/>
              <a:gd name="connsiteX86" fmla="*/ 2514600 w 3048000"/>
              <a:gd name="connsiteY86" fmla="*/ 812006 h 1007269"/>
              <a:gd name="connsiteX87" fmla="*/ 2612231 w 3048000"/>
              <a:gd name="connsiteY87" fmla="*/ 814387 h 1007269"/>
              <a:gd name="connsiteX88" fmla="*/ 2612231 w 3048000"/>
              <a:gd name="connsiteY88" fmla="*/ 847724 h 1007269"/>
              <a:gd name="connsiteX89" fmla="*/ 2964656 w 3048000"/>
              <a:gd name="connsiteY89" fmla="*/ 852487 h 1007269"/>
              <a:gd name="connsiteX90" fmla="*/ 2971800 w 3048000"/>
              <a:gd name="connsiteY90" fmla="*/ 1002506 h 1007269"/>
              <a:gd name="connsiteX91" fmla="*/ 3048000 w 3048000"/>
              <a:gd name="connsiteY91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9611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28674 w 3048000"/>
              <a:gd name="connsiteY52" fmla="*/ 419099 h 1007269"/>
              <a:gd name="connsiteX53" fmla="*/ 842962 w 3048000"/>
              <a:gd name="connsiteY53" fmla="*/ 426244 h 1007269"/>
              <a:gd name="connsiteX54" fmla="*/ 840581 w 3048000"/>
              <a:gd name="connsiteY54" fmla="*/ 435769 h 1007269"/>
              <a:gd name="connsiteX55" fmla="*/ 890587 w 3048000"/>
              <a:gd name="connsiteY55" fmla="*/ 435769 h 1007269"/>
              <a:gd name="connsiteX56" fmla="*/ 904875 w 3048000"/>
              <a:gd name="connsiteY56" fmla="*/ 457200 h 1007269"/>
              <a:gd name="connsiteX57" fmla="*/ 921543 w 3048000"/>
              <a:gd name="connsiteY57" fmla="*/ 476250 h 1007269"/>
              <a:gd name="connsiteX58" fmla="*/ 983456 w 3048000"/>
              <a:gd name="connsiteY58" fmla="*/ 478631 h 1007269"/>
              <a:gd name="connsiteX59" fmla="*/ 1002506 w 3048000"/>
              <a:gd name="connsiteY59" fmla="*/ 485775 h 1007269"/>
              <a:gd name="connsiteX60" fmla="*/ 1016793 w 3048000"/>
              <a:gd name="connsiteY60" fmla="*/ 497681 h 1007269"/>
              <a:gd name="connsiteX61" fmla="*/ 1164431 w 3048000"/>
              <a:gd name="connsiteY61" fmla="*/ 504825 h 1007269"/>
              <a:gd name="connsiteX62" fmla="*/ 1171575 w 3048000"/>
              <a:gd name="connsiteY62" fmla="*/ 526256 h 1007269"/>
              <a:gd name="connsiteX63" fmla="*/ 1269206 w 3048000"/>
              <a:gd name="connsiteY63" fmla="*/ 528637 h 1007269"/>
              <a:gd name="connsiteX64" fmla="*/ 1273968 w 3048000"/>
              <a:gd name="connsiteY64" fmla="*/ 552450 h 1007269"/>
              <a:gd name="connsiteX65" fmla="*/ 1295400 w 3048000"/>
              <a:gd name="connsiteY65" fmla="*/ 550069 h 1007269"/>
              <a:gd name="connsiteX66" fmla="*/ 1302543 w 3048000"/>
              <a:gd name="connsiteY66" fmla="*/ 592931 h 1007269"/>
              <a:gd name="connsiteX67" fmla="*/ 1438275 w 3048000"/>
              <a:gd name="connsiteY67" fmla="*/ 597694 h 1007269"/>
              <a:gd name="connsiteX68" fmla="*/ 1438275 w 3048000"/>
              <a:gd name="connsiteY68" fmla="*/ 619125 h 1007269"/>
              <a:gd name="connsiteX69" fmla="*/ 1462087 w 3048000"/>
              <a:gd name="connsiteY69" fmla="*/ 619125 h 1007269"/>
              <a:gd name="connsiteX70" fmla="*/ 1462087 w 3048000"/>
              <a:gd name="connsiteY70" fmla="*/ 631031 h 1007269"/>
              <a:gd name="connsiteX71" fmla="*/ 1535906 w 3048000"/>
              <a:gd name="connsiteY71" fmla="*/ 631031 h 1007269"/>
              <a:gd name="connsiteX72" fmla="*/ 1545431 w 3048000"/>
              <a:gd name="connsiteY72" fmla="*/ 647700 h 1007269"/>
              <a:gd name="connsiteX73" fmla="*/ 1602581 w 3048000"/>
              <a:gd name="connsiteY73" fmla="*/ 645319 h 1007269"/>
              <a:gd name="connsiteX74" fmla="*/ 1624012 w 3048000"/>
              <a:gd name="connsiteY74" fmla="*/ 661987 h 1007269"/>
              <a:gd name="connsiteX75" fmla="*/ 1666875 w 3048000"/>
              <a:gd name="connsiteY75" fmla="*/ 661987 h 1007269"/>
              <a:gd name="connsiteX76" fmla="*/ 1666875 w 3048000"/>
              <a:gd name="connsiteY76" fmla="*/ 681038 h 1007269"/>
              <a:gd name="connsiteX77" fmla="*/ 1697831 w 3048000"/>
              <a:gd name="connsiteY77" fmla="*/ 683418 h 1007269"/>
              <a:gd name="connsiteX78" fmla="*/ 1702593 w 3048000"/>
              <a:gd name="connsiteY78" fmla="*/ 702468 h 1007269"/>
              <a:gd name="connsiteX79" fmla="*/ 1950243 w 3048000"/>
              <a:gd name="connsiteY79" fmla="*/ 695325 h 1007269"/>
              <a:gd name="connsiteX80" fmla="*/ 1950243 w 3048000"/>
              <a:gd name="connsiteY80" fmla="*/ 719137 h 1007269"/>
              <a:gd name="connsiteX81" fmla="*/ 2024061 w 3048000"/>
              <a:gd name="connsiteY81" fmla="*/ 719137 h 1007269"/>
              <a:gd name="connsiteX82" fmla="*/ 2033587 w 3048000"/>
              <a:gd name="connsiteY82" fmla="*/ 735806 h 1007269"/>
              <a:gd name="connsiteX83" fmla="*/ 2059781 w 3048000"/>
              <a:gd name="connsiteY83" fmla="*/ 733425 h 1007269"/>
              <a:gd name="connsiteX84" fmla="*/ 2071687 w 3048000"/>
              <a:gd name="connsiteY84" fmla="*/ 764381 h 1007269"/>
              <a:gd name="connsiteX85" fmla="*/ 2509837 w 3048000"/>
              <a:gd name="connsiteY85" fmla="*/ 769144 h 1007269"/>
              <a:gd name="connsiteX86" fmla="*/ 2514600 w 3048000"/>
              <a:gd name="connsiteY86" fmla="*/ 812006 h 1007269"/>
              <a:gd name="connsiteX87" fmla="*/ 2612231 w 3048000"/>
              <a:gd name="connsiteY87" fmla="*/ 814387 h 1007269"/>
              <a:gd name="connsiteX88" fmla="*/ 2612231 w 3048000"/>
              <a:gd name="connsiteY88" fmla="*/ 847724 h 1007269"/>
              <a:gd name="connsiteX89" fmla="*/ 2964656 w 3048000"/>
              <a:gd name="connsiteY89" fmla="*/ 852487 h 1007269"/>
              <a:gd name="connsiteX90" fmla="*/ 2971800 w 3048000"/>
              <a:gd name="connsiteY90" fmla="*/ 1002506 h 1007269"/>
              <a:gd name="connsiteX91" fmla="*/ 3048000 w 3048000"/>
              <a:gd name="connsiteY91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9611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28674 w 3048000"/>
              <a:gd name="connsiteY52" fmla="*/ 419099 h 1007269"/>
              <a:gd name="connsiteX53" fmla="*/ 842962 w 3048000"/>
              <a:gd name="connsiteY53" fmla="*/ 426244 h 1007269"/>
              <a:gd name="connsiteX54" fmla="*/ 840581 w 3048000"/>
              <a:gd name="connsiteY54" fmla="*/ 435769 h 1007269"/>
              <a:gd name="connsiteX55" fmla="*/ 890587 w 3048000"/>
              <a:gd name="connsiteY55" fmla="*/ 435769 h 1007269"/>
              <a:gd name="connsiteX56" fmla="*/ 904875 w 3048000"/>
              <a:gd name="connsiteY56" fmla="*/ 457200 h 1007269"/>
              <a:gd name="connsiteX57" fmla="*/ 921543 w 3048000"/>
              <a:gd name="connsiteY57" fmla="*/ 476250 h 1007269"/>
              <a:gd name="connsiteX58" fmla="*/ 983456 w 3048000"/>
              <a:gd name="connsiteY58" fmla="*/ 478631 h 1007269"/>
              <a:gd name="connsiteX59" fmla="*/ 1002506 w 3048000"/>
              <a:gd name="connsiteY59" fmla="*/ 485775 h 1007269"/>
              <a:gd name="connsiteX60" fmla="*/ 1016793 w 3048000"/>
              <a:gd name="connsiteY60" fmla="*/ 497681 h 1007269"/>
              <a:gd name="connsiteX61" fmla="*/ 1164431 w 3048000"/>
              <a:gd name="connsiteY61" fmla="*/ 504825 h 1007269"/>
              <a:gd name="connsiteX62" fmla="*/ 1171575 w 3048000"/>
              <a:gd name="connsiteY62" fmla="*/ 526256 h 1007269"/>
              <a:gd name="connsiteX63" fmla="*/ 1269206 w 3048000"/>
              <a:gd name="connsiteY63" fmla="*/ 528637 h 1007269"/>
              <a:gd name="connsiteX64" fmla="*/ 1273968 w 3048000"/>
              <a:gd name="connsiteY64" fmla="*/ 552450 h 1007269"/>
              <a:gd name="connsiteX65" fmla="*/ 1295400 w 3048000"/>
              <a:gd name="connsiteY65" fmla="*/ 550069 h 1007269"/>
              <a:gd name="connsiteX66" fmla="*/ 1302543 w 3048000"/>
              <a:gd name="connsiteY66" fmla="*/ 592931 h 1007269"/>
              <a:gd name="connsiteX67" fmla="*/ 1438275 w 3048000"/>
              <a:gd name="connsiteY67" fmla="*/ 597694 h 1007269"/>
              <a:gd name="connsiteX68" fmla="*/ 1438275 w 3048000"/>
              <a:gd name="connsiteY68" fmla="*/ 619125 h 1007269"/>
              <a:gd name="connsiteX69" fmla="*/ 1462087 w 3048000"/>
              <a:gd name="connsiteY69" fmla="*/ 619125 h 1007269"/>
              <a:gd name="connsiteX70" fmla="*/ 1462087 w 3048000"/>
              <a:gd name="connsiteY70" fmla="*/ 631031 h 1007269"/>
              <a:gd name="connsiteX71" fmla="*/ 1535906 w 3048000"/>
              <a:gd name="connsiteY71" fmla="*/ 631031 h 1007269"/>
              <a:gd name="connsiteX72" fmla="*/ 1545431 w 3048000"/>
              <a:gd name="connsiteY72" fmla="*/ 647700 h 1007269"/>
              <a:gd name="connsiteX73" fmla="*/ 1602581 w 3048000"/>
              <a:gd name="connsiteY73" fmla="*/ 645319 h 1007269"/>
              <a:gd name="connsiteX74" fmla="*/ 1624012 w 3048000"/>
              <a:gd name="connsiteY74" fmla="*/ 661987 h 1007269"/>
              <a:gd name="connsiteX75" fmla="*/ 1666875 w 3048000"/>
              <a:gd name="connsiteY75" fmla="*/ 661987 h 1007269"/>
              <a:gd name="connsiteX76" fmla="*/ 1666875 w 3048000"/>
              <a:gd name="connsiteY76" fmla="*/ 681038 h 1007269"/>
              <a:gd name="connsiteX77" fmla="*/ 1697831 w 3048000"/>
              <a:gd name="connsiteY77" fmla="*/ 683418 h 1007269"/>
              <a:gd name="connsiteX78" fmla="*/ 1702593 w 3048000"/>
              <a:gd name="connsiteY78" fmla="*/ 702468 h 1007269"/>
              <a:gd name="connsiteX79" fmla="*/ 1950243 w 3048000"/>
              <a:gd name="connsiteY79" fmla="*/ 695325 h 1007269"/>
              <a:gd name="connsiteX80" fmla="*/ 1950243 w 3048000"/>
              <a:gd name="connsiteY80" fmla="*/ 719137 h 1007269"/>
              <a:gd name="connsiteX81" fmla="*/ 2024061 w 3048000"/>
              <a:gd name="connsiteY81" fmla="*/ 719137 h 1007269"/>
              <a:gd name="connsiteX82" fmla="*/ 2033587 w 3048000"/>
              <a:gd name="connsiteY82" fmla="*/ 735806 h 1007269"/>
              <a:gd name="connsiteX83" fmla="*/ 2059781 w 3048000"/>
              <a:gd name="connsiteY83" fmla="*/ 733425 h 1007269"/>
              <a:gd name="connsiteX84" fmla="*/ 2071687 w 3048000"/>
              <a:gd name="connsiteY84" fmla="*/ 764381 h 1007269"/>
              <a:gd name="connsiteX85" fmla="*/ 2509837 w 3048000"/>
              <a:gd name="connsiteY85" fmla="*/ 769144 h 1007269"/>
              <a:gd name="connsiteX86" fmla="*/ 2514600 w 3048000"/>
              <a:gd name="connsiteY86" fmla="*/ 812006 h 1007269"/>
              <a:gd name="connsiteX87" fmla="*/ 2612231 w 3048000"/>
              <a:gd name="connsiteY87" fmla="*/ 814387 h 1007269"/>
              <a:gd name="connsiteX88" fmla="*/ 2612231 w 3048000"/>
              <a:gd name="connsiteY88" fmla="*/ 847724 h 1007269"/>
              <a:gd name="connsiteX89" fmla="*/ 2964656 w 3048000"/>
              <a:gd name="connsiteY89" fmla="*/ 852487 h 1007269"/>
              <a:gd name="connsiteX90" fmla="*/ 2971800 w 3048000"/>
              <a:gd name="connsiteY90" fmla="*/ 1002506 h 1007269"/>
              <a:gd name="connsiteX91" fmla="*/ 3048000 w 3048000"/>
              <a:gd name="connsiteY91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19125 w 3048000"/>
              <a:gd name="connsiteY42" fmla="*/ 330994 h 1007269"/>
              <a:gd name="connsiteX43" fmla="*/ 645318 w 3048000"/>
              <a:gd name="connsiteY43" fmla="*/ 328612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7218 w 3048000"/>
              <a:gd name="connsiteY42" fmla="*/ 338138 h 1007269"/>
              <a:gd name="connsiteX43" fmla="*/ 645318 w 3048000"/>
              <a:gd name="connsiteY43" fmla="*/ 328612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02419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02419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02419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02419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4837 w 3048000"/>
              <a:gd name="connsiteY41" fmla="*/ 314325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2906 w 3048000"/>
              <a:gd name="connsiteY27" fmla="*/ 173831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4837 w 3048000"/>
              <a:gd name="connsiteY41" fmla="*/ 314325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50243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33587 w 3048000"/>
              <a:gd name="connsiteY80" fmla="*/ 735806 h 1007269"/>
              <a:gd name="connsiteX81" fmla="*/ 2059781 w 3048000"/>
              <a:gd name="connsiteY81" fmla="*/ 733425 h 1007269"/>
              <a:gd name="connsiteX82" fmla="*/ 2071687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33587 w 3048000"/>
              <a:gd name="connsiteY80" fmla="*/ 735806 h 1007269"/>
              <a:gd name="connsiteX81" fmla="*/ 2059781 w 3048000"/>
              <a:gd name="connsiteY81" fmla="*/ 733425 h 1007269"/>
              <a:gd name="connsiteX82" fmla="*/ 2071687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33587 w 3048000"/>
              <a:gd name="connsiteY80" fmla="*/ 735806 h 1007269"/>
              <a:gd name="connsiteX81" fmla="*/ 2059781 w 3048000"/>
              <a:gd name="connsiteY81" fmla="*/ 733425 h 1007269"/>
              <a:gd name="connsiteX82" fmla="*/ 2071687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33587 w 3048000"/>
              <a:gd name="connsiteY80" fmla="*/ 735806 h 1007269"/>
              <a:gd name="connsiteX81" fmla="*/ 2059781 w 3048000"/>
              <a:gd name="connsiteY81" fmla="*/ 733425 h 1007269"/>
              <a:gd name="connsiteX82" fmla="*/ 2071687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33587 w 3048000"/>
              <a:gd name="connsiteY80" fmla="*/ 735806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59892 w 3048000"/>
              <a:gd name="connsiteY88" fmla="*/ 990599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64656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64656 w 3048000"/>
              <a:gd name="connsiteY88" fmla="*/ 1002506 h 1007269"/>
              <a:gd name="connsiteX89" fmla="*/ 3048000 w 3048000"/>
              <a:gd name="connsiteY89" fmla="*/ 1007269 h 1007269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02581 w 3055144"/>
              <a:gd name="connsiteY71" fmla="*/ 645319 h 1002507"/>
              <a:gd name="connsiteX72" fmla="*/ 1624012 w 3055144"/>
              <a:gd name="connsiteY72" fmla="*/ 661987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695325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02581 w 3055144"/>
              <a:gd name="connsiteY71" fmla="*/ 645319 h 1002507"/>
              <a:gd name="connsiteX72" fmla="*/ 1624012 w 3055144"/>
              <a:gd name="connsiteY72" fmla="*/ 661987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12106 w 3055144"/>
              <a:gd name="connsiteY71" fmla="*/ 645319 h 1002507"/>
              <a:gd name="connsiteX72" fmla="*/ 1624012 w 3055144"/>
              <a:gd name="connsiteY72" fmla="*/ 661987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4012 w 3055144"/>
              <a:gd name="connsiteY72" fmla="*/ 661987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4012 w 3055144"/>
              <a:gd name="connsiteY72" fmla="*/ 661987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97705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97705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4411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9650 w 3055144"/>
              <a:gd name="connsiteY57" fmla="*/ 476250 h 1002507"/>
              <a:gd name="connsiteX58" fmla="*/ 1014411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9650 w 3055144"/>
              <a:gd name="connsiteY57" fmla="*/ 476250 h 1002507"/>
              <a:gd name="connsiteX58" fmla="*/ 1014411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9650 w 3055144"/>
              <a:gd name="connsiteY57" fmla="*/ 476250 h 1002507"/>
              <a:gd name="connsiteX58" fmla="*/ 1007267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9650 w 3055144"/>
              <a:gd name="connsiteY57" fmla="*/ 476250 h 1002507"/>
              <a:gd name="connsiteX58" fmla="*/ 1007267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983456 w 3055144"/>
              <a:gd name="connsiteY56" fmla="*/ 478631 h 1002507"/>
              <a:gd name="connsiteX57" fmla="*/ 1009650 w 3055144"/>
              <a:gd name="connsiteY57" fmla="*/ 476250 h 1002507"/>
              <a:gd name="connsiteX58" fmla="*/ 1007267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92893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92893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5750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21493 w 3055144"/>
              <a:gd name="connsiteY35" fmla="*/ 266700 h 1002507"/>
              <a:gd name="connsiteX36" fmla="*/ 528638 w 3055144"/>
              <a:gd name="connsiteY36" fmla="*/ 285750 h 1002507"/>
              <a:gd name="connsiteX37" fmla="*/ 573881 w 3055144"/>
              <a:gd name="connsiteY37" fmla="*/ 285750 h 1002507"/>
              <a:gd name="connsiteX38" fmla="*/ 578643 w 3055144"/>
              <a:gd name="connsiteY38" fmla="*/ 309562 h 1002507"/>
              <a:gd name="connsiteX39" fmla="*/ 604837 w 3055144"/>
              <a:gd name="connsiteY39" fmla="*/ 314325 h 1002507"/>
              <a:gd name="connsiteX40" fmla="*/ 607218 w 3055144"/>
              <a:gd name="connsiteY40" fmla="*/ 338138 h 1002507"/>
              <a:gd name="connsiteX41" fmla="*/ 645318 w 3055144"/>
              <a:gd name="connsiteY41" fmla="*/ 335756 h 1002507"/>
              <a:gd name="connsiteX42" fmla="*/ 647700 w 3055144"/>
              <a:gd name="connsiteY42" fmla="*/ 359569 h 1002507"/>
              <a:gd name="connsiteX43" fmla="*/ 709611 w 3055144"/>
              <a:gd name="connsiteY43" fmla="*/ 361950 h 1002507"/>
              <a:gd name="connsiteX44" fmla="*/ 707231 w 3055144"/>
              <a:gd name="connsiteY44" fmla="*/ 390525 h 1002507"/>
              <a:gd name="connsiteX45" fmla="*/ 762000 w 3055144"/>
              <a:gd name="connsiteY45" fmla="*/ 388144 h 1002507"/>
              <a:gd name="connsiteX46" fmla="*/ 759618 w 3055144"/>
              <a:gd name="connsiteY46" fmla="*/ 404812 h 1002507"/>
              <a:gd name="connsiteX47" fmla="*/ 807243 w 3055144"/>
              <a:gd name="connsiteY47" fmla="*/ 404812 h 1002507"/>
              <a:gd name="connsiteX48" fmla="*/ 814387 w 3055144"/>
              <a:gd name="connsiteY48" fmla="*/ 426244 h 1002507"/>
              <a:gd name="connsiteX49" fmla="*/ 828674 w 3055144"/>
              <a:gd name="connsiteY49" fmla="*/ 419099 h 1002507"/>
              <a:gd name="connsiteX50" fmla="*/ 842962 w 3055144"/>
              <a:gd name="connsiteY50" fmla="*/ 426244 h 1002507"/>
              <a:gd name="connsiteX51" fmla="*/ 840581 w 3055144"/>
              <a:gd name="connsiteY51" fmla="*/ 435769 h 1002507"/>
              <a:gd name="connsiteX52" fmla="*/ 890587 w 3055144"/>
              <a:gd name="connsiteY52" fmla="*/ 435769 h 1002507"/>
              <a:gd name="connsiteX53" fmla="*/ 904875 w 3055144"/>
              <a:gd name="connsiteY53" fmla="*/ 457200 h 1002507"/>
              <a:gd name="connsiteX54" fmla="*/ 912018 w 3055144"/>
              <a:gd name="connsiteY54" fmla="*/ 476250 h 1002507"/>
              <a:gd name="connsiteX55" fmla="*/ 1009650 w 3055144"/>
              <a:gd name="connsiteY55" fmla="*/ 476250 h 1002507"/>
              <a:gd name="connsiteX56" fmla="*/ 1007267 w 3055144"/>
              <a:gd name="connsiteY56" fmla="*/ 504825 h 1002507"/>
              <a:gd name="connsiteX57" fmla="*/ 1164431 w 3055144"/>
              <a:gd name="connsiteY57" fmla="*/ 504825 h 1002507"/>
              <a:gd name="connsiteX58" fmla="*/ 1171575 w 3055144"/>
              <a:gd name="connsiteY58" fmla="*/ 526256 h 1002507"/>
              <a:gd name="connsiteX59" fmla="*/ 1269206 w 3055144"/>
              <a:gd name="connsiteY59" fmla="*/ 528637 h 1002507"/>
              <a:gd name="connsiteX60" fmla="*/ 1273968 w 3055144"/>
              <a:gd name="connsiteY60" fmla="*/ 552450 h 1002507"/>
              <a:gd name="connsiteX61" fmla="*/ 1295400 w 3055144"/>
              <a:gd name="connsiteY61" fmla="*/ 550069 h 1002507"/>
              <a:gd name="connsiteX62" fmla="*/ 1302543 w 3055144"/>
              <a:gd name="connsiteY62" fmla="*/ 592931 h 1002507"/>
              <a:gd name="connsiteX63" fmla="*/ 1438275 w 3055144"/>
              <a:gd name="connsiteY63" fmla="*/ 597694 h 1002507"/>
              <a:gd name="connsiteX64" fmla="*/ 1438275 w 3055144"/>
              <a:gd name="connsiteY64" fmla="*/ 619125 h 1002507"/>
              <a:gd name="connsiteX65" fmla="*/ 1462087 w 3055144"/>
              <a:gd name="connsiteY65" fmla="*/ 619125 h 1002507"/>
              <a:gd name="connsiteX66" fmla="*/ 1462087 w 3055144"/>
              <a:gd name="connsiteY66" fmla="*/ 631031 h 1002507"/>
              <a:gd name="connsiteX67" fmla="*/ 1543050 w 3055144"/>
              <a:gd name="connsiteY67" fmla="*/ 633412 h 1002507"/>
              <a:gd name="connsiteX68" fmla="*/ 1545431 w 3055144"/>
              <a:gd name="connsiteY68" fmla="*/ 647700 h 1002507"/>
              <a:gd name="connsiteX69" fmla="*/ 1624012 w 3055144"/>
              <a:gd name="connsiteY69" fmla="*/ 645319 h 1002507"/>
              <a:gd name="connsiteX70" fmla="*/ 1621631 w 3055144"/>
              <a:gd name="connsiteY70" fmla="*/ 661986 h 1002507"/>
              <a:gd name="connsiteX71" fmla="*/ 1666875 w 3055144"/>
              <a:gd name="connsiteY71" fmla="*/ 661987 h 1002507"/>
              <a:gd name="connsiteX72" fmla="*/ 1666875 w 3055144"/>
              <a:gd name="connsiteY72" fmla="*/ 681038 h 1002507"/>
              <a:gd name="connsiteX73" fmla="*/ 1697831 w 3055144"/>
              <a:gd name="connsiteY73" fmla="*/ 683418 h 1002507"/>
              <a:gd name="connsiteX74" fmla="*/ 1702593 w 3055144"/>
              <a:gd name="connsiteY74" fmla="*/ 702468 h 1002507"/>
              <a:gd name="connsiteX75" fmla="*/ 1947862 w 3055144"/>
              <a:gd name="connsiteY75" fmla="*/ 702468 h 1002507"/>
              <a:gd name="connsiteX76" fmla="*/ 1950243 w 3055144"/>
              <a:gd name="connsiteY76" fmla="*/ 719137 h 1002507"/>
              <a:gd name="connsiteX77" fmla="*/ 2024061 w 3055144"/>
              <a:gd name="connsiteY77" fmla="*/ 719137 h 1002507"/>
              <a:gd name="connsiteX78" fmla="*/ 2026443 w 3055144"/>
              <a:gd name="connsiteY78" fmla="*/ 733425 h 1002507"/>
              <a:gd name="connsiteX79" fmla="*/ 2059781 w 3055144"/>
              <a:gd name="connsiteY79" fmla="*/ 733425 h 1002507"/>
              <a:gd name="connsiteX80" fmla="*/ 2059781 w 3055144"/>
              <a:gd name="connsiteY80" fmla="*/ 764381 h 1002507"/>
              <a:gd name="connsiteX81" fmla="*/ 2509837 w 3055144"/>
              <a:gd name="connsiteY81" fmla="*/ 769144 h 1002507"/>
              <a:gd name="connsiteX82" fmla="*/ 2514600 w 3055144"/>
              <a:gd name="connsiteY82" fmla="*/ 812006 h 1002507"/>
              <a:gd name="connsiteX83" fmla="*/ 2612231 w 3055144"/>
              <a:gd name="connsiteY83" fmla="*/ 814387 h 1002507"/>
              <a:gd name="connsiteX84" fmla="*/ 2612231 w 3055144"/>
              <a:gd name="connsiteY84" fmla="*/ 847724 h 1002507"/>
              <a:gd name="connsiteX85" fmla="*/ 2964656 w 3055144"/>
              <a:gd name="connsiteY85" fmla="*/ 852487 h 1002507"/>
              <a:gd name="connsiteX86" fmla="*/ 2964656 w 3055144"/>
              <a:gd name="connsiteY86" fmla="*/ 1002506 h 1002507"/>
              <a:gd name="connsiteX87" fmla="*/ 3055144 w 3055144"/>
              <a:gd name="connsiteY87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21493 w 3055144"/>
              <a:gd name="connsiteY35" fmla="*/ 266700 h 1002507"/>
              <a:gd name="connsiteX36" fmla="*/ 528638 w 3055144"/>
              <a:gd name="connsiteY36" fmla="*/ 285750 h 1002507"/>
              <a:gd name="connsiteX37" fmla="*/ 573881 w 3055144"/>
              <a:gd name="connsiteY37" fmla="*/ 285750 h 1002507"/>
              <a:gd name="connsiteX38" fmla="*/ 578643 w 3055144"/>
              <a:gd name="connsiteY38" fmla="*/ 309562 h 1002507"/>
              <a:gd name="connsiteX39" fmla="*/ 604837 w 3055144"/>
              <a:gd name="connsiteY39" fmla="*/ 314325 h 1002507"/>
              <a:gd name="connsiteX40" fmla="*/ 607218 w 3055144"/>
              <a:gd name="connsiteY40" fmla="*/ 338138 h 1002507"/>
              <a:gd name="connsiteX41" fmla="*/ 645318 w 3055144"/>
              <a:gd name="connsiteY41" fmla="*/ 335756 h 1002507"/>
              <a:gd name="connsiteX42" fmla="*/ 647700 w 3055144"/>
              <a:gd name="connsiteY42" fmla="*/ 359569 h 1002507"/>
              <a:gd name="connsiteX43" fmla="*/ 709611 w 3055144"/>
              <a:gd name="connsiteY43" fmla="*/ 361950 h 1002507"/>
              <a:gd name="connsiteX44" fmla="*/ 707231 w 3055144"/>
              <a:gd name="connsiteY44" fmla="*/ 390525 h 1002507"/>
              <a:gd name="connsiteX45" fmla="*/ 762000 w 3055144"/>
              <a:gd name="connsiteY45" fmla="*/ 388144 h 1002507"/>
              <a:gd name="connsiteX46" fmla="*/ 759618 w 3055144"/>
              <a:gd name="connsiteY46" fmla="*/ 404812 h 1002507"/>
              <a:gd name="connsiteX47" fmla="*/ 807243 w 3055144"/>
              <a:gd name="connsiteY47" fmla="*/ 404812 h 1002507"/>
              <a:gd name="connsiteX48" fmla="*/ 814387 w 3055144"/>
              <a:gd name="connsiteY48" fmla="*/ 426244 h 1002507"/>
              <a:gd name="connsiteX49" fmla="*/ 828674 w 3055144"/>
              <a:gd name="connsiteY49" fmla="*/ 419099 h 1002507"/>
              <a:gd name="connsiteX50" fmla="*/ 842962 w 3055144"/>
              <a:gd name="connsiteY50" fmla="*/ 426244 h 1002507"/>
              <a:gd name="connsiteX51" fmla="*/ 840581 w 3055144"/>
              <a:gd name="connsiteY51" fmla="*/ 435769 h 1002507"/>
              <a:gd name="connsiteX52" fmla="*/ 890587 w 3055144"/>
              <a:gd name="connsiteY52" fmla="*/ 435769 h 1002507"/>
              <a:gd name="connsiteX53" fmla="*/ 904875 w 3055144"/>
              <a:gd name="connsiteY53" fmla="*/ 457200 h 1002507"/>
              <a:gd name="connsiteX54" fmla="*/ 912018 w 3055144"/>
              <a:gd name="connsiteY54" fmla="*/ 476250 h 1002507"/>
              <a:gd name="connsiteX55" fmla="*/ 1009650 w 3055144"/>
              <a:gd name="connsiteY55" fmla="*/ 476250 h 1002507"/>
              <a:gd name="connsiteX56" fmla="*/ 1007267 w 3055144"/>
              <a:gd name="connsiteY56" fmla="*/ 504825 h 1002507"/>
              <a:gd name="connsiteX57" fmla="*/ 1164431 w 3055144"/>
              <a:gd name="connsiteY57" fmla="*/ 504825 h 1002507"/>
              <a:gd name="connsiteX58" fmla="*/ 1171575 w 3055144"/>
              <a:gd name="connsiteY58" fmla="*/ 526256 h 1002507"/>
              <a:gd name="connsiteX59" fmla="*/ 1269206 w 3055144"/>
              <a:gd name="connsiteY59" fmla="*/ 528637 h 1002507"/>
              <a:gd name="connsiteX60" fmla="*/ 1273968 w 3055144"/>
              <a:gd name="connsiteY60" fmla="*/ 552450 h 1002507"/>
              <a:gd name="connsiteX61" fmla="*/ 1295400 w 3055144"/>
              <a:gd name="connsiteY61" fmla="*/ 550069 h 1002507"/>
              <a:gd name="connsiteX62" fmla="*/ 1302543 w 3055144"/>
              <a:gd name="connsiteY62" fmla="*/ 592931 h 1002507"/>
              <a:gd name="connsiteX63" fmla="*/ 1438275 w 3055144"/>
              <a:gd name="connsiteY63" fmla="*/ 597694 h 1002507"/>
              <a:gd name="connsiteX64" fmla="*/ 1438275 w 3055144"/>
              <a:gd name="connsiteY64" fmla="*/ 619125 h 1002507"/>
              <a:gd name="connsiteX65" fmla="*/ 1462087 w 3055144"/>
              <a:gd name="connsiteY65" fmla="*/ 619125 h 1002507"/>
              <a:gd name="connsiteX66" fmla="*/ 1462087 w 3055144"/>
              <a:gd name="connsiteY66" fmla="*/ 631031 h 1002507"/>
              <a:gd name="connsiteX67" fmla="*/ 1543050 w 3055144"/>
              <a:gd name="connsiteY67" fmla="*/ 633412 h 1002507"/>
              <a:gd name="connsiteX68" fmla="*/ 1545431 w 3055144"/>
              <a:gd name="connsiteY68" fmla="*/ 647700 h 1002507"/>
              <a:gd name="connsiteX69" fmla="*/ 1624012 w 3055144"/>
              <a:gd name="connsiteY69" fmla="*/ 645319 h 1002507"/>
              <a:gd name="connsiteX70" fmla="*/ 1621631 w 3055144"/>
              <a:gd name="connsiteY70" fmla="*/ 661986 h 1002507"/>
              <a:gd name="connsiteX71" fmla="*/ 1666875 w 3055144"/>
              <a:gd name="connsiteY71" fmla="*/ 661987 h 1002507"/>
              <a:gd name="connsiteX72" fmla="*/ 1666875 w 3055144"/>
              <a:gd name="connsiteY72" fmla="*/ 681038 h 1002507"/>
              <a:gd name="connsiteX73" fmla="*/ 1697831 w 3055144"/>
              <a:gd name="connsiteY73" fmla="*/ 683418 h 1002507"/>
              <a:gd name="connsiteX74" fmla="*/ 1702593 w 3055144"/>
              <a:gd name="connsiteY74" fmla="*/ 702468 h 1002507"/>
              <a:gd name="connsiteX75" fmla="*/ 1947862 w 3055144"/>
              <a:gd name="connsiteY75" fmla="*/ 702468 h 1002507"/>
              <a:gd name="connsiteX76" fmla="*/ 1950243 w 3055144"/>
              <a:gd name="connsiteY76" fmla="*/ 719137 h 1002507"/>
              <a:gd name="connsiteX77" fmla="*/ 2024061 w 3055144"/>
              <a:gd name="connsiteY77" fmla="*/ 719137 h 1002507"/>
              <a:gd name="connsiteX78" fmla="*/ 2026443 w 3055144"/>
              <a:gd name="connsiteY78" fmla="*/ 733425 h 1002507"/>
              <a:gd name="connsiteX79" fmla="*/ 2059781 w 3055144"/>
              <a:gd name="connsiteY79" fmla="*/ 733425 h 1002507"/>
              <a:gd name="connsiteX80" fmla="*/ 2059781 w 3055144"/>
              <a:gd name="connsiteY80" fmla="*/ 764381 h 1002507"/>
              <a:gd name="connsiteX81" fmla="*/ 2509837 w 3055144"/>
              <a:gd name="connsiteY81" fmla="*/ 769144 h 1002507"/>
              <a:gd name="connsiteX82" fmla="*/ 2514600 w 3055144"/>
              <a:gd name="connsiteY82" fmla="*/ 812006 h 1002507"/>
              <a:gd name="connsiteX83" fmla="*/ 2612231 w 3055144"/>
              <a:gd name="connsiteY83" fmla="*/ 814387 h 1002507"/>
              <a:gd name="connsiteX84" fmla="*/ 2612231 w 3055144"/>
              <a:gd name="connsiteY84" fmla="*/ 847724 h 1002507"/>
              <a:gd name="connsiteX85" fmla="*/ 2964656 w 3055144"/>
              <a:gd name="connsiteY85" fmla="*/ 852487 h 1002507"/>
              <a:gd name="connsiteX86" fmla="*/ 2964656 w 3055144"/>
              <a:gd name="connsiteY86" fmla="*/ 1002506 h 1002507"/>
              <a:gd name="connsiteX87" fmla="*/ 3055144 w 3055144"/>
              <a:gd name="connsiteY87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21493 w 3055144"/>
              <a:gd name="connsiteY35" fmla="*/ 266700 h 1002507"/>
              <a:gd name="connsiteX36" fmla="*/ 528638 w 3055144"/>
              <a:gd name="connsiteY36" fmla="*/ 285750 h 1002507"/>
              <a:gd name="connsiteX37" fmla="*/ 573881 w 3055144"/>
              <a:gd name="connsiteY37" fmla="*/ 285750 h 1002507"/>
              <a:gd name="connsiteX38" fmla="*/ 578643 w 3055144"/>
              <a:gd name="connsiteY38" fmla="*/ 309562 h 1002507"/>
              <a:gd name="connsiteX39" fmla="*/ 604837 w 3055144"/>
              <a:gd name="connsiteY39" fmla="*/ 314325 h 1002507"/>
              <a:gd name="connsiteX40" fmla="*/ 607218 w 3055144"/>
              <a:gd name="connsiteY40" fmla="*/ 338138 h 1002507"/>
              <a:gd name="connsiteX41" fmla="*/ 645318 w 3055144"/>
              <a:gd name="connsiteY41" fmla="*/ 335756 h 1002507"/>
              <a:gd name="connsiteX42" fmla="*/ 647700 w 3055144"/>
              <a:gd name="connsiteY42" fmla="*/ 359569 h 1002507"/>
              <a:gd name="connsiteX43" fmla="*/ 709611 w 3055144"/>
              <a:gd name="connsiteY43" fmla="*/ 361950 h 1002507"/>
              <a:gd name="connsiteX44" fmla="*/ 707231 w 3055144"/>
              <a:gd name="connsiteY44" fmla="*/ 390525 h 1002507"/>
              <a:gd name="connsiteX45" fmla="*/ 762000 w 3055144"/>
              <a:gd name="connsiteY45" fmla="*/ 388144 h 1002507"/>
              <a:gd name="connsiteX46" fmla="*/ 759618 w 3055144"/>
              <a:gd name="connsiteY46" fmla="*/ 404812 h 1002507"/>
              <a:gd name="connsiteX47" fmla="*/ 807243 w 3055144"/>
              <a:gd name="connsiteY47" fmla="*/ 404812 h 1002507"/>
              <a:gd name="connsiteX48" fmla="*/ 814387 w 3055144"/>
              <a:gd name="connsiteY48" fmla="*/ 426244 h 1002507"/>
              <a:gd name="connsiteX49" fmla="*/ 842962 w 3055144"/>
              <a:gd name="connsiteY49" fmla="*/ 426244 h 1002507"/>
              <a:gd name="connsiteX50" fmla="*/ 840581 w 3055144"/>
              <a:gd name="connsiteY50" fmla="*/ 435769 h 1002507"/>
              <a:gd name="connsiteX51" fmla="*/ 890587 w 3055144"/>
              <a:gd name="connsiteY51" fmla="*/ 435769 h 1002507"/>
              <a:gd name="connsiteX52" fmla="*/ 904875 w 3055144"/>
              <a:gd name="connsiteY52" fmla="*/ 457200 h 1002507"/>
              <a:gd name="connsiteX53" fmla="*/ 912018 w 3055144"/>
              <a:gd name="connsiteY53" fmla="*/ 476250 h 1002507"/>
              <a:gd name="connsiteX54" fmla="*/ 1009650 w 3055144"/>
              <a:gd name="connsiteY54" fmla="*/ 476250 h 1002507"/>
              <a:gd name="connsiteX55" fmla="*/ 1007267 w 3055144"/>
              <a:gd name="connsiteY55" fmla="*/ 504825 h 1002507"/>
              <a:gd name="connsiteX56" fmla="*/ 1164431 w 3055144"/>
              <a:gd name="connsiteY56" fmla="*/ 504825 h 1002507"/>
              <a:gd name="connsiteX57" fmla="*/ 1171575 w 3055144"/>
              <a:gd name="connsiteY57" fmla="*/ 526256 h 1002507"/>
              <a:gd name="connsiteX58" fmla="*/ 1269206 w 3055144"/>
              <a:gd name="connsiteY58" fmla="*/ 528637 h 1002507"/>
              <a:gd name="connsiteX59" fmla="*/ 1273968 w 3055144"/>
              <a:gd name="connsiteY59" fmla="*/ 552450 h 1002507"/>
              <a:gd name="connsiteX60" fmla="*/ 1295400 w 3055144"/>
              <a:gd name="connsiteY60" fmla="*/ 550069 h 1002507"/>
              <a:gd name="connsiteX61" fmla="*/ 1302543 w 3055144"/>
              <a:gd name="connsiteY61" fmla="*/ 592931 h 1002507"/>
              <a:gd name="connsiteX62" fmla="*/ 1438275 w 3055144"/>
              <a:gd name="connsiteY62" fmla="*/ 597694 h 1002507"/>
              <a:gd name="connsiteX63" fmla="*/ 1438275 w 3055144"/>
              <a:gd name="connsiteY63" fmla="*/ 619125 h 1002507"/>
              <a:gd name="connsiteX64" fmla="*/ 1462087 w 3055144"/>
              <a:gd name="connsiteY64" fmla="*/ 619125 h 1002507"/>
              <a:gd name="connsiteX65" fmla="*/ 1462087 w 3055144"/>
              <a:gd name="connsiteY65" fmla="*/ 631031 h 1002507"/>
              <a:gd name="connsiteX66" fmla="*/ 1543050 w 3055144"/>
              <a:gd name="connsiteY66" fmla="*/ 633412 h 1002507"/>
              <a:gd name="connsiteX67" fmla="*/ 1545431 w 3055144"/>
              <a:gd name="connsiteY67" fmla="*/ 647700 h 1002507"/>
              <a:gd name="connsiteX68" fmla="*/ 1624012 w 3055144"/>
              <a:gd name="connsiteY68" fmla="*/ 645319 h 1002507"/>
              <a:gd name="connsiteX69" fmla="*/ 1621631 w 3055144"/>
              <a:gd name="connsiteY69" fmla="*/ 661986 h 1002507"/>
              <a:gd name="connsiteX70" fmla="*/ 1666875 w 3055144"/>
              <a:gd name="connsiteY70" fmla="*/ 661987 h 1002507"/>
              <a:gd name="connsiteX71" fmla="*/ 1666875 w 3055144"/>
              <a:gd name="connsiteY71" fmla="*/ 681038 h 1002507"/>
              <a:gd name="connsiteX72" fmla="*/ 1697831 w 3055144"/>
              <a:gd name="connsiteY72" fmla="*/ 683418 h 1002507"/>
              <a:gd name="connsiteX73" fmla="*/ 1702593 w 3055144"/>
              <a:gd name="connsiteY73" fmla="*/ 702468 h 1002507"/>
              <a:gd name="connsiteX74" fmla="*/ 1947862 w 3055144"/>
              <a:gd name="connsiteY74" fmla="*/ 702468 h 1002507"/>
              <a:gd name="connsiteX75" fmla="*/ 1950243 w 3055144"/>
              <a:gd name="connsiteY75" fmla="*/ 719137 h 1002507"/>
              <a:gd name="connsiteX76" fmla="*/ 2024061 w 3055144"/>
              <a:gd name="connsiteY76" fmla="*/ 719137 h 1002507"/>
              <a:gd name="connsiteX77" fmla="*/ 2026443 w 3055144"/>
              <a:gd name="connsiteY77" fmla="*/ 733425 h 1002507"/>
              <a:gd name="connsiteX78" fmla="*/ 2059781 w 3055144"/>
              <a:gd name="connsiteY78" fmla="*/ 733425 h 1002507"/>
              <a:gd name="connsiteX79" fmla="*/ 2059781 w 3055144"/>
              <a:gd name="connsiteY79" fmla="*/ 764381 h 1002507"/>
              <a:gd name="connsiteX80" fmla="*/ 2509837 w 3055144"/>
              <a:gd name="connsiteY80" fmla="*/ 769144 h 1002507"/>
              <a:gd name="connsiteX81" fmla="*/ 2514600 w 3055144"/>
              <a:gd name="connsiteY81" fmla="*/ 812006 h 1002507"/>
              <a:gd name="connsiteX82" fmla="*/ 2612231 w 3055144"/>
              <a:gd name="connsiteY82" fmla="*/ 814387 h 1002507"/>
              <a:gd name="connsiteX83" fmla="*/ 2612231 w 3055144"/>
              <a:gd name="connsiteY83" fmla="*/ 847724 h 1002507"/>
              <a:gd name="connsiteX84" fmla="*/ 2964656 w 3055144"/>
              <a:gd name="connsiteY84" fmla="*/ 852487 h 1002507"/>
              <a:gd name="connsiteX85" fmla="*/ 2964656 w 3055144"/>
              <a:gd name="connsiteY85" fmla="*/ 1002506 h 1002507"/>
              <a:gd name="connsiteX86" fmla="*/ 3055144 w 3055144"/>
              <a:gd name="connsiteY86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85775 w 3055144"/>
              <a:gd name="connsiteY33" fmla="*/ 242887 h 1002507"/>
              <a:gd name="connsiteX34" fmla="*/ 492918 w 3055144"/>
              <a:gd name="connsiteY34" fmla="*/ 266700 h 1002507"/>
              <a:gd name="connsiteX35" fmla="*/ 521493 w 3055144"/>
              <a:gd name="connsiteY35" fmla="*/ 266700 h 1002507"/>
              <a:gd name="connsiteX36" fmla="*/ 528638 w 3055144"/>
              <a:gd name="connsiteY36" fmla="*/ 285750 h 1002507"/>
              <a:gd name="connsiteX37" fmla="*/ 573881 w 3055144"/>
              <a:gd name="connsiteY37" fmla="*/ 285750 h 1002507"/>
              <a:gd name="connsiteX38" fmla="*/ 578643 w 3055144"/>
              <a:gd name="connsiteY38" fmla="*/ 309562 h 1002507"/>
              <a:gd name="connsiteX39" fmla="*/ 604837 w 3055144"/>
              <a:gd name="connsiteY39" fmla="*/ 314325 h 1002507"/>
              <a:gd name="connsiteX40" fmla="*/ 607218 w 3055144"/>
              <a:gd name="connsiteY40" fmla="*/ 338138 h 1002507"/>
              <a:gd name="connsiteX41" fmla="*/ 645318 w 3055144"/>
              <a:gd name="connsiteY41" fmla="*/ 335756 h 1002507"/>
              <a:gd name="connsiteX42" fmla="*/ 647700 w 3055144"/>
              <a:gd name="connsiteY42" fmla="*/ 359569 h 1002507"/>
              <a:gd name="connsiteX43" fmla="*/ 709611 w 3055144"/>
              <a:gd name="connsiteY43" fmla="*/ 361950 h 1002507"/>
              <a:gd name="connsiteX44" fmla="*/ 707231 w 3055144"/>
              <a:gd name="connsiteY44" fmla="*/ 390525 h 1002507"/>
              <a:gd name="connsiteX45" fmla="*/ 762000 w 3055144"/>
              <a:gd name="connsiteY45" fmla="*/ 388144 h 1002507"/>
              <a:gd name="connsiteX46" fmla="*/ 759618 w 3055144"/>
              <a:gd name="connsiteY46" fmla="*/ 404812 h 1002507"/>
              <a:gd name="connsiteX47" fmla="*/ 807243 w 3055144"/>
              <a:gd name="connsiteY47" fmla="*/ 404812 h 1002507"/>
              <a:gd name="connsiteX48" fmla="*/ 814387 w 3055144"/>
              <a:gd name="connsiteY48" fmla="*/ 426244 h 1002507"/>
              <a:gd name="connsiteX49" fmla="*/ 842962 w 3055144"/>
              <a:gd name="connsiteY49" fmla="*/ 426244 h 1002507"/>
              <a:gd name="connsiteX50" fmla="*/ 840581 w 3055144"/>
              <a:gd name="connsiteY50" fmla="*/ 435769 h 1002507"/>
              <a:gd name="connsiteX51" fmla="*/ 890587 w 3055144"/>
              <a:gd name="connsiteY51" fmla="*/ 435769 h 1002507"/>
              <a:gd name="connsiteX52" fmla="*/ 904875 w 3055144"/>
              <a:gd name="connsiteY52" fmla="*/ 457200 h 1002507"/>
              <a:gd name="connsiteX53" fmla="*/ 912018 w 3055144"/>
              <a:gd name="connsiteY53" fmla="*/ 476250 h 1002507"/>
              <a:gd name="connsiteX54" fmla="*/ 1009650 w 3055144"/>
              <a:gd name="connsiteY54" fmla="*/ 476250 h 1002507"/>
              <a:gd name="connsiteX55" fmla="*/ 1007267 w 3055144"/>
              <a:gd name="connsiteY55" fmla="*/ 504825 h 1002507"/>
              <a:gd name="connsiteX56" fmla="*/ 1164431 w 3055144"/>
              <a:gd name="connsiteY56" fmla="*/ 504825 h 1002507"/>
              <a:gd name="connsiteX57" fmla="*/ 1171575 w 3055144"/>
              <a:gd name="connsiteY57" fmla="*/ 526256 h 1002507"/>
              <a:gd name="connsiteX58" fmla="*/ 1269206 w 3055144"/>
              <a:gd name="connsiteY58" fmla="*/ 528637 h 1002507"/>
              <a:gd name="connsiteX59" fmla="*/ 1273968 w 3055144"/>
              <a:gd name="connsiteY59" fmla="*/ 552450 h 1002507"/>
              <a:gd name="connsiteX60" fmla="*/ 1295400 w 3055144"/>
              <a:gd name="connsiteY60" fmla="*/ 550069 h 1002507"/>
              <a:gd name="connsiteX61" fmla="*/ 1302543 w 3055144"/>
              <a:gd name="connsiteY61" fmla="*/ 592931 h 1002507"/>
              <a:gd name="connsiteX62" fmla="*/ 1438275 w 3055144"/>
              <a:gd name="connsiteY62" fmla="*/ 597694 h 1002507"/>
              <a:gd name="connsiteX63" fmla="*/ 1438275 w 3055144"/>
              <a:gd name="connsiteY63" fmla="*/ 619125 h 1002507"/>
              <a:gd name="connsiteX64" fmla="*/ 1462087 w 3055144"/>
              <a:gd name="connsiteY64" fmla="*/ 619125 h 1002507"/>
              <a:gd name="connsiteX65" fmla="*/ 1462087 w 3055144"/>
              <a:gd name="connsiteY65" fmla="*/ 631031 h 1002507"/>
              <a:gd name="connsiteX66" fmla="*/ 1543050 w 3055144"/>
              <a:gd name="connsiteY66" fmla="*/ 633412 h 1002507"/>
              <a:gd name="connsiteX67" fmla="*/ 1545431 w 3055144"/>
              <a:gd name="connsiteY67" fmla="*/ 647700 h 1002507"/>
              <a:gd name="connsiteX68" fmla="*/ 1624012 w 3055144"/>
              <a:gd name="connsiteY68" fmla="*/ 645319 h 1002507"/>
              <a:gd name="connsiteX69" fmla="*/ 1621631 w 3055144"/>
              <a:gd name="connsiteY69" fmla="*/ 661986 h 1002507"/>
              <a:gd name="connsiteX70" fmla="*/ 1666875 w 3055144"/>
              <a:gd name="connsiteY70" fmla="*/ 661987 h 1002507"/>
              <a:gd name="connsiteX71" fmla="*/ 1666875 w 3055144"/>
              <a:gd name="connsiteY71" fmla="*/ 681038 h 1002507"/>
              <a:gd name="connsiteX72" fmla="*/ 1697831 w 3055144"/>
              <a:gd name="connsiteY72" fmla="*/ 683418 h 1002507"/>
              <a:gd name="connsiteX73" fmla="*/ 1702593 w 3055144"/>
              <a:gd name="connsiteY73" fmla="*/ 702468 h 1002507"/>
              <a:gd name="connsiteX74" fmla="*/ 1947862 w 3055144"/>
              <a:gd name="connsiteY74" fmla="*/ 702468 h 1002507"/>
              <a:gd name="connsiteX75" fmla="*/ 1950243 w 3055144"/>
              <a:gd name="connsiteY75" fmla="*/ 719137 h 1002507"/>
              <a:gd name="connsiteX76" fmla="*/ 2024061 w 3055144"/>
              <a:gd name="connsiteY76" fmla="*/ 719137 h 1002507"/>
              <a:gd name="connsiteX77" fmla="*/ 2026443 w 3055144"/>
              <a:gd name="connsiteY77" fmla="*/ 733425 h 1002507"/>
              <a:gd name="connsiteX78" fmla="*/ 2059781 w 3055144"/>
              <a:gd name="connsiteY78" fmla="*/ 733425 h 1002507"/>
              <a:gd name="connsiteX79" fmla="*/ 2059781 w 3055144"/>
              <a:gd name="connsiteY79" fmla="*/ 764381 h 1002507"/>
              <a:gd name="connsiteX80" fmla="*/ 2509837 w 3055144"/>
              <a:gd name="connsiteY80" fmla="*/ 769144 h 1002507"/>
              <a:gd name="connsiteX81" fmla="*/ 2514600 w 3055144"/>
              <a:gd name="connsiteY81" fmla="*/ 812006 h 1002507"/>
              <a:gd name="connsiteX82" fmla="*/ 2612231 w 3055144"/>
              <a:gd name="connsiteY82" fmla="*/ 814387 h 1002507"/>
              <a:gd name="connsiteX83" fmla="*/ 2612231 w 3055144"/>
              <a:gd name="connsiteY83" fmla="*/ 847724 h 1002507"/>
              <a:gd name="connsiteX84" fmla="*/ 2964656 w 3055144"/>
              <a:gd name="connsiteY84" fmla="*/ 852487 h 1002507"/>
              <a:gd name="connsiteX85" fmla="*/ 2964656 w 3055144"/>
              <a:gd name="connsiteY85" fmla="*/ 1002506 h 1002507"/>
              <a:gd name="connsiteX86" fmla="*/ 3055144 w 3055144"/>
              <a:gd name="connsiteY86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202406 w 3055144"/>
              <a:gd name="connsiteY13" fmla="*/ 92869 h 1002507"/>
              <a:gd name="connsiteX14" fmla="*/ 211931 w 3055144"/>
              <a:gd name="connsiteY14" fmla="*/ 107156 h 1002507"/>
              <a:gd name="connsiteX15" fmla="*/ 228600 w 3055144"/>
              <a:gd name="connsiteY15" fmla="*/ 111919 h 1002507"/>
              <a:gd name="connsiteX16" fmla="*/ 235743 w 3055144"/>
              <a:gd name="connsiteY16" fmla="*/ 114300 h 1002507"/>
              <a:gd name="connsiteX17" fmla="*/ 252412 w 3055144"/>
              <a:gd name="connsiteY17" fmla="*/ 116681 h 1002507"/>
              <a:gd name="connsiteX18" fmla="*/ 259556 w 3055144"/>
              <a:gd name="connsiteY18" fmla="*/ 119062 h 1002507"/>
              <a:gd name="connsiteX19" fmla="*/ 271462 w 3055144"/>
              <a:gd name="connsiteY19" fmla="*/ 121444 h 1002507"/>
              <a:gd name="connsiteX20" fmla="*/ 276225 w 3055144"/>
              <a:gd name="connsiteY20" fmla="*/ 128587 h 1002507"/>
              <a:gd name="connsiteX21" fmla="*/ 278606 w 3055144"/>
              <a:gd name="connsiteY21" fmla="*/ 145256 h 1002507"/>
              <a:gd name="connsiteX22" fmla="*/ 300037 w 3055144"/>
              <a:gd name="connsiteY22" fmla="*/ 147637 h 1002507"/>
              <a:gd name="connsiteX23" fmla="*/ 302418 w 3055144"/>
              <a:gd name="connsiteY23" fmla="*/ 169069 h 1002507"/>
              <a:gd name="connsiteX24" fmla="*/ 311943 w 3055144"/>
              <a:gd name="connsiteY24" fmla="*/ 171450 h 1002507"/>
              <a:gd name="connsiteX25" fmla="*/ 392906 w 3055144"/>
              <a:gd name="connsiteY25" fmla="*/ 173831 h 1002507"/>
              <a:gd name="connsiteX26" fmla="*/ 392906 w 3055144"/>
              <a:gd name="connsiteY26" fmla="*/ 192881 h 1002507"/>
              <a:gd name="connsiteX27" fmla="*/ 404812 w 3055144"/>
              <a:gd name="connsiteY27" fmla="*/ 204787 h 1002507"/>
              <a:gd name="connsiteX28" fmla="*/ 414337 w 3055144"/>
              <a:gd name="connsiteY28" fmla="*/ 216694 h 1002507"/>
              <a:gd name="connsiteX29" fmla="*/ 416718 w 3055144"/>
              <a:gd name="connsiteY29" fmla="*/ 223837 h 1002507"/>
              <a:gd name="connsiteX30" fmla="*/ 454818 w 3055144"/>
              <a:gd name="connsiteY30" fmla="*/ 226219 h 1002507"/>
              <a:gd name="connsiteX31" fmla="*/ 459581 w 3055144"/>
              <a:gd name="connsiteY31" fmla="*/ 245269 h 1002507"/>
              <a:gd name="connsiteX32" fmla="*/ 485775 w 3055144"/>
              <a:gd name="connsiteY32" fmla="*/ 242887 h 1002507"/>
              <a:gd name="connsiteX33" fmla="*/ 492918 w 3055144"/>
              <a:gd name="connsiteY33" fmla="*/ 266700 h 1002507"/>
              <a:gd name="connsiteX34" fmla="*/ 521493 w 3055144"/>
              <a:gd name="connsiteY34" fmla="*/ 266700 h 1002507"/>
              <a:gd name="connsiteX35" fmla="*/ 528638 w 3055144"/>
              <a:gd name="connsiteY35" fmla="*/ 285750 h 1002507"/>
              <a:gd name="connsiteX36" fmla="*/ 573881 w 3055144"/>
              <a:gd name="connsiteY36" fmla="*/ 285750 h 1002507"/>
              <a:gd name="connsiteX37" fmla="*/ 578643 w 3055144"/>
              <a:gd name="connsiteY37" fmla="*/ 309562 h 1002507"/>
              <a:gd name="connsiteX38" fmla="*/ 604837 w 3055144"/>
              <a:gd name="connsiteY38" fmla="*/ 314325 h 1002507"/>
              <a:gd name="connsiteX39" fmla="*/ 607218 w 3055144"/>
              <a:gd name="connsiteY39" fmla="*/ 338138 h 1002507"/>
              <a:gd name="connsiteX40" fmla="*/ 645318 w 3055144"/>
              <a:gd name="connsiteY40" fmla="*/ 335756 h 1002507"/>
              <a:gd name="connsiteX41" fmla="*/ 647700 w 3055144"/>
              <a:gd name="connsiteY41" fmla="*/ 359569 h 1002507"/>
              <a:gd name="connsiteX42" fmla="*/ 709611 w 3055144"/>
              <a:gd name="connsiteY42" fmla="*/ 361950 h 1002507"/>
              <a:gd name="connsiteX43" fmla="*/ 707231 w 3055144"/>
              <a:gd name="connsiteY43" fmla="*/ 390525 h 1002507"/>
              <a:gd name="connsiteX44" fmla="*/ 762000 w 3055144"/>
              <a:gd name="connsiteY44" fmla="*/ 388144 h 1002507"/>
              <a:gd name="connsiteX45" fmla="*/ 759618 w 3055144"/>
              <a:gd name="connsiteY45" fmla="*/ 404812 h 1002507"/>
              <a:gd name="connsiteX46" fmla="*/ 807243 w 3055144"/>
              <a:gd name="connsiteY46" fmla="*/ 404812 h 1002507"/>
              <a:gd name="connsiteX47" fmla="*/ 814387 w 3055144"/>
              <a:gd name="connsiteY47" fmla="*/ 426244 h 1002507"/>
              <a:gd name="connsiteX48" fmla="*/ 842962 w 3055144"/>
              <a:gd name="connsiteY48" fmla="*/ 426244 h 1002507"/>
              <a:gd name="connsiteX49" fmla="*/ 840581 w 3055144"/>
              <a:gd name="connsiteY49" fmla="*/ 435769 h 1002507"/>
              <a:gd name="connsiteX50" fmla="*/ 890587 w 3055144"/>
              <a:gd name="connsiteY50" fmla="*/ 435769 h 1002507"/>
              <a:gd name="connsiteX51" fmla="*/ 904875 w 3055144"/>
              <a:gd name="connsiteY51" fmla="*/ 457200 h 1002507"/>
              <a:gd name="connsiteX52" fmla="*/ 912018 w 3055144"/>
              <a:gd name="connsiteY52" fmla="*/ 476250 h 1002507"/>
              <a:gd name="connsiteX53" fmla="*/ 1009650 w 3055144"/>
              <a:gd name="connsiteY53" fmla="*/ 476250 h 1002507"/>
              <a:gd name="connsiteX54" fmla="*/ 1007267 w 3055144"/>
              <a:gd name="connsiteY54" fmla="*/ 504825 h 1002507"/>
              <a:gd name="connsiteX55" fmla="*/ 1164431 w 3055144"/>
              <a:gd name="connsiteY55" fmla="*/ 504825 h 1002507"/>
              <a:gd name="connsiteX56" fmla="*/ 1171575 w 3055144"/>
              <a:gd name="connsiteY56" fmla="*/ 526256 h 1002507"/>
              <a:gd name="connsiteX57" fmla="*/ 1269206 w 3055144"/>
              <a:gd name="connsiteY57" fmla="*/ 528637 h 1002507"/>
              <a:gd name="connsiteX58" fmla="*/ 1273968 w 3055144"/>
              <a:gd name="connsiteY58" fmla="*/ 552450 h 1002507"/>
              <a:gd name="connsiteX59" fmla="*/ 1295400 w 3055144"/>
              <a:gd name="connsiteY59" fmla="*/ 550069 h 1002507"/>
              <a:gd name="connsiteX60" fmla="*/ 1302543 w 3055144"/>
              <a:gd name="connsiteY60" fmla="*/ 592931 h 1002507"/>
              <a:gd name="connsiteX61" fmla="*/ 1438275 w 3055144"/>
              <a:gd name="connsiteY61" fmla="*/ 597694 h 1002507"/>
              <a:gd name="connsiteX62" fmla="*/ 1438275 w 3055144"/>
              <a:gd name="connsiteY62" fmla="*/ 619125 h 1002507"/>
              <a:gd name="connsiteX63" fmla="*/ 1462087 w 3055144"/>
              <a:gd name="connsiteY63" fmla="*/ 619125 h 1002507"/>
              <a:gd name="connsiteX64" fmla="*/ 1462087 w 3055144"/>
              <a:gd name="connsiteY64" fmla="*/ 631031 h 1002507"/>
              <a:gd name="connsiteX65" fmla="*/ 1543050 w 3055144"/>
              <a:gd name="connsiteY65" fmla="*/ 633412 h 1002507"/>
              <a:gd name="connsiteX66" fmla="*/ 1545431 w 3055144"/>
              <a:gd name="connsiteY66" fmla="*/ 647700 h 1002507"/>
              <a:gd name="connsiteX67" fmla="*/ 1624012 w 3055144"/>
              <a:gd name="connsiteY67" fmla="*/ 645319 h 1002507"/>
              <a:gd name="connsiteX68" fmla="*/ 1621631 w 3055144"/>
              <a:gd name="connsiteY68" fmla="*/ 661986 h 1002507"/>
              <a:gd name="connsiteX69" fmla="*/ 1666875 w 3055144"/>
              <a:gd name="connsiteY69" fmla="*/ 661987 h 1002507"/>
              <a:gd name="connsiteX70" fmla="*/ 1666875 w 3055144"/>
              <a:gd name="connsiteY70" fmla="*/ 681038 h 1002507"/>
              <a:gd name="connsiteX71" fmla="*/ 1697831 w 3055144"/>
              <a:gd name="connsiteY71" fmla="*/ 683418 h 1002507"/>
              <a:gd name="connsiteX72" fmla="*/ 1702593 w 3055144"/>
              <a:gd name="connsiteY72" fmla="*/ 702468 h 1002507"/>
              <a:gd name="connsiteX73" fmla="*/ 1947862 w 3055144"/>
              <a:gd name="connsiteY73" fmla="*/ 702468 h 1002507"/>
              <a:gd name="connsiteX74" fmla="*/ 1950243 w 3055144"/>
              <a:gd name="connsiteY74" fmla="*/ 719137 h 1002507"/>
              <a:gd name="connsiteX75" fmla="*/ 2024061 w 3055144"/>
              <a:gd name="connsiteY75" fmla="*/ 719137 h 1002507"/>
              <a:gd name="connsiteX76" fmla="*/ 2026443 w 3055144"/>
              <a:gd name="connsiteY76" fmla="*/ 733425 h 1002507"/>
              <a:gd name="connsiteX77" fmla="*/ 2059781 w 3055144"/>
              <a:gd name="connsiteY77" fmla="*/ 733425 h 1002507"/>
              <a:gd name="connsiteX78" fmla="*/ 2059781 w 3055144"/>
              <a:gd name="connsiteY78" fmla="*/ 764381 h 1002507"/>
              <a:gd name="connsiteX79" fmla="*/ 2509837 w 3055144"/>
              <a:gd name="connsiteY79" fmla="*/ 769144 h 1002507"/>
              <a:gd name="connsiteX80" fmla="*/ 2514600 w 3055144"/>
              <a:gd name="connsiteY80" fmla="*/ 812006 h 1002507"/>
              <a:gd name="connsiteX81" fmla="*/ 2612231 w 3055144"/>
              <a:gd name="connsiteY81" fmla="*/ 814387 h 1002507"/>
              <a:gd name="connsiteX82" fmla="*/ 2612231 w 3055144"/>
              <a:gd name="connsiteY82" fmla="*/ 847724 h 1002507"/>
              <a:gd name="connsiteX83" fmla="*/ 2964656 w 3055144"/>
              <a:gd name="connsiteY83" fmla="*/ 852487 h 1002507"/>
              <a:gd name="connsiteX84" fmla="*/ 2964656 w 3055144"/>
              <a:gd name="connsiteY84" fmla="*/ 1002506 h 1002507"/>
              <a:gd name="connsiteX85" fmla="*/ 3055144 w 3055144"/>
              <a:gd name="connsiteY85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202406 w 3055144"/>
              <a:gd name="connsiteY13" fmla="*/ 92869 h 1002507"/>
              <a:gd name="connsiteX14" fmla="*/ 211931 w 3055144"/>
              <a:gd name="connsiteY14" fmla="*/ 107156 h 1002507"/>
              <a:gd name="connsiteX15" fmla="*/ 228600 w 3055144"/>
              <a:gd name="connsiteY15" fmla="*/ 111919 h 1002507"/>
              <a:gd name="connsiteX16" fmla="*/ 235743 w 3055144"/>
              <a:gd name="connsiteY16" fmla="*/ 114300 h 1002507"/>
              <a:gd name="connsiteX17" fmla="*/ 252412 w 3055144"/>
              <a:gd name="connsiteY17" fmla="*/ 116681 h 1002507"/>
              <a:gd name="connsiteX18" fmla="*/ 259556 w 3055144"/>
              <a:gd name="connsiteY18" fmla="*/ 119062 h 1002507"/>
              <a:gd name="connsiteX19" fmla="*/ 271462 w 3055144"/>
              <a:gd name="connsiteY19" fmla="*/ 121444 h 1002507"/>
              <a:gd name="connsiteX20" fmla="*/ 276225 w 3055144"/>
              <a:gd name="connsiteY20" fmla="*/ 128587 h 1002507"/>
              <a:gd name="connsiteX21" fmla="*/ 278606 w 3055144"/>
              <a:gd name="connsiteY21" fmla="*/ 145256 h 1002507"/>
              <a:gd name="connsiteX22" fmla="*/ 300037 w 3055144"/>
              <a:gd name="connsiteY22" fmla="*/ 147637 h 1002507"/>
              <a:gd name="connsiteX23" fmla="*/ 302418 w 3055144"/>
              <a:gd name="connsiteY23" fmla="*/ 169069 h 1002507"/>
              <a:gd name="connsiteX24" fmla="*/ 311943 w 3055144"/>
              <a:gd name="connsiteY24" fmla="*/ 171450 h 1002507"/>
              <a:gd name="connsiteX25" fmla="*/ 392906 w 3055144"/>
              <a:gd name="connsiteY25" fmla="*/ 173831 h 1002507"/>
              <a:gd name="connsiteX26" fmla="*/ 392906 w 3055144"/>
              <a:gd name="connsiteY26" fmla="*/ 192881 h 1002507"/>
              <a:gd name="connsiteX27" fmla="*/ 404812 w 3055144"/>
              <a:gd name="connsiteY27" fmla="*/ 204787 h 1002507"/>
              <a:gd name="connsiteX28" fmla="*/ 414337 w 3055144"/>
              <a:gd name="connsiteY28" fmla="*/ 216694 h 1002507"/>
              <a:gd name="connsiteX29" fmla="*/ 416718 w 3055144"/>
              <a:gd name="connsiteY29" fmla="*/ 223837 h 1002507"/>
              <a:gd name="connsiteX30" fmla="*/ 454818 w 3055144"/>
              <a:gd name="connsiteY30" fmla="*/ 226219 h 1002507"/>
              <a:gd name="connsiteX31" fmla="*/ 459581 w 3055144"/>
              <a:gd name="connsiteY31" fmla="*/ 245269 h 1002507"/>
              <a:gd name="connsiteX32" fmla="*/ 485775 w 3055144"/>
              <a:gd name="connsiteY32" fmla="*/ 242887 h 1002507"/>
              <a:gd name="connsiteX33" fmla="*/ 492918 w 3055144"/>
              <a:gd name="connsiteY33" fmla="*/ 266700 h 1002507"/>
              <a:gd name="connsiteX34" fmla="*/ 521493 w 3055144"/>
              <a:gd name="connsiteY34" fmla="*/ 266700 h 1002507"/>
              <a:gd name="connsiteX35" fmla="*/ 528638 w 3055144"/>
              <a:gd name="connsiteY35" fmla="*/ 285750 h 1002507"/>
              <a:gd name="connsiteX36" fmla="*/ 573881 w 3055144"/>
              <a:gd name="connsiteY36" fmla="*/ 285750 h 1002507"/>
              <a:gd name="connsiteX37" fmla="*/ 578643 w 3055144"/>
              <a:gd name="connsiteY37" fmla="*/ 309562 h 1002507"/>
              <a:gd name="connsiteX38" fmla="*/ 604837 w 3055144"/>
              <a:gd name="connsiteY38" fmla="*/ 314325 h 1002507"/>
              <a:gd name="connsiteX39" fmla="*/ 607218 w 3055144"/>
              <a:gd name="connsiteY39" fmla="*/ 338138 h 1002507"/>
              <a:gd name="connsiteX40" fmla="*/ 645318 w 3055144"/>
              <a:gd name="connsiteY40" fmla="*/ 335756 h 1002507"/>
              <a:gd name="connsiteX41" fmla="*/ 647700 w 3055144"/>
              <a:gd name="connsiteY41" fmla="*/ 359569 h 1002507"/>
              <a:gd name="connsiteX42" fmla="*/ 709611 w 3055144"/>
              <a:gd name="connsiteY42" fmla="*/ 361950 h 1002507"/>
              <a:gd name="connsiteX43" fmla="*/ 707231 w 3055144"/>
              <a:gd name="connsiteY43" fmla="*/ 390525 h 1002507"/>
              <a:gd name="connsiteX44" fmla="*/ 762000 w 3055144"/>
              <a:gd name="connsiteY44" fmla="*/ 388144 h 1002507"/>
              <a:gd name="connsiteX45" fmla="*/ 759618 w 3055144"/>
              <a:gd name="connsiteY45" fmla="*/ 404812 h 1002507"/>
              <a:gd name="connsiteX46" fmla="*/ 807243 w 3055144"/>
              <a:gd name="connsiteY46" fmla="*/ 404812 h 1002507"/>
              <a:gd name="connsiteX47" fmla="*/ 814387 w 3055144"/>
              <a:gd name="connsiteY47" fmla="*/ 426244 h 1002507"/>
              <a:gd name="connsiteX48" fmla="*/ 842962 w 3055144"/>
              <a:gd name="connsiteY48" fmla="*/ 426244 h 1002507"/>
              <a:gd name="connsiteX49" fmla="*/ 840581 w 3055144"/>
              <a:gd name="connsiteY49" fmla="*/ 435769 h 1002507"/>
              <a:gd name="connsiteX50" fmla="*/ 890587 w 3055144"/>
              <a:gd name="connsiteY50" fmla="*/ 435769 h 1002507"/>
              <a:gd name="connsiteX51" fmla="*/ 904875 w 3055144"/>
              <a:gd name="connsiteY51" fmla="*/ 457200 h 1002507"/>
              <a:gd name="connsiteX52" fmla="*/ 912018 w 3055144"/>
              <a:gd name="connsiteY52" fmla="*/ 476250 h 1002507"/>
              <a:gd name="connsiteX53" fmla="*/ 1009650 w 3055144"/>
              <a:gd name="connsiteY53" fmla="*/ 476250 h 1002507"/>
              <a:gd name="connsiteX54" fmla="*/ 1007267 w 3055144"/>
              <a:gd name="connsiteY54" fmla="*/ 504825 h 1002507"/>
              <a:gd name="connsiteX55" fmla="*/ 1164431 w 3055144"/>
              <a:gd name="connsiteY55" fmla="*/ 504825 h 1002507"/>
              <a:gd name="connsiteX56" fmla="*/ 1171575 w 3055144"/>
              <a:gd name="connsiteY56" fmla="*/ 526256 h 1002507"/>
              <a:gd name="connsiteX57" fmla="*/ 1269206 w 3055144"/>
              <a:gd name="connsiteY57" fmla="*/ 528637 h 1002507"/>
              <a:gd name="connsiteX58" fmla="*/ 1273968 w 3055144"/>
              <a:gd name="connsiteY58" fmla="*/ 552450 h 1002507"/>
              <a:gd name="connsiteX59" fmla="*/ 1295400 w 3055144"/>
              <a:gd name="connsiteY59" fmla="*/ 550069 h 1002507"/>
              <a:gd name="connsiteX60" fmla="*/ 1302543 w 3055144"/>
              <a:gd name="connsiteY60" fmla="*/ 592931 h 1002507"/>
              <a:gd name="connsiteX61" fmla="*/ 1438275 w 3055144"/>
              <a:gd name="connsiteY61" fmla="*/ 597694 h 1002507"/>
              <a:gd name="connsiteX62" fmla="*/ 1438275 w 3055144"/>
              <a:gd name="connsiteY62" fmla="*/ 619125 h 1002507"/>
              <a:gd name="connsiteX63" fmla="*/ 1462087 w 3055144"/>
              <a:gd name="connsiteY63" fmla="*/ 619125 h 1002507"/>
              <a:gd name="connsiteX64" fmla="*/ 1462087 w 3055144"/>
              <a:gd name="connsiteY64" fmla="*/ 631031 h 1002507"/>
              <a:gd name="connsiteX65" fmla="*/ 1543050 w 3055144"/>
              <a:gd name="connsiteY65" fmla="*/ 633412 h 1002507"/>
              <a:gd name="connsiteX66" fmla="*/ 1545431 w 3055144"/>
              <a:gd name="connsiteY66" fmla="*/ 647700 h 1002507"/>
              <a:gd name="connsiteX67" fmla="*/ 1624012 w 3055144"/>
              <a:gd name="connsiteY67" fmla="*/ 645319 h 1002507"/>
              <a:gd name="connsiteX68" fmla="*/ 1621631 w 3055144"/>
              <a:gd name="connsiteY68" fmla="*/ 661986 h 1002507"/>
              <a:gd name="connsiteX69" fmla="*/ 1666875 w 3055144"/>
              <a:gd name="connsiteY69" fmla="*/ 661987 h 1002507"/>
              <a:gd name="connsiteX70" fmla="*/ 1666875 w 3055144"/>
              <a:gd name="connsiteY70" fmla="*/ 681038 h 1002507"/>
              <a:gd name="connsiteX71" fmla="*/ 1697831 w 3055144"/>
              <a:gd name="connsiteY71" fmla="*/ 683418 h 1002507"/>
              <a:gd name="connsiteX72" fmla="*/ 1702593 w 3055144"/>
              <a:gd name="connsiteY72" fmla="*/ 702468 h 1002507"/>
              <a:gd name="connsiteX73" fmla="*/ 1947862 w 3055144"/>
              <a:gd name="connsiteY73" fmla="*/ 702468 h 1002507"/>
              <a:gd name="connsiteX74" fmla="*/ 1950243 w 3055144"/>
              <a:gd name="connsiteY74" fmla="*/ 719137 h 1002507"/>
              <a:gd name="connsiteX75" fmla="*/ 2024061 w 3055144"/>
              <a:gd name="connsiteY75" fmla="*/ 719137 h 1002507"/>
              <a:gd name="connsiteX76" fmla="*/ 2026443 w 3055144"/>
              <a:gd name="connsiteY76" fmla="*/ 733425 h 1002507"/>
              <a:gd name="connsiteX77" fmla="*/ 2059781 w 3055144"/>
              <a:gd name="connsiteY77" fmla="*/ 733425 h 1002507"/>
              <a:gd name="connsiteX78" fmla="*/ 2059781 w 3055144"/>
              <a:gd name="connsiteY78" fmla="*/ 764381 h 1002507"/>
              <a:gd name="connsiteX79" fmla="*/ 2509837 w 3055144"/>
              <a:gd name="connsiteY79" fmla="*/ 769144 h 1002507"/>
              <a:gd name="connsiteX80" fmla="*/ 2514600 w 3055144"/>
              <a:gd name="connsiteY80" fmla="*/ 812006 h 1002507"/>
              <a:gd name="connsiteX81" fmla="*/ 2612231 w 3055144"/>
              <a:gd name="connsiteY81" fmla="*/ 814387 h 1002507"/>
              <a:gd name="connsiteX82" fmla="*/ 2612231 w 3055144"/>
              <a:gd name="connsiteY82" fmla="*/ 847724 h 1002507"/>
              <a:gd name="connsiteX83" fmla="*/ 2964656 w 3055144"/>
              <a:gd name="connsiteY83" fmla="*/ 852487 h 1002507"/>
              <a:gd name="connsiteX84" fmla="*/ 2964656 w 3055144"/>
              <a:gd name="connsiteY84" fmla="*/ 1002506 h 1002507"/>
              <a:gd name="connsiteX85" fmla="*/ 3055144 w 3055144"/>
              <a:gd name="connsiteY85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202406 w 3055144"/>
              <a:gd name="connsiteY13" fmla="*/ 92869 h 1002507"/>
              <a:gd name="connsiteX14" fmla="*/ 211931 w 3055144"/>
              <a:gd name="connsiteY14" fmla="*/ 107156 h 1002507"/>
              <a:gd name="connsiteX15" fmla="*/ 228600 w 3055144"/>
              <a:gd name="connsiteY15" fmla="*/ 111919 h 1002507"/>
              <a:gd name="connsiteX16" fmla="*/ 235743 w 3055144"/>
              <a:gd name="connsiteY16" fmla="*/ 114300 h 1002507"/>
              <a:gd name="connsiteX17" fmla="*/ 252412 w 3055144"/>
              <a:gd name="connsiteY17" fmla="*/ 116681 h 1002507"/>
              <a:gd name="connsiteX18" fmla="*/ 259556 w 3055144"/>
              <a:gd name="connsiteY18" fmla="*/ 119062 h 1002507"/>
              <a:gd name="connsiteX19" fmla="*/ 271462 w 3055144"/>
              <a:gd name="connsiteY19" fmla="*/ 121444 h 1002507"/>
              <a:gd name="connsiteX20" fmla="*/ 276225 w 3055144"/>
              <a:gd name="connsiteY20" fmla="*/ 128587 h 1002507"/>
              <a:gd name="connsiteX21" fmla="*/ 278606 w 3055144"/>
              <a:gd name="connsiteY21" fmla="*/ 145256 h 1002507"/>
              <a:gd name="connsiteX22" fmla="*/ 300037 w 3055144"/>
              <a:gd name="connsiteY22" fmla="*/ 147637 h 1002507"/>
              <a:gd name="connsiteX23" fmla="*/ 302418 w 3055144"/>
              <a:gd name="connsiteY23" fmla="*/ 169069 h 1002507"/>
              <a:gd name="connsiteX24" fmla="*/ 311943 w 3055144"/>
              <a:gd name="connsiteY24" fmla="*/ 171450 h 1002507"/>
              <a:gd name="connsiteX25" fmla="*/ 392906 w 3055144"/>
              <a:gd name="connsiteY25" fmla="*/ 173831 h 1002507"/>
              <a:gd name="connsiteX26" fmla="*/ 392906 w 3055144"/>
              <a:gd name="connsiteY26" fmla="*/ 192881 h 1002507"/>
              <a:gd name="connsiteX27" fmla="*/ 404812 w 3055144"/>
              <a:gd name="connsiteY27" fmla="*/ 204787 h 1002507"/>
              <a:gd name="connsiteX28" fmla="*/ 414337 w 3055144"/>
              <a:gd name="connsiteY28" fmla="*/ 216694 h 1002507"/>
              <a:gd name="connsiteX29" fmla="*/ 416718 w 3055144"/>
              <a:gd name="connsiteY29" fmla="*/ 223837 h 1002507"/>
              <a:gd name="connsiteX30" fmla="*/ 454818 w 3055144"/>
              <a:gd name="connsiteY30" fmla="*/ 226219 h 1002507"/>
              <a:gd name="connsiteX31" fmla="*/ 459581 w 3055144"/>
              <a:gd name="connsiteY31" fmla="*/ 245269 h 1002507"/>
              <a:gd name="connsiteX32" fmla="*/ 485775 w 3055144"/>
              <a:gd name="connsiteY32" fmla="*/ 242887 h 1002507"/>
              <a:gd name="connsiteX33" fmla="*/ 492918 w 3055144"/>
              <a:gd name="connsiteY33" fmla="*/ 266700 h 1002507"/>
              <a:gd name="connsiteX34" fmla="*/ 521493 w 3055144"/>
              <a:gd name="connsiteY34" fmla="*/ 266700 h 1002507"/>
              <a:gd name="connsiteX35" fmla="*/ 528638 w 3055144"/>
              <a:gd name="connsiteY35" fmla="*/ 285750 h 1002507"/>
              <a:gd name="connsiteX36" fmla="*/ 573881 w 3055144"/>
              <a:gd name="connsiteY36" fmla="*/ 285750 h 1002507"/>
              <a:gd name="connsiteX37" fmla="*/ 578643 w 3055144"/>
              <a:gd name="connsiteY37" fmla="*/ 309562 h 1002507"/>
              <a:gd name="connsiteX38" fmla="*/ 604837 w 3055144"/>
              <a:gd name="connsiteY38" fmla="*/ 314325 h 1002507"/>
              <a:gd name="connsiteX39" fmla="*/ 607218 w 3055144"/>
              <a:gd name="connsiteY39" fmla="*/ 338138 h 1002507"/>
              <a:gd name="connsiteX40" fmla="*/ 645318 w 3055144"/>
              <a:gd name="connsiteY40" fmla="*/ 335756 h 1002507"/>
              <a:gd name="connsiteX41" fmla="*/ 647700 w 3055144"/>
              <a:gd name="connsiteY41" fmla="*/ 359569 h 1002507"/>
              <a:gd name="connsiteX42" fmla="*/ 709611 w 3055144"/>
              <a:gd name="connsiteY42" fmla="*/ 361950 h 1002507"/>
              <a:gd name="connsiteX43" fmla="*/ 707231 w 3055144"/>
              <a:gd name="connsiteY43" fmla="*/ 390525 h 1002507"/>
              <a:gd name="connsiteX44" fmla="*/ 762000 w 3055144"/>
              <a:gd name="connsiteY44" fmla="*/ 388144 h 1002507"/>
              <a:gd name="connsiteX45" fmla="*/ 759618 w 3055144"/>
              <a:gd name="connsiteY45" fmla="*/ 404812 h 1002507"/>
              <a:gd name="connsiteX46" fmla="*/ 807243 w 3055144"/>
              <a:gd name="connsiteY46" fmla="*/ 404812 h 1002507"/>
              <a:gd name="connsiteX47" fmla="*/ 814387 w 3055144"/>
              <a:gd name="connsiteY47" fmla="*/ 426244 h 1002507"/>
              <a:gd name="connsiteX48" fmla="*/ 842962 w 3055144"/>
              <a:gd name="connsiteY48" fmla="*/ 426244 h 1002507"/>
              <a:gd name="connsiteX49" fmla="*/ 840581 w 3055144"/>
              <a:gd name="connsiteY49" fmla="*/ 435769 h 1002507"/>
              <a:gd name="connsiteX50" fmla="*/ 890587 w 3055144"/>
              <a:gd name="connsiteY50" fmla="*/ 435769 h 1002507"/>
              <a:gd name="connsiteX51" fmla="*/ 904875 w 3055144"/>
              <a:gd name="connsiteY51" fmla="*/ 457200 h 1002507"/>
              <a:gd name="connsiteX52" fmla="*/ 912018 w 3055144"/>
              <a:gd name="connsiteY52" fmla="*/ 476250 h 1002507"/>
              <a:gd name="connsiteX53" fmla="*/ 1009650 w 3055144"/>
              <a:gd name="connsiteY53" fmla="*/ 476250 h 1002507"/>
              <a:gd name="connsiteX54" fmla="*/ 1007267 w 3055144"/>
              <a:gd name="connsiteY54" fmla="*/ 504825 h 1002507"/>
              <a:gd name="connsiteX55" fmla="*/ 1164431 w 3055144"/>
              <a:gd name="connsiteY55" fmla="*/ 504825 h 1002507"/>
              <a:gd name="connsiteX56" fmla="*/ 1171575 w 3055144"/>
              <a:gd name="connsiteY56" fmla="*/ 526256 h 1002507"/>
              <a:gd name="connsiteX57" fmla="*/ 1269206 w 3055144"/>
              <a:gd name="connsiteY57" fmla="*/ 528637 h 1002507"/>
              <a:gd name="connsiteX58" fmla="*/ 1273968 w 3055144"/>
              <a:gd name="connsiteY58" fmla="*/ 552450 h 1002507"/>
              <a:gd name="connsiteX59" fmla="*/ 1295400 w 3055144"/>
              <a:gd name="connsiteY59" fmla="*/ 550069 h 1002507"/>
              <a:gd name="connsiteX60" fmla="*/ 1302543 w 3055144"/>
              <a:gd name="connsiteY60" fmla="*/ 592931 h 1002507"/>
              <a:gd name="connsiteX61" fmla="*/ 1438275 w 3055144"/>
              <a:gd name="connsiteY61" fmla="*/ 597694 h 1002507"/>
              <a:gd name="connsiteX62" fmla="*/ 1438275 w 3055144"/>
              <a:gd name="connsiteY62" fmla="*/ 619125 h 1002507"/>
              <a:gd name="connsiteX63" fmla="*/ 1462087 w 3055144"/>
              <a:gd name="connsiteY63" fmla="*/ 619125 h 1002507"/>
              <a:gd name="connsiteX64" fmla="*/ 1462087 w 3055144"/>
              <a:gd name="connsiteY64" fmla="*/ 631031 h 1002507"/>
              <a:gd name="connsiteX65" fmla="*/ 1543050 w 3055144"/>
              <a:gd name="connsiteY65" fmla="*/ 633412 h 1002507"/>
              <a:gd name="connsiteX66" fmla="*/ 1545431 w 3055144"/>
              <a:gd name="connsiteY66" fmla="*/ 647700 h 1002507"/>
              <a:gd name="connsiteX67" fmla="*/ 1624012 w 3055144"/>
              <a:gd name="connsiteY67" fmla="*/ 645319 h 1002507"/>
              <a:gd name="connsiteX68" fmla="*/ 1621631 w 3055144"/>
              <a:gd name="connsiteY68" fmla="*/ 661986 h 1002507"/>
              <a:gd name="connsiteX69" fmla="*/ 1666875 w 3055144"/>
              <a:gd name="connsiteY69" fmla="*/ 661987 h 1002507"/>
              <a:gd name="connsiteX70" fmla="*/ 1666875 w 3055144"/>
              <a:gd name="connsiteY70" fmla="*/ 681038 h 1002507"/>
              <a:gd name="connsiteX71" fmla="*/ 1697831 w 3055144"/>
              <a:gd name="connsiteY71" fmla="*/ 683418 h 1002507"/>
              <a:gd name="connsiteX72" fmla="*/ 1702593 w 3055144"/>
              <a:gd name="connsiteY72" fmla="*/ 702468 h 1002507"/>
              <a:gd name="connsiteX73" fmla="*/ 1947862 w 3055144"/>
              <a:gd name="connsiteY73" fmla="*/ 702468 h 1002507"/>
              <a:gd name="connsiteX74" fmla="*/ 1950243 w 3055144"/>
              <a:gd name="connsiteY74" fmla="*/ 719137 h 1002507"/>
              <a:gd name="connsiteX75" fmla="*/ 2024061 w 3055144"/>
              <a:gd name="connsiteY75" fmla="*/ 719137 h 1002507"/>
              <a:gd name="connsiteX76" fmla="*/ 2026443 w 3055144"/>
              <a:gd name="connsiteY76" fmla="*/ 733425 h 1002507"/>
              <a:gd name="connsiteX77" fmla="*/ 2059781 w 3055144"/>
              <a:gd name="connsiteY77" fmla="*/ 733425 h 1002507"/>
              <a:gd name="connsiteX78" fmla="*/ 2059781 w 3055144"/>
              <a:gd name="connsiteY78" fmla="*/ 764381 h 1002507"/>
              <a:gd name="connsiteX79" fmla="*/ 2509837 w 3055144"/>
              <a:gd name="connsiteY79" fmla="*/ 769144 h 1002507"/>
              <a:gd name="connsiteX80" fmla="*/ 2514600 w 3055144"/>
              <a:gd name="connsiteY80" fmla="*/ 812006 h 1002507"/>
              <a:gd name="connsiteX81" fmla="*/ 2612231 w 3055144"/>
              <a:gd name="connsiteY81" fmla="*/ 814387 h 1002507"/>
              <a:gd name="connsiteX82" fmla="*/ 2612231 w 3055144"/>
              <a:gd name="connsiteY82" fmla="*/ 847724 h 1002507"/>
              <a:gd name="connsiteX83" fmla="*/ 2964656 w 3055144"/>
              <a:gd name="connsiteY83" fmla="*/ 852487 h 1002507"/>
              <a:gd name="connsiteX84" fmla="*/ 2964656 w 3055144"/>
              <a:gd name="connsiteY84" fmla="*/ 1002506 h 1002507"/>
              <a:gd name="connsiteX85" fmla="*/ 3055144 w 3055144"/>
              <a:gd name="connsiteY85" fmla="*/ 1002507 h 1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055144" h="1002507">
                <a:moveTo>
                  <a:pt x="0" y="0"/>
                </a:moveTo>
                <a:cubicBezTo>
                  <a:pt x="3969" y="1587"/>
                  <a:pt x="7727" y="3866"/>
                  <a:pt x="11906" y="4762"/>
                </a:cubicBezTo>
                <a:cubicBezTo>
                  <a:pt x="18934" y="6268"/>
                  <a:pt x="27449" y="3022"/>
                  <a:pt x="33337" y="7144"/>
                </a:cubicBezTo>
                <a:cubicBezTo>
                  <a:pt x="37292" y="9913"/>
                  <a:pt x="34671" y="16718"/>
                  <a:pt x="35718" y="21431"/>
                </a:cubicBezTo>
                <a:cubicBezTo>
                  <a:pt x="36263" y="23881"/>
                  <a:pt x="36325" y="26800"/>
                  <a:pt x="38100" y="28575"/>
                </a:cubicBezTo>
                <a:lnTo>
                  <a:pt x="80962" y="35719"/>
                </a:lnTo>
                <a:cubicBezTo>
                  <a:pt x="83343" y="38100"/>
                  <a:pt x="86238" y="40060"/>
                  <a:pt x="88106" y="42862"/>
                </a:cubicBezTo>
                <a:cubicBezTo>
                  <a:pt x="89498" y="44951"/>
                  <a:pt x="88712" y="48231"/>
                  <a:pt x="90487" y="50006"/>
                </a:cubicBezTo>
                <a:cubicBezTo>
                  <a:pt x="92262" y="51781"/>
                  <a:pt x="95161" y="51938"/>
                  <a:pt x="97631" y="52387"/>
                </a:cubicBezTo>
                <a:cubicBezTo>
                  <a:pt x="103927" y="53532"/>
                  <a:pt x="110331" y="53975"/>
                  <a:pt x="116681" y="54769"/>
                </a:cubicBezTo>
                <a:cubicBezTo>
                  <a:pt x="118268" y="57150"/>
                  <a:pt x="119420" y="59889"/>
                  <a:pt x="121443" y="61912"/>
                </a:cubicBezTo>
                <a:cubicBezTo>
                  <a:pt x="130588" y="71057"/>
                  <a:pt x="141952" y="67890"/>
                  <a:pt x="154781" y="69056"/>
                </a:cubicBezTo>
                <a:cubicBezTo>
                  <a:pt x="155575" y="76994"/>
                  <a:pt x="149225" y="88900"/>
                  <a:pt x="157162" y="92869"/>
                </a:cubicBezTo>
                <a:lnTo>
                  <a:pt x="202406" y="92869"/>
                </a:lnTo>
                <a:cubicBezTo>
                  <a:pt x="205581" y="97631"/>
                  <a:pt x="206501" y="105346"/>
                  <a:pt x="211931" y="107156"/>
                </a:cubicBezTo>
                <a:cubicBezTo>
                  <a:pt x="229066" y="112867"/>
                  <a:pt x="207662" y="105936"/>
                  <a:pt x="228600" y="111919"/>
                </a:cubicBezTo>
                <a:cubicBezTo>
                  <a:pt x="231013" y="112609"/>
                  <a:pt x="233282" y="113808"/>
                  <a:pt x="235743" y="114300"/>
                </a:cubicBezTo>
                <a:cubicBezTo>
                  <a:pt x="241247" y="115401"/>
                  <a:pt x="246856" y="115887"/>
                  <a:pt x="252412" y="116681"/>
                </a:cubicBezTo>
                <a:cubicBezTo>
                  <a:pt x="254793" y="117475"/>
                  <a:pt x="257121" y="118453"/>
                  <a:pt x="259556" y="119062"/>
                </a:cubicBezTo>
                <a:cubicBezTo>
                  <a:pt x="263482" y="120044"/>
                  <a:pt x="267948" y="119436"/>
                  <a:pt x="271462" y="121444"/>
                </a:cubicBezTo>
                <a:cubicBezTo>
                  <a:pt x="273947" y="122864"/>
                  <a:pt x="274637" y="126206"/>
                  <a:pt x="276225" y="128587"/>
                </a:cubicBezTo>
                <a:cubicBezTo>
                  <a:pt x="277416" y="132556"/>
                  <a:pt x="274637" y="142081"/>
                  <a:pt x="278606" y="145256"/>
                </a:cubicBezTo>
                <a:cubicBezTo>
                  <a:pt x="282575" y="148431"/>
                  <a:pt x="296068" y="143668"/>
                  <a:pt x="300037" y="147637"/>
                </a:cubicBezTo>
                <a:cubicBezTo>
                  <a:pt x="305120" y="152720"/>
                  <a:pt x="299204" y="162640"/>
                  <a:pt x="302418" y="169069"/>
                </a:cubicBezTo>
                <a:cubicBezTo>
                  <a:pt x="303882" y="171996"/>
                  <a:pt x="296862" y="170656"/>
                  <a:pt x="311943" y="171450"/>
                </a:cubicBezTo>
                <a:cubicBezTo>
                  <a:pt x="327024" y="172244"/>
                  <a:pt x="379412" y="170259"/>
                  <a:pt x="392906" y="173831"/>
                </a:cubicBezTo>
                <a:cubicBezTo>
                  <a:pt x="406400" y="177403"/>
                  <a:pt x="390922" y="187722"/>
                  <a:pt x="392906" y="192881"/>
                </a:cubicBezTo>
                <a:cubicBezTo>
                  <a:pt x="394890" y="198040"/>
                  <a:pt x="398990" y="200906"/>
                  <a:pt x="404812" y="204787"/>
                </a:cubicBezTo>
                <a:cubicBezTo>
                  <a:pt x="410796" y="222741"/>
                  <a:pt x="402028" y="201308"/>
                  <a:pt x="414337" y="216694"/>
                </a:cubicBezTo>
                <a:cubicBezTo>
                  <a:pt x="415905" y="218654"/>
                  <a:pt x="414275" y="223262"/>
                  <a:pt x="416718" y="223837"/>
                </a:cubicBezTo>
                <a:cubicBezTo>
                  <a:pt x="429105" y="226751"/>
                  <a:pt x="442118" y="225425"/>
                  <a:pt x="454818" y="226219"/>
                </a:cubicBezTo>
                <a:cubicBezTo>
                  <a:pt x="456406" y="232569"/>
                  <a:pt x="454422" y="242491"/>
                  <a:pt x="459581" y="245269"/>
                </a:cubicBezTo>
                <a:cubicBezTo>
                  <a:pt x="464740" y="248047"/>
                  <a:pt x="477044" y="243681"/>
                  <a:pt x="485775" y="242887"/>
                </a:cubicBezTo>
                <a:cubicBezTo>
                  <a:pt x="486569" y="246856"/>
                  <a:pt x="486965" y="262731"/>
                  <a:pt x="492918" y="266700"/>
                </a:cubicBezTo>
                <a:cubicBezTo>
                  <a:pt x="498871" y="270669"/>
                  <a:pt x="511968" y="266700"/>
                  <a:pt x="521493" y="266700"/>
                </a:cubicBezTo>
                <a:cubicBezTo>
                  <a:pt x="522287" y="274637"/>
                  <a:pt x="519907" y="282575"/>
                  <a:pt x="528638" y="285750"/>
                </a:cubicBezTo>
                <a:cubicBezTo>
                  <a:pt x="543719" y="285750"/>
                  <a:pt x="565547" y="281781"/>
                  <a:pt x="573881" y="285750"/>
                </a:cubicBezTo>
                <a:cubicBezTo>
                  <a:pt x="582215" y="289719"/>
                  <a:pt x="573087" y="306784"/>
                  <a:pt x="578643" y="309562"/>
                </a:cubicBezTo>
                <a:lnTo>
                  <a:pt x="604837" y="314325"/>
                </a:lnTo>
                <a:cubicBezTo>
                  <a:pt x="604837" y="322263"/>
                  <a:pt x="600471" y="334566"/>
                  <a:pt x="607218" y="338138"/>
                </a:cubicBezTo>
                <a:lnTo>
                  <a:pt x="645318" y="335756"/>
                </a:lnTo>
                <a:lnTo>
                  <a:pt x="647700" y="359569"/>
                </a:lnTo>
                <a:lnTo>
                  <a:pt x="709611" y="361950"/>
                </a:lnTo>
                <a:lnTo>
                  <a:pt x="707231" y="390525"/>
                </a:lnTo>
                <a:lnTo>
                  <a:pt x="762000" y="388144"/>
                </a:lnTo>
                <a:cubicBezTo>
                  <a:pt x="766762" y="388144"/>
                  <a:pt x="754856" y="404812"/>
                  <a:pt x="759618" y="404812"/>
                </a:cubicBezTo>
                <a:lnTo>
                  <a:pt x="807243" y="404812"/>
                </a:lnTo>
                <a:cubicBezTo>
                  <a:pt x="811212" y="404018"/>
                  <a:pt x="810418" y="427038"/>
                  <a:pt x="814387" y="426244"/>
                </a:cubicBezTo>
                <a:cubicBezTo>
                  <a:pt x="820340" y="429816"/>
                  <a:pt x="838596" y="424657"/>
                  <a:pt x="842962" y="426244"/>
                </a:cubicBezTo>
                <a:cubicBezTo>
                  <a:pt x="847725" y="427831"/>
                  <a:pt x="835818" y="434182"/>
                  <a:pt x="840581" y="435769"/>
                </a:cubicBezTo>
                <a:lnTo>
                  <a:pt x="890587" y="435769"/>
                </a:lnTo>
                <a:lnTo>
                  <a:pt x="904875" y="457200"/>
                </a:lnTo>
                <a:cubicBezTo>
                  <a:pt x="912019" y="458787"/>
                  <a:pt x="904081" y="472678"/>
                  <a:pt x="912018" y="476250"/>
                </a:cubicBezTo>
                <a:lnTo>
                  <a:pt x="1009650" y="476250"/>
                </a:lnTo>
                <a:lnTo>
                  <a:pt x="1007267" y="504825"/>
                </a:lnTo>
                <a:lnTo>
                  <a:pt x="1164431" y="504825"/>
                </a:lnTo>
                <a:cubicBezTo>
                  <a:pt x="1175543" y="506412"/>
                  <a:pt x="1160463" y="524669"/>
                  <a:pt x="1171575" y="526256"/>
                </a:cubicBezTo>
                <a:cubicBezTo>
                  <a:pt x="1178719" y="528637"/>
                  <a:pt x="1262062" y="526256"/>
                  <a:pt x="1269206" y="528637"/>
                </a:cubicBezTo>
                <a:cubicBezTo>
                  <a:pt x="1273968" y="530225"/>
                  <a:pt x="1269206" y="550862"/>
                  <a:pt x="1273968" y="552450"/>
                </a:cubicBezTo>
                <a:lnTo>
                  <a:pt x="1295400" y="550069"/>
                </a:lnTo>
                <a:cubicBezTo>
                  <a:pt x="1301750" y="552450"/>
                  <a:pt x="1296193" y="590550"/>
                  <a:pt x="1302543" y="592931"/>
                </a:cubicBezTo>
                <a:lnTo>
                  <a:pt x="1438275" y="597694"/>
                </a:lnTo>
                <a:lnTo>
                  <a:pt x="1438275" y="619125"/>
                </a:lnTo>
                <a:lnTo>
                  <a:pt x="1462087" y="619125"/>
                </a:lnTo>
                <a:cubicBezTo>
                  <a:pt x="1466056" y="620712"/>
                  <a:pt x="1458118" y="629444"/>
                  <a:pt x="1462087" y="631031"/>
                </a:cubicBezTo>
                <a:lnTo>
                  <a:pt x="1543050" y="633412"/>
                </a:lnTo>
                <a:cubicBezTo>
                  <a:pt x="1558131" y="635793"/>
                  <a:pt x="1530350" y="645319"/>
                  <a:pt x="1545431" y="647700"/>
                </a:cubicBezTo>
                <a:lnTo>
                  <a:pt x="1624012" y="645319"/>
                </a:lnTo>
                <a:lnTo>
                  <a:pt x="1621631" y="661986"/>
                </a:lnTo>
                <a:lnTo>
                  <a:pt x="1666875" y="661987"/>
                </a:lnTo>
                <a:lnTo>
                  <a:pt x="1666875" y="681038"/>
                </a:lnTo>
                <a:lnTo>
                  <a:pt x="1697831" y="683418"/>
                </a:lnTo>
                <a:lnTo>
                  <a:pt x="1702593" y="702468"/>
                </a:lnTo>
                <a:lnTo>
                  <a:pt x="1947862" y="702468"/>
                </a:lnTo>
                <a:cubicBezTo>
                  <a:pt x="1955006" y="703262"/>
                  <a:pt x="1943099" y="718343"/>
                  <a:pt x="1950243" y="719137"/>
                </a:cubicBezTo>
                <a:lnTo>
                  <a:pt x="2024061" y="719137"/>
                </a:lnTo>
                <a:cubicBezTo>
                  <a:pt x="2035174" y="722312"/>
                  <a:pt x="2015330" y="730250"/>
                  <a:pt x="2026443" y="733425"/>
                </a:cubicBezTo>
                <a:lnTo>
                  <a:pt x="2059781" y="733425"/>
                </a:lnTo>
                <a:lnTo>
                  <a:pt x="2059781" y="764381"/>
                </a:lnTo>
                <a:cubicBezTo>
                  <a:pt x="2082006" y="767556"/>
                  <a:pt x="2487612" y="765969"/>
                  <a:pt x="2509837" y="769144"/>
                </a:cubicBezTo>
                <a:lnTo>
                  <a:pt x="2514600" y="812006"/>
                </a:lnTo>
                <a:cubicBezTo>
                  <a:pt x="2527300" y="815975"/>
                  <a:pt x="2599531" y="810418"/>
                  <a:pt x="2612231" y="814387"/>
                </a:cubicBezTo>
                <a:lnTo>
                  <a:pt x="2612231" y="847724"/>
                </a:lnTo>
                <a:cubicBezTo>
                  <a:pt x="2620962" y="851693"/>
                  <a:pt x="2955925" y="848518"/>
                  <a:pt x="2964656" y="852487"/>
                </a:cubicBezTo>
                <a:lnTo>
                  <a:pt x="2964656" y="1002506"/>
                </a:lnTo>
                <a:lnTo>
                  <a:pt x="3055144" y="1002507"/>
                </a:lnTo>
              </a:path>
            </a:pathLst>
          </a:cu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567613" y="2068513"/>
            <a:ext cx="109537" cy="109537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8553450" y="2079625"/>
            <a:ext cx="109538" cy="109538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8244" name="TextBox 7"/>
          <p:cNvSpPr txBox="1">
            <a:spLocks noChangeArrowheads="1"/>
          </p:cNvSpPr>
          <p:nvPr/>
        </p:nvSpPr>
        <p:spPr bwMode="auto">
          <a:xfrm>
            <a:off x="271844" y="6351877"/>
            <a:ext cx="85582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Wick W, et al. 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2013;31(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): Abstract 2002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Chinot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OL, et al. Presented 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at: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2013 Scientific Meeting and Education Day of the Society for </a:t>
            </a:r>
            <a:r>
              <a:rPr 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Neuro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-Oncology; November 21-24, </a:t>
            </a: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2013; San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Francisco, California: Abstract </a:t>
            </a: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NO-031.</a:t>
            </a:r>
            <a:endParaRPr lang="en-US" alt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2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7169150" y="471805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81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4"/>
          <p:cNvSpPr txBox="1">
            <a:spLocks noChangeArrowheads="1"/>
          </p:cNvSpPr>
          <p:nvPr/>
        </p:nvSpPr>
        <p:spPr bwMode="auto">
          <a:xfrm>
            <a:off x="457200" y="1627187"/>
            <a:ext cx="86868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  <a:buFontTx/>
              <a:buAutoNum type="arabicPeriod"/>
            </a:pPr>
            <a:r>
              <a:rPr lang="en-US" altLang="en-US" sz="2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No clinical benefit in upfront treatment of </a:t>
            </a:r>
            <a:r>
              <a:rPr lang="en-US" altLang="en-US" sz="2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9027" name="Text Box 5"/>
          <p:cNvSpPr txBox="1">
            <a:spLocks noChangeArrowheads="1"/>
          </p:cNvSpPr>
          <p:nvPr/>
        </p:nvSpPr>
        <p:spPr bwMode="auto">
          <a:xfrm>
            <a:off x="457200" y="4895850"/>
            <a:ext cx="84582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2.   </a:t>
            </a:r>
            <a:r>
              <a:rPr lang="en-US" altLang="en-US" sz="2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There may be benefit in specialized population of patients with newly diagnosed glioblastoma (</a:t>
            </a:r>
            <a:r>
              <a:rPr lang="en-US" altLang="en-US" sz="2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ie</a:t>
            </a:r>
            <a:r>
              <a:rPr lang="en-US" altLang="en-US" sz="2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2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large </a:t>
            </a:r>
            <a:r>
              <a:rPr lang="en-US" altLang="en-US" sz="2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unresectable</a:t>
            </a:r>
            <a:r>
              <a:rPr lang="en-US" altLang="en-US" sz="2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tumor, molecular genetics, </a:t>
            </a:r>
            <a:r>
              <a:rPr lang="en-US" altLang="en-US" sz="2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etc</a:t>
            </a:r>
            <a:r>
              <a:rPr lang="en-US" altLang="en-US" sz="2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29028" name="TextBox 1"/>
          <p:cNvSpPr txBox="1">
            <a:spLocks noChangeArrowheads="1"/>
          </p:cNvSpPr>
          <p:nvPr/>
        </p:nvSpPr>
        <p:spPr bwMode="auto">
          <a:xfrm>
            <a:off x="272526" y="6431841"/>
            <a:ext cx="87804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Gilbert M, et al. </a:t>
            </a:r>
            <a:r>
              <a:rPr lang="fr-FR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J Clin </a:t>
            </a:r>
            <a:r>
              <a:rPr lang="fr-FR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fr-F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2013;31(</a:t>
            </a:r>
            <a:r>
              <a:rPr lang="fr-FR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fr-F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): Abstract 01. 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Wick W, et al. 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2013;31(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): Abstract 2002.</a:t>
            </a:r>
          </a:p>
        </p:txBody>
      </p:sp>
      <p:sp>
        <p:nvSpPr>
          <p:cNvPr id="129029" name="Text Box 2"/>
          <p:cNvSpPr txBox="1">
            <a:spLocks noChangeArrowheads="1"/>
          </p:cNvSpPr>
          <p:nvPr/>
        </p:nvSpPr>
        <p:spPr bwMode="auto">
          <a:xfrm>
            <a:off x="0" y="423508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 smtClean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 smtClean="0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 smtClean="0">
              <a:latin typeface="Calibri" panose="020F0502020204030204" pitchFamily="34" charset="0"/>
              <a:cs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72279"/>
              </p:ext>
            </p:extLst>
          </p:nvPr>
        </p:nvGraphicFramePr>
        <p:xfrm>
          <a:off x="152400" y="2590800"/>
          <a:ext cx="8763000" cy="2251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2133600"/>
                <a:gridCol w="1447800"/>
                <a:gridCol w="2057400"/>
                <a:gridCol w="1752600"/>
              </a:tblGrid>
              <a:tr h="396098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RTOG 0825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AVAGLIO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53299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Regimen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/>
                          </a:solidFill>
                        </a:rPr>
                        <a:t>Bevacizumab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/TMZ/RT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TMZ/RT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/>
                          </a:solidFill>
                        </a:rPr>
                        <a:t>Bevacizumab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/TMZ/RT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TMZ/RT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55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PFS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10.3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7.3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10.6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6.2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556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HR 0.79, </a:t>
                      </a:r>
                      <a:r>
                        <a:rPr lang="en-US" sz="14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 = .07</a:t>
                      </a: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HR 0.64, </a:t>
                      </a:r>
                      <a:r>
                        <a:rPr lang="en-US" sz="14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&lt;.0001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255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OS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15.7 months</a:t>
                      </a: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16.1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16.8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16.7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556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HR 1.13, </a:t>
                      </a:r>
                      <a:r>
                        <a:rPr lang="en-US" sz="14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 = .21 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HR 0.88, </a:t>
                      </a:r>
                      <a:r>
                        <a:rPr lang="en-US" sz="14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 = .0987</a:t>
                      </a: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29064" name="Text Box 4"/>
          <p:cNvSpPr txBox="1">
            <a:spLocks noChangeArrowheads="1"/>
          </p:cNvSpPr>
          <p:nvPr/>
        </p:nvSpPr>
        <p:spPr bwMode="auto">
          <a:xfrm>
            <a:off x="0" y="2133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Primary endpoints</a:t>
            </a:r>
          </a:p>
        </p:txBody>
      </p:sp>
    </p:spTree>
    <p:extLst>
      <p:ext uri="{BB962C8B-B14F-4D97-AF65-F5344CB8AC3E}">
        <p14:creationId xmlns:p14="http://schemas.microsoft.com/office/powerpoint/2010/main" val="2744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 Box 2"/>
          <p:cNvSpPr txBox="1">
            <a:spLocks noChangeArrowheads="1"/>
          </p:cNvSpPr>
          <p:nvPr/>
        </p:nvSpPr>
        <p:spPr bwMode="auto">
          <a:xfrm>
            <a:off x="0" y="459359"/>
            <a:ext cx="9144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Treatment Options for </a:t>
            </a:r>
            <a:r>
              <a:rPr lang="en-US" altLang="en-US" sz="40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4000" b="1" dirty="0" smtClean="0">
              <a:solidFill>
                <a:schemeClr val="bg1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130051" name="Text Box 4"/>
          <p:cNvSpPr txBox="1">
            <a:spLocks noChangeArrowheads="1"/>
          </p:cNvSpPr>
          <p:nvPr/>
        </p:nvSpPr>
        <p:spPr bwMode="auto">
          <a:xfrm>
            <a:off x="661416" y="1052691"/>
            <a:ext cx="8534400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714500" indent="-3429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171700" indent="-3429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Newly-diagnosed: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Maximum safe neurosurgical resection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Radiotherapy with concomitant </a:t>
            </a:r>
            <a:r>
              <a:rPr lang="en-US" altLang="en-US" sz="24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temozolomide</a:t>
            </a:r>
            <a:endParaRPr lang="en-US" altLang="en-US" sz="2400" b="1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1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0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Adjuvant </a:t>
            </a:r>
            <a:r>
              <a:rPr lang="en-US" altLang="en-US" sz="20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temozolomide</a:t>
            </a:r>
            <a:endParaRPr lang="en-US" altLang="en-US" sz="2000" b="1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At recurrence: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Re-resection (</a:t>
            </a:r>
            <a:r>
              <a:rPr lang="en-US" altLang="en-US" sz="24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Carmustine</a:t>
            </a: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FFFFFF"/>
                </a:solidFill>
                <a:latin typeface="Calibri" panose="020F0502020204030204" pitchFamily="34" charset="0"/>
              </a:rPr>
              <a:t>wafer may </a:t>
            </a: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 used) </a:t>
            </a:r>
            <a:endParaRPr lang="en-US" altLang="en-US" sz="24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Second-line chemotherapy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NovoTTF</a:t>
            </a:r>
            <a:endParaRPr lang="en-US" altLang="en-US" sz="2400" b="1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Bevacizumab with or without chemotherapy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Re-irradiation</a:t>
            </a:r>
          </a:p>
        </p:txBody>
      </p:sp>
    </p:spTree>
    <p:extLst>
      <p:ext uri="{BB962C8B-B14F-4D97-AF65-F5344CB8AC3E}">
        <p14:creationId xmlns:p14="http://schemas.microsoft.com/office/powerpoint/2010/main" val="6197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rgbClr val="1E464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 txBox="1">
            <a:spLocks/>
          </p:cNvSpPr>
          <p:nvPr/>
        </p:nvSpPr>
        <p:spPr bwMode="auto">
          <a:xfrm>
            <a:off x="152400" y="1676400"/>
            <a:ext cx="914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602" tIns="44801" rIns="89602" bIns="44801" anchor="ctr"/>
          <a:lstStyle>
            <a:lvl1pPr defTabSz="8953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Examining the Role of a </a:t>
            </a:r>
            <a:b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</a:b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Fourth Treatment Modality: </a:t>
            </a:r>
            <a:b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</a:b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Tumor Treating Fields (</a:t>
            </a:r>
            <a:r>
              <a:rPr lang="en-US" altLang="en-US" sz="40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TTFields</a:t>
            </a: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)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6264275"/>
            <a:ext cx="7737475" cy="261938"/>
          </a:xfrm>
          <a:prstGeom prst="rect">
            <a:avLst/>
          </a:prstGeom>
          <a:gradFill rotWithShape="1">
            <a:gsLst>
              <a:gs pos="4000">
                <a:schemeClr val="bg1"/>
              </a:gs>
              <a:gs pos="100000">
                <a:srgbClr val="00999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white">
          <a:xfrm>
            <a:off x="7683500" y="6223000"/>
            <a:ext cx="228600" cy="339725"/>
          </a:xfrm>
          <a:prstGeom prst="ellipse">
            <a:avLst/>
          </a:prstGeom>
          <a:solidFill>
            <a:srgbClr val="0099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5" name="Picture 9" descr="prime band white on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686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rgbClr val="1E464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7"/>
          <p:cNvSpPr>
            <a:spLocks noGrp="1"/>
          </p:cNvSpPr>
          <p:nvPr>
            <p:ph type="title" idx="4294967295"/>
          </p:nvPr>
        </p:nvSpPr>
        <p:spPr>
          <a:xfrm>
            <a:off x="0" y="497459"/>
            <a:ext cx="9144000" cy="669925"/>
          </a:xfrm>
        </p:spPr>
        <p:txBody>
          <a:bodyPr lIns="89602" tIns="44801" rIns="89602" bIns="44801" anchor="b">
            <a:normAutofit fontScale="90000"/>
          </a:bodyPr>
          <a:lstStyle/>
          <a:p>
            <a:pPr eaLnBrk="1" hangingPunct="1"/>
            <a:r>
              <a:rPr lang="en-US" altLang="en-US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TTFields</a:t>
            </a:r>
            <a:r>
              <a:rPr lang="en-US" alt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From Bench to Bedside</a:t>
            </a:r>
          </a:p>
        </p:txBody>
      </p:sp>
      <p:sp>
        <p:nvSpPr>
          <p:cNvPr id="33795" name="Text Box 9"/>
          <p:cNvSpPr txBox="1">
            <a:spLocks noChangeArrowheads="1"/>
          </p:cNvSpPr>
          <p:nvPr/>
        </p:nvSpPr>
        <p:spPr bwMode="auto">
          <a:xfrm>
            <a:off x="268224" y="6428601"/>
            <a:ext cx="86730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 dirty="0" err="1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Stupp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 R,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et 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al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. </a:t>
            </a:r>
            <a:r>
              <a:rPr lang="en-US" altLang="en-US" sz="1200" b="1" i="1" dirty="0" err="1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Eur</a:t>
            </a:r>
            <a:r>
              <a:rPr lang="en-US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 J 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Cancer.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2012;48(14):2192-2202.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Fonkem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E,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Exp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Rev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Neurother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.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2012;12(8):895-899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876800" y="3352800"/>
            <a:ext cx="704850" cy="73342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OLD Cell Culture Movie-TTF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4282017" cy="3211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715000" y="1600200"/>
            <a:ext cx="3238500" cy="4495800"/>
            <a:chOff x="6096000" y="1600200"/>
            <a:chExt cx="2857500" cy="3733800"/>
          </a:xfrm>
        </p:grpSpPr>
        <p:pic>
          <p:nvPicPr>
            <p:cNvPr id="54274" name="Picture 2" descr="http://img.medscape.com/news/2011/novo_TTF_device_300x22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0" y="1600200"/>
              <a:ext cx="2857500" cy="2143125"/>
            </a:xfrm>
            <a:prstGeom prst="rect">
              <a:avLst/>
            </a:prstGeom>
            <a:noFill/>
          </p:spPr>
        </p:pic>
        <p:pic>
          <p:nvPicPr>
            <p:cNvPr id="54276" name="Picture 4" descr="http://images.gizmag.com/hero/novocure-4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0" y="3733800"/>
              <a:ext cx="2855575" cy="16002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918129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8"/>
          <p:cNvSpPr txBox="1">
            <a:spLocks noChangeArrowheads="1"/>
          </p:cNvSpPr>
          <p:nvPr/>
        </p:nvSpPr>
        <p:spPr bwMode="auto">
          <a:xfrm>
            <a:off x="-381000" y="5672138"/>
            <a:ext cx="9372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2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8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An electric field is a potential difference in space</a:t>
            </a:r>
          </a:p>
          <a:p>
            <a:pPr lvl="2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8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Charges move and dipoles oscillate in a uniform alternating electric field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460375"/>
            <a:ext cx="9144000" cy="95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Electric Field Effect on Charges </a:t>
            </a:r>
            <a:b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and Dipoles</a:t>
            </a:r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535113"/>
            <a:ext cx="4495800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6"/>
          <p:cNvSpPr txBox="1">
            <a:spLocks noChangeArrowheads="1"/>
          </p:cNvSpPr>
          <p:nvPr/>
        </p:nvSpPr>
        <p:spPr bwMode="auto">
          <a:xfrm>
            <a:off x="268224" y="6358001"/>
            <a:ext cx="8686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Gutin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 P, et al. Presented at: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2012 ASCO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Annual Meeting Education Session; June 1-5, 2012; Chicago,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Illinois.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/>
            </a:r>
            <a:b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</a:b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Available at: http://meetinglibrary.asco.org/content/66664. Accessed September 16, 2013.</a:t>
            </a:r>
          </a:p>
        </p:txBody>
      </p:sp>
    </p:spTree>
    <p:extLst>
      <p:ext uri="{BB962C8B-B14F-4D97-AF65-F5344CB8AC3E}">
        <p14:creationId xmlns:p14="http://schemas.microsoft.com/office/powerpoint/2010/main" val="98053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rgbClr val="1E464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/>
          <p:cNvSpPr txBox="1">
            <a:spLocks/>
          </p:cNvSpPr>
          <p:nvPr/>
        </p:nvSpPr>
        <p:spPr>
          <a:xfrm>
            <a:off x="0" y="485267"/>
            <a:ext cx="9144000" cy="669925"/>
          </a:xfrm>
          <a:prstGeom prst="rect">
            <a:avLst/>
          </a:prstGeom>
        </p:spPr>
        <p:txBody>
          <a:bodyPr vert="horz" lIns="89602" tIns="44801" rIns="89602" bIns="44801" rtlCol="0" anchor="b">
            <a:normAutofit fontScale="900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en-US" sz="4400" b="1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rPr>
              <a:t>Use of Electric Fields in Medical Devices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524000"/>
            <a:ext cx="7848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Cardiac pacemaker; </a:t>
            </a: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&lt;1KHz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LOW</a:t>
            </a:r>
          </a:p>
          <a:p>
            <a:endParaRPr lang="en-US" sz="3200" b="1" dirty="0" smtClean="0">
              <a:solidFill>
                <a:srgbClr val="FFC000"/>
              </a:solidFill>
              <a:latin typeface="Calibri" panose="020F0502020204030204" pitchFamily="34" charset="0"/>
            </a:endParaRPr>
          </a:p>
          <a:p>
            <a:endParaRPr lang="en-US" sz="3200" b="1" dirty="0" smtClean="0">
              <a:solidFill>
                <a:srgbClr val="FFC000"/>
              </a:solidFill>
              <a:latin typeface="Calibri" panose="020F0502020204030204" pitchFamily="34" charset="0"/>
            </a:endParaRPr>
          </a:p>
          <a:p>
            <a:r>
              <a:rPr lang="en-US" sz="32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Tumor </a:t>
            </a:r>
            <a:r>
              <a:rPr lang="en-US" sz="32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treating fields; </a:t>
            </a: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100-300kHz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MEDIUM</a:t>
            </a:r>
          </a:p>
          <a:p>
            <a:endParaRPr lang="en-US" sz="3200" b="1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r>
              <a:rPr lang="en-US" sz="32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Diathermy; </a:t>
            </a: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&gt; 1 MHz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HIGH</a:t>
            </a:r>
          </a:p>
        </p:txBody>
      </p:sp>
      <p:pic>
        <p:nvPicPr>
          <p:cNvPr id="2052" name="Picture 4" descr="http://www.ucdenver.edu/about/newsroom/newsreleases/PublishingImages/Pacemaker%20Pho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1371600"/>
            <a:ext cx="1524000" cy="1524001"/>
          </a:xfrm>
          <a:prstGeom prst="rect">
            <a:avLst/>
          </a:prstGeom>
          <a:noFill/>
        </p:spPr>
      </p:pic>
      <p:pic>
        <p:nvPicPr>
          <p:cNvPr id="2054" name="Picture 6" descr="http://cdn.medgadget.com/img/465234re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3429000"/>
            <a:ext cx="1447800" cy="2017268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5943600" y="1905000"/>
            <a:ext cx="685800" cy="533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553200" y="4038600"/>
            <a:ext cx="685800" cy="533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191000" y="5486400"/>
            <a:ext cx="685800" cy="533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2056" name="Picture 8" descr="http://www.gpsurgicalservices.com/images/products/GPSS274-Mono-Polar-Diathermy-Finger-Switch-With-Non-Stick-Ti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5181600"/>
            <a:ext cx="1981200" cy="132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65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rgbClr val="1E464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blogs.lt.vt.edu/jennasack/files/2013/04/PJ-AV327_BRAIN_NS_20100607194406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79060"/>
            <a:ext cx="5562600" cy="625034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828800" y="6322660"/>
            <a:ext cx="838200" cy="228600"/>
          </a:xfrm>
          <a:prstGeom prst="rect">
            <a:avLst/>
          </a:prstGeom>
          <a:solidFill>
            <a:srgbClr val="D1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491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rgbClr val="1E464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0"/>
          <p:cNvSpPr>
            <a:spLocks noChangeArrowheads="1"/>
          </p:cNvSpPr>
          <p:nvPr/>
        </p:nvSpPr>
        <p:spPr bwMode="auto">
          <a:xfrm>
            <a:off x="5181600" y="1219200"/>
            <a:ext cx="16002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8195" name="Picture 2" descr="p_ampk_T172_mitosis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22676" r="4762" b="6226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152400" y="292608"/>
            <a:ext cx="8839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Tumor Treating Fields Appear to Affect Cells After </a:t>
            </a:r>
          </a:p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DNA Damaging Agents and Spindle Poisons</a:t>
            </a:r>
          </a:p>
        </p:txBody>
      </p:sp>
      <p:sp>
        <p:nvSpPr>
          <p:cNvPr id="8197" name="Line 4"/>
          <p:cNvSpPr>
            <a:spLocks noChangeShapeType="1"/>
          </p:cNvSpPr>
          <p:nvPr/>
        </p:nvSpPr>
        <p:spPr bwMode="auto">
          <a:xfrm flipH="1">
            <a:off x="7162800" y="3048000"/>
            <a:ext cx="685800" cy="1524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198" name="Line 12"/>
          <p:cNvSpPr>
            <a:spLocks noChangeShapeType="1"/>
          </p:cNvSpPr>
          <p:nvPr/>
        </p:nvSpPr>
        <p:spPr bwMode="auto">
          <a:xfrm>
            <a:off x="5867400" y="3657600"/>
            <a:ext cx="533400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199" name="Text Box 13"/>
          <p:cNvSpPr txBox="1">
            <a:spLocks noChangeArrowheads="1"/>
          </p:cNvSpPr>
          <p:nvPr/>
        </p:nvSpPr>
        <p:spPr bwMode="auto">
          <a:xfrm>
            <a:off x="4114800" y="3505200"/>
            <a:ext cx="14922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FFFF00"/>
                </a:solidFill>
                <a:latin typeface="Calibri" panose="020F0502020204030204" pitchFamily="34" charset="0"/>
              </a:rPr>
              <a:t>SAC checkpoint</a:t>
            </a:r>
          </a:p>
        </p:txBody>
      </p:sp>
      <p:sp>
        <p:nvSpPr>
          <p:cNvPr id="8200" name="Text Box 14"/>
          <p:cNvSpPr txBox="1">
            <a:spLocks noChangeArrowheads="1"/>
          </p:cNvSpPr>
          <p:nvPr/>
        </p:nvSpPr>
        <p:spPr bwMode="auto">
          <a:xfrm>
            <a:off x="6918056" y="1069975"/>
            <a:ext cx="16642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smtClean="0">
                <a:solidFill>
                  <a:srgbClr val="F8F8F8"/>
                </a:solidFill>
                <a:latin typeface="Calibri" panose="020F0502020204030204" pitchFamily="34" charset="0"/>
              </a:rPr>
              <a:t>DNA damaging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smtClean="0">
                <a:solidFill>
                  <a:srgbClr val="F8F8F8"/>
                </a:solidFill>
                <a:latin typeface="Calibri" panose="020F0502020204030204" pitchFamily="34" charset="0"/>
              </a:rPr>
              <a:t>agents</a:t>
            </a:r>
          </a:p>
        </p:txBody>
      </p:sp>
      <p:sp>
        <p:nvSpPr>
          <p:cNvPr id="8201" name="Text Box 15"/>
          <p:cNvSpPr txBox="1">
            <a:spLocks noChangeArrowheads="1"/>
          </p:cNvSpPr>
          <p:nvPr/>
        </p:nvSpPr>
        <p:spPr bwMode="auto">
          <a:xfrm>
            <a:off x="3962400" y="2743200"/>
            <a:ext cx="16687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FFFF00"/>
                </a:solidFill>
                <a:latin typeface="Calibri" panose="020F0502020204030204" pitchFamily="34" charset="0"/>
              </a:rPr>
              <a:t>G2/M checkpoint</a:t>
            </a:r>
          </a:p>
        </p:txBody>
      </p:sp>
      <p:sp>
        <p:nvSpPr>
          <p:cNvPr id="8202" name="Line 16"/>
          <p:cNvSpPr>
            <a:spLocks noChangeShapeType="1"/>
          </p:cNvSpPr>
          <p:nvPr/>
        </p:nvSpPr>
        <p:spPr bwMode="auto">
          <a:xfrm flipV="1">
            <a:off x="5029200" y="2286000"/>
            <a:ext cx="152400" cy="3810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3" name="Rectangle 17"/>
          <p:cNvSpPr>
            <a:spLocks noChangeArrowheads="1"/>
          </p:cNvSpPr>
          <p:nvPr/>
        </p:nvSpPr>
        <p:spPr bwMode="auto">
          <a:xfrm>
            <a:off x="152400" y="1371600"/>
            <a:ext cx="1447800" cy="1066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5" name="Rectangle 21"/>
          <p:cNvSpPr>
            <a:spLocks noChangeArrowheads="1"/>
          </p:cNvSpPr>
          <p:nvPr/>
        </p:nvSpPr>
        <p:spPr bwMode="auto">
          <a:xfrm>
            <a:off x="5257800" y="1371600"/>
            <a:ext cx="16764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6" name="Line 7"/>
          <p:cNvSpPr>
            <a:spLocks noChangeShapeType="1"/>
          </p:cNvSpPr>
          <p:nvPr/>
        </p:nvSpPr>
        <p:spPr bwMode="auto">
          <a:xfrm flipH="1">
            <a:off x="5715000" y="1219200"/>
            <a:ext cx="1066800" cy="2286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7" name="Rectangle 22"/>
          <p:cNvSpPr>
            <a:spLocks noChangeArrowheads="1"/>
          </p:cNvSpPr>
          <p:nvPr/>
        </p:nvSpPr>
        <p:spPr bwMode="auto">
          <a:xfrm>
            <a:off x="6629400" y="4953000"/>
            <a:ext cx="15240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8" name="Line 11"/>
          <p:cNvSpPr>
            <a:spLocks noChangeShapeType="1"/>
          </p:cNvSpPr>
          <p:nvPr/>
        </p:nvSpPr>
        <p:spPr bwMode="auto">
          <a:xfrm flipH="1" flipV="1">
            <a:off x="6934200" y="4572000"/>
            <a:ext cx="609600" cy="2667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9" name="Rectangle 23"/>
          <p:cNvSpPr>
            <a:spLocks noChangeArrowheads="1"/>
          </p:cNvSpPr>
          <p:nvPr/>
        </p:nvSpPr>
        <p:spPr bwMode="auto">
          <a:xfrm>
            <a:off x="6781800" y="2514600"/>
            <a:ext cx="14478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0" name="Line 6"/>
          <p:cNvSpPr>
            <a:spLocks noChangeShapeType="1"/>
          </p:cNvSpPr>
          <p:nvPr/>
        </p:nvSpPr>
        <p:spPr bwMode="auto">
          <a:xfrm flipH="1" flipV="1">
            <a:off x="6705600" y="2362200"/>
            <a:ext cx="1143000" cy="304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1" name="Text Box 5"/>
          <p:cNvSpPr txBox="1">
            <a:spLocks noChangeArrowheads="1"/>
          </p:cNvSpPr>
          <p:nvPr/>
        </p:nvSpPr>
        <p:spPr bwMode="auto">
          <a:xfrm>
            <a:off x="7924800" y="2678668"/>
            <a:ext cx="10872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F8F8F8"/>
                </a:solidFill>
                <a:latin typeface="Calibri" panose="020F0502020204030204" pitchFamily="34" charset="0"/>
              </a:rPr>
              <a:t>Paclitaxel</a:t>
            </a:r>
          </a:p>
        </p:txBody>
      </p:sp>
      <p:sp>
        <p:nvSpPr>
          <p:cNvPr id="8212" name="Text Box 10"/>
          <p:cNvSpPr txBox="1">
            <a:spLocks noChangeArrowheads="1"/>
          </p:cNvSpPr>
          <p:nvPr/>
        </p:nvSpPr>
        <p:spPr bwMode="auto">
          <a:xfrm>
            <a:off x="7512050" y="4648200"/>
            <a:ext cx="137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smtClean="0">
                <a:solidFill>
                  <a:srgbClr val="00FF00"/>
                </a:solidFill>
                <a:latin typeface="Calibri" panose="020F0502020204030204" pitchFamily="34" charset="0"/>
              </a:rPr>
              <a:t>NovoTTField</a:t>
            </a:r>
          </a:p>
        </p:txBody>
      </p:sp>
      <p:sp>
        <p:nvSpPr>
          <p:cNvPr id="8213" name="Rectangle 24"/>
          <p:cNvSpPr>
            <a:spLocks noChangeArrowheads="1"/>
          </p:cNvSpPr>
          <p:nvPr/>
        </p:nvSpPr>
        <p:spPr bwMode="auto">
          <a:xfrm>
            <a:off x="2286000" y="3924300"/>
            <a:ext cx="1524000" cy="4191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4" name="Rectangle 25"/>
          <p:cNvSpPr>
            <a:spLocks noChangeArrowheads="1"/>
          </p:cNvSpPr>
          <p:nvPr/>
        </p:nvSpPr>
        <p:spPr bwMode="auto">
          <a:xfrm>
            <a:off x="4038600" y="5181600"/>
            <a:ext cx="1676400" cy="6477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6" name="Line 9"/>
          <p:cNvSpPr>
            <a:spLocks noChangeShapeType="1"/>
          </p:cNvSpPr>
          <p:nvPr/>
        </p:nvSpPr>
        <p:spPr bwMode="auto">
          <a:xfrm flipH="1">
            <a:off x="5981700" y="4876800"/>
            <a:ext cx="1524000" cy="8382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7" name="Rectangle 26"/>
          <p:cNvSpPr>
            <a:spLocks noChangeArrowheads="1"/>
          </p:cNvSpPr>
          <p:nvPr/>
        </p:nvSpPr>
        <p:spPr bwMode="auto">
          <a:xfrm>
            <a:off x="762000" y="5928540"/>
            <a:ext cx="1524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8" name="TextBox 22"/>
          <p:cNvSpPr txBox="1">
            <a:spLocks noChangeArrowheads="1"/>
          </p:cNvSpPr>
          <p:nvPr/>
        </p:nvSpPr>
        <p:spPr bwMode="auto">
          <a:xfrm>
            <a:off x="277686" y="6429375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Menendez JA, et al. 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Cell Cycle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. 2009;8(15):2385-2398.</a:t>
            </a:r>
          </a:p>
        </p:txBody>
      </p:sp>
      <p:sp>
        <p:nvSpPr>
          <p:cNvPr id="2" name="Rectangle 1"/>
          <p:cNvSpPr/>
          <p:nvPr/>
        </p:nvSpPr>
        <p:spPr>
          <a:xfrm>
            <a:off x="7239000" y="6306532"/>
            <a:ext cx="1905000" cy="5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 flipH="1">
            <a:off x="3657600" y="4876800"/>
            <a:ext cx="3854450" cy="8382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76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228600" y="2743200"/>
            <a:ext cx="89154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GRADE I - "BENIGN" or low-grade 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endParaRPr lang="en-US" altLang="en-US" sz="2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GRADE II - "BENIGN" or low-grade (more diffuse)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endParaRPr lang="en-US" altLang="en-US" sz="2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GRADE III - ANAPLASTIC (cellular </a:t>
            </a:r>
            <a:r>
              <a:rPr lang="en-US" altLang="en-US" sz="2200" dirty="0" err="1">
                <a:solidFill>
                  <a:srgbClr val="FFFFFF"/>
                </a:solidFill>
                <a:latin typeface="Calibri" panose="020F0502020204030204" pitchFamily="34" charset="0"/>
              </a:rPr>
              <a:t>atypia</a:t>
            </a: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2200" dirty="0" err="1">
                <a:solidFill>
                  <a:srgbClr val="FFFFFF"/>
                </a:solidFill>
                <a:latin typeface="Calibri" panose="020F0502020204030204" pitchFamily="34" charset="0"/>
              </a:rPr>
              <a:t>etc</a:t>
            </a: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endParaRPr lang="en-US" altLang="en-US" sz="2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GRADE IV - MALIGNANT (necrosis, vascularity, mitoses)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/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699" name="Title 1"/>
          <p:cNvSpPr>
            <a:spLocks noGrp="1"/>
          </p:cNvSpPr>
          <p:nvPr>
            <p:ph type="title"/>
          </p:nvPr>
        </p:nvSpPr>
        <p:spPr>
          <a:xfrm>
            <a:off x="0" y="449263"/>
            <a:ext cx="9144000" cy="792162"/>
          </a:xfrm>
        </p:spPr>
        <p:txBody>
          <a:bodyPr/>
          <a:lstStyle/>
          <a:p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WHO Classification</a:t>
            </a:r>
          </a:p>
        </p:txBody>
      </p:sp>
      <p:pic>
        <p:nvPicPr>
          <p:cNvPr id="29700" name="Picture 2" descr="http://www.ihfan.org/home/images/WHO%20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371600"/>
            <a:ext cx="17430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8224" y="6428601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Louis DN, et al. </a:t>
            </a:r>
            <a:r>
              <a:rPr lang="fr-FR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Acta </a:t>
            </a:r>
            <a:r>
              <a:rPr lang="fr-FR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Neuropathol</a:t>
            </a:r>
            <a:r>
              <a:rPr lang="fr-FR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2007;114(2):97-109.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0"/>
            <a:ext cx="6267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4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0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5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 bwMode="auto">
          <a:xfrm>
            <a:off x="0" y="465138"/>
            <a:ext cx="91440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Phase III Study in Recurrent </a:t>
            </a:r>
            <a:r>
              <a:rPr lang="en-US" altLang="en-US" sz="3600" b="1" kern="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Glioblastoma</a:t>
            </a:r>
            <a:endParaRPr lang="en-US" altLang="en-US" sz="3600" b="1" kern="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507" name="TextBox 11"/>
          <p:cNvSpPr txBox="1">
            <a:spLocks noChangeArrowheads="1"/>
          </p:cNvSpPr>
          <p:nvPr/>
        </p:nvSpPr>
        <p:spPr bwMode="auto">
          <a:xfrm>
            <a:off x="587190" y="3505200"/>
            <a:ext cx="41910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28 institutions in 7 countries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altLang="en-US" sz="1600" b="1" dirty="0" smtClean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Helvetica Neue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Stratification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Treatment center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Surgery prior to trial entry</a:t>
            </a:r>
            <a:b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endParaRPr lang="en-US" altLang="en-US" sz="1600" b="1" dirty="0" smtClean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Helvetica Neue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Other inclusion criteria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600" b="1" dirty="0" err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Radiologically</a:t>
            </a: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 confirmed disease progression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600" b="1" dirty="0" err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Karnofsky</a:t>
            </a: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 performance status ≥70%</a:t>
            </a:r>
          </a:p>
        </p:txBody>
      </p:sp>
      <p:cxnSp>
        <p:nvCxnSpPr>
          <p:cNvPr id="21508" name="Straight Connector 12"/>
          <p:cNvCxnSpPr>
            <a:cxnSpLocks noChangeShapeType="1"/>
          </p:cNvCxnSpPr>
          <p:nvPr/>
        </p:nvCxnSpPr>
        <p:spPr bwMode="auto">
          <a:xfrm flipH="1">
            <a:off x="1816100" y="2676525"/>
            <a:ext cx="1230313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09" name="Isosceles Triangle 13"/>
          <p:cNvSpPr>
            <a:spLocks noChangeArrowheads="1"/>
          </p:cNvSpPr>
          <p:nvPr/>
        </p:nvSpPr>
        <p:spPr bwMode="auto">
          <a:xfrm rot="5400000">
            <a:off x="2839244" y="2580481"/>
            <a:ext cx="222250" cy="192088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1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4800" y="2087563"/>
            <a:ext cx="1511300" cy="11779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Surgery/biopsy</a:t>
            </a:r>
          </a:p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RT/TMZ + maintenance TMZ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092669" y="2087563"/>
            <a:ext cx="1293813" cy="11779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Recurrence</a:t>
            </a:r>
          </a:p>
        </p:txBody>
      </p:sp>
      <p:cxnSp>
        <p:nvCxnSpPr>
          <p:cNvPr id="21512" name="Straight Connector 22"/>
          <p:cNvCxnSpPr>
            <a:cxnSpLocks noChangeShapeType="1"/>
          </p:cNvCxnSpPr>
          <p:nvPr/>
        </p:nvCxnSpPr>
        <p:spPr bwMode="auto">
          <a:xfrm flipV="1">
            <a:off x="4418013" y="2667000"/>
            <a:ext cx="763587" cy="14288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3" name="Straight Connector 23"/>
          <p:cNvCxnSpPr>
            <a:cxnSpLocks noChangeShapeType="1"/>
          </p:cNvCxnSpPr>
          <p:nvPr/>
        </p:nvCxnSpPr>
        <p:spPr bwMode="auto">
          <a:xfrm rot="10800000">
            <a:off x="6070600" y="1970088"/>
            <a:ext cx="0" cy="64135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4" name="Straight Connector 24"/>
          <p:cNvCxnSpPr>
            <a:cxnSpLocks noChangeShapeType="1"/>
          </p:cNvCxnSpPr>
          <p:nvPr/>
        </p:nvCxnSpPr>
        <p:spPr bwMode="auto">
          <a:xfrm flipH="1">
            <a:off x="6070600" y="1916113"/>
            <a:ext cx="328613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5" name="Isosceles Triangle 25"/>
          <p:cNvSpPr>
            <a:spLocks noChangeArrowheads="1"/>
          </p:cNvSpPr>
          <p:nvPr/>
        </p:nvSpPr>
        <p:spPr bwMode="auto">
          <a:xfrm rot="5400000">
            <a:off x="6460332" y="1820069"/>
            <a:ext cx="222250" cy="192087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1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21516" name="Straight Connector 26"/>
          <p:cNvCxnSpPr>
            <a:cxnSpLocks noChangeShapeType="1"/>
          </p:cNvCxnSpPr>
          <p:nvPr/>
        </p:nvCxnSpPr>
        <p:spPr bwMode="auto">
          <a:xfrm flipH="1">
            <a:off x="6070600" y="3394075"/>
            <a:ext cx="398463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7" name="Isosceles Triangle 27"/>
          <p:cNvSpPr>
            <a:spLocks noChangeArrowheads="1"/>
          </p:cNvSpPr>
          <p:nvPr/>
        </p:nvSpPr>
        <p:spPr bwMode="auto">
          <a:xfrm rot="5400000">
            <a:off x="6465888" y="3297238"/>
            <a:ext cx="223837" cy="192087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1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21518" name="Straight Connector 28"/>
          <p:cNvCxnSpPr>
            <a:cxnSpLocks noChangeShapeType="1"/>
          </p:cNvCxnSpPr>
          <p:nvPr/>
        </p:nvCxnSpPr>
        <p:spPr bwMode="auto">
          <a:xfrm rot="10800000">
            <a:off x="6070600" y="2693988"/>
            <a:ext cx="0" cy="64135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9" name="Straight Connector 29"/>
          <p:cNvCxnSpPr>
            <a:cxnSpLocks noChangeShapeType="1"/>
          </p:cNvCxnSpPr>
          <p:nvPr/>
        </p:nvCxnSpPr>
        <p:spPr bwMode="auto">
          <a:xfrm rot="5400000">
            <a:off x="5686425" y="2355850"/>
            <a:ext cx="0" cy="64135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Rectangle 43"/>
          <p:cNvSpPr/>
          <p:nvPr/>
        </p:nvSpPr>
        <p:spPr>
          <a:xfrm>
            <a:off x="6788150" y="1447800"/>
            <a:ext cx="1822450" cy="957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NovoTTF-100A System</a:t>
            </a:r>
          </a:p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n = 120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780213" y="2930525"/>
            <a:ext cx="1822450" cy="958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Physician’s choice</a:t>
            </a:r>
          </a:p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chemotherapy</a:t>
            </a:r>
          </a:p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n = 117</a:t>
            </a:r>
          </a:p>
        </p:txBody>
      </p:sp>
      <p:sp>
        <p:nvSpPr>
          <p:cNvPr id="46" name="Oval 45"/>
          <p:cNvSpPr/>
          <p:nvPr/>
        </p:nvSpPr>
        <p:spPr>
          <a:xfrm rot="16200000">
            <a:off x="4753063" y="2356579"/>
            <a:ext cx="1618517" cy="6400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1525" name="TextBox 37"/>
          <p:cNvSpPr txBox="1">
            <a:spLocks noChangeArrowheads="1"/>
          </p:cNvSpPr>
          <p:nvPr/>
        </p:nvSpPr>
        <p:spPr bwMode="auto">
          <a:xfrm rot="-5400000">
            <a:off x="4696810" y="2522538"/>
            <a:ext cx="1730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Tx/>
              <a:buNone/>
            </a:pPr>
            <a:r>
              <a:rPr lang="en-US" altLang="en-US" sz="1400" b="1" smtClean="0">
                <a:solidFill>
                  <a:srgbClr val="000000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Randomized 1:1</a:t>
            </a:r>
          </a:p>
        </p:txBody>
      </p:sp>
      <p:sp>
        <p:nvSpPr>
          <p:cNvPr id="21526" name="TextBox 40"/>
          <p:cNvSpPr txBox="1">
            <a:spLocks noChangeArrowheads="1"/>
          </p:cNvSpPr>
          <p:nvPr/>
        </p:nvSpPr>
        <p:spPr bwMode="auto">
          <a:xfrm>
            <a:off x="4364038" y="2308225"/>
            <a:ext cx="901700" cy="314325"/>
          </a:xfrm>
          <a:prstGeom prst="rect">
            <a:avLst/>
          </a:prstGeom>
          <a:noFill/>
          <a:ln w="9525">
            <a:solidFill>
              <a:srgbClr val="000000">
                <a:alpha val="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N = 237</a:t>
            </a:r>
          </a:p>
        </p:txBody>
      </p:sp>
      <p:sp>
        <p:nvSpPr>
          <p:cNvPr id="21527" name="TextBox 30"/>
          <p:cNvSpPr txBox="1">
            <a:spLocks noChangeArrowheads="1"/>
          </p:cNvSpPr>
          <p:nvPr/>
        </p:nvSpPr>
        <p:spPr bwMode="auto">
          <a:xfrm>
            <a:off x="268669" y="6420358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  <p:sp>
        <p:nvSpPr>
          <p:cNvPr id="50" name="Rounded Rectangle 49"/>
          <p:cNvSpPr/>
          <p:nvPr/>
        </p:nvSpPr>
        <p:spPr>
          <a:xfrm rot="10800000" flipV="1">
            <a:off x="4953000" y="3962400"/>
            <a:ext cx="3601464" cy="17526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 smtClean="0">
                <a:latin typeface="Calibri" panose="020F0502020204030204" pitchFamily="34" charset="0"/>
                <a:ea typeface="Helvetica Neue"/>
                <a:cs typeface="Helvetica Neue"/>
              </a:rPr>
              <a:t>Primary endpoint: Overall survival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 smtClean="0">
                <a:latin typeface="Calibri" panose="020F0502020204030204" pitchFamily="34" charset="0"/>
                <a:ea typeface="Helvetica Neue"/>
                <a:cs typeface="Helvetica Neue"/>
              </a:rPr>
              <a:t>Secondary endpoints: PFS, </a:t>
            </a:r>
            <a:br>
              <a:rPr lang="en-US" altLang="en-US" b="1" dirty="0" smtClean="0"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b="1" dirty="0" smtClean="0">
                <a:latin typeface="Calibri" panose="020F0502020204030204" pitchFamily="34" charset="0"/>
                <a:ea typeface="Helvetica Neue"/>
                <a:cs typeface="Helvetica Neue"/>
              </a:rPr>
              <a:t>6-month PFS, 1-year survival, radiologic response, </a:t>
            </a:r>
            <a:r>
              <a:rPr lang="en-US" altLang="en-US" b="1" dirty="0" smtClean="0">
                <a:latin typeface="Calibri" panose="020F0502020204030204" pitchFamily="34" charset="0"/>
                <a:ea typeface="Helvetica Neue"/>
                <a:cs typeface="Helvetica Neue"/>
              </a:rPr>
              <a:t>quality of life (</a:t>
            </a:r>
            <a:r>
              <a:rPr lang="en-US" altLang="en-US" b="1" dirty="0" err="1" smtClean="0">
                <a:latin typeface="Calibri" panose="020F0502020204030204" pitchFamily="34" charset="0"/>
                <a:ea typeface="Helvetica Neue"/>
                <a:cs typeface="Helvetica Neue"/>
              </a:rPr>
              <a:t>QoL</a:t>
            </a:r>
            <a:r>
              <a:rPr lang="en-US" altLang="en-US" b="1" dirty="0" smtClean="0">
                <a:latin typeface="Calibri" panose="020F0502020204030204" pitchFamily="34" charset="0"/>
                <a:ea typeface="Helvetica Neue"/>
                <a:cs typeface="Helvetica Neue"/>
              </a:rPr>
              <a:t>)</a:t>
            </a:r>
            <a:endParaRPr lang="en-US" altLang="en-US" b="1" dirty="0" smtClean="0">
              <a:latin typeface="Calibri" panose="020F0502020204030204" pitchFamily="34" charset="0"/>
              <a:ea typeface="Helvetica Neue"/>
              <a:cs typeface="Helvetica Neue"/>
            </a:endParaRPr>
          </a:p>
        </p:txBody>
      </p:sp>
      <p:sp>
        <p:nvSpPr>
          <p:cNvPr id="21531" name="Isosceles Triangle 15"/>
          <p:cNvSpPr>
            <a:spLocks noChangeArrowheads="1"/>
          </p:cNvSpPr>
          <p:nvPr/>
        </p:nvSpPr>
        <p:spPr bwMode="auto">
          <a:xfrm rot="5400000">
            <a:off x="5007387" y="2580481"/>
            <a:ext cx="222250" cy="192087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1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0" y="449771"/>
            <a:ext cx="91440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40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Patient Characteristics</a:t>
            </a:r>
          </a:p>
        </p:txBody>
      </p:sp>
      <p:graphicFrame>
        <p:nvGraphicFramePr>
          <p:cNvPr id="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857345"/>
              </p:ext>
            </p:extLst>
          </p:nvPr>
        </p:nvGraphicFramePr>
        <p:xfrm>
          <a:off x="304800" y="1203325"/>
          <a:ext cx="8686800" cy="4654577"/>
        </p:xfrm>
        <a:graphic>
          <a:graphicData uri="http://schemas.openxmlformats.org/drawingml/2006/table">
            <a:tbl>
              <a:tblPr/>
              <a:tblGrid>
                <a:gridCol w="4114800"/>
                <a:gridCol w="2286000"/>
                <a:gridCol w="2286000"/>
              </a:tblGrid>
              <a:tr h="5181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1" marB="45711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 System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120)</a:t>
                      </a:r>
                    </a:p>
                  </a:txBody>
                  <a:tcPr marT="45711" marB="45711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Active control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117)</a:t>
                      </a:r>
                    </a:p>
                  </a:txBody>
                  <a:tcPr marT="45711" marB="45711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Age (year), median (range)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54 (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24-80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54 (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29-74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Gender, (male), n (%)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92 (77)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73 (62)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Histology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Glioblastoma, %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Prior lower grade glioma, n (%)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 (8)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 (8)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Karnofsky performance status, median (range)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 (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50-100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 (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50-100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Steroid use at enrollment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Yes, n (%)</a:t>
                      </a:r>
                    </a:p>
                  </a:txBody>
                  <a:tcPr marL="36576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55 (46)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62 (53)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No, n (%)</a:t>
                      </a:r>
                    </a:p>
                  </a:txBody>
                  <a:tcPr marL="36576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55 (46)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49 (42)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Unknown, n (%)</a:t>
                      </a:r>
                    </a:p>
                  </a:txBody>
                  <a:tcPr marL="36576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 (8)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 (5)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Largest tumor diameter at randomization (cm),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median (range)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6.1 (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0-15.2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5.5 (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0-16.2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Interval from initial </a:t>
                      </a:r>
                      <a:r>
                        <a:rPr kumimoji="0" lang="en-US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glioma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diagnosis (month), median (range)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11.8 (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3.2-99.3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11.4 (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2.9-77.1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74" name="TextBox 5"/>
          <p:cNvSpPr txBox="1">
            <a:spLocks noChangeArrowheads="1"/>
          </p:cNvSpPr>
          <p:nvPr/>
        </p:nvSpPr>
        <p:spPr bwMode="auto">
          <a:xfrm>
            <a:off x="277686" y="6429375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11961599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0" y="427038"/>
            <a:ext cx="91440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40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Prior Treatments in Subjects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233255"/>
              </p:ext>
            </p:extLst>
          </p:nvPr>
        </p:nvGraphicFramePr>
        <p:xfrm>
          <a:off x="381000" y="1295400"/>
          <a:ext cx="8534400" cy="4572000"/>
        </p:xfrm>
        <a:graphic>
          <a:graphicData uri="http://schemas.openxmlformats.org/drawingml/2006/table">
            <a:tbl>
              <a:tblPr/>
              <a:tblGrid>
                <a:gridCol w="4192337"/>
                <a:gridCol w="2208463"/>
                <a:gridCol w="2133600"/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 system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120)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Active control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117)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kumimoji="0" lang="en-US" altLang="en-US" sz="13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recurrence, n (%)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 (9)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 (15)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kumimoji="0" lang="en-US" altLang="en-US" sz="13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nd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recurrence, n (%)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58 (48)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54 (46)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kumimoji="0" lang="en-US" altLang="en-US" sz="13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rd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or greater recurrence, n (%)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51 (43)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46 (39)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Surgery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Debulking before enrollment,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33 (28)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 (25)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Debulking at any stage,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95 (79)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99 (85)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Biopsy only,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 (21)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 (15)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Radiotherapy, %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With concomitant temozolomide,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103 (86)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96 (82)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 concomitant temozolomide,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 (13)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 (17)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Unknown,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 (1)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 (1)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Prior adjuvant (maintenance) temozolomide, n (%)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 (83)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89 (76)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Median 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number of 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cycles (range)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 (0–19)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 (0–27)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Prior bevacizumab, n (%)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23 (19)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 (18)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604" name="TextBox 6"/>
          <p:cNvSpPr txBox="1">
            <a:spLocks noChangeArrowheads="1"/>
          </p:cNvSpPr>
          <p:nvPr/>
        </p:nvSpPr>
        <p:spPr bwMode="auto">
          <a:xfrm>
            <a:off x="268669" y="6434138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23814961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197128"/>
              </p:ext>
            </p:extLst>
          </p:nvPr>
        </p:nvGraphicFramePr>
        <p:xfrm>
          <a:off x="2209800" y="1600200"/>
          <a:ext cx="5410200" cy="3886204"/>
        </p:xfrm>
        <a:graphic>
          <a:graphicData uri="http://schemas.openxmlformats.org/drawingml/2006/table">
            <a:tbl>
              <a:tblPr/>
              <a:tblGrid>
                <a:gridCol w="2140744"/>
                <a:gridCol w="3269456"/>
              </a:tblGrid>
              <a:tr h="458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Therapy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Number of 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patients (%)*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Bevacizumab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36 (31)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Irinotecan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36 (31)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BCNU/CCNU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29 (25)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Carboplatin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15 (13)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Temozolomide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13 (11)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PCV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10 (9)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Other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7 (7)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4 (3)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0" y="503238"/>
            <a:ext cx="9144000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Active Control </a:t>
            </a:r>
            <a:b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Chemotherapy Regimens</a:t>
            </a:r>
          </a:p>
        </p:txBody>
      </p:sp>
      <p:sp>
        <p:nvSpPr>
          <p:cNvPr id="24601" name="TextBox 6"/>
          <p:cNvSpPr txBox="1">
            <a:spLocks noChangeArrowheads="1"/>
          </p:cNvSpPr>
          <p:nvPr/>
        </p:nvSpPr>
        <p:spPr bwMode="auto">
          <a:xfrm>
            <a:off x="261768" y="5715000"/>
            <a:ext cx="83058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*Multiple listings possible; some agents given in combination</a:t>
            </a: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BCNU/CCNU,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lomustine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/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carmustine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;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PCV, </a:t>
            </a:r>
            <a:r>
              <a:rPr lang="it-IT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procarbazine + lomustine + vincristine chemotherapy </a:t>
            </a:r>
            <a:r>
              <a:rPr lang="it-IT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regimen</a:t>
            </a:r>
            <a:endParaRPr lang="en-US" altLang="en-US" sz="1200" b="1" dirty="0" smtClean="0">
              <a:solidFill>
                <a:srgbClr val="FFFFFF"/>
              </a:solidFill>
              <a:latin typeface="Calibri" panose="020F0502020204030204" pitchFamily="34" charset="0"/>
              <a:ea typeface="Helvetica Neue Light"/>
              <a:cs typeface="Helvetica Neue Light"/>
            </a:endParaRPr>
          </a:p>
        </p:txBody>
      </p:sp>
      <p:sp>
        <p:nvSpPr>
          <p:cNvPr id="24602" name="TextBox 6"/>
          <p:cNvSpPr txBox="1">
            <a:spLocks noChangeArrowheads="1"/>
          </p:cNvSpPr>
          <p:nvPr/>
        </p:nvSpPr>
        <p:spPr bwMode="auto">
          <a:xfrm>
            <a:off x="280861" y="6434138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Stupp R, et al. </a:t>
            </a:r>
            <a:r>
              <a:rPr lang="en-US" altLang="en-US" sz="1200" b="1" i="1" smtClean="0">
                <a:solidFill>
                  <a:srgbClr val="FFFFFF"/>
                </a:solidFill>
                <a:latin typeface="Calibri" panose="020F0502020204030204" pitchFamily="34" charset="0"/>
              </a:rPr>
              <a:t>Eur J Cancer</a:t>
            </a: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394796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>
            <a:off x="0" y="335125"/>
            <a:ext cx="914400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2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Delayed Response or </a:t>
            </a:r>
            <a:r>
              <a:rPr lang="en-US" altLang="en-US" sz="3200" b="1" kern="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Pseudoprogression</a:t>
            </a:r>
            <a:r>
              <a:rPr lang="en-US" altLang="en-US" sz="32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en-US" sz="32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While on NovoTTF-100A Therapy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457200" y="538655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MRI of a complete responder treated with NovoTTF-100A Therapy</a:t>
            </a:r>
          </a:p>
          <a:p>
            <a:pPr lvl="1" eaLnBrk="1" hangingPunct="1">
              <a:buClr>
                <a:srgbClr val="FFFF00"/>
              </a:buClr>
              <a:buFont typeface="Calibri" panose="020F0502020204030204" pitchFamily="34" charset="0"/>
              <a:buChar char="─"/>
              <a:defRPr/>
            </a:pPr>
            <a:r>
              <a:rPr lang="en-US" altLang="en-US" sz="13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Transient progression or </a:t>
            </a:r>
            <a:r>
              <a:rPr lang="en-US" altLang="en-US" sz="1300" b="1" kern="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pseudoprogression</a:t>
            </a:r>
            <a:r>
              <a:rPr lang="en-US" altLang="en-US" sz="13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occurred at 2 months after starting NovoTTF-100A Therapy</a:t>
            </a:r>
          </a:p>
          <a:p>
            <a:pPr lvl="1" eaLnBrk="1" hangingPunct="1">
              <a:buClr>
                <a:srgbClr val="FFFF00"/>
              </a:buClr>
              <a:buFont typeface="Calibri" panose="020F0502020204030204" pitchFamily="34" charset="0"/>
              <a:buChar char="─"/>
              <a:defRPr/>
            </a:pPr>
            <a:r>
              <a:rPr lang="en-US" altLang="en-US" sz="13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Partial response was noted only after 6 months and complete response was noted after 12 months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78125"/>
            <a:ext cx="663733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2"/>
          <p:cNvSpPr txBox="1">
            <a:spLocks noChangeArrowheads="1"/>
          </p:cNvSpPr>
          <p:nvPr/>
        </p:nvSpPr>
        <p:spPr bwMode="auto">
          <a:xfrm>
            <a:off x="287211" y="6426200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Wong ET, et al. </a:t>
            </a:r>
            <a:r>
              <a:rPr lang="it-IT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Neuro Oncol. </a:t>
            </a:r>
            <a:r>
              <a:rPr lang="it-IT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2012;14:vi65-vi85 (suppl 6; abstr NO-47). </a:t>
            </a:r>
            <a:endParaRPr lang="en-US" altLang="en-US" sz="1200" b="1" dirty="0" smtClean="0">
              <a:solidFill>
                <a:srgbClr val="FFFFFF"/>
              </a:solidFill>
              <a:latin typeface="Calibri" panose="020F0502020204030204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146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83"/>
          <p:cNvSpPr>
            <a:spLocks noChangeAspect="1" noChangeArrowheads="1" noTextEdit="1"/>
          </p:cNvSpPr>
          <p:nvPr/>
        </p:nvSpPr>
        <p:spPr bwMode="auto">
          <a:xfrm>
            <a:off x="855663" y="1466850"/>
            <a:ext cx="3656012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0" y="565150"/>
            <a:ext cx="91440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Progression-Free Survival in </a:t>
            </a:r>
            <a:b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the ITT Population</a:t>
            </a:r>
          </a:p>
        </p:txBody>
      </p:sp>
      <p:graphicFrame>
        <p:nvGraphicFramePr>
          <p:cNvPr id="3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68678"/>
              </p:ext>
            </p:extLst>
          </p:nvPr>
        </p:nvGraphicFramePr>
        <p:xfrm>
          <a:off x="234950" y="4921250"/>
          <a:ext cx="4565650" cy="884239"/>
        </p:xfrm>
        <a:graphic>
          <a:graphicData uri="http://schemas.openxmlformats.org/drawingml/2006/table">
            <a:tbl>
              <a:tblPr/>
              <a:tblGrid>
                <a:gridCol w="755650"/>
                <a:gridCol w="395288"/>
                <a:gridCol w="477837"/>
                <a:gridCol w="544513"/>
                <a:gridCol w="466725"/>
                <a:gridCol w="468312"/>
                <a:gridCol w="466725"/>
                <a:gridCol w="466725"/>
                <a:gridCol w="523875"/>
              </a:tblGrid>
              <a:tr h="2439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At risk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39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52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65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91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63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120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38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9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BPC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117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34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" name="Group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34231"/>
              </p:ext>
            </p:extLst>
          </p:nvPr>
        </p:nvGraphicFramePr>
        <p:xfrm>
          <a:off x="4908550" y="1517650"/>
          <a:ext cx="4006850" cy="3049589"/>
        </p:xfrm>
        <a:graphic>
          <a:graphicData uri="http://schemas.openxmlformats.org/drawingml/2006/table">
            <a:tbl>
              <a:tblPr/>
              <a:tblGrid>
                <a:gridCol w="1263650"/>
                <a:gridCol w="1120315"/>
                <a:gridCol w="251285"/>
                <a:gridCol w="1371600"/>
              </a:tblGrid>
              <a:tr h="6859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Helvetica Neue Medium"/>
                        <a:cs typeface="Helvetica Neue Medium"/>
                      </a:endParaRP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NovoTTF-100A treatment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n = 120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)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Helvetica Neue Medium"/>
                        <a:cs typeface="Helvetica Neue Medium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Chemotherapy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(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n = 117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)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18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Median PFS, months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2.2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2.1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8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Log-rank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P 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value</a:t>
                      </a:r>
                      <a:endParaRPr kumimoji="0" lang="en-US" altLang="en-US" sz="13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0.16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HR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(95% CI)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0.81 (0.60–1.09)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PFS 6-month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(95% CI)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21.4%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(13.5–29.3)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15.1%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(7.8–22.3)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07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P </a:t>
                      </a: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value</a:t>
                      </a:r>
                      <a:endParaRPr kumimoji="0" lang="en-US" altLang="en-US" sz="13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0.13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682" name="TextBox 79"/>
          <p:cNvSpPr txBox="1">
            <a:spLocks noChangeArrowheads="1"/>
          </p:cNvSpPr>
          <p:nvPr/>
        </p:nvSpPr>
        <p:spPr bwMode="auto">
          <a:xfrm>
            <a:off x="300038" y="15843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0.9</a:t>
            </a:r>
          </a:p>
        </p:txBody>
      </p:sp>
      <p:sp>
        <p:nvSpPr>
          <p:cNvPr id="26683" name="TextBox 80"/>
          <p:cNvSpPr txBox="1">
            <a:spLocks noChangeArrowheads="1"/>
          </p:cNvSpPr>
          <p:nvPr/>
        </p:nvSpPr>
        <p:spPr bwMode="auto">
          <a:xfrm>
            <a:off x="311150" y="18383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0.8</a:t>
            </a:r>
          </a:p>
        </p:txBody>
      </p:sp>
      <p:sp>
        <p:nvSpPr>
          <p:cNvPr id="26684" name="TextBox 81"/>
          <p:cNvSpPr txBox="1">
            <a:spLocks noChangeArrowheads="1"/>
          </p:cNvSpPr>
          <p:nvPr/>
        </p:nvSpPr>
        <p:spPr bwMode="auto">
          <a:xfrm>
            <a:off x="330200" y="2090738"/>
            <a:ext cx="555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0.7</a:t>
            </a:r>
          </a:p>
        </p:txBody>
      </p:sp>
      <p:sp>
        <p:nvSpPr>
          <p:cNvPr id="26685" name="TextBox 82"/>
          <p:cNvSpPr txBox="1">
            <a:spLocks noChangeArrowheads="1"/>
          </p:cNvSpPr>
          <p:nvPr/>
        </p:nvSpPr>
        <p:spPr bwMode="auto">
          <a:xfrm>
            <a:off x="325438" y="2344738"/>
            <a:ext cx="555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0.6</a:t>
            </a:r>
          </a:p>
        </p:txBody>
      </p:sp>
      <p:sp>
        <p:nvSpPr>
          <p:cNvPr id="26686" name="TextBox 83"/>
          <p:cNvSpPr txBox="1">
            <a:spLocks noChangeArrowheads="1"/>
          </p:cNvSpPr>
          <p:nvPr/>
        </p:nvSpPr>
        <p:spPr bwMode="auto">
          <a:xfrm>
            <a:off x="314325" y="25908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0.5</a:t>
            </a:r>
          </a:p>
        </p:txBody>
      </p:sp>
      <p:sp>
        <p:nvSpPr>
          <p:cNvPr id="26687" name="TextBox 84"/>
          <p:cNvSpPr txBox="1">
            <a:spLocks noChangeArrowheads="1"/>
          </p:cNvSpPr>
          <p:nvPr/>
        </p:nvSpPr>
        <p:spPr bwMode="auto">
          <a:xfrm>
            <a:off x="317500" y="28448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0.4</a:t>
            </a:r>
          </a:p>
        </p:txBody>
      </p:sp>
      <p:sp>
        <p:nvSpPr>
          <p:cNvPr id="26688" name="TextBox 85"/>
          <p:cNvSpPr txBox="1">
            <a:spLocks noChangeArrowheads="1"/>
          </p:cNvSpPr>
          <p:nvPr/>
        </p:nvSpPr>
        <p:spPr bwMode="auto">
          <a:xfrm>
            <a:off x="306388" y="3098800"/>
            <a:ext cx="5540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0.3</a:t>
            </a:r>
          </a:p>
        </p:txBody>
      </p:sp>
      <p:sp>
        <p:nvSpPr>
          <p:cNvPr id="26689" name="TextBox 86"/>
          <p:cNvSpPr txBox="1">
            <a:spLocks noChangeArrowheads="1"/>
          </p:cNvSpPr>
          <p:nvPr/>
        </p:nvSpPr>
        <p:spPr bwMode="auto">
          <a:xfrm>
            <a:off x="301625" y="3352800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0.2</a:t>
            </a:r>
          </a:p>
        </p:txBody>
      </p:sp>
      <p:sp>
        <p:nvSpPr>
          <p:cNvPr id="26690" name="TextBox 87"/>
          <p:cNvSpPr txBox="1">
            <a:spLocks noChangeArrowheads="1"/>
          </p:cNvSpPr>
          <p:nvPr/>
        </p:nvSpPr>
        <p:spPr bwMode="auto">
          <a:xfrm>
            <a:off x="306388" y="3606800"/>
            <a:ext cx="5540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0.1</a:t>
            </a:r>
          </a:p>
        </p:txBody>
      </p:sp>
      <p:sp>
        <p:nvSpPr>
          <p:cNvPr id="26691" name="TextBox 88"/>
          <p:cNvSpPr txBox="1">
            <a:spLocks noChangeArrowheads="1"/>
          </p:cNvSpPr>
          <p:nvPr/>
        </p:nvSpPr>
        <p:spPr bwMode="auto">
          <a:xfrm>
            <a:off x="788988" y="4089400"/>
            <a:ext cx="41925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0           26          52          78         104        130        156</a:t>
            </a:r>
          </a:p>
        </p:txBody>
      </p:sp>
      <p:sp>
        <p:nvSpPr>
          <p:cNvPr id="46" name="TextBox 45"/>
          <p:cNvSpPr txBox="1"/>
          <p:nvPr/>
        </p:nvSpPr>
        <p:spPr bwMode="auto">
          <a:xfrm>
            <a:off x="179775" y="1374775"/>
            <a:ext cx="400110" cy="2769839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cs typeface="Helvetica Neue"/>
              </a:rPr>
              <a:t>Fraction Survival</a:t>
            </a:r>
            <a:endParaRPr lang="en-US" sz="1400" b="1" dirty="0">
              <a:solidFill>
                <a:srgbClr val="FFFFFF"/>
              </a:solidFill>
              <a:latin typeface="Calibri" panose="020F0502020204030204" pitchFamily="34" charset="0"/>
              <a:cs typeface="Helvetica Neue"/>
            </a:endParaRPr>
          </a:p>
        </p:txBody>
      </p:sp>
      <p:sp>
        <p:nvSpPr>
          <p:cNvPr id="26693" name="TextBox 90"/>
          <p:cNvSpPr txBox="1">
            <a:spLocks noChangeArrowheads="1"/>
          </p:cNvSpPr>
          <p:nvPr/>
        </p:nvSpPr>
        <p:spPr bwMode="auto">
          <a:xfrm>
            <a:off x="908050" y="4351338"/>
            <a:ext cx="3629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PFS, </a:t>
            </a: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weeks</a:t>
            </a:r>
          </a:p>
        </p:txBody>
      </p:sp>
      <p:sp>
        <p:nvSpPr>
          <p:cNvPr id="26694" name="TextBox 96"/>
          <p:cNvSpPr txBox="1">
            <a:spLocks noChangeArrowheads="1"/>
          </p:cNvSpPr>
          <p:nvPr/>
        </p:nvSpPr>
        <p:spPr bwMode="auto">
          <a:xfrm>
            <a:off x="306388" y="3859213"/>
            <a:ext cx="5540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0.0</a:t>
            </a:r>
          </a:p>
        </p:txBody>
      </p:sp>
      <p:sp>
        <p:nvSpPr>
          <p:cNvPr id="26695" name="TextBox 97"/>
          <p:cNvSpPr txBox="1">
            <a:spLocks noChangeArrowheads="1"/>
          </p:cNvSpPr>
          <p:nvPr/>
        </p:nvSpPr>
        <p:spPr bwMode="auto">
          <a:xfrm>
            <a:off x="307975" y="13303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1.0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141663" y="2362200"/>
            <a:ext cx="1703387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NovoTTF-100A System</a:t>
            </a:r>
          </a:p>
        </p:txBody>
      </p:sp>
      <p:sp>
        <p:nvSpPr>
          <p:cNvPr id="26697" name="TextBox 93"/>
          <p:cNvSpPr txBox="1">
            <a:spLocks noChangeArrowheads="1"/>
          </p:cNvSpPr>
          <p:nvPr/>
        </p:nvSpPr>
        <p:spPr bwMode="auto">
          <a:xfrm>
            <a:off x="3141663" y="2743200"/>
            <a:ext cx="1290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Chemotherapy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819400" y="2559050"/>
            <a:ext cx="334963" cy="0"/>
          </a:xfrm>
          <a:prstGeom prst="line">
            <a:avLst/>
          </a:prstGeom>
          <a:noFill/>
          <a:ln w="38100">
            <a:solidFill>
              <a:srgbClr val="FFFF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819400" y="2874963"/>
            <a:ext cx="334963" cy="0"/>
          </a:xfrm>
          <a:prstGeom prst="line">
            <a:avLst/>
          </a:prstGeom>
          <a:noFill/>
          <a:ln w="38100">
            <a:solidFill>
              <a:srgbClr val="00FF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00" name="TextBox 32"/>
          <p:cNvSpPr txBox="1">
            <a:spLocks noChangeArrowheads="1"/>
          </p:cNvSpPr>
          <p:nvPr/>
        </p:nvSpPr>
        <p:spPr bwMode="auto">
          <a:xfrm>
            <a:off x="4878388" y="4946650"/>
            <a:ext cx="4262437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altLang="en-US" sz="13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Objective radiological responses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3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NovoTTF-100A Treatment group (n = 14) 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3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Chemotherapy group (n = 7)</a:t>
            </a:r>
          </a:p>
        </p:txBody>
      </p:sp>
      <p:sp>
        <p:nvSpPr>
          <p:cNvPr id="26701" name="TextBox 31"/>
          <p:cNvSpPr txBox="1">
            <a:spLocks noChangeArrowheads="1"/>
          </p:cNvSpPr>
          <p:nvPr/>
        </p:nvSpPr>
        <p:spPr bwMode="auto">
          <a:xfrm>
            <a:off x="262760" y="6048375"/>
            <a:ext cx="754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BPC, </a:t>
            </a: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physician's choice chemotherapy</a:t>
            </a:r>
            <a:endParaRPr lang="en-US" altLang="en-US" sz="1200" b="1" smtClean="0">
              <a:solidFill>
                <a:srgbClr val="FFFFFF"/>
              </a:solidFill>
              <a:latin typeface="Calibri" panose="020F0502020204030204" pitchFamily="34" charset="0"/>
              <a:ea typeface="Helvetica Neue Light"/>
              <a:cs typeface="Helvetica Neue Light"/>
            </a:endParaRPr>
          </a:p>
        </p:txBody>
      </p:sp>
      <p:sp>
        <p:nvSpPr>
          <p:cNvPr id="26702" name="TextBox 6"/>
          <p:cNvSpPr txBox="1">
            <a:spLocks noChangeArrowheads="1"/>
          </p:cNvSpPr>
          <p:nvPr/>
        </p:nvSpPr>
        <p:spPr bwMode="auto">
          <a:xfrm>
            <a:off x="280861" y="6434138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  <p:sp>
        <p:nvSpPr>
          <p:cNvPr id="26703" name="Freeform 85"/>
          <p:cNvSpPr>
            <a:spLocks/>
          </p:cNvSpPr>
          <p:nvPr/>
        </p:nvSpPr>
        <p:spPr bwMode="auto">
          <a:xfrm>
            <a:off x="933450" y="1474788"/>
            <a:ext cx="1489075" cy="2535237"/>
          </a:xfrm>
          <a:custGeom>
            <a:avLst/>
            <a:gdLst>
              <a:gd name="T0" fmla="*/ 2147483647 w 1556"/>
              <a:gd name="T1" fmla="*/ 2147483647 h 2651"/>
              <a:gd name="T2" fmla="*/ 2147483647 w 1556"/>
              <a:gd name="T3" fmla="*/ 2147483647 h 2651"/>
              <a:gd name="T4" fmla="*/ 2147483647 w 1556"/>
              <a:gd name="T5" fmla="*/ 2147483647 h 2651"/>
              <a:gd name="T6" fmla="*/ 2147483647 w 1556"/>
              <a:gd name="T7" fmla="*/ 2147483647 h 2651"/>
              <a:gd name="T8" fmla="*/ 2147483647 w 1556"/>
              <a:gd name="T9" fmla="*/ 2147483647 h 2651"/>
              <a:gd name="T10" fmla="*/ 2147483647 w 1556"/>
              <a:gd name="T11" fmla="*/ 2147483647 h 2651"/>
              <a:gd name="T12" fmla="*/ 2147483647 w 1556"/>
              <a:gd name="T13" fmla="*/ 2147483647 h 2651"/>
              <a:gd name="T14" fmla="*/ 2147483647 w 1556"/>
              <a:gd name="T15" fmla="*/ 2147483647 h 2651"/>
              <a:gd name="T16" fmla="*/ 2147483647 w 1556"/>
              <a:gd name="T17" fmla="*/ 2147483647 h 2651"/>
              <a:gd name="T18" fmla="*/ 2147483647 w 1556"/>
              <a:gd name="T19" fmla="*/ 2147483647 h 2651"/>
              <a:gd name="T20" fmla="*/ 2147483647 w 1556"/>
              <a:gd name="T21" fmla="*/ 2147483647 h 2651"/>
              <a:gd name="T22" fmla="*/ 2147483647 w 1556"/>
              <a:gd name="T23" fmla="*/ 2147483647 h 2651"/>
              <a:gd name="T24" fmla="*/ 2147483647 w 1556"/>
              <a:gd name="T25" fmla="*/ 2147483647 h 2651"/>
              <a:gd name="T26" fmla="*/ 2147483647 w 1556"/>
              <a:gd name="T27" fmla="*/ 2147483647 h 2651"/>
              <a:gd name="T28" fmla="*/ 2147483647 w 1556"/>
              <a:gd name="T29" fmla="*/ 2147483647 h 2651"/>
              <a:gd name="T30" fmla="*/ 2147483647 w 1556"/>
              <a:gd name="T31" fmla="*/ 2147483647 h 2651"/>
              <a:gd name="T32" fmla="*/ 2147483647 w 1556"/>
              <a:gd name="T33" fmla="*/ 2147483647 h 2651"/>
              <a:gd name="T34" fmla="*/ 2147483647 w 1556"/>
              <a:gd name="T35" fmla="*/ 2147483647 h 2651"/>
              <a:gd name="T36" fmla="*/ 2147483647 w 1556"/>
              <a:gd name="T37" fmla="*/ 2147483647 h 2651"/>
              <a:gd name="T38" fmla="*/ 2147483647 w 1556"/>
              <a:gd name="T39" fmla="*/ 2147483647 h 2651"/>
              <a:gd name="T40" fmla="*/ 2147483647 w 1556"/>
              <a:gd name="T41" fmla="*/ 2147483647 h 2651"/>
              <a:gd name="T42" fmla="*/ 2147483647 w 1556"/>
              <a:gd name="T43" fmla="*/ 2147483647 h 2651"/>
              <a:gd name="T44" fmla="*/ 2147483647 w 1556"/>
              <a:gd name="T45" fmla="*/ 2147483647 h 2651"/>
              <a:gd name="T46" fmla="*/ 2147483647 w 1556"/>
              <a:gd name="T47" fmla="*/ 2147483647 h 2651"/>
              <a:gd name="T48" fmla="*/ 2147483647 w 1556"/>
              <a:gd name="T49" fmla="*/ 2147483647 h 2651"/>
              <a:gd name="T50" fmla="*/ 2147483647 w 1556"/>
              <a:gd name="T51" fmla="*/ 2147483647 h 2651"/>
              <a:gd name="T52" fmla="*/ 2147483647 w 1556"/>
              <a:gd name="T53" fmla="*/ 2147483647 h 2651"/>
              <a:gd name="T54" fmla="*/ 2147483647 w 1556"/>
              <a:gd name="T55" fmla="*/ 2147483647 h 2651"/>
              <a:gd name="T56" fmla="*/ 2147483647 w 1556"/>
              <a:gd name="T57" fmla="*/ 2147483647 h 2651"/>
              <a:gd name="T58" fmla="*/ 2147483647 w 1556"/>
              <a:gd name="T59" fmla="*/ 2147483647 h 2651"/>
              <a:gd name="T60" fmla="*/ 2147483647 w 1556"/>
              <a:gd name="T61" fmla="*/ 2147483647 h 2651"/>
              <a:gd name="T62" fmla="*/ 0 w 1556"/>
              <a:gd name="T63" fmla="*/ 0 h 265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556" h="2651">
                <a:moveTo>
                  <a:pt x="1556" y="2651"/>
                </a:moveTo>
                <a:lnTo>
                  <a:pt x="1556" y="2651"/>
                </a:lnTo>
                <a:lnTo>
                  <a:pt x="1556" y="2497"/>
                </a:lnTo>
                <a:lnTo>
                  <a:pt x="1169" y="2497"/>
                </a:lnTo>
                <a:lnTo>
                  <a:pt x="1169" y="2441"/>
                </a:lnTo>
                <a:lnTo>
                  <a:pt x="980" y="2441"/>
                </a:lnTo>
                <a:lnTo>
                  <a:pt x="980" y="2409"/>
                </a:lnTo>
                <a:lnTo>
                  <a:pt x="959" y="2409"/>
                </a:lnTo>
                <a:lnTo>
                  <a:pt x="959" y="2364"/>
                </a:lnTo>
                <a:lnTo>
                  <a:pt x="929" y="2364"/>
                </a:lnTo>
                <a:lnTo>
                  <a:pt x="929" y="2306"/>
                </a:lnTo>
                <a:lnTo>
                  <a:pt x="732" y="2306"/>
                </a:lnTo>
                <a:lnTo>
                  <a:pt x="732" y="2259"/>
                </a:lnTo>
                <a:lnTo>
                  <a:pt x="660" y="2259"/>
                </a:lnTo>
                <a:lnTo>
                  <a:pt x="660" y="2229"/>
                </a:lnTo>
                <a:lnTo>
                  <a:pt x="555" y="2229"/>
                </a:lnTo>
                <a:lnTo>
                  <a:pt x="555" y="2199"/>
                </a:lnTo>
                <a:lnTo>
                  <a:pt x="529" y="2199"/>
                </a:lnTo>
                <a:lnTo>
                  <a:pt x="529" y="2136"/>
                </a:lnTo>
                <a:lnTo>
                  <a:pt x="499" y="2136"/>
                </a:lnTo>
                <a:lnTo>
                  <a:pt x="499" y="2105"/>
                </a:lnTo>
                <a:lnTo>
                  <a:pt x="469" y="2105"/>
                </a:lnTo>
                <a:lnTo>
                  <a:pt x="469" y="2077"/>
                </a:lnTo>
                <a:lnTo>
                  <a:pt x="436" y="2077"/>
                </a:lnTo>
                <a:lnTo>
                  <a:pt x="436" y="2042"/>
                </a:lnTo>
                <a:lnTo>
                  <a:pt x="371" y="2042"/>
                </a:lnTo>
                <a:lnTo>
                  <a:pt x="371" y="1960"/>
                </a:lnTo>
                <a:lnTo>
                  <a:pt x="345" y="1960"/>
                </a:lnTo>
                <a:lnTo>
                  <a:pt x="345" y="1900"/>
                </a:lnTo>
                <a:lnTo>
                  <a:pt x="319" y="1900"/>
                </a:lnTo>
                <a:lnTo>
                  <a:pt x="319" y="1753"/>
                </a:lnTo>
                <a:lnTo>
                  <a:pt x="298" y="1753"/>
                </a:lnTo>
                <a:lnTo>
                  <a:pt x="298" y="1645"/>
                </a:lnTo>
                <a:lnTo>
                  <a:pt x="277" y="1645"/>
                </a:lnTo>
                <a:lnTo>
                  <a:pt x="277" y="1524"/>
                </a:lnTo>
                <a:lnTo>
                  <a:pt x="261" y="1524"/>
                </a:lnTo>
                <a:lnTo>
                  <a:pt x="261" y="1470"/>
                </a:lnTo>
                <a:lnTo>
                  <a:pt x="226" y="1470"/>
                </a:lnTo>
                <a:lnTo>
                  <a:pt x="226" y="1354"/>
                </a:lnTo>
                <a:lnTo>
                  <a:pt x="210" y="1354"/>
                </a:lnTo>
                <a:lnTo>
                  <a:pt x="210" y="1270"/>
                </a:lnTo>
                <a:lnTo>
                  <a:pt x="198" y="1270"/>
                </a:lnTo>
                <a:lnTo>
                  <a:pt x="198" y="980"/>
                </a:lnTo>
                <a:lnTo>
                  <a:pt x="182" y="980"/>
                </a:lnTo>
                <a:lnTo>
                  <a:pt x="182" y="891"/>
                </a:lnTo>
                <a:lnTo>
                  <a:pt x="168" y="891"/>
                </a:lnTo>
                <a:lnTo>
                  <a:pt x="168" y="761"/>
                </a:lnTo>
                <a:lnTo>
                  <a:pt x="144" y="761"/>
                </a:lnTo>
                <a:lnTo>
                  <a:pt x="144" y="691"/>
                </a:lnTo>
                <a:lnTo>
                  <a:pt x="128" y="691"/>
                </a:lnTo>
                <a:lnTo>
                  <a:pt x="128" y="583"/>
                </a:lnTo>
                <a:lnTo>
                  <a:pt x="102" y="583"/>
                </a:lnTo>
                <a:lnTo>
                  <a:pt x="102" y="462"/>
                </a:lnTo>
                <a:lnTo>
                  <a:pt x="84" y="462"/>
                </a:lnTo>
                <a:lnTo>
                  <a:pt x="84" y="338"/>
                </a:lnTo>
                <a:lnTo>
                  <a:pt x="72" y="338"/>
                </a:lnTo>
                <a:lnTo>
                  <a:pt x="72" y="280"/>
                </a:lnTo>
                <a:lnTo>
                  <a:pt x="56" y="280"/>
                </a:lnTo>
                <a:lnTo>
                  <a:pt x="56" y="121"/>
                </a:lnTo>
                <a:lnTo>
                  <a:pt x="35" y="121"/>
                </a:lnTo>
                <a:lnTo>
                  <a:pt x="35" y="40"/>
                </a:lnTo>
                <a:lnTo>
                  <a:pt x="14" y="40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00FF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4" name="Freeform 86"/>
          <p:cNvSpPr>
            <a:spLocks/>
          </p:cNvSpPr>
          <p:nvPr/>
        </p:nvSpPr>
        <p:spPr bwMode="auto">
          <a:xfrm>
            <a:off x="933450" y="1476375"/>
            <a:ext cx="3554413" cy="2405063"/>
          </a:xfrm>
          <a:custGeom>
            <a:avLst/>
            <a:gdLst>
              <a:gd name="T0" fmla="*/ 2147483647 w 3713"/>
              <a:gd name="T1" fmla="*/ 2147483647 h 2514"/>
              <a:gd name="T2" fmla="*/ 2147483647 w 3713"/>
              <a:gd name="T3" fmla="*/ 2147483647 h 2514"/>
              <a:gd name="T4" fmla="*/ 2147483647 w 3713"/>
              <a:gd name="T5" fmla="*/ 2147483647 h 2514"/>
              <a:gd name="T6" fmla="*/ 2147483647 w 3713"/>
              <a:gd name="T7" fmla="*/ 2147483647 h 2514"/>
              <a:gd name="T8" fmla="*/ 2147483647 w 3713"/>
              <a:gd name="T9" fmla="*/ 2147483647 h 2514"/>
              <a:gd name="T10" fmla="*/ 2147483647 w 3713"/>
              <a:gd name="T11" fmla="*/ 2147483647 h 2514"/>
              <a:gd name="T12" fmla="*/ 2147483647 w 3713"/>
              <a:gd name="T13" fmla="*/ 2147483647 h 2514"/>
              <a:gd name="T14" fmla="*/ 2147483647 w 3713"/>
              <a:gd name="T15" fmla="*/ 2147483647 h 2514"/>
              <a:gd name="T16" fmla="*/ 2147483647 w 3713"/>
              <a:gd name="T17" fmla="*/ 2147483647 h 2514"/>
              <a:gd name="T18" fmla="*/ 2147483647 w 3713"/>
              <a:gd name="T19" fmla="*/ 2147483647 h 2514"/>
              <a:gd name="T20" fmla="*/ 2147483647 w 3713"/>
              <a:gd name="T21" fmla="*/ 2147483647 h 2514"/>
              <a:gd name="T22" fmla="*/ 2147483647 w 3713"/>
              <a:gd name="T23" fmla="*/ 2147483647 h 2514"/>
              <a:gd name="T24" fmla="*/ 2147483647 w 3713"/>
              <a:gd name="T25" fmla="*/ 2147483647 h 2514"/>
              <a:gd name="T26" fmla="*/ 2147483647 w 3713"/>
              <a:gd name="T27" fmla="*/ 2147483647 h 2514"/>
              <a:gd name="T28" fmla="*/ 2147483647 w 3713"/>
              <a:gd name="T29" fmla="*/ 2147483647 h 2514"/>
              <a:gd name="T30" fmla="*/ 2147483647 w 3713"/>
              <a:gd name="T31" fmla="*/ 2147483647 h 2514"/>
              <a:gd name="T32" fmla="*/ 2147483647 w 3713"/>
              <a:gd name="T33" fmla="*/ 2147483647 h 2514"/>
              <a:gd name="T34" fmla="*/ 2147483647 w 3713"/>
              <a:gd name="T35" fmla="*/ 2147483647 h 2514"/>
              <a:gd name="T36" fmla="*/ 2147483647 w 3713"/>
              <a:gd name="T37" fmla="*/ 2147483647 h 2514"/>
              <a:gd name="T38" fmla="*/ 2147483647 w 3713"/>
              <a:gd name="T39" fmla="*/ 2147483647 h 2514"/>
              <a:gd name="T40" fmla="*/ 2147483647 w 3713"/>
              <a:gd name="T41" fmla="*/ 2147483647 h 2514"/>
              <a:gd name="T42" fmla="*/ 2147483647 w 3713"/>
              <a:gd name="T43" fmla="*/ 2147483647 h 2514"/>
              <a:gd name="T44" fmla="*/ 2147483647 w 3713"/>
              <a:gd name="T45" fmla="*/ 2147483647 h 2514"/>
              <a:gd name="T46" fmla="*/ 2147483647 w 3713"/>
              <a:gd name="T47" fmla="*/ 2147483647 h 2514"/>
              <a:gd name="T48" fmla="*/ 2147483647 w 3713"/>
              <a:gd name="T49" fmla="*/ 2147483647 h 2514"/>
              <a:gd name="T50" fmla="*/ 2147483647 w 3713"/>
              <a:gd name="T51" fmla="*/ 2147483647 h 2514"/>
              <a:gd name="T52" fmla="*/ 2147483647 w 3713"/>
              <a:gd name="T53" fmla="*/ 2147483647 h 2514"/>
              <a:gd name="T54" fmla="*/ 2147483647 w 3713"/>
              <a:gd name="T55" fmla="*/ 2147483647 h 2514"/>
              <a:gd name="T56" fmla="*/ 2147483647 w 3713"/>
              <a:gd name="T57" fmla="*/ 2147483647 h 2514"/>
              <a:gd name="T58" fmla="*/ 2147483647 w 3713"/>
              <a:gd name="T59" fmla="*/ 2147483647 h 2514"/>
              <a:gd name="T60" fmla="*/ 2147483647 w 3713"/>
              <a:gd name="T61" fmla="*/ 2147483647 h 2514"/>
              <a:gd name="T62" fmla="*/ 2147483647 w 3713"/>
              <a:gd name="T63" fmla="*/ 2147483647 h 2514"/>
              <a:gd name="T64" fmla="*/ 2147483647 w 3713"/>
              <a:gd name="T65" fmla="*/ 2147483647 h 2514"/>
              <a:gd name="T66" fmla="*/ 2147483647 w 3713"/>
              <a:gd name="T67" fmla="*/ 2147483647 h 2514"/>
              <a:gd name="T68" fmla="*/ 2147483647 w 3713"/>
              <a:gd name="T69" fmla="*/ 2147483647 h 2514"/>
              <a:gd name="T70" fmla="*/ 2147483647 w 3713"/>
              <a:gd name="T71" fmla="*/ 2147483647 h 2514"/>
              <a:gd name="T72" fmla="*/ 2147483647 w 3713"/>
              <a:gd name="T73" fmla="*/ 2147483647 h 2514"/>
              <a:gd name="T74" fmla="*/ 2147483647 w 3713"/>
              <a:gd name="T75" fmla="*/ 2147483647 h 2514"/>
              <a:gd name="T76" fmla="*/ 2147483647 w 3713"/>
              <a:gd name="T77" fmla="*/ 2147483647 h 2514"/>
              <a:gd name="T78" fmla="*/ 2147483647 w 3713"/>
              <a:gd name="T79" fmla="*/ 2147483647 h 2514"/>
              <a:gd name="T80" fmla="*/ 2147483647 w 3713"/>
              <a:gd name="T81" fmla="*/ 2147483647 h 2514"/>
              <a:gd name="T82" fmla="*/ 2147483647 w 3713"/>
              <a:gd name="T83" fmla="*/ 2147483647 h 2514"/>
              <a:gd name="T84" fmla="*/ 2147483647 w 3713"/>
              <a:gd name="T85" fmla="*/ 2147483647 h 2514"/>
              <a:gd name="T86" fmla="*/ 2147483647 w 3713"/>
              <a:gd name="T87" fmla="*/ 2147483647 h 2514"/>
              <a:gd name="T88" fmla="*/ 2147483647 w 3713"/>
              <a:gd name="T89" fmla="*/ 2147483647 h 2514"/>
              <a:gd name="T90" fmla="*/ 2147483647 w 3713"/>
              <a:gd name="T91" fmla="*/ 2147483647 h 2514"/>
              <a:gd name="T92" fmla="*/ 2147483647 w 3713"/>
              <a:gd name="T93" fmla="*/ 2147483647 h 2514"/>
              <a:gd name="T94" fmla="*/ 2147483647 w 3713"/>
              <a:gd name="T95" fmla="*/ 2147483647 h 2514"/>
              <a:gd name="T96" fmla="*/ 2147483647 w 3713"/>
              <a:gd name="T97" fmla="*/ 2147483647 h 2514"/>
              <a:gd name="T98" fmla="*/ 2147483647 w 3713"/>
              <a:gd name="T99" fmla="*/ 2147483647 h 2514"/>
              <a:gd name="T100" fmla="*/ 2147483647 w 3713"/>
              <a:gd name="T101" fmla="*/ 2147483647 h 2514"/>
              <a:gd name="T102" fmla="*/ 2147483647 w 3713"/>
              <a:gd name="T103" fmla="*/ 2147483647 h 2514"/>
              <a:gd name="T104" fmla="*/ 2147483647 w 3713"/>
              <a:gd name="T105" fmla="*/ 0 h 2514"/>
              <a:gd name="T106" fmla="*/ 0 w 3713"/>
              <a:gd name="T107" fmla="*/ 0 h 251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3713" h="2514">
                <a:moveTo>
                  <a:pt x="3713" y="2514"/>
                </a:moveTo>
                <a:lnTo>
                  <a:pt x="3713" y="2514"/>
                </a:lnTo>
                <a:lnTo>
                  <a:pt x="2712" y="2514"/>
                </a:lnTo>
                <a:lnTo>
                  <a:pt x="2712" y="2442"/>
                </a:lnTo>
                <a:lnTo>
                  <a:pt x="1764" y="2442"/>
                </a:lnTo>
                <a:lnTo>
                  <a:pt x="1764" y="2388"/>
                </a:lnTo>
                <a:lnTo>
                  <a:pt x="1475" y="2388"/>
                </a:lnTo>
                <a:lnTo>
                  <a:pt x="1475" y="2292"/>
                </a:lnTo>
                <a:lnTo>
                  <a:pt x="1239" y="2292"/>
                </a:lnTo>
                <a:lnTo>
                  <a:pt x="1239" y="2260"/>
                </a:lnTo>
                <a:lnTo>
                  <a:pt x="1197" y="2260"/>
                </a:lnTo>
                <a:lnTo>
                  <a:pt x="1197" y="2229"/>
                </a:lnTo>
                <a:lnTo>
                  <a:pt x="831" y="2229"/>
                </a:lnTo>
                <a:lnTo>
                  <a:pt x="831" y="2199"/>
                </a:lnTo>
                <a:lnTo>
                  <a:pt x="721" y="2199"/>
                </a:lnTo>
                <a:lnTo>
                  <a:pt x="721" y="2162"/>
                </a:lnTo>
                <a:lnTo>
                  <a:pt x="653" y="2162"/>
                </a:lnTo>
                <a:lnTo>
                  <a:pt x="653" y="2099"/>
                </a:lnTo>
                <a:lnTo>
                  <a:pt x="599" y="2099"/>
                </a:lnTo>
                <a:lnTo>
                  <a:pt x="599" y="2014"/>
                </a:lnTo>
                <a:lnTo>
                  <a:pt x="497" y="2014"/>
                </a:lnTo>
                <a:lnTo>
                  <a:pt x="497" y="1928"/>
                </a:lnTo>
                <a:lnTo>
                  <a:pt x="441" y="1928"/>
                </a:lnTo>
                <a:lnTo>
                  <a:pt x="441" y="1839"/>
                </a:lnTo>
                <a:lnTo>
                  <a:pt x="417" y="1839"/>
                </a:lnTo>
                <a:lnTo>
                  <a:pt x="417" y="1790"/>
                </a:lnTo>
                <a:lnTo>
                  <a:pt x="403" y="1790"/>
                </a:lnTo>
                <a:lnTo>
                  <a:pt x="403" y="1753"/>
                </a:lnTo>
                <a:lnTo>
                  <a:pt x="340" y="1753"/>
                </a:lnTo>
                <a:lnTo>
                  <a:pt x="340" y="1662"/>
                </a:lnTo>
                <a:lnTo>
                  <a:pt x="310" y="1662"/>
                </a:lnTo>
                <a:lnTo>
                  <a:pt x="310" y="1632"/>
                </a:lnTo>
                <a:lnTo>
                  <a:pt x="261" y="1632"/>
                </a:lnTo>
                <a:lnTo>
                  <a:pt x="261" y="1587"/>
                </a:lnTo>
                <a:lnTo>
                  <a:pt x="226" y="1587"/>
                </a:lnTo>
                <a:lnTo>
                  <a:pt x="226" y="1237"/>
                </a:lnTo>
                <a:lnTo>
                  <a:pt x="205" y="1237"/>
                </a:lnTo>
                <a:lnTo>
                  <a:pt x="205" y="1051"/>
                </a:lnTo>
                <a:lnTo>
                  <a:pt x="205" y="829"/>
                </a:lnTo>
                <a:lnTo>
                  <a:pt x="182" y="829"/>
                </a:lnTo>
                <a:lnTo>
                  <a:pt x="182" y="663"/>
                </a:lnTo>
                <a:lnTo>
                  <a:pt x="156" y="663"/>
                </a:lnTo>
                <a:lnTo>
                  <a:pt x="156" y="605"/>
                </a:lnTo>
                <a:lnTo>
                  <a:pt x="137" y="605"/>
                </a:lnTo>
                <a:lnTo>
                  <a:pt x="137" y="460"/>
                </a:lnTo>
                <a:lnTo>
                  <a:pt x="116" y="460"/>
                </a:lnTo>
                <a:lnTo>
                  <a:pt x="116" y="297"/>
                </a:lnTo>
                <a:lnTo>
                  <a:pt x="93" y="297"/>
                </a:lnTo>
                <a:lnTo>
                  <a:pt x="93" y="140"/>
                </a:lnTo>
                <a:lnTo>
                  <a:pt x="72" y="140"/>
                </a:lnTo>
                <a:lnTo>
                  <a:pt x="72" y="45"/>
                </a:lnTo>
                <a:lnTo>
                  <a:pt x="44" y="45"/>
                </a:lnTo>
                <a:lnTo>
                  <a:pt x="44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FFFF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5" name="Freeform 87"/>
          <p:cNvSpPr>
            <a:spLocks/>
          </p:cNvSpPr>
          <p:nvPr/>
        </p:nvSpPr>
        <p:spPr bwMode="auto">
          <a:xfrm>
            <a:off x="917575" y="1465263"/>
            <a:ext cx="3609975" cy="2557462"/>
          </a:xfrm>
          <a:custGeom>
            <a:avLst/>
            <a:gdLst>
              <a:gd name="T0" fmla="*/ 2147483647 w 3772"/>
              <a:gd name="T1" fmla="*/ 2147483647 h 2674"/>
              <a:gd name="T2" fmla="*/ 2147483647 w 3772"/>
              <a:gd name="T3" fmla="*/ 2147483647 h 2674"/>
              <a:gd name="T4" fmla="*/ 0 w 3772"/>
              <a:gd name="T5" fmla="*/ 2147483647 h 2674"/>
              <a:gd name="T6" fmla="*/ 0 w 3772"/>
              <a:gd name="T7" fmla="*/ 0 h 267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72" h="2674">
                <a:moveTo>
                  <a:pt x="3772" y="2674"/>
                </a:moveTo>
                <a:lnTo>
                  <a:pt x="3772" y="2674"/>
                </a:lnTo>
                <a:lnTo>
                  <a:pt x="0" y="2674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6" name="Freeform 88"/>
          <p:cNvSpPr>
            <a:spLocks/>
          </p:cNvSpPr>
          <p:nvPr/>
        </p:nvSpPr>
        <p:spPr bwMode="auto">
          <a:xfrm>
            <a:off x="4510088" y="4022725"/>
            <a:ext cx="0" cy="69850"/>
          </a:xfrm>
          <a:custGeom>
            <a:avLst/>
            <a:gdLst>
              <a:gd name="T0" fmla="*/ 0 h 72"/>
              <a:gd name="T1" fmla="*/ 0 h 72"/>
              <a:gd name="T2" fmla="*/ 2147483647 h 72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72">
                <a:moveTo>
                  <a:pt x="0" y="0"/>
                </a:moveTo>
                <a:lnTo>
                  <a:pt x="0" y="0"/>
                </a:lnTo>
                <a:lnTo>
                  <a:pt x="0" y="72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7" name="Freeform 89"/>
          <p:cNvSpPr>
            <a:spLocks/>
          </p:cNvSpPr>
          <p:nvPr/>
        </p:nvSpPr>
        <p:spPr bwMode="auto">
          <a:xfrm>
            <a:off x="919163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8" name="Freeform 90"/>
          <p:cNvSpPr>
            <a:spLocks/>
          </p:cNvSpPr>
          <p:nvPr/>
        </p:nvSpPr>
        <p:spPr bwMode="auto">
          <a:xfrm>
            <a:off x="1517650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9" name="Freeform 91"/>
          <p:cNvSpPr>
            <a:spLocks/>
          </p:cNvSpPr>
          <p:nvPr/>
        </p:nvSpPr>
        <p:spPr bwMode="auto">
          <a:xfrm>
            <a:off x="2716213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0" name="Freeform 92"/>
          <p:cNvSpPr>
            <a:spLocks/>
          </p:cNvSpPr>
          <p:nvPr/>
        </p:nvSpPr>
        <p:spPr bwMode="auto">
          <a:xfrm>
            <a:off x="2117725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1" name="Freeform 93"/>
          <p:cNvSpPr>
            <a:spLocks/>
          </p:cNvSpPr>
          <p:nvPr/>
        </p:nvSpPr>
        <p:spPr bwMode="auto">
          <a:xfrm>
            <a:off x="3314700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2" name="Freeform 94"/>
          <p:cNvSpPr>
            <a:spLocks/>
          </p:cNvSpPr>
          <p:nvPr/>
        </p:nvSpPr>
        <p:spPr bwMode="auto">
          <a:xfrm>
            <a:off x="3911600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3" name="Freeform 95"/>
          <p:cNvSpPr>
            <a:spLocks/>
          </p:cNvSpPr>
          <p:nvPr/>
        </p:nvSpPr>
        <p:spPr bwMode="auto">
          <a:xfrm>
            <a:off x="855663" y="4024313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4" name="Freeform 96"/>
          <p:cNvSpPr>
            <a:spLocks/>
          </p:cNvSpPr>
          <p:nvPr/>
        </p:nvSpPr>
        <p:spPr bwMode="auto">
          <a:xfrm>
            <a:off x="855663" y="2241550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5" name="Freeform 97"/>
          <p:cNvSpPr>
            <a:spLocks/>
          </p:cNvSpPr>
          <p:nvPr/>
        </p:nvSpPr>
        <p:spPr bwMode="auto">
          <a:xfrm>
            <a:off x="855663" y="1731963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6" name="Freeform 98"/>
          <p:cNvSpPr>
            <a:spLocks/>
          </p:cNvSpPr>
          <p:nvPr/>
        </p:nvSpPr>
        <p:spPr bwMode="auto">
          <a:xfrm>
            <a:off x="855663" y="3260725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7" name="Freeform 99"/>
          <p:cNvSpPr>
            <a:spLocks/>
          </p:cNvSpPr>
          <p:nvPr/>
        </p:nvSpPr>
        <p:spPr bwMode="auto">
          <a:xfrm>
            <a:off x="855663" y="3514725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8" name="Freeform 100"/>
          <p:cNvSpPr>
            <a:spLocks/>
          </p:cNvSpPr>
          <p:nvPr/>
        </p:nvSpPr>
        <p:spPr bwMode="auto">
          <a:xfrm>
            <a:off x="855663" y="1477963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9" name="Freeform 101"/>
          <p:cNvSpPr>
            <a:spLocks/>
          </p:cNvSpPr>
          <p:nvPr/>
        </p:nvSpPr>
        <p:spPr bwMode="auto">
          <a:xfrm>
            <a:off x="855663" y="2751138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20" name="Freeform 102"/>
          <p:cNvSpPr>
            <a:spLocks/>
          </p:cNvSpPr>
          <p:nvPr/>
        </p:nvSpPr>
        <p:spPr bwMode="auto">
          <a:xfrm>
            <a:off x="855663" y="2495550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21" name="Freeform 103"/>
          <p:cNvSpPr>
            <a:spLocks/>
          </p:cNvSpPr>
          <p:nvPr/>
        </p:nvSpPr>
        <p:spPr bwMode="auto">
          <a:xfrm>
            <a:off x="855663" y="1987550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22" name="Freeform 104"/>
          <p:cNvSpPr>
            <a:spLocks/>
          </p:cNvSpPr>
          <p:nvPr/>
        </p:nvSpPr>
        <p:spPr bwMode="auto">
          <a:xfrm>
            <a:off x="855663" y="3768725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23" name="Freeform 105"/>
          <p:cNvSpPr>
            <a:spLocks/>
          </p:cNvSpPr>
          <p:nvPr/>
        </p:nvSpPr>
        <p:spPr bwMode="auto">
          <a:xfrm>
            <a:off x="855663" y="3005138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3109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 bwMode="auto">
          <a:xfrm>
            <a:off x="0" y="430721"/>
            <a:ext cx="91440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Overall Survival in the ITT Population</a:t>
            </a:r>
          </a:p>
        </p:txBody>
      </p:sp>
      <p:graphicFrame>
        <p:nvGraphicFramePr>
          <p:cNvPr id="31" name="Group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475628"/>
              </p:ext>
            </p:extLst>
          </p:nvPr>
        </p:nvGraphicFramePr>
        <p:xfrm>
          <a:off x="134938" y="4960938"/>
          <a:ext cx="4791073" cy="830262"/>
        </p:xfrm>
        <a:graphic>
          <a:graphicData uri="http://schemas.openxmlformats.org/drawingml/2006/table">
            <a:tbl>
              <a:tblPr/>
              <a:tblGrid>
                <a:gridCol w="800414"/>
                <a:gridCol w="469490"/>
                <a:gridCol w="391241"/>
                <a:gridCol w="459709"/>
                <a:gridCol w="445037"/>
                <a:gridCol w="445036"/>
                <a:gridCol w="445037"/>
                <a:gridCol w="445036"/>
                <a:gridCol w="445037"/>
                <a:gridCol w="445036"/>
              </a:tblGrid>
              <a:tr h="2351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At risk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36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42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48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662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120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63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8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BPC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117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56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333704"/>
              </p:ext>
            </p:extLst>
          </p:nvPr>
        </p:nvGraphicFramePr>
        <p:xfrm>
          <a:off x="4800600" y="1619250"/>
          <a:ext cx="4038600" cy="2814639"/>
        </p:xfrm>
        <a:graphic>
          <a:graphicData uri="http://schemas.openxmlformats.org/drawingml/2006/table">
            <a:tbl>
              <a:tblPr/>
              <a:tblGrid>
                <a:gridCol w="1219200"/>
                <a:gridCol w="1447800"/>
                <a:gridCol w="182563"/>
                <a:gridCol w="1189037"/>
              </a:tblGrid>
              <a:tr h="7427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Helvetica Neue Medium"/>
                        <a:cs typeface="Helvetica Neue Medium"/>
                      </a:endParaRPr>
                    </a:p>
                  </a:txBody>
                  <a:tcPr marT="45693" marB="4569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NovoTTF-100A treatment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(n = 120)</a:t>
                      </a:r>
                    </a:p>
                  </a:txBody>
                  <a:tcPr marT="45693" marB="4569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Chemotherapy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(n = 117)</a:t>
                      </a:r>
                    </a:p>
                  </a:txBody>
                  <a:tcPr marT="45693" marB="4569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79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Median OS, months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6.6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6.0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79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Log-rank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P 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value</a:t>
                      </a:r>
                      <a:endParaRPr kumimoji="0" lang="en-US" altLang="en-US" sz="13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0.27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79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HR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(95% CI)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0.86 (0.66 – 1.12)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79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1-year survival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20%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20%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705" name="TextBox 82"/>
          <p:cNvSpPr txBox="1">
            <a:spLocks noChangeArrowheads="1"/>
          </p:cNvSpPr>
          <p:nvPr/>
        </p:nvSpPr>
        <p:spPr bwMode="auto">
          <a:xfrm>
            <a:off x="528638" y="1693863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0.9</a:t>
            </a:r>
          </a:p>
        </p:txBody>
      </p:sp>
      <p:sp>
        <p:nvSpPr>
          <p:cNvPr id="27706" name="TextBox 83"/>
          <p:cNvSpPr txBox="1">
            <a:spLocks noChangeArrowheads="1"/>
          </p:cNvSpPr>
          <p:nvPr/>
        </p:nvSpPr>
        <p:spPr bwMode="auto">
          <a:xfrm>
            <a:off x="528638" y="19399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0.8</a:t>
            </a:r>
          </a:p>
        </p:txBody>
      </p:sp>
      <p:sp>
        <p:nvSpPr>
          <p:cNvPr id="27707" name="TextBox 84"/>
          <p:cNvSpPr txBox="1">
            <a:spLocks noChangeArrowheads="1"/>
          </p:cNvSpPr>
          <p:nvPr/>
        </p:nvSpPr>
        <p:spPr bwMode="auto">
          <a:xfrm>
            <a:off x="528638" y="21844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0.7</a:t>
            </a:r>
          </a:p>
        </p:txBody>
      </p:sp>
      <p:sp>
        <p:nvSpPr>
          <p:cNvPr id="27708" name="TextBox 85"/>
          <p:cNvSpPr txBox="1">
            <a:spLocks noChangeArrowheads="1"/>
          </p:cNvSpPr>
          <p:nvPr/>
        </p:nvSpPr>
        <p:spPr bwMode="auto">
          <a:xfrm>
            <a:off x="528638" y="2430463"/>
            <a:ext cx="555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0.6</a:t>
            </a:r>
          </a:p>
        </p:txBody>
      </p:sp>
      <p:sp>
        <p:nvSpPr>
          <p:cNvPr id="27709" name="TextBox 86"/>
          <p:cNvSpPr txBox="1">
            <a:spLocks noChangeArrowheads="1"/>
          </p:cNvSpPr>
          <p:nvPr/>
        </p:nvSpPr>
        <p:spPr bwMode="auto">
          <a:xfrm>
            <a:off x="528638" y="26765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0.5</a:t>
            </a:r>
          </a:p>
        </p:txBody>
      </p:sp>
      <p:sp>
        <p:nvSpPr>
          <p:cNvPr id="27710" name="TextBox 87"/>
          <p:cNvSpPr txBox="1">
            <a:spLocks noChangeArrowheads="1"/>
          </p:cNvSpPr>
          <p:nvPr/>
        </p:nvSpPr>
        <p:spPr bwMode="auto">
          <a:xfrm>
            <a:off x="528638" y="29210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0.4</a:t>
            </a:r>
          </a:p>
        </p:txBody>
      </p:sp>
      <p:sp>
        <p:nvSpPr>
          <p:cNvPr id="27711" name="TextBox 88"/>
          <p:cNvSpPr txBox="1">
            <a:spLocks noChangeArrowheads="1"/>
          </p:cNvSpPr>
          <p:nvPr/>
        </p:nvSpPr>
        <p:spPr bwMode="auto">
          <a:xfrm>
            <a:off x="528638" y="3167063"/>
            <a:ext cx="555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0.3</a:t>
            </a:r>
          </a:p>
        </p:txBody>
      </p:sp>
      <p:sp>
        <p:nvSpPr>
          <p:cNvPr id="27712" name="TextBox 89"/>
          <p:cNvSpPr txBox="1">
            <a:spLocks noChangeArrowheads="1"/>
          </p:cNvSpPr>
          <p:nvPr/>
        </p:nvSpPr>
        <p:spPr bwMode="auto">
          <a:xfrm>
            <a:off x="528638" y="34131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0.2</a:t>
            </a:r>
          </a:p>
        </p:txBody>
      </p:sp>
      <p:sp>
        <p:nvSpPr>
          <p:cNvPr id="27713" name="TextBox 90"/>
          <p:cNvSpPr txBox="1">
            <a:spLocks noChangeArrowheads="1"/>
          </p:cNvSpPr>
          <p:nvPr/>
        </p:nvSpPr>
        <p:spPr bwMode="auto">
          <a:xfrm>
            <a:off x="528638" y="36576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0.1</a:t>
            </a:r>
          </a:p>
        </p:txBody>
      </p:sp>
      <p:sp>
        <p:nvSpPr>
          <p:cNvPr id="27714" name="TextBox 91"/>
          <p:cNvSpPr txBox="1">
            <a:spLocks noChangeArrowheads="1"/>
          </p:cNvSpPr>
          <p:nvPr/>
        </p:nvSpPr>
        <p:spPr bwMode="auto">
          <a:xfrm>
            <a:off x="995363" y="4132263"/>
            <a:ext cx="3957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0        6       12      18       24       30     36      42      48</a:t>
            </a:r>
          </a:p>
        </p:txBody>
      </p:sp>
      <p:sp>
        <p:nvSpPr>
          <p:cNvPr id="46" name="TextBox 45"/>
          <p:cNvSpPr txBox="1"/>
          <p:nvPr/>
        </p:nvSpPr>
        <p:spPr bwMode="auto">
          <a:xfrm>
            <a:off x="376238" y="1576161"/>
            <a:ext cx="384721" cy="2750446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  <a:cs typeface="Helvetica Neue"/>
              </a:rPr>
              <a:t>Fraction Overall Survival</a:t>
            </a:r>
          </a:p>
        </p:txBody>
      </p:sp>
      <p:sp>
        <p:nvSpPr>
          <p:cNvPr id="27716" name="TextBox 93"/>
          <p:cNvSpPr txBox="1">
            <a:spLocks noChangeArrowheads="1"/>
          </p:cNvSpPr>
          <p:nvPr/>
        </p:nvSpPr>
        <p:spPr bwMode="auto">
          <a:xfrm>
            <a:off x="1112838" y="4452938"/>
            <a:ext cx="349408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3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Overall Survival, months</a:t>
            </a:r>
          </a:p>
        </p:txBody>
      </p:sp>
      <p:sp>
        <p:nvSpPr>
          <p:cNvPr id="27717" name="TextBox 96"/>
          <p:cNvSpPr txBox="1">
            <a:spLocks noChangeArrowheads="1"/>
          </p:cNvSpPr>
          <p:nvPr/>
        </p:nvSpPr>
        <p:spPr bwMode="auto">
          <a:xfrm>
            <a:off x="528638" y="3903663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0.0</a:t>
            </a:r>
          </a:p>
        </p:txBody>
      </p:sp>
      <p:sp>
        <p:nvSpPr>
          <p:cNvPr id="27718" name="TextBox 97"/>
          <p:cNvSpPr txBox="1">
            <a:spLocks noChangeArrowheads="1"/>
          </p:cNvSpPr>
          <p:nvPr/>
        </p:nvSpPr>
        <p:spPr bwMode="auto">
          <a:xfrm>
            <a:off x="528638" y="14478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1.0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2693988" y="1476375"/>
            <a:ext cx="2030412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NovoTTF-100A Treatment</a:t>
            </a:r>
          </a:p>
        </p:txBody>
      </p:sp>
      <p:sp>
        <p:nvSpPr>
          <p:cNvPr id="27720" name="TextBox 38"/>
          <p:cNvSpPr txBox="1">
            <a:spLocks noChangeArrowheads="1"/>
          </p:cNvSpPr>
          <p:nvPr/>
        </p:nvSpPr>
        <p:spPr bwMode="auto">
          <a:xfrm>
            <a:off x="2701925" y="1857375"/>
            <a:ext cx="1682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Chemotherapy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2282825" y="1682750"/>
            <a:ext cx="436563" cy="0"/>
          </a:xfrm>
          <a:prstGeom prst="line">
            <a:avLst/>
          </a:prstGeom>
          <a:ln w="19050">
            <a:solidFill>
              <a:srgbClr val="FFFF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>
            <a:off x="2282825" y="1989138"/>
            <a:ext cx="436563" cy="0"/>
          </a:xfrm>
          <a:prstGeom prst="line">
            <a:avLst/>
          </a:prstGeom>
          <a:ln w="19050">
            <a:solidFill>
              <a:srgbClr val="00FF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723" name="TextBox 6"/>
          <p:cNvSpPr txBox="1">
            <a:spLocks noChangeArrowheads="1"/>
          </p:cNvSpPr>
          <p:nvPr/>
        </p:nvSpPr>
        <p:spPr bwMode="auto">
          <a:xfrm>
            <a:off x="280861" y="6434138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Stupp R, et al. </a:t>
            </a:r>
            <a:r>
              <a:rPr lang="en-US" altLang="en-US" sz="1200" b="1" i="1" smtClean="0">
                <a:solidFill>
                  <a:srgbClr val="FFFFFF"/>
                </a:solidFill>
                <a:latin typeface="Calibri" panose="020F0502020204030204" pitchFamily="34" charset="0"/>
              </a:rPr>
              <a:t>Eur J Cancer</a:t>
            </a: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  <p:sp>
        <p:nvSpPr>
          <p:cNvPr id="27724" name="Freeform 101"/>
          <p:cNvSpPr>
            <a:spLocks/>
          </p:cNvSpPr>
          <p:nvPr/>
        </p:nvSpPr>
        <p:spPr bwMode="auto">
          <a:xfrm>
            <a:off x="1135063" y="1616075"/>
            <a:ext cx="2654300" cy="2439988"/>
          </a:xfrm>
          <a:custGeom>
            <a:avLst/>
            <a:gdLst>
              <a:gd name="T0" fmla="*/ 0 w 2779"/>
              <a:gd name="T1" fmla="*/ 0 h 2543"/>
              <a:gd name="T2" fmla="*/ 2147483647 w 2779"/>
              <a:gd name="T3" fmla="*/ 2147483647 h 2543"/>
              <a:gd name="T4" fmla="*/ 2147483647 w 2779"/>
              <a:gd name="T5" fmla="*/ 2147483647 h 2543"/>
              <a:gd name="T6" fmla="*/ 2147483647 w 2779"/>
              <a:gd name="T7" fmla="*/ 2147483647 h 2543"/>
              <a:gd name="T8" fmla="*/ 2147483647 w 2779"/>
              <a:gd name="T9" fmla="*/ 2147483647 h 2543"/>
              <a:gd name="T10" fmla="*/ 2147483647 w 2779"/>
              <a:gd name="T11" fmla="*/ 2147483647 h 2543"/>
              <a:gd name="T12" fmla="*/ 2147483647 w 2779"/>
              <a:gd name="T13" fmla="*/ 2147483647 h 2543"/>
              <a:gd name="T14" fmla="*/ 2147483647 w 2779"/>
              <a:gd name="T15" fmla="*/ 2147483647 h 2543"/>
              <a:gd name="T16" fmla="*/ 2147483647 w 2779"/>
              <a:gd name="T17" fmla="*/ 2147483647 h 2543"/>
              <a:gd name="T18" fmla="*/ 2147483647 w 2779"/>
              <a:gd name="T19" fmla="*/ 2147483647 h 2543"/>
              <a:gd name="T20" fmla="*/ 2147483647 w 2779"/>
              <a:gd name="T21" fmla="*/ 2147483647 h 2543"/>
              <a:gd name="T22" fmla="*/ 2147483647 w 2779"/>
              <a:gd name="T23" fmla="*/ 2147483647 h 2543"/>
              <a:gd name="T24" fmla="*/ 2147483647 w 2779"/>
              <a:gd name="T25" fmla="*/ 2147483647 h 2543"/>
              <a:gd name="T26" fmla="*/ 2147483647 w 2779"/>
              <a:gd name="T27" fmla="*/ 2147483647 h 2543"/>
              <a:gd name="T28" fmla="*/ 2147483647 w 2779"/>
              <a:gd name="T29" fmla="*/ 2147483647 h 2543"/>
              <a:gd name="T30" fmla="*/ 2147483647 w 2779"/>
              <a:gd name="T31" fmla="*/ 2147483647 h 2543"/>
              <a:gd name="T32" fmla="*/ 2147483647 w 2779"/>
              <a:gd name="T33" fmla="*/ 2147483647 h 2543"/>
              <a:gd name="T34" fmla="*/ 2147483647 w 2779"/>
              <a:gd name="T35" fmla="*/ 2147483647 h 2543"/>
              <a:gd name="T36" fmla="*/ 2147483647 w 2779"/>
              <a:gd name="T37" fmla="*/ 2147483647 h 2543"/>
              <a:gd name="T38" fmla="*/ 2147483647 w 2779"/>
              <a:gd name="T39" fmla="*/ 2147483647 h 2543"/>
              <a:gd name="T40" fmla="*/ 2147483647 w 2779"/>
              <a:gd name="T41" fmla="*/ 2147483647 h 2543"/>
              <a:gd name="T42" fmla="*/ 2147483647 w 2779"/>
              <a:gd name="T43" fmla="*/ 2147483647 h 2543"/>
              <a:gd name="T44" fmla="*/ 2147483647 w 2779"/>
              <a:gd name="T45" fmla="*/ 2147483647 h 2543"/>
              <a:gd name="T46" fmla="*/ 2147483647 w 2779"/>
              <a:gd name="T47" fmla="*/ 2147483647 h 2543"/>
              <a:gd name="T48" fmla="*/ 2147483647 w 2779"/>
              <a:gd name="T49" fmla="*/ 2147483647 h 2543"/>
              <a:gd name="T50" fmla="*/ 2147483647 w 2779"/>
              <a:gd name="T51" fmla="*/ 2147483647 h 2543"/>
              <a:gd name="T52" fmla="*/ 2147483647 w 2779"/>
              <a:gd name="T53" fmla="*/ 2147483647 h 2543"/>
              <a:gd name="T54" fmla="*/ 2147483647 w 2779"/>
              <a:gd name="T55" fmla="*/ 2147483647 h 2543"/>
              <a:gd name="T56" fmla="*/ 2147483647 w 2779"/>
              <a:gd name="T57" fmla="*/ 2147483647 h 2543"/>
              <a:gd name="T58" fmla="*/ 2147483647 w 2779"/>
              <a:gd name="T59" fmla="*/ 2147483647 h 2543"/>
              <a:gd name="T60" fmla="*/ 2147483647 w 2779"/>
              <a:gd name="T61" fmla="*/ 2147483647 h 2543"/>
              <a:gd name="T62" fmla="*/ 2147483647 w 2779"/>
              <a:gd name="T63" fmla="*/ 2147483647 h 2543"/>
              <a:gd name="T64" fmla="*/ 2147483647 w 2779"/>
              <a:gd name="T65" fmla="*/ 2147483647 h 2543"/>
              <a:gd name="T66" fmla="*/ 2147483647 w 2779"/>
              <a:gd name="T67" fmla="*/ 2147483647 h 2543"/>
              <a:gd name="T68" fmla="*/ 2147483647 w 2779"/>
              <a:gd name="T69" fmla="*/ 2147483647 h 2543"/>
              <a:gd name="T70" fmla="*/ 2147483647 w 2779"/>
              <a:gd name="T71" fmla="*/ 2147483647 h 2543"/>
              <a:gd name="T72" fmla="*/ 2147483647 w 2779"/>
              <a:gd name="T73" fmla="*/ 2147483647 h 2543"/>
              <a:gd name="T74" fmla="*/ 2147483647 w 2779"/>
              <a:gd name="T75" fmla="*/ 2147483647 h 2543"/>
              <a:gd name="T76" fmla="*/ 2147483647 w 2779"/>
              <a:gd name="T77" fmla="*/ 2147483647 h 2543"/>
              <a:gd name="T78" fmla="*/ 2147483647 w 2779"/>
              <a:gd name="T79" fmla="*/ 2147483647 h 2543"/>
              <a:gd name="T80" fmla="*/ 2147483647 w 2779"/>
              <a:gd name="T81" fmla="*/ 2147483647 h 2543"/>
              <a:gd name="T82" fmla="*/ 2147483647 w 2779"/>
              <a:gd name="T83" fmla="*/ 2147483647 h 2543"/>
              <a:gd name="T84" fmla="*/ 2147483647 w 2779"/>
              <a:gd name="T85" fmla="*/ 2147483647 h 2543"/>
              <a:gd name="T86" fmla="*/ 2147483647 w 2779"/>
              <a:gd name="T87" fmla="*/ 2147483647 h 2543"/>
              <a:gd name="T88" fmla="*/ 2147483647 w 2779"/>
              <a:gd name="T89" fmla="*/ 2147483647 h 2543"/>
              <a:gd name="T90" fmla="*/ 2147483647 w 2779"/>
              <a:gd name="T91" fmla="*/ 2147483647 h 2543"/>
              <a:gd name="T92" fmla="*/ 2147483647 w 2779"/>
              <a:gd name="T93" fmla="*/ 2147483647 h 254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779" h="2543">
                <a:moveTo>
                  <a:pt x="0" y="0"/>
                </a:moveTo>
                <a:lnTo>
                  <a:pt x="0" y="0"/>
                </a:lnTo>
                <a:lnTo>
                  <a:pt x="51" y="0"/>
                </a:lnTo>
                <a:lnTo>
                  <a:pt x="51" y="35"/>
                </a:lnTo>
                <a:lnTo>
                  <a:pt x="86" y="35"/>
                </a:lnTo>
                <a:lnTo>
                  <a:pt x="86" y="126"/>
                </a:lnTo>
                <a:lnTo>
                  <a:pt x="119" y="126"/>
                </a:lnTo>
                <a:lnTo>
                  <a:pt x="119" y="208"/>
                </a:lnTo>
                <a:lnTo>
                  <a:pt x="138" y="208"/>
                </a:lnTo>
                <a:lnTo>
                  <a:pt x="138" y="285"/>
                </a:lnTo>
                <a:lnTo>
                  <a:pt x="159" y="285"/>
                </a:lnTo>
                <a:lnTo>
                  <a:pt x="159" y="320"/>
                </a:lnTo>
                <a:lnTo>
                  <a:pt x="180" y="320"/>
                </a:lnTo>
                <a:lnTo>
                  <a:pt x="180" y="407"/>
                </a:lnTo>
                <a:lnTo>
                  <a:pt x="198" y="407"/>
                </a:lnTo>
                <a:lnTo>
                  <a:pt x="198" y="594"/>
                </a:lnTo>
                <a:lnTo>
                  <a:pt x="224" y="594"/>
                </a:lnTo>
                <a:lnTo>
                  <a:pt x="224" y="766"/>
                </a:lnTo>
                <a:lnTo>
                  <a:pt x="245" y="766"/>
                </a:lnTo>
                <a:lnTo>
                  <a:pt x="245" y="881"/>
                </a:lnTo>
                <a:lnTo>
                  <a:pt x="297" y="881"/>
                </a:lnTo>
                <a:lnTo>
                  <a:pt x="297" y="946"/>
                </a:lnTo>
                <a:lnTo>
                  <a:pt x="322" y="946"/>
                </a:lnTo>
                <a:lnTo>
                  <a:pt x="322" y="977"/>
                </a:lnTo>
                <a:lnTo>
                  <a:pt x="355" y="977"/>
                </a:lnTo>
                <a:lnTo>
                  <a:pt x="355" y="1054"/>
                </a:lnTo>
                <a:lnTo>
                  <a:pt x="383" y="1054"/>
                </a:lnTo>
                <a:lnTo>
                  <a:pt x="383" y="1194"/>
                </a:lnTo>
                <a:lnTo>
                  <a:pt x="413" y="1194"/>
                </a:lnTo>
                <a:lnTo>
                  <a:pt x="413" y="1238"/>
                </a:lnTo>
                <a:lnTo>
                  <a:pt x="437" y="1238"/>
                </a:lnTo>
                <a:lnTo>
                  <a:pt x="437" y="1308"/>
                </a:lnTo>
                <a:lnTo>
                  <a:pt x="462" y="1308"/>
                </a:lnTo>
                <a:lnTo>
                  <a:pt x="462" y="1357"/>
                </a:lnTo>
                <a:lnTo>
                  <a:pt x="493" y="1357"/>
                </a:lnTo>
                <a:lnTo>
                  <a:pt x="493" y="1406"/>
                </a:lnTo>
                <a:lnTo>
                  <a:pt x="493" y="1460"/>
                </a:lnTo>
                <a:lnTo>
                  <a:pt x="525" y="1460"/>
                </a:lnTo>
                <a:lnTo>
                  <a:pt x="525" y="1532"/>
                </a:lnTo>
                <a:lnTo>
                  <a:pt x="544" y="1532"/>
                </a:lnTo>
                <a:lnTo>
                  <a:pt x="544" y="1605"/>
                </a:lnTo>
                <a:lnTo>
                  <a:pt x="605" y="1605"/>
                </a:lnTo>
                <a:lnTo>
                  <a:pt x="605" y="1668"/>
                </a:lnTo>
                <a:lnTo>
                  <a:pt x="623" y="1668"/>
                </a:lnTo>
                <a:lnTo>
                  <a:pt x="623" y="1738"/>
                </a:lnTo>
                <a:lnTo>
                  <a:pt x="654" y="1738"/>
                </a:lnTo>
                <a:lnTo>
                  <a:pt x="654" y="1785"/>
                </a:lnTo>
                <a:lnTo>
                  <a:pt x="708" y="1785"/>
                </a:lnTo>
                <a:lnTo>
                  <a:pt x="708" y="1841"/>
                </a:lnTo>
                <a:lnTo>
                  <a:pt x="745" y="1841"/>
                </a:lnTo>
                <a:lnTo>
                  <a:pt x="745" y="1869"/>
                </a:lnTo>
                <a:lnTo>
                  <a:pt x="780" y="1869"/>
                </a:lnTo>
                <a:lnTo>
                  <a:pt x="780" y="1915"/>
                </a:lnTo>
                <a:lnTo>
                  <a:pt x="822" y="1915"/>
                </a:lnTo>
                <a:lnTo>
                  <a:pt x="822" y="1964"/>
                </a:lnTo>
                <a:lnTo>
                  <a:pt x="862" y="1964"/>
                </a:lnTo>
                <a:lnTo>
                  <a:pt x="862" y="2009"/>
                </a:lnTo>
                <a:lnTo>
                  <a:pt x="904" y="2009"/>
                </a:lnTo>
                <a:lnTo>
                  <a:pt x="904" y="2039"/>
                </a:lnTo>
                <a:lnTo>
                  <a:pt x="1002" y="2039"/>
                </a:lnTo>
                <a:lnTo>
                  <a:pt x="1002" y="2058"/>
                </a:lnTo>
                <a:lnTo>
                  <a:pt x="1074" y="2058"/>
                </a:lnTo>
                <a:lnTo>
                  <a:pt x="1074" y="2079"/>
                </a:lnTo>
                <a:lnTo>
                  <a:pt x="1102" y="2079"/>
                </a:lnTo>
                <a:lnTo>
                  <a:pt x="1102" y="2109"/>
                </a:lnTo>
                <a:lnTo>
                  <a:pt x="1130" y="2109"/>
                </a:lnTo>
                <a:lnTo>
                  <a:pt x="1130" y="2128"/>
                </a:lnTo>
                <a:lnTo>
                  <a:pt x="1200" y="2128"/>
                </a:lnTo>
                <a:lnTo>
                  <a:pt x="1200" y="2151"/>
                </a:lnTo>
                <a:lnTo>
                  <a:pt x="1280" y="2151"/>
                </a:lnTo>
                <a:lnTo>
                  <a:pt x="1280" y="2179"/>
                </a:lnTo>
                <a:lnTo>
                  <a:pt x="1329" y="2179"/>
                </a:lnTo>
                <a:lnTo>
                  <a:pt x="1329" y="2245"/>
                </a:lnTo>
                <a:lnTo>
                  <a:pt x="1537" y="2245"/>
                </a:lnTo>
                <a:lnTo>
                  <a:pt x="1537" y="2263"/>
                </a:lnTo>
                <a:lnTo>
                  <a:pt x="1569" y="2263"/>
                </a:lnTo>
                <a:lnTo>
                  <a:pt x="1569" y="2296"/>
                </a:lnTo>
                <a:lnTo>
                  <a:pt x="1623" y="2296"/>
                </a:lnTo>
                <a:lnTo>
                  <a:pt x="1623" y="2322"/>
                </a:lnTo>
                <a:lnTo>
                  <a:pt x="1747" y="2322"/>
                </a:lnTo>
                <a:lnTo>
                  <a:pt x="1747" y="2343"/>
                </a:lnTo>
                <a:lnTo>
                  <a:pt x="1793" y="2343"/>
                </a:lnTo>
                <a:lnTo>
                  <a:pt x="1793" y="2389"/>
                </a:lnTo>
                <a:lnTo>
                  <a:pt x="1833" y="2389"/>
                </a:lnTo>
                <a:lnTo>
                  <a:pt x="1833" y="2410"/>
                </a:lnTo>
                <a:lnTo>
                  <a:pt x="1892" y="2410"/>
                </a:lnTo>
                <a:lnTo>
                  <a:pt x="1892" y="2434"/>
                </a:lnTo>
                <a:lnTo>
                  <a:pt x="1938" y="2434"/>
                </a:lnTo>
                <a:lnTo>
                  <a:pt x="1938" y="2459"/>
                </a:lnTo>
                <a:lnTo>
                  <a:pt x="1997" y="2459"/>
                </a:lnTo>
                <a:lnTo>
                  <a:pt x="1997" y="2483"/>
                </a:lnTo>
                <a:lnTo>
                  <a:pt x="2541" y="2483"/>
                </a:lnTo>
                <a:lnTo>
                  <a:pt x="2541" y="2518"/>
                </a:lnTo>
                <a:lnTo>
                  <a:pt x="2779" y="2518"/>
                </a:lnTo>
                <a:lnTo>
                  <a:pt x="2779" y="2543"/>
                </a:lnTo>
              </a:path>
            </a:pathLst>
          </a:custGeom>
          <a:noFill/>
          <a:ln w="19050" cap="flat">
            <a:solidFill>
              <a:srgbClr val="00FF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25" name="Freeform 102"/>
          <p:cNvSpPr>
            <a:spLocks/>
          </p:cNvSpPr>
          <p:nvPr/>
        </p:nvSpPr>
        <p:spPr bwMode="auto">
          <a:xfrm>
            <a:off x="1138238" y="1595438"/>
            <a:ext cx="3486150" cy="2297112"/>
          </a:xfrm>
          <a:custGeom>
            <a:avLst/>
            <a:gdLst>
              <a:gd name="T0" fmla="*/ 2147483647 w 3650"/>
              <a:gd name="T1" fmla="*/ 2147483647 h 2394"/>
              <a:gd name="T2" fmla="*/ 2147483647 w 3650"/>
              <a:gd name="T3" fmla="*/ 2147483647 h 2394"/>
              <a:gd name="T4" fmla="*/ 2147483647 w 3650"/>
              <a:gd name="T5" fmla="*/ 2147483647 h 2394"/>
              <a:gd name="T6" fmla="*/ 2147483647 w 3650"/>
              <a:gd name="T7" fmla="*/ 2147483647 h 2394"/>
              <a:gd name="T8" fmla="*/ 2147483647 w 3650"/>
              <a:gd name="T9" fmla="*/ 2147483647 h 2394"/>
              <a:gd name="T10" fmla="*/ 2147483647 w 3650"/>
              <a:gd name="T11" fmla="*/ 2147483647 h 2394"/>
              <a:gd name="T12" fmla="*/ 2147483647 w 3650"/>
              <a:gd name="T13" fmla="*/ 2147483647 h 2394"/>
              <a:gd name="T14" fmla="*/ 2147483647 w 3650"/>
              <a:gd name="T15" fmla="*/ 2147483647 h 2394"/>
              <a:gd name="T16" fmla="*/ 2147483647 w 3650"/>
              <a:gd name="T17" fmla="*/ 2147483647 h 2394"/>
              <a:gd name="T18" fmla="*/ 2147483647 w 3650"/>
              <a:gd name="T19" fmla="*/ 2147483647 h 2394"/>
              <a:gd name="T20" fmla="*/ 2147483647 w 3650"/>
              <a:gd name="T21" fmla="*/ 2147483647 h 2394"/>
              <a:gd name="T22" fmla="*/ 2147483647 w 3650"/>
              <a:gd name="T23" fmla="*/ 2147483647 h 2394"/>
              <a:gd name="T24" fmla="*/ 2147483647 w 3650"/>
              <a:gd name="T25" fmla="*/ 2147483647 h 2394"/>
              <a:gd name="T26" fmla="*/ 2147483647 w 3650"/>
              <a:gd name="T27" fmla="*/ 2147483647 h 2394"/>
              <a:gd name="T28" fmla="*/ 2147483647 w 3650"/>
              <a:gd name="T29" fmla="*/ 2147483647 h 2394"/>
              <a:gd name="T30" fmla="*/ 2147483647 w 3650"/>
              <a:gd name="T31" fmla="*/ 2147483647 h 2394"/>
              <a:gd name="T32" fmla="*/ 2147483647 w 3650"/>
              <a:gd name="T33" fmla="*/ 2147483647 h 2394"/>
              <a:gd name="T34" fmla="*/ 2147483647 w 3650"/>
              <a:gd name="T35" fmla="*/ 2147483647 h 2394"/>
              <a:gd name="T36" fmla="*/ 2147483647 w 3650"/>
              <a:gd name="T37" fmla="*/ 2147483647 h 2394"/>
              <a:gd name="T38" fmla="*/ 2147483647 w 3650"/>
              <a:gd name="T39" fmla="*/ 2147483647 h 2394"/>
              <a:gd name="T40" fmla="*/ 2147483647 w 3650"/>
              <a:gd name="T41" fmla="*/ 2147483647 h 2394"/>
              <a:gd name="T42" fmla="*/ 2147483647 w 3650"/>
              <a:gd name="T43" fmla="*/ 2147483647 h 2394"/>
              <a:gd name="T44" fmla="*/ 2147483647 w 3650"/>
              <a:gd name="T45" fmla="*/ 2147483647 h 2394"/>
              <a:gd name="T46" fmla="*/ 2147483647 w 3650"/>
              <a:gd name="T47" fmla="*/ 2147483647 h 2394"/>
              <a:gd name="T48" fmla="*/ 2147483647 w 3650"/>
              <a:gd name="T49" fmla="*/ 2147483647 h 2394"/>
              <a:gd name="T50" fmla="*/ 2147483647 w 3650"/>
              <a:gd name="T51" fmla="*/ 2147483647 h 2394"/>
              <a:gd name="T52" fmla="*/ 2147483647 w 3650"/>
              <a:gd name="T53" fmla="*/ 2147483647 h 2394"/>
              <a:gd name="T54" fmla="*/ 2147483647 w 3650"/>
              <a:gd name="T55" fmla="*/ 2147483647 h 2394"/>
              <a:gd name="T56" fmla="*/ 2147483647 w 3650"/>
              <a:gd name="T57" fmla="*/ 2147483647 h 2394"/>
              <a:gd name="T58" fmla="*/ 2147483647 w 3650"/>
              <a:gd name="T59" fmla="*/ 2147483647 h 2394"/>
              <a:gd name="T60" fmla="*/ 2147483647 w 3650"/>
              <a:gd name="T61" fmla="*/ 2147483647 h 2394"/>
              <a:gd name="T62" fmla="*/ 2147483647 w 3650"/>
              <a:gd name="T63" fmla="*/ 2147483647 h 2394"/>
              <a:gd name="T64" fmla="*/ 2147483647 w 3650"/>
              <a:gd name="T65" fmla="*/ 2147483647 h 2394"/>
              <a:gd name="T66" fmla="*/ 2147483647 w 3650"/>
              <a:gd name="T67" fmla="*/ 2147483647 h 2394"/>
              <a:gd name="T68" fmla="*/ 2147483647 w 3650"/>
              <a:gd name="T69" fmla="*/ 2147483647 h 2394"/>
              <a:gd name="T70" fmla="*/ 2147483647 w 3650"/>
              <a:gd name="T71" fmla="*/ 2147483647 h 2394"/>
              <a:gd name="T72" fmla="*/ 2147483647 w 3650"/>
              <a:gd name="T73" fmla="*/ 0 h 239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650" h="2394">
                <a:moveTo>
                  <a:pt x="3650" y="2394"/>
                </a:moveTo>
                <a:lnTo>
                  <a:pt x="3650" y="2394"/>
                </a:lnTo>
                <a:lnTo>
                  <a:pt x="1911" y="2394"/>
                </a:lnTo>
                <a:lnTo>
                  <a:pt x="1911" y="2364"/>
                </a:lnTo>
                <a:lnTo>
                  <a:pt x="1819" y="2364"/>
                </a:lnTo>
                <a:lnTo>
                  <a:pt x="1819" y="2343"/>
                </a:lnTo>
                <a:lnTo>
                  <a:pt x="1768" y="2343"/>
                </a:lnTo>
                <a:lnTo>
                  <a:pt x="1768" y="2322"/>
                </a:lnTo>
                <a:lnTo>
                  <a:pt x="1567" y="2322"/>
                </a:lnTo>
                <a:lnTo>
                  <a:pt x="1567" y="2284"/>
                </a:lnTo>
                <a:lnTo>
                  <a:pt x="1535" y="2284"/>
                </a:lnTo>
                <a:lnTo>
                  <a:pt x="1535" y="2266"/>
                </a:lnTo>
                <a:lnTo>
                  <a:pt x="1422" y="2266"/>
                </a:lnTo>
                <a:lnTo>
                  <a:pt x="1422" y="2235"/>
                </a:lnTo>
                <a:lnTo>
                  <a:pt x="1296" y="2235"/>
                </a:lnTo>
                <a:lnTo>
                  <a:pt x="1296" y="2198"/>
                </a:lnTo>
                <a:lnTo>
                  <a:pt x="1240" y="2198"/>
                </a:lnTo>
                <a:lnTo>
                  <a:pt x="1240" y="2149"/>
                </a:lnTo>
                <a:lnTo>
                  <a:pt x="1128" y="2149"/>
                </a:lnTo>
                <a:lnTo>
                  <a:pt x="1128" y="2107"/>
                </a:lnTo>
                <a:lnTo>
                  <a:pt x="988" y="2107"/>
                </a:lnTo>
                <a:lnTo>
                  <a:pt x="988" y="2069"/>
                </a:lnTo>
                <a:lnTo>
                  <a:pt x="920" y="2069"/>
                </a:lnTo>
                <a:lnTo>
                  <a:pt x="920" y="2032"/>
                </a:lnTo>
                <a:lnTo>
                  <a:pt x="860" y="2032"/>
                </a:lnTo>
                <a:lnTo>
                  <a:pt x="860" y="1971"/>
                </a:lnTo>
                <a:lnTo>
                  <a:pt x="825" y="1971"/>
                </a:lnTo>
                <a:lnTo>
                  <a:pt x="825" y="1911"/>
                </a:lnTo>
                <a:lnTo>
                  <a:pt x="757" y="1911"/>
                </a:lnTo>
                <a:lnTo>
                  <a:pt x="757" y="1848"/>
                </a:lnTo>
                <a:lnTo>
                  <a:pt x="731" y="1848"/>
                </a:lnTo>
                <a:lnTo>
                  <a:pt x="731" y="1773"/>
                </a:lnTo>
                <a:lnTo>
                  <a:pt x="699" y="1773"/>
                </a:lnTo>
                <a:lnTo>
                  <a:pt x="699" y="1705"/>
                </a:lnTo>
                <a:lnTo>
                  <a:pt x="640" y="1705"/>
                </a:lnTo>
                <a:lnTo>
                  <a:pt x="640" y="1637"/>
                </a:lnTo>
                <a:lnTo>
                  <a:pt x="612" y="1637"/>
                </a:lnTo>
                <a:lnTo>
                  <a:pt x="612" y="1588"/>
                </a:lnTo>
                <a:lnTo>
                  <a:pt x="577" y="1588"/>
                </a:lnTo>
                <a:lnTo>
                  <a:pt x="577" y="1483"/>
                </a:lnTo>
                <a:lnTo>
                  <a:pt x="551" y="1483"/>
                </a:lnTo>
                <a:lnTo>
                  <a:pt x="551" y="1399"/>
                </a:lnTo>
                <a:lnTo>
                  <a:pt x="519" y="1399"/>
                </a:lnTo>
                <a:lnTo>
                  <a:pt x="519" y="1348"/>
                </a:lnTo>
                <a:lnTo>
                  <a:pt x="486" y="1348"/>
                </a:lnTo>
                <a:lnTo>
                  <a:pt x="486" y="1280"/>
                </a:lnTo>
                <a:lnTo>
                  <a:pt x="451" y="1280"/>
                </a:lnTo>
                <a:lnTo>
                  <a:pt x="451" y="1163"/>
                </a:lnTo>
                <a:lnTo>
                  <a:pt x="428" y="1163"/>
                </a:lnTo>
                <a:lnTo>
                  <a:pt x="428" y="1084"/>
                </a:lnTo>
                <a:lnTo>
                  <a:pt x="404" y="1084"/>
                </a:lnTo>
                <a:lnTo>
                  <a:pt x="404" y="1012"/>
                </a:lnTo>
                <a:lnTo>
                  <a:pt x="346" y="1012"/>
                </a:lnTo>
                <a:lnTo>
                  <a:pt x="346" y="841"/>
                </a:lnTo>
                <a:lnTo>
                  <a:pt x="313" y="841"/>
                </a:lnTo>
                <a:lnTo>
                  <a:pt x="313" y="757"/>
                </a:lnTo>
                <a:lnTo>
                  <a:pt x="281" y="757"/>
                </a:lnTo>
                <a:lnTo>
                  <a:pt x="281" y="577"/>
                </a:lnTo>
                <a:lnTo>
                  <a:pt x="250" y="577"/>
                </a:lnTo>
                <a:lnTo>
                  <a:pt x="250" y="507"/>
                </a:lnTo>
                <a:lnTo>
                  <a:pt x="217" y="507"/>
                </a:lnTo>
                <a:lnTo>
                  <a:pt x="217" y="388"/>
                </a:lnTo>
                <a:lnTo>
                  <a:pt x="194" y="388"/>
                </a:lnTo>
                <a:lnTo>
                  <a:pt x="194" y="360"/>
                </a:lnTo>
                <a:lnTo>
                  <a:pt x="157" y="360"/>
                </a:lnTo>
                <a:lnTo>
                  <a:pt x="157" y="236"/>
                </a:lnTo>
                <a:lnTo>
                  <a:pt x="136" y="236"/>
                </a:lnTo>
                <a:lnTo>
                  <a:pt x="136" y="138"/>
                </a:lnTo>
                <a:lnTo>
                  <a:pt x="105" y="138"/>
                </a:lnTo>
                <a:lnTo>
                  <a:pt x="105" y="103"/>
                </a:lnTo>
                <a:lnTo>
                  <a:pt x="70" y="103"/>
                </a:lnTo>
                <a:lnTo>
                  <a:pt x="70" y="49"/>
                </a:lnTo>
                <a:lnTo>
                  <a:pt x="49" y="49"/>
                </a:lnTo>
                <a:lnTo>
                  <a:pt x="49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FFFF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26" name="Freeform 103"/>
          <p:cNvSpPr>
            <a:spLocks/>
          </p:cNvSpPr>
          <p:nvPr/>
        </p:nvSpPr>
        <p:spPr bwMode="auto">
          <a:xfrm>
            <a:off x="1117600" y="1587500"/>
            <a:ext cx="3498850" cy="2487613"/>
          </a:xfrm>
          <a:custGeom>
            <a:avLst/>
            <a:gdLst>
              <a:gd name="T0" fmla="*/ 2147483647 w 3663"/>
              <a:gd name="T1" fmla="*/ 2147483647 h 2593"/>
              <a:gd name="T2" fmla="*/ 2147483647 w 3663"/>
              <a:gd name="T3" fmla="*/ 2147483647 h 2593"/>
              <a:gd name="T4" fmla="*/ 0 w 3663"/>
              <a:gd name="T5" fmla="*/ 2147483647 h 2593"/>
              <a:gd name="T6" fmla="*/ 0 w 3663"/>
              <a:gd name="T7" fmla="*/ 0 h 25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63" h="2593">
                <a:moveTo>
                  <a:pt x="3663" y="2593"/>
                </a:moveTo>
                <a:lnTo>
                  <a:pt x="3663" y="2593"/>
                </a:lnTo>
                <a:lnTo>
                  <a:pt x="0" y="2593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27" name="Freeform 104"/>
          <p:cNvSpPr>
            <a:spLocks/>
          </p:cNvSpPr>
          <p:nvPr/>
        </p:nvSpPr>
        <p:spPr bwMode="auto">
          <a:xfrm>
            <a:off x="4602163" y="4075113"/>
            <a:ext cx="0" cy="66675"/>
          </a:xfrm>
          <a:custGeom>
            <a:avLst/>
            <a:gdLst>
              <a:gd name="T0" fmla="*/ 0 h 69"/>
              <a:gd name="T1" fmla="*/ 0 h 69"/>
              <a:gd name="T2" fmla="*/ 2147483647 h 69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9">
                <a:moveTo>
                  <a:pt x="0" y="0"/>
                </a:moveTo>
                <a:lnTo>
                  <a:pt x="0" y="0"/>
                </a:lnTo>
                <a:lnTo>
                  <a:pt x="0" y="69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28" name="Freeform 105"/>
          <p:cNvSpPr>
            <a:spLocks/>
          </p:cNvSpPr>
          <p:nvPr/>
        </p:nvSpPr>
        <p:spPr bwMode="auto">
          <a:xfrm>
            <a:off x="1119188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29" name="Freeform 106"/>
          <p:cNvSpPr>
            <a:spLocks/>
          </p:cNvSpPr>
          <p:nvPr/>
        </p:nvSpPr>
        <p:spPr bwMode="auto">
          <a:xfrm>
            <a:off x="1554163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0" name="Freeform 107"/>
          <p:cNvSpPr>
            <a:spLocks/>
          </p:cNvSpPr>
          <p:nvPr/>
        </p:nvSpPr>
        <p:spPr bwMode="auto">
          <a:xfrm>
            <a:off x="2424113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1" name="Freeform 108"/>
          <p:cNvSpPr>
            <a:spLocks/>
          </p:cNvSpPr>
          <p:nvPr/>
        </p:nvSpPr>
        <p:spPr bwMode="auto">
          <a:xfrm>
            <a:off x="3294063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2" name="Freeform 109"/>
          <p:cNvSpPr>
            <a:spLocks/>
          </p:cNvSpPr>
          <p:nvPr/>
        </p:nvSpPr>
        <p:spPr bwMode="auto">
          <a:xfrm>
            <a:off x="1989138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3" name="Freeform 110"/>
          <p:cNvSpPr>
            <a:spLocks/>
          </p:cNvSpPr>
          <p:nvPr/>
        </p:nvSpPr>
        <p:spPr bwMode="auto">
          <a:xfrm>
            <a:off x="2859088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4" name="Freeform 111"/>
          <p:cNvSpPr>
            <a:spLocks/>
          </p:cNvSpPr>
          <p:nvPr/>
        </p:nvSpPr>
        <p:spPr bwMode="auto">
          <a:xfrm>
            <a:off x="3729038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5" name="Freeform 112"/>
          <p:cNvSpPr>
            <a:spLocks/>
          </p:cNvSpPr>
          <p:nvPr/>
        </p:nvSpPr>
        <p:spPr bwMode="auto">
          <a:xfrm>
            <a:off x="4164013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6" name="Freeform 113"/>
          <p:cNvSpPr>
            <a:spLocks/>
          </p:cNvSpPr>
          <p:nvPr/>
        </p:nvSpPr>
        <p:spPr bwMode="auto">
          <a:xfrm>
            <a:off x="1057275" y="40751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7" name="Freeform 114"/>
          <p:cNvSpPr>
            <a:spLocks/>
          </p:cNvSpPr>
          <p:nvPr/>
        </p:nvSpPr>
        <p:spPr bwMode="auto">
          <a:xfrm>
            <a:off x="1057275" y="234156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8" name="Freeform 115"/>
          <p:cNvSpPr>
            <a:spLocks/>
          </p:cNvSpPr>
          <p:nvPr/>
        </p:nvSpPr>
        <p:spPr bwMode="auto">
          <a:xfrm>
            <a:off x="1057275" y="184626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9" name="Freeform 116"/>
          <p:cNvSpPr>
            <a:spLocks/>
          </p:cNvSpPr>
          <p:nvPr/>
        </p:nvSpPr>
        <p:spPr bwMode="auto">
          <a:xfrm>
            <a:off x="1057275" y="333216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0" name="Freeform 117"/>
          <p:cNvSpPr>
            <a:spLocks/>
          </p:cNvSpPr>
          <p:nvPr/>
        </p:nvSpPr>
        <p:spPr bwMode="auto">
          <a:xfrm>
            <a:off x="1057275" y="35798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1" name="Freeform 118"/>
          <p:cNvSpPr>
            <a:spLocks/>
          </p:cNvSpPr>
          <p:nvPr/>
        </p:nvSpPr>
        <p:spPr bwMode="auto">
          <a:xfrm>
            <a:off x="1057275" y="15986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2" name="Freeform 119"/>
          <p:cNvSpPr>
            <a:spLocks/>
          </p:cNvSpPr>
          <p:nvPr/>
        </p:nvSpPr>
        <p:spPr bwMode="auto">
          <a:xfrm>
            <a:off x="1057275" y="283686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3" name="Freeform 120"/>
          <p:cNvSpPr>
            <a:spLocks/>
          </p:cNvSpPr>
          <p:nvPr/>
        </p:nvSpPr>
        <p:spPr bwMode="auto">
          <a:xfrm>
            <a:off x="1057275" y="25892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4" name="Freeform 121"/>
          <p:cNvSpPr>
            <a:spLocks/>
          </p:cNvSpPr>
          <p:nvPr/>
        </p:nvSpPr>
        <p:spPr bwMode="auto">
          <a:xfrm>
            <a:off x="1057275" y="20939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5" name="Freeform 122"/>
          <p:cNvSpPr>
            <a:spLocks/>
          </p:cNvSpPr>
          <p:nvPr/>
        </p:nvSpPr>
        <p:spPr bwMode="auto">
          <a:xfrm>
            <a:off x="1057275" y="382746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6" name="Freeform 123"/>
          <p:cNvSpPr>
            <a:spLocks/>
          </p:cNvSpPr>
          <p:nvPr/>
        </p:nvSpPr>
        <p:spPr bwMode="auto">
          <a:xfrm>
            <a:off x="1057275" y="30845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1267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 txBox="1">
            <a:spLocks/>
          </p:cNvSpPr>
          <p:nvPr/>
        </p:nvSpPr>
        <p:spPr bwMode="auto">
          <a:xfrm>
            <a:off x="0" y="3048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2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Overall Survival in </a:t>
            </a:r>
            <a:br>
              <a:rPr lang="en-US" altLang="en-US" sz="32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32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Responders vs </a:t>
            </a:r>
            <a:r>
              <a:rPr lang="en-US" altLang="en-US" sz="3200" b="1" kern="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Nonresponders</a:t>
            </a:r>
            <a:endParaRPr lang="en-US" altLang="en-US" sz="3200" b="1" kern="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650330" y="4940300"/>
            <a:ext cx="79629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14 of 120 (11.7%) patients exhibited a radiological response while on NovoTTF-100A </a:t>
            </a: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therapy</a:t>
            </a: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, median time to response of 8.4 months (95% CI, 6.9-9.9 months)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7 of 117 (6.0%) patients exhibited a radiological response while receiving BPC chemotherapy, median time to response of 5.8 months (95% CI, 3.6-8.0 months)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Three</a:t>
            </a: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complete responses were seen on trial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All </a:t>
            </a: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three </a:t>
            </a: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were from patients in the NovoTTF-100A </a:t>
            </a: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system </a:t>
            </a: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cohort</a:t>
            </a:r>
          </a:p>
        </p:txBody>
      </p:sp>
      <p:sp>
        <p:nvSpPr>
          <p:cNvPr id="28677" name="TextBox 14"/>
          <p:cNvSpPr txBox="1">
            <a:spLocks noChangeArrowheads="1"/>
          </p:cNvSpPr>
          <p:nvPr/>
        </p:nvSpPr>
        <p:spPr bwMode="auto">
          <a:xfrm>
            <a:off x="5000625" y="3635375"/>
            <a:ext cx="3540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28678" name="TextBox 15"/>
          <p:cNvSpPr txBox="1">
            <a:spLocks noChangeArrowheads="1"/>
          </p:cNvSpPr>
          <p:nvPr/>
        </p:nvSpPr>
        <p:spPr bwMode="auto">
          <a:xfrm>
            <a:off x="4914900" y="1374775"/>
            <a:ext cx="4203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28679" name="TextBox 16"/>
          <p:cNvSpPr txBox="1">
            <a:spLocks noChangeArrowheads="1"/>
          </p:cNvSpPr>
          <p:nvPr/>
        </p:nvSpPr>
        <p:spPr bwMode="auto">
          <a:xfrm>
            <a:off x="5000625" y="3070225"/>
            <a:ext cx="354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28680" name="TextBox 17"/>
          <p:cNvSpPr txBox="1">
            <a:spLocks noChangeArrowheads="1"/>
          </p:cNvSpPr>
          <p:nvPr/>
        </p:nvSpPr>
        <p:spPr bwMode="auto">
          <a:xfrm>
            <a:off x="5000625" y="2505075"/>
            <a:ext cx="354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28681" name="TextBox 18"/>
          <p:cNvSpPr txBox="1">
            <a:spLocks noChangeArrowheads="1"/>
          </p:cNvSpPr>
          <p:nvPr/>
        </p:nvSpPr>
        <p:spPr bwMode="auto">
          <a:xfrm>
            <a:off x="5000625" y="1939925"/>
            <a:ext cx="354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28682" name="TextBox 19"/>
          <p:cNvSpPr txBox="1">
            <a:spLocks noChangeArrowheads="1"/>
          </p:cNvSpPr>
          <p:nvPr/>
        </p:nvSpPr>
        <p:spPr bwMode="auto">
          <a:xfrm>
            <a:off x="5084763" y="420052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8683" name="TextBox 27"/>
          <p:cNvSpPr txBox="1">
            <a:spLocks noChangeArrowheads="1"/>
          </p:cNvSpPr>
          <p:nvPr/>
        </p:nvSpPr>
        <p:spPr bwMode="auto">
          <a:xfrm>
            <a:off x="5203825" y="44021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8684" name="TextBox 29"/>
          <p:cNvSpPr txBox="1">
            <a:spLocks noChangeArrowheads="1"/>
          </p:cNvSpPr>
          <p:nvPr/>
        </p:nvSpPr>
        <p:spPr bwMode="auto">
          <a:xfrm>
            <a:off x="7626350" y="44021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28685" name="TextBox 30"/>
          <p:cNvSpPr txBox="1">
            <a:spLocks noChangeArrowheads="1"/>
          </p:cNvSpPr>
          <p:nvPr/>
        </p:nvSpPr>
        <p:spPr bwMode="auto">
          <a:xfrm>
            <a:off x="7208838" y="44021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</p:txBody>
      </p:sp>
      <p:sp>
        <p:nvSpPr>
          <p:cNvPr id="28686" name="TextBox 31"/>
          <p:cNvSpPr txBox="1">
            <a:spLocks noChangeArrowheads="1"/>
          </p:cNvSpPr>
          <p:nvPr/>
        </p:nvSpPr>
        <p:spPr bwMode="auto">
          <a:xfrm>
            <a:off x="6791325" y="4402138"/>
            <a:ext cx="3540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28687" name="TextBox 32"/>
          <p:cNvSpPr txBox="1">
            <a:spLocks noChangeArrowheads="1"/>
          </p:cNvSpPr>
          <p:nvPr/>
        </p:nvSpPr>
        <p:spPr bwMode="auto">
          <a:xfrm>
            <a:off x="6397625" y="4402138"/>
            <a:ext cx="3540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28688" name="TextBox 33"/>
          <p:cNvSpPr txBox="1">
            <a:spLocks noChangeArrowheads="1"/>
          </p:cNvSpPr>
          <p:nvPr/>
        </p:nvSpPr>
        <p:spPr bwMode="auto">
          <a:xfrm>
            <a:off x="5986463" y="44021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28689" name="TextBox 34"/>
          <p:cNvSpPr txBox="1">
            <a:spLocks noChangeArrowheads="1"/>
          </p:cNvSpPr>
          <p:nvPr/>
        </p:nvSpPr>
        <p:spPr bwMode="auto">
          <a:xfrm>
            <a:off x="5576888" y="44021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10</a:t>
            </a:r>
          </a:p>
        </p:txBody>
      </p:sp>
      <p:sp>
        <p:nvSpPr>
          <p:cNvPr id="28690" name="TextBox 41"/>
          <p:cNvSpPr txBox="1">
            <a:spLocks noChangeArrowheads="1"/>
          </p:cNvSpPr>
          <p:nvPr/>
        </p:nvSpPr>
        <p:spPr bwMode="auto">
          <a:xfrm>
            <a:off x="6664325" y="1468438"/>
            <a:ext cx="1946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Responders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(median OS 20.0 months)</a:t>
            </a:r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6343650" y="1700213"/>
            <a:ext cx="334963" cy="0"/>
          </a:xfrm>
          <a:prstGeom prst="line">
            <a:avLst/>
          </a:prstGeom>
          <a:ln w="31750">
            <a:solidFill>
              <a:srgbClr val="CCFFFF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 bwMode="auto">
          <a:xfrm rot="16200000">
            <a:off x="3401218" y="2697957"/>
            <a:ext cx="3027363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Survival (%)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5354638" y="4572000"/>
            <a:ext cx="2951162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Months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6678613" y="1974850"/>
            <a:ext cx="1855787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Nonresponders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(median OS 6.8 months)</a:t>
            </a:r>
          </a:p>
        </p:txBody>
      </p:sp>
      <p:cxnSp>
        <p:nvCxnSpPr>
          <p:cNvPr id="79" name="Straight Connector 78"/>
          <p:cNvCxnSpPr/>
          <p:nvPr/>
        </p:nvCxnSpPr>
        <p:spPr bwMode="auto">
          <a:xfrm>
            <a:off x="6356350" y="2165350"/>
            <a:ext cx="334963" cy="0"/>
          </a:xfrm>
          <a:prstGeom prst="line">
            <a:avLst/>
          </a:prstGeom>
          <a:ln w="31750">
            <a:solidFill>
              <a:srgbClr val="FF9966"/>
            </a:solidFill>
            <a:prstDash val="sysDot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 bwMode="auto">
          <a:xfrm rot="16200000">
            <a:off x="-842962" y="2789238"/>
            <a:ext cx="2870200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Survival (%)</a:t>
            </a:r>
          </a:p>
        </p:txBody>
      </p:sp>
      <p:sp>
        <p:nvSpPr>
          <p:cNvPr id="28698" name="TextBox 3"/>
          <p:cNvSpPr txBox="1">
            <a:spLocks noChangeArrowheads="1"/>
          </p:cNvSpPr>
          <p:nvPr/>
        </p:nvSpPr>
        <p:spPr bwMode="auto">
          <a:xfrm>
            <a:off x="639763" y="3668713"/>
            <a:ext cx="354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28699" name="TextBox 9"/>
          <p:cNvSpPr txBox="1">
            <a:spLocks noChangeArrowheads="1"/>
          </p:cNvSpPr>
          <p:nvPr/>
        </p:nvSpPr>
        <p:spPr bwMode="auto">
          <a:xfrm>
            <a:off x="554038" y="1406525"/>
            <a:ext cx="4203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28700" name="TextBox 10"/>
          <p:cNvSpPr txBox="1">
            <a:spLocks noChangeArrowheads="1"/>
          </p:cNvSpPr>
          <p:nvPr/>
        </p:nvSpPr>
        <p:spPr bwMode="auto">
          <a:xfrm>
            <a:off x="639763" y="3103563"/>
            <a:ext cx="354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28701" name="TextBox 11"/>
          <p:cNvSpPr txBox="1">
            <a:spLocks noChangeArrowheads="1"/>
          </p:cNvSpPr>
          <p:nvPr/>
        </p:nvSpPr>
        <p:spPr bwMode="auto">
          <a:xfrm>
            <a:off x="639763" y="2536825"/>
            <a:ext cx="3540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28702" name="TextBox 12"/>
          <p:cNvSpPr txBox="1">
            <a:spLocks noChangeArrowheads="1"/>
          </p:cNvSpPr>
          <p:nvPr/>
        </p:nvSpPr>
        <p:spPr bwMode="auto">
          <a:xfrm>
            <a:off x="639763" y="1971675"/>
            <a:ext cx="3540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28703" name="TextBox 13"/>
          <p:cNvSpPr txBox="1">
            <a:spLocks noChangeArrowheads="1"/>
          </p:cNvSpPr>
          <p:nvPr/>
        </p:nvSpPr>
        <p:spPr bwMode="auto">
          <a:xfrm>
            <a:off x="723900" y="42338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8704" name="TextBox 20"/>
          <p:cNvSpPr txBox="1">
            <a:spLocks noChangeArrowheads="1"/>
          </p:cNvSpPr>
          <p:nvPr/>
        </p:nvSpPr>
        <p:spPr bwMode="auto">
          <a:xfrm>
            <a:off x="835025" y="44148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8705" name="TextBox 21"/>
          <p:cNvSpPr txBox="1">
            <a:spLocks noChangeArrowheads="1"/>
          </p:cNvSpPr>
          <p:nvPr/>
        </p:nvSpPr>
        <p:spPr bwMode="auto">
          <a:xfrm>
            <a:off x="3257550" y="4414838"/>
            <a:ext cx="3540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28706" name="TextBox 22"/>
          <p:cNvSpPr txBox="1">
            <a:spLocks noChangeArrowheads="1"/>
          </p:cNvSpPr>
          <p:nvPr/>
        </p:nvSpPr>
        <p:spPr bwMode="auto">
          <a:xfrm>
            <a:off x="2840038" y="4414838"/>
            <a:ext cx="3540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</p:txBody>
      </p:sp>
      <p:sp>
        <p:nvSpPr>
          <p:cNvPr id="28707" name="TextBox 23"/>
          <p:cNvSpPr txBox="1">
            <a:spLocks noChangeArrowheads="1"/>
          </p:cNvSpPr>
          <p:nvPr/>
        </p:nvSpPr>
        <p:spPr bwMode="auto">
          <a:xfrm>
            <a:off x="2420938" y="44148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28708" name="TextBox 24"/>
          <p:cNvSpPr txBox="1">
            <a:spLocks noChangeArrowheads="1"/>
          </p:cNvSpPr>
          <p:nvPr/>
        </p:nvSpPr>
        <p:spPr bwMode="auto">
          <a:xfrm>
            <a:off x="2027238" y="44148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28709" name="TextBox 25"/>
          <p:cNvSpPr txBox="1">
            <a:spLocks noChangeArrowheads="1"/>
          </p:cNvSpPr>
          <p:nvPr/>
        </p:nvSpPr>
        <p:spPr bwMode="auto">
          <a:xfrm>
            <a:off x="1617663" y="4414838"/>
            <a:ext cx="3540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28710" name="TextBox 26"/>
          <p:cNvSpPr txBox="1">
            <a:spLocks noChangeArrowheads="1"/>
          </p:cNvSpPr>
          <p:nvPr/>
        </p:nvSpPr>
        <p:spPr bwMode="auto">
          <a:xfrm>
            <a:off x="1208088" y="4414838"/>
            <a:ext cx="3540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10</a:t>
            </a:r>
          </a:p>
        </p:txBody>
      </p:sp>
      <p:cxnSp>
        <p:nvCxnSpPr>
          <p:cNvPr id="95" name="Straight Connector 94"/>
          <p:cNvCxnSpPr/>
          <p:nvPr/>
        </p:nvCxnSpPr>
        <p:spPr bwMode="auto">
          <a:xfrm>
            <a:off x="2030413" y="1695450"/>
            <a:ext cx="333375" cy="0"/>
          </a:xfrm>
          <a:prstGeom prst="line">
            <a:avLst/>
          </a:prstGeom>
          <a:ln w="31750">
            <a:solidFill>
              <a:srgbClr val="CCFFFF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>
            <a:off x="2043113" y="2111375"/>
            <a:ext cx="334962" cy="0"/>
          </a:xfrm>
          <a:prstGeom prst="line">
            <a:avLst/>
          </a:prstGeom>
          <a:ln w="31750">
            <a:solidFill>
              <a:srgbClr val="FF9966"/>
            </a:solidFill>
            <a:prstDash val="sysDot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 bwMode="auto">
          <a:xfrm>
            <a:off x="969963" y="4572000"/>
            <a:ext cx="2925762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Months</a:t>
            </a:r>
          </a:p>
        </p:txBody>
      </p:sp>
      <p:sp>
        <p:nvSpPr>
          <p:cNvPr id="28714" name="TextBox 56"/>
          <p:cNvSpPr txBox="1">
            <a:spLocks noChangeArrowheads="1"/>
          </p:cNvSpPr>
          <p:nvPr/>
        </p:nvSpPr>
        <p:spPr bwMode="auto">
          <a:xfrm>
            <a:off x="2397125" y="1463675"/>
            <a:ext cx="1946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Responders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(median OS 24.8 months)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2411413" y="1920875"/>
            <a:ext cx="1855787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Nonresponders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(median OS 6.2 months)</a:t>
            </a:r>
          </a:p>
        </p:txBody>
      </p:sp>
      <p:sp>
        <p:nvSpPr>
          <p:cNvPr id="28716" name="Rectangle 46"/>
          <p:cNvSpPr>
            <a:spLocks noChangeArrowheads="1"/>
          </p:cNvSpPr>
          <p:nvPr/>
        </p:nvSpPr>
        <p:spPr bwMode="auto">
          <a:xfrm>
            <a:off x="1319213" y="1143000"/>
            <a:ext cx="221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NovoTTF-100A System</a:t>
            </a:r>
          </a:p>
        </p:txBody>
      </p:sp>
      <p:sp>
        <p:nvSpPr>
          <p:cNvPr id="28717" name="Rectangle 47"/>
          <p:cNvSpPr>
            <a:spLocks noChangeArrowheads="1"/>
          </p:cNvSpPr>
          <p:nvPr/>
        </p:nvSpPr>
        <p:spPr bwMode="auto">
          <a:xfrm>
            <a:off x="5751513" y="1143000"/>
            <a:ext cx="2212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</a:rPr>
              <a:t>Chemotherapy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969963" y="1366683"/>
            <a:ext cx="0" cy="3081338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28704" idx="0"/>
          </p:cNvCxnSpPr>
          <p:nvPr/>
        </p:nvCxnSpPr>
        <p:spPr>
          <a:xfrm flipH="1" flipV="1">
            <a:off x="969963" y="4414838"/>
            <a:ext cx="28606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429000" y="4414838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3019425" y="44164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605088" y="44164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2195513" y="44164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1789113" y="44164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382713" y="44164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 flipH="1">
            <a:off x="949326" y="4356100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 flipH="1">
            <a:off x="949326" y="378777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 flipH="1">
            <a:off x="949326" y="3221037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 flipH="1">
            <a:off x="949326" y="2652712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5400000" flipH="1">
            <a:off x="949326" y="2089150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 flipH="1">
            <a:off x="949326" y="15208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327650" y="1436688"/>
            <a:ext cx="0" cy="300831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5327650" y="4403725"/>
            <a:ext cx="2978150" cy="1588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7786688" y="4403725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377113" y="4405313"/>
            <a:ext cx="0" cy="460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6962775" y="4405313"/>
            <a:ext cx="0" cy="460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553200" y="4405313"/>
            <a:ext cx="0" cy="460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145213" y="4405313"/>
            <a:ext cx="0" cy="460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740400" y="4405313"/>
            <a:ext cx="0" cy="460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5400000" flipH="1">
            <a:off x="5306219" y="4345781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rot="5400000" flipH="1">
            <a:off x="5306219" y="3777456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5400000" flipH="1">
            <a:off x="5306219" y="3210719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 flipH="1">
            <a:off x="5306219" y="2642394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5400000" flipH="1">
            <a:off x="5306219" y="2078831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 flipH="1">
            <a:off x="5306219" y="1510506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53" name="TextBox 2"/>
          <p:cNvSpPr txBox="1">
            <a:spLocks noChangeArrowheads="1"/>
          </p:cNvSpPr>
          <p:nvPr/>
        </p:nvSpPr>
        <p:spPr bwMode="auto">
          <a:xfrm>
            <a:off x="287211" y="6426200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Wong ET, et al. </a:t>
            </a:r>
            <a:r>
              <a:rPr lang="it-IT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Neuro Oncol. </a:t>
            </a:r>
            <a:r>
              <a:rPr lang="it-IT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2012;14:vi65-vi85 (suppl 6; abstr NO-47). </a:t>
            </a:r>
            <a:endParaRPr lang="en-US" altLang="en-US" sz="1200" b="1" dirty="0" smtClean="0">
              <a:solidFill>
                <a:srgbClr val="FFFFFF"/>
              </a:solidFill>
              <a:latin typeface="Calibri" panose="020F0502020204030204" pitchFamily="34" charset="0"/>
              <a:ea typeface="ＭＳ Ｐゴシック" pitchFamily="34" charset="-128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81308" y="1544212"/>
            <a:ext cx="2758718" cy="1977657"/>
          </a:xfrm>
          <a:custGeom>
            <a:avLst/>
            <a:gdLst>
              <a:gd name="connsiteX0" fmla="*/ 0 w 2743200"/>
              <a:gd name="connsiteY0" fmla="*/ 0 h 1966332"/>
              <a:gd name="connsiteX1" fmla="*/ 2743200 w 2743200"/>
              <a:gd name="connsiteY1" fmla="*/ 1966332 h 1966332"/>
              <a:gd name="connsiteX2" fmla="*/ 2743200 w 2743200"/>
              <a:gd name="connsiteY2" fmla="*/ 1966332 h 1966332"/>
              <a:gd name="connsiteX0" fmla="*/ 0 w 2743200"/>
              <a:gd name="connsiteY0" fmla="*/ 0 h 1966332"/>
              <a:gd name="connsiteX1" fmla="*/ 654205 w 2743200"/>
              <a:gd name="connsiteY1" fmla="*/ 7435 h 1966332"/>
              <a:gd name="connsiteX2" fmla="*/ 2743200 w 2743200"/>
              <a:gd name="connsiteY2" fmla="*/ 1966332 h 1966332"/>
              <a:gd name="connsiteX3" fmla="*/ 2743200 w 2743200"/>
              <a:gd name="connsiteY3" fmla="*/ 1966332 h 1966332"/>
              <a:gd name="connsiteX0" fmla="*/ 0 w 2743200"/>
              <a:gd name="connsiteY0" fmla="*/ 0 h 1966332"/>
              <a:gd name="connsiteX1" fmla="*/ 654205 w 2743200"/>
              <a:gd name="connsiteY1" fmla="*/ 7435 h 1966332"/>
              <a:gd name="connsiteX2" fmla="*/ 657922 w 2743200"/>
              <a:gd name="connsiteY2" fmla="*/ 282498 h 1966332"/>
              <a:gd name="connsiteX3" fmla="*/ 2743200 w 2743200"/>
              <a:gd name="connsiteY3" fmla="*/ 1966332 h 1966332"/>
              <a:gd name="connsiteX4" fmla="*/ 2743200 w 2743200"/>
              <a:gd name="connsiteY4" fmla="*/ 1966332 h 1966332"/>
              <a:gd name="connsiteX0" fmla="*/ 0 w 2743200"/>
              <a:gd name="connsiteY0" fmla="*/ 0 h 1966332"/>
              <a:gd name="connsiteX1" fmla="*/ 654205 w 2743200"/>
              <a:gd name="connsiteY1" fmla="*/ 7435 h 1966332"/>
              <a:gd name="connsiteX2" fmla="*/ 657922 w 2743200"/>
              <a:gd name="connsiteY2" fmla="*/ 282498 h 1966332"/>
              <a:gd name="connsiteX3" fmla="*/ 676043 w 2743200"/>
              <a:gd name="connsiteY3" fmla="*/ 282498 h 1966332"/>
              <a:gd name="connsiteX4" fmla="*/ 2743200 w 2743200"/>
              <a:gd name="connsiteY4" fmla="*/ 1966332 h 1966332"/>
              <a:gd name="connsiteX5" fmla="*/ 2743200 w 2743200"/>
              <a:gd name="connsiteY5" fmla="*/ 1966332 h 1966332"/>
              <a:gd name="connsiteX0" fmla="*/ 0 w 2743200"/>
              <a:gd name="connsiteY0" fmla="*/ 0 h 1966332"/>
              <a:gd name="connsiteX1" fmla="*/ 654205 w 2743200"/>
              <a:gd name="connsiteY1" fmla="*/ 7435 h 1966332"/>
              <a:gd name="connsiteX2" fmla="*/ 657922 w 2743200"/>
              <a:gd name="connsiteY2" fmla="*/ 282498 h 1966332"/>
              <a:gd name="connsiteX3" fmla="*/ 676043 w 2743200"/>
              <a:gd name="connsiteY3" fmla="*/ 282498 h 1966332"/>
              <a:gd name="connsiteX4" fmla="*/ 668899 w 2743200"/>
              <a:gd name="connsiteY4" fmla="*/ 561104 h 1966332"/>
              <a:gd name="connsiteX5" fmla="*/ 2743200 w 2743200"/>
              <a:gd name="connsiteY5" fmla="*/ 1966332 h 1966332"/>
              <a:gd name="connsiteX6" fmla="*/ 2743200 w 2743200"/>
              <a:gd name="connsiteY6" fmla="*/ 1966332 h 1966332"/>
              <a:gd name="connsiteX0" fmla="*/ 0 w 2743200"/>
              <a:gd name="connsiteY0" fmla="*/ 0 h 1966332"/>
              <a:gd name="connsiteX1" fmla="*/ 654205 w 2743200"/>
              <a:gd name="connsiteY1" fmla="*/ 7435 h 1966332"/>
              <a:gd name="connsiteX2" fmla="*/ 657922 w 2743200"/>
              <a:gd name="connsiteY2" fmla="*/ 282498 h 1966332"/>
              <a:gd name="connsiteX3" fmla="*/ 676043 w 2743200"/>
              <a:gd name="connsiteY3" fmla="*/ 282498 h 1966332"/>
              <a:gd name="connsiteX4" fmla="*/ 668899 w 2743200"/>
              <a:gd name="connsiteY4" fmla="*/ 561104 h 1966332"/>
              <a:gd name="connsiteX5" fmla="*/ 2743200 w 2743200"/>
              <a:gd name="connsiteY5" fmla="*/ 1966332 h 1966332"/>
              <a:gd name="connsiteX6" fmla="*/ 2743200 w 2743200"/>
              <a:gd name="connsiteY6" fmla="*/ 1966332 h 196633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7922 w 2743200"/>
              <a:gd name="connsiteY2" fmla="*/ 284588 h 1968422"/>
              <a:gd name="connsiteX3" fmla="*/ 676043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46016 w 2743200"/>
              <a:gd name="connsiteY2" fmla="*/ 284588 h 1968422"/>
              <a:gd name="connsiteX3" fmla="*/ 676043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76043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76043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9381 w 2743200"/>
              <a:gd name="connsiteY5" fmla="*/ 563194 h 1968422"/>
              <a:gd name="connsiteX6" fmla="*/ 2743200 w 2743200"/>
              <a:gd name="connsiteY6" fmla="*/ 1968422 h 1968422"/>
              <a:gd name="connsiteX7" fmla="*/ 2743200 w 2743200"/>
              <a:gd name="connsiteY7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9381 w 2743200"/>
              <a:gd name="connsiteY5" fmla="*/ 563194 h 1968422"/>
              <a:gd name="connsiteX6" fmla="*/ 704618 w 2743200"/>
              <a:gd name="connsiteY6" fmla="*/ 846563 h 1968422"/>
              <a:gd name="connsiteX7" fmla="*/ 2743200 w 2743200"/>
              <a:gd name="connsiteY7" fmla="*/ 1968422 h 1968422"/>
              <a:gd name="connsiteX8" fmla="*/ 2743200 w 2743200"/>
              <a:gd name="connsiteY8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9381 w 2743200"/>
              <a:gd name="connsiteY5" fmla="*/ 563194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9381 w 2743200"/>
              <a:gd name="connsiteY5" fmla="*/ 563194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699856 w 2743200"/>
              <a:gd name="connsiteY5" fmla="*/ 563194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699856 w 2743200"/>
              <a:gd name="connsiteY5" fmla="*/ 563194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9381 w 2743200"/>
              <a:gd name="connsiteY5" fmla="*/ 567956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818918 w 2743200"/>
              <a:gd name="connsiteY8" fmla="*/ 1127551 h 1968422"/>
              <a:gd name="connsiteX9" fmla="*/ 2743200 w 2743200"/>
              <a:gd name="connsiteY9" fmla="*/ 1968422 h 1968422"/>
              <a:gd name="connsiteX10" fmla="*/ 2743200 w 2743200"/>
              <a:gd name="connsiteY10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2743200 w 2743200"/>
              <a:gd name="connsiteY10" fmla="*/ 1968422 h 1968422"/>
              <a:gd name="connsiteX11" fmla="*/ 2743200 w 2743200"/>
              <a:gd name="connsiteY11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1774 w 2743200"/>
              <a:gd name="connsiteY7" fmla="*/ 846563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2743200 w 2743200"/>
              <a:gd name="connsiteY10" fmla="*/ 1968422 h 1968422"/>
              <a:gd name="connsiteX11" fmla="*/ 2743200 w 2743200"/>
              <a:gd name="connsiteY11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1774 w 2743200"/>
              <a:gd name="connsiteY7" fmla="*/ 846563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985606 w 2743200"/>
              <a:gd name="connsiteY10" fmla="*/ 1403776 h 1968422"/>
              <a:gd name="connsiteX11" fmla="*/ 2743200 w 2743200"/>
              <a:gd name="connsiteY11" fmla="*/ 1968422 h 1968422"/>
              <a:gd name="connsiteX12" fmla="*/ 2743200 w 2743200"/>
              <a:gd name="connsiteY12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1774 w 2743200"/>
              <a:gd name="connsiteY7" fmla="*/ 846563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985606 w 2743200"/>
              <a:gd name="connsiteY10" fmla="*/ 1403776 h 1968422"/>
              <a:gd name="connsiteX11" fmla="*/ 1023706 w 2743200"/>
              <a:gd name="connsiteY11" fmla="*/ 1406157 h 1968422"/>
              <a:gd name="connsiteX12" fmla="*/ 2743200 w 2743200"/>
              <a:gd name="connsiteY12" fmla="*/ 1968422 h 1968422"/>
              <a:gd name="connsiteX13" fmla="*/ 2743200 w 2743200"/>
              <a:gd name="connsiteY13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1774 w 2743200"/>
              <a:gd name="connsiteY7" fmla="*/ 846563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985606 w 2743200"/>
              <a:gd name="connsiteY10" fmla="*/ 1403776 h 1968422"/>
              <a:gd name="connsiteX11" fmla="*/ 1023706 w 2743200"/>
              <a:gd name="connsiteY11" fmla="*/ 1406157 h 1968422"/>
              <a:gd name="connsiteX12" fmla="*/ 1023706 w 2743200"/>
              <a:gd name="connsiteY12" fmla="*/ 1691907 h 1968422"/>
              <a:gd name="connsiteX13" fmla="*/ 2743200 w 2743200"/>
              <a:gd name="connsiteY13" fmla="*/ 1968422 h 1968422"/>
              <a:gd name="connsiteX14" fmla="*/ 2743200 w 2743200"/>
              <a:gd name="connsiteY14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1774 w 2743200"/>
              <a:gd name="connsiteY7" fmla="*/ 846563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985606 w 2743200"/>
              <a:gd name="connsiteY10" fmla="*/ 1403776 h 1968422"/>
              <a:gd name="connsiteX11" fmla="*/ 1023706 w 2743200"/>
              <a:gd name="connsiteY11" fmla="*/ 1406157 h 1968422"/>
              <a:gd name="connsiteX12" fmla="*/ 1023706 w 2743200"/>
              <a:gd name="connsiteY12" fmla="*/ 1691907 h 1968422"/>
              <a:gd name="connsiteX13" fmla="*/ 1126099 w 2743200"/>
              <a:gd name="connsiteY13" fmla="*/ 1691907 h 1968422"/>
              <a:gd name="connsiteX14" fmla="*/ 2743200 w 2743200"/>
              <a:gd name="connsiteY14" fmla="*/ 1968422 h 1968422"/>
              <a:gd name="connsiteX15" fmla="*/ 2743200 w 2743200"/>
              <a:gd name="connsiteY15" fmla="*/ 1968422 h 1968422"/>
              <a:gd name="connsiteX0" fmla="*/ 0 w 2743200"/>
              <a:gd name="connsiteY0" fmla="*/ 2090 h 1977657"/>
              <a:gd name="connsiteX1" fmla="*/ 651824 w 2743200"/>
              <a:gd name="connsiteY1" fmla="*/ 0 h 1977657"/>
              <a:gd name="connsiteX2" fmla="*/ 653159 w 2743200"/>
              <a:gd name="connsiteY2" fmla="*/ 284588 h 1977657"/>
              <a:gd name="connsiteX3" fmla="*/ 666518 w 2743200"/>
              <a:gd name="connsiteY3" fmla="*/ 284588 h 1977657"/>
              <a:gd name="connsiteX4" fmla="*/ 668899 w 2743200"/>
              <a:gd name="connsiteY4" fmla="*/ 563194 h 1977657"/>
              <a:gd name="connsiteX5" fmla="*/ 702238 w 2743200"/>
              <a:gd name="connsiteY5" fmla="*/ 567956 h 1977657"/>
              <a:gd name="connsiteX6" fmla="*/ 704618 w 2743200"/>
              <a:gd name="connsiteY6" fmla="*/ 846563 h 1977657"/>
              <a:gd name="connsiteX7" fmla="*/ 811774 w 2743200"/>
              <a:gd name="connsiteY7" fmla="*/ 846563 h 1977657"/>
              <a:gd name="connsiteX8" fmla="*/ 818918 w 2743200"/>
              <a:gd name="connsiteY8" fmla="*/ 1127551 h 1977657"/>
              <a:gd name="connsiteX9" fmla="*/ 987987 w 2743200"/>
              <a:gd name="connsiteY9" fmla="*/ 1125169 h 1977657"/>
              <a:gd name="connsiteX10" fmla="*/ 985606 w 2743200"/>
              <a:gd name="connsiteY10" fmla="*/ 1403776 h 1977657"/>
              <a:gd name="connsiteX11" fmla="*/ 1023706 w 2743200"/>
              <a:gd name="connsiteY11" fmla="*/ 1406157 h 1977657"/>
              <a:gd name="connsiteX12" fmla="*/ 1023706 w 2743200"/>
              <a:gd name="connsiteY12" fmla="*/ 1691907 h 1977657"/>
              <a:gd name="connsiteX13" fmla="*/ 1126099 w 2743200"/>
              <a:gd name="connsiteY13" fmla="*/ 1691907 h 1977657"/>
              <a:gd name="connsiteX14" fmla="*/ 1128481 w 2743200"/>
              <a:gd name="connsiteY14" fmla="*/ 1977657 h 1977657"/>
              <a:gd name="connsiteX15" fmla="*/ 2743200 w 2743200"/>
              <a:gd name="connsiteY15" fmla="*/ 1968422 h 1977657"/>
              <a:gd name="connsiteX16" fmla="*/ 2743200 w 2743200"/>
              <a:gd name="connsiteY16" fmla="*/ 1968422 h 1977657"/>
              <a:gd name="connsiteX0" fmla="*/ 0 w 2743200"/>
              <a:gd name="connsiteY0" fmla="*/ 2090 h 1977657"/>
              <a:gd name="connsiteX1" fmla="*/ 651824 w 2743200"/>
              <a:gd name="connsiteY1" fmla="*/ 0 h 1977657"/>
              <a:gd name="connsiteX2" fmla="*/ 653159 w 2743200"/>
              <a:gd name="connsiteY2" fmla="*/ 284588 h 1977657"/>
              <a:gd name="connsiteX3" fmla="*/ 666518 w 2743200"/>
              <a:gd name="connsiteY3" fmla="*/ 284588 h 1977657"/>
              <a:gd name="connsiteX4" fmla="*/ 668899 w 2743200"/>
              <a:gd name="connsiteY4" fmla="*/ 570338 h 1977657"/>
              <a:gd name="connsiteX5" fmla="*/ 702238 w 2743200"/>
              <a:gd name="connsiteY5" fmla="*/ 567956 h 1977657"/>
              <a:gd name="connsiteX6" fmla="*/ 704618 w 2743200"/>
              <a:gd name="connsiteY6" fmla="*/ 846563 h 1977657"/>
              <a:gd name="connsiteX7" fmla="*/ 811774 w 2743200"/>
              <a:gd name="connsiteY7" fmla="*/ 846563 h 1977657"/>
              <a:gd name="connsiteX8" fmla="*/ 818918 w 2743200"/>
              <a:gd name="connsiteY8" fmla="*/ 1127551 h 1977657"/>
              <a:gd name="connsiteX9" fmla="*/ 987987 w 2743200"/>
              <a:gd name="connsiteY9" fmla="*/ 1125169 h 1977657"/>
              <a:gd name="connsiteX10" fmla="*/ 985606 w 2743200"/>
              <a:gd name="connsiteY10" fmla="*/ 1403776 h 1977657"/>
              <a:gd name="connsiteX11" fmla="*/ 1023706 w 2743200"/>
              <a:gd name="connsiteY11" fmla="*/ 1406157 h 1977657"/>
              <a:gd name="connsiteX12" fmla="*/ 1023706 w 2743200"/>
              <a:gd name="connsiteY12" fmla="*/ 1691907 h 1977657"/>
              <a:gd name="connsiteX13" fmla="*/ 1126099 w 2743200"/>
              <a:gd name="connsiteY13" fmla="*/ 1691907 h 1977657"/>
              <a:gd name="connsiteX14" fmla="*/ 1128481 w 2743200"/>
              <a:gd name="connsiteY14" fmla="*/ 1977657 h 1977657"/>
              <a:gd name="connsiteX15" fmla="*/ 2743200 w 2743200"/>
              <a:gd name="connsiteY15" fmla="*/ 1968422 h 1977657"/>
              <a:gd name="connsiteX16" fmla="*/ 2743200 w 2743200"/>
              <a:gd name="connsiteY16" fmla="*/ 1968422 h 1977657"/>
              <a:gd name="connsiteX0" fmla="*/ 0 w 2767013"/>
              <a:gd name="connsiteY0" fmla="*/ 2090 h 1977657"/>
              <a:gd name="connsiteX1" fmla="*/ 651824 w 2767013"/>
              <a:gd name="connsiteY1" fmla="*/ 0 h 1977657"/>
              <a:gd name="connsiteX2" fmla="*/ 653159 w 2767013"/>
              <a:gd name="connsiteY2" fmla="*/ 284588 h 1977657"/>
              <a:gd name="connsiteX3" fmla="*/ 666518 w 2767013"/>
              <a:gd name="connsiteY3" fmla="*/ 284588 h 1977657"/>
              <a:gd name="connsiteX4" fmla="*/ 668899 w 2767013"/>
              <a:gd name="connsiteY4" fmla="*/ 570338 h 1977657"/>
              <a:gd name="connsiteX5" fmla="*/ 702238 w 2767013"/>
              <a:gd name="connsiteY5" fmla="*/ 567956 h 1977657"/>
              <a:gd name="connsiteX6" fmla="*/ 704618 w 2767013"/>
              <a:gd name="connsiteY6" fmla="*/ 846563 h 1977657"/>
              <a:gd name="connsiteX7" fmla="*/ 811774 w 2767013"/>
              <a:gd name="connsiteY7" fmla="*/ 846563 h 1977657"/>
              <a:gd name="connsiteX8" fmla="*/ 818918 w 2767013"/>
              <a:gd name="connsiteY8" fmla="*/ 1127551 h 1977657"/>
              <a:gd name="connsiteX9" fmla="*/ 987987 w 2767013"/>
              <a:gd name="connsiteY9" fmla="*/ 1125169 h 1977657"/>
              <a:gd name="connsiteX10" fmla="*/ 985606 w 2767013"/>
              <a:gd name="connsiteY10" fmla="*/ 1403776 h 1977657"/>
              <a:gd name="connsiteX11" fmla="*/ 1023706 w 2767013"/>
              <a:gd name="connsiteY11" fmla="*/ 1406157 h 1977657"/>
              <a:gd name="connsiteX12" fmla="*/ 1023706 w 2767013"/>
              <a:gd name="connsiteY12" fmla="*/ 1691907 h 1977657"/>
              <a:gd name="connsiteX13" fmla="*/ 1126099 w 2767013"/>
              <a:gd name="connsiteY13" fmla="*/ 1691907 h 1977657"/>
              <a:gd name="connsiteX14" fmla="*/ 1128481 w 2767013"/>
              <a:gd name="connsiteY14" fmla="*/ 1977657 h 1977657"/>
              <a:gd name="connsiteX15" fmla="*/ 2743200 w 2767013"/>
              <a:gd name="connsiteY15" fmla="*/ 1968422 h 1977657"/>
              <a:gd name="connsiteX16" fmla="*/ 2767013 w 2767013"/>
              <a:gd name="connsiteY16" fmla="*/ 1968422 h 1977657"/>
              <a:gd name="connsiteX0" fmla="*/ 0 w 2767013"/>
              <a:gd name="connsiteY0" fmla="*/ 2090 h 1977657"/>
              <a:gd name="connsiteX1" fmla="*/ 651824 w 2767013"/>
              <a:gd name="connsiteY1" fmla="*/ 0 h 1977657"/>
              <a:gd name="connsiteX2" fmla="*/ 653159 w 2767013"/>
              <a:gd name="connsiteY2" fmla="*/ 284588 h 1977657"/>
              <a:gd name="connsiteX3" fmla="*/ 666518 w 2767013"/>
              <a:gd name="connsiteY3" fmla="*/ 284588 h 1977657"/>
              <a:gd name="connsiteX4" fmla="*/ 668899 w 2767013"/>
              <a:gd name="connsiteY4" fmla="*/ 570338 h 1977657"/>
              <a:gd name="connsiteX5" fmla="*/ 702238 w 2767013"/>
              <a:gd name="connsiteY5" fmla="*/ 567956 h 1977657"/>
              <a:gd name="connsiteX6" fmla="*/ 704618 w 2767013"/>
              <a:gd name="connsiteY6" fmla="*/ 846563 h 1977657"/>
              <a:gd name="connsiteX7" fmla="*/ 811774 w 2767013"/>
              <a:gd name="connsiteY7" fmla="*/ 846563 h 1977657"/>
              <a:gd name="connsiteX8" fmla="*/ 818918 w 2767013"/>
              <a:gd name="connsiteY8" fmla="*/ 1127551 h 1977657"/>
              <a:gd name="connsiteX9" fmla="*/ 987987 w 2767013"/>
              <a:gd name="connsiteY9" fmla="*/ 1125169 h 1977657"/>
              <a:gd name="connsiteX10" fmla="*/ 985606 w 2767013"/>
              <a:gd name="connsiteY10" fmla="*/ 1403776 h 1977657"/>
              <a:gd name="connsiteX11" fmla="*/ 1023706 w 2767013"/>
              <a:gd name="connsiteY11" fmla="*/ 1406157 h 1977657"/>
              <a:gd name="connsiteX12" fmla="*/ 1023706 w 2767013"/>
              <a:gd name="connsiteY12" fmla="*/ 1691907 h 1977657"/>
              <a:gd name="connsiteX13" fmla="*/ 1126099 w 2767013"/>
              <a:gd name="connsiteY13" fmla="*/ 1691907 h 1977657"/>
              <a:gd name="connsiteX14" fmla="*/ 1128481 w 2767013"/>
              <a:gd name="connsiteY14" fmla="*/ 1977657 h 1977657"/>
              <a:gd name="connsiteX15" fmla="*/ 2767013 w 2767013"/>
              <a:gd name="connsiteY15" fmla="*/ 1968422 h 1977657"/>
              <a:gd name="connsiteX0" fmla="*/ 0 w 2767013"/>
              <a:gd name="connsiteY0" fmla="*/ 2090 h 1977657"/>
              <a:gd name="connsiteX1" fmla="*/ 651824 w 2767013"/>
              <a:gd name="connsiteY1" fmla="*/ 0 h 1977657"/>
              <a:gd name="connsiteX2" fmla="*/ 653159 w 2767013"/>
              <a:gd name="connsiteY2" fmla="*/ 284588 h 1977657"/>
              <a:gd name="connsiteX3" fmla="*/ 674246 w 2767013"/>
              <a:gd name="connsiteY3" fmla="*/ 282013 h 1977657"/>
              <a:gd name="connsiteX4" fmla="*/ 668899 w 2767013"/>
              <a:gd name="connsiteY4" fmla="*/ 570338 h 1977657"/>
              <a:gd name="connsiteX5" fmla="*/ 702238 w 2767013"/>
              <a:gd name="connsiteY5" fmla="*/ 567956 h 1977657"/>
              <a:gd name="connsiteX6" fmla="*/ 704618 w 2767013"/>
              <a:gd name="connsiteY6" fmla="*/ 846563 h 1977657"/>
              <a:gd name="connsiteX7" fmla="*/ 811774 w 2767013"/>
              <a:gd name="connsiteY7" fmla="*/ 846563 h 1977657"/>
              <a:gd name="connsiteX8" fmla="*/ 818918 w 2767013"/>
              <a:gd name="connsiteY8" fmla="*/ 1127551 h 1977657"/>
              <a:gd name="connsiteX9" fmla="*/ 987987 w 2767013"/>
              <a:gd name="connsiteY9" fmla="*/ 1125169 h 1977657"/>
              <a:gd name="connsiteX10" fmla="*/ 985606 w 2767013"/>
              <a:gd name="connsiteY10" fmla="*/ 1403776 h 1977657"/>
              <a:gd name="connsiteX11" fmla="*/ 1023706 w 2767013"/>
              <a:gd name="connsiteY11" fmla="*/ 1406157 h 1977657"/>
              <a:gd name="connsiteX12" fmla="*/ 1023706 w 2767013"/>
              <a:gd name="connsiteY12" fmla="*/ 1691907 h 1977657"/>
              <a:gd name="connsiteX13" fmla="*/ 1126099 w 2767013"/>
              <a:gd name="connsiteY13" fmla="*/ 1691907 h 1977657"/>
              <a:gd name="connsiteX14" fmla="*/ 1128481 w 2767013"/>
              <a:gd name="connsiteY14" fmla="*/ 1977657 h 1977657"/>
              <a:gd name="connsiteX15" fmla="*/ 2767013 w 2767013"/>
              <a:gd name="connsiteY15" fmla="*/ 1968422 h 1977657"/>
              <a:gd name="connsiteX0" fmla="*/ 0 w 2767013"/>
              <a:gd name="connsiteY0" fmla="*/ 2090 h 1977657"/>
              <a:gd name="connsiteX1" fmla="*/ 651824 w 2767013"/>
              <a:gd name="connsiteY1" fmla="*/ 0 h 1977657"/>
              <a:gd name="connsiteX2" fmla="*/ 653159 w 2767013"/>
              <a:gd name="connsiteY2" fmla="*/ 284588 h 1977657"/>
              <a:gd name="connsiteX3" fmla="*/ 674246 w 2767013"/>
              <a:gd name="connsiteY3" fmla="*/ 282013 h 1977657"/>
              <a:gd name="connsiteX4" fmla="*/ 668899 w 2767013"/>
              <a:gd name="connsiteY4" fmla="*/ 570338 h 1977657"/>
              <a:gd name="connsiteX5" fmla="*/ 702238 w 2767013"/>
              <a:gd name="connsiteY5" fmla="*/ 567956 h 1977657"/>
              <a:gd name="connsiteX6" fmla="*/ 704618 w 2767013"/>
              <a:gd name="connsiteY6" fmla="*/ 846563 h 1977657"/>
              <a:gd name="connsiteX7" fmla="*/ 811774 w 2767013"/>
              <a:gd name="connsiteY7" fmla="*/ 846563 h 1977657"/>
              <a:gd name="connsiteX8" fmla="*/ 818918 w 2767013"/>
              <a:gd name="connsiteY8" fmla="*/ 1127551 h 1977657"/>
              <a:gd name="connsiteX9" fmla="*/ 987987 w 2767013"/>
              <a:gd name="connsiteY9" fmla="*/ 1125169 h 1977657"/>
              <a:gd name="connsiteX10" fmla="*/ 985606 w 2767013"/>
              <a:gd name="connsiteY10" fmla="*/ 1403776 h 1977657"/>
              <a:gd name="connsiteX11" fmla="*/ 1023706 w 2767013"/>
              <a:gd name="connsiteY11" fmla="*/ 1406157 h 1977657"/>
              <a:gd name="connsiteX12" fmla="*/ 1023706 w 2767013"/>
              <a:gd name="connsiteY12" fmla="*/ 1691907 h 1977657"/>
              <a:gd name="connsiteX13" fmla="*/ 1126099 w 2767013"/>
              <a:gd name="connsiteY13" fmla="*/ 1691907 h 1977657"/>
              <a:gd name="connsiteX14" fmla="*/ 1128481 w 2767013"/>
              <a:gd name="connsiteY14" fmla="*/ 1977657 h 1977657"/>
              <a:gd name="connsiteX15" fmla="*/ 2745839 w 2767013"/>
              <a:gd name="connsiteY15" fmla="*/ 1976872 h 1977657"/>
              <a:gd name="connsiteX16" fmla="*/ 2767013 w 2767013"/>
              <a:gd name="connsiteY16" fmla="*/ 1968422 h 1977657"/>
              <a:gd name="connsiteX0" fmla="*/ 0 w 2745839"/>
              <a:gd name="connsiteY0" fmla="*/ 2090 h 1977657"/>
              <a:gd name="connsiteX1" fmla="*/ 651824 w 2745839"/>
              <a:gd name="connsiteY1" fmla="*/ 0 h 1977657"/>
              <a:gd name="connsiteX2" fmla="*/ 653159 w 2745839"/>
              <a:gd name="connsiteY2" fmla="*/ 284588 h 1977657"/>
              <a:gd name="connsiteX3" fmla="*/ 674246 w 2745839"/>
              <a:gd name="connsiteY3" fmla="*/ 282013 h 1977657"/>
              <a:gd name="connsiteX4" fmla="*/ 668899 w 2745839"/>
              <a:gd name="connsiteY4" fmla="*/ 570338 h 1977657"/>
              <a:gd name="connsiteX5" fmla="*/ 702238 w 2745839"/>
              <a:gd name="connsiteY5" fmla="*/ 567956 h 1977657"/>
              <a:gd name="connsiteX6" fmla="*/ 704618 w 2745839"/>
              <a:gd name="connsiteY6" fmla="*/ 846563 h 1977657"/>
              <a:gd name="connsiteX7" fmla="*/ 811774 w 2745839"/>
              <a:gd name="connsiteY7" fmla="*/ 846563 h 1977657"/>
              <a:gd name="connsiteX8" fmla="*/ 818918 w 2745839"/>
              <a:gd name="connsiteY8" fmla="*/ 1127551 h 1977657"/>
              <a:gd name="connsiteX9" fmla="*/ 987987 w 2745839"/>
              <a:gd name="connsiteY9" fmla="*/ 1125169 h 1977657"/>
              <a:gd name="connsiteX10" fmla="*/ 985606 w 2745839"/>
              <a:gd name="connsiteY10" fmla="*/ 1403776 h 1977657"/>
              <a:gd name="connsiteX11" fmla="*/ 1023706 w 2745839"/>
              <a:gd name="connsiteY11" fmla="*/ 1406157 h 1977657"/>
              <a:gd name="connsiteX12" fmla="*/ 1023706 w 2745839"/>
              <a:gd name="connsiteY12" fmla="*/ 1691907 h 1977657"/>
              <a:gd name="connsiteX13" fmla="*/ 1126099 w 2745839"/>
              <a:gd name="connsiteY13" fmla="*/ 1691907 h 1977657"/>
              <a:gd name="connsiteX14" fmla="*/ 1128481 w 2745839"/>
              <a:gd name="connsiteY14" fmla="*/ 1977657 h 1977657"/>
              <a:gd name="connsiteX15" fmla="*/ 2745839 w 2745839"/>
              <a:gd name="connsiteY15" fmla="*/ 1976872 h 1977657"/>
              <a:gd name="connsiteX0" fmla="*/ 0 w 2758718"/>
              <a:gd name="connsiteY0" fmla="*/ 2090 h 1977657"/>
              <a:gd name="connsiteX1" fmla="*/ 651824 w 2758718"/>
              <a:gd name="connsiteY1" fmla="*/ 0 h 1977657"/>
              <a:gd name="connsiteX2" fmla="*/ 653159 w 2758718"/>
              <a:gd name="connsiteY2" fmla="*/ 284588 h 1977657"/>
              <a:gd name="connsiteX3" fmla="*/ 674246 w 2758718"/>
              <a:gd name="connsiteY3" fmla="*/ 282013 h 1977657"/>
              <a:gd name="connsiteX4" fmla="*/ 668899 w 2758718"/>
              <a:gd name="connsiteY4" fmla="*/ 570338 h 1977657"/>
              <a:gd name="connsiteX5" fmla="*/ 702238 w 2758718"/>
              <a:gd name="connsiteY5" fmla="*/ 567956 h 1977657"/>
              <a:gd name="connsiteX6" fmla="*/ 704618 w 2758718"/>
              <a:gd name="connsiteY6" fmla="*/ 846563 h 1977657"/>
              <a:gd name="connsiteX7" fmla="*/ 811774 w 2758718"/>
              <a:gd name="connsiteY7" fmla="*/ 846563 h 1977657"/>
              <a:gd name="connsiteX8" fmla="*/ 818918 w 2758718"/>
              <a:gd name="connsiteY8" fmla="*/ 1127551 h 1977657"/>
              <a:gd name="connsiteX9" fmla="*/ 987987 w 2758718"/>
              <a:gd name="connsiteY9" fmla="*/ 1125169 h 1977657"/>
              <a:gd name="connsiteX10" fmla="*/ 985606 w 2758718"/>
              <a:gd name="connsiteY10" fmla="*/ 1403776 h 1977657"/>
              <a:gd name="connsiteX11" fmla="*/ 1023706 w 2758718"/>
              <a:gd name="connsiteY11" fmla="*/ 1406157 h 1977657"/>
              <a:gd name="connsiteX12" fmla="*/ 1023706 w 2758718"/>
              <a:gd name="connsiteY12" fmla="*/ 1691907 h 1977657"/>
              <a:gd name="connsiteX13" fmla="*/ 1126099 w 2758718"/>
              <a:gd name="connsiteY13" fmla="*/ 1691907 h 1977657"/>
              <a:gd name="connsiteX14" fmla="*/ 1128481 w 2758718"/>
              <a:gd name="connsiteY14" fmla="*/ 1977657 h 1977657"/>
              <a:gd name="connsiteX15" fmla="*/ 2758718 w 2758718"/>
              <a:gd name="connsiteY15" fmla="*/ 1976872 h 197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8718" h="1977657">
                <a:moveTo>
                  <a:pt x="0" y="2090"/>
                </a:moveTo>
                <a:lnTo>
                  <a:pt x="651824" y="0"/>
                </a:lnTo>
                <a:cubicBezTo>
                  <a:pt x="658019" y="2478"/>
                  <a:pt x="646964" y="282110"/>
                  <a:pt x="653159" y="284588"/>
                </a:cubicBezTo>
                <a:lnTo>
                  <a:pt x="674246" y="282013"/>
                </a:lnTo>
                <a:cubicBezTo>
                  <a:pt x="675040" y="374882"/>
                  <a:pt x="668105" y="477469"/>
                  <a:pt x="668899" y="570338"/>
                </a:cubicBezTo>
                <a:lnTo>
                  <a:pt x="702238" y="567956"/>
                </a:lnTo>
                <a:cubicBezTo>
                  <a:pt x="703825" y="662412"/>
                  <a:pt x="703031" y="752107"/>
                  <a:pt x="704618" y="846563"/>
                </a:cubicBezTo>
                <a:lnTo>
                  <a:pt x="811774" y="846563"/>
                </a:lnTo>
                <a:cubicBezTo>
                  <a:pt x="816536" y="848944"/>
                  <a:pt x="814156" y="1125170"/>
                  <a:pt x="818918" y="1127551"/>
                </a:cubicBezTo>
                <a:cubicBezTo>
                  <a:pt x="824474" y="1129932"/>
                  <a:pt x="982431" y="1122788"/>
                  <a:pt x="987987" y="1125169"/>
                </a:cubicBezTo>
                <a:cubicBezTo>
                  <a:pt x="992749" y="1126757"/>
                  <a:pt x="980844" y="1402188"/>
                  <a:pt x="985606" y="1403776"/>
                </a:cubicBezTo>
                <a:cubicBezTo>
                  <a:pt x="995131" y="1406157"/>
                  <a:pt x="1014181" y="1403776"/>
                  <a:pt x="1023706" y="1406157"/>
                </a:cubicBezTo>
                <a:cubicBezTo>
                  <a:pt x="1029262" y="1408538"/>
                  <a:pt x="1018150" y="1689526"/>
                  <a:pt x="1023706" y="1691907"/>
                </a:cubicBezTo>
                <a:lnTo>
                  <a:pt x="1126099" y="1691907"/>
                </a:lnTo>
                <a:cubicBezTo>
                  <a:pt x="1134037" y="1693494"/>
                  <a:pt x="1120543" y="1976070"/>
                  <a:pt x="1128481" y="1977657"/>
                </a:cubicBezTo>
                <a:lnTo>
                  <a:pt x="2758718" y="1976872"/>
                </a:lnTo>
              </a:path>
            </a:pathLst>
          </a:custGeom>
          <a:noFill/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978694" y="1550194"/>
            <a:ext cx="316706" cy="1835944"/>
          </a:xfrm>
          <a:custGeom>
            <a:avLst/>
            <a:gdLst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40481 w 316706"/>
              <a:gd name="connsiteY4" fmla="*/ 33337 h 1835944"/>
              <a:gd name="connsiteX5" fmla="*/ 42862 w 316706"/>
              <a:gd name="connsiteY5" fmla="*/ 50006 h 1835944"/>
              <a:gd name="connsiteX6" fmla="*/ 45244 w 316706"/>
              <a:gd name="connsiteY6" fmla="*/ 61912 h 1835944"/>
              <a:gd name="connsiteX7" fmla="*/ 73819 w 316706"/>
              <a:gd name="connsiteY7" fmla="*/ 64294 h 1835944"/>
              <a:gd name="connsiteX8" fmla="*/ 76200 w 316706"/>
              <a:gd name="connsiteY8" fmla="*/ 102394 h 1835944"/>
              <a:gd name="connsiteX9" fmla="*/ 83344 w 316706"/>
              <a:gd name="connsiteY9" fmla="*/ 107156 h 1835944"/>
              <a:gd name="connsiteX10" fmla="*/ 88106 w 316706"/>
              <a:gd name="connsiteY10" fmla="*/ 114300 h 1835944"/>
              <a:gd name="connsiteX11" fmla="*/ 88106 w 316706"/>
              <a:gd name="connsiteY11" fmla="*/ 285750 h 1835944"/>
              <a:gd name="connsiteX12" fmla="*/ 97631 w 316706"/>
              <a:gd name="connsiteY12" fmla="*/ 357187 h 1835944"/>
              <a:gd name="connsiteX13" fmla="*/ 109537 w 316706"/>
              <a:gd name="connsiteY13" fmla="*/ 376237 h 1835944"/>
              <a:gd name="connsiteX14" fmla="*/ 116681 w 316706"/>
              <a:gd name="connsiteY14" fmla="*/ 416719 h 1835944"/>
              <a:gd name="connsiteX15" fmla="*/ 119062 w 316706"/>
              <a:gd name="connsiteY15" fmla="*/ 547687 h 1835944"/>
              <a:gd name="connsiteX16" fmla="*/ 133350 w 316706"/>
              <a:gd name="connsiteY16" fmla="*/ 550069 h 1835944"/>
              <a:gd name="connsiteX17" fmla="*/ 138112 w 316706"/>
              <a:gd name="connsiteY17" fmla="*/ 557212 h 1835944"/>
              <a:gd name="connsiteX18" fmla="*/ 140494 w 316706"/>
              <a:gd name="connsiteY18" fmla="*/ 578644 h 1835944"/>
              <a:gd name="connsiteX19" fmla="*/ 145256 w 316706"/>
              <a:gd name="connsiteY19" fmla="*/ 585787 h 1835944"/>
              <a:gd name="connsiteX20" fmla="*/ 157162 w 316706"/>
              <a:gd name="connsiteY20" fmla="*/ 650081 h 1835944"/>
              <a:gd name="connsiteX21" fmla="*/ 154781 w 316706"/>
              <a:gd name="connsiteY21" fmla="*/ 721519 h 1835944"/>
              <a:gd name="connsiteX22" fmla="*/ 152400 w 316706"/>
              <a:gd name="connsiteY22" fmla="*/ 731044 h 1835944"/>
              <a:gd name="connsiteX23" fmla="*/ 154781 w 316706"/>
              <a:gd name="connsiteY23" fmla="*/ 821531 h 1835944"/>
              <a:gd name="connsiteX24" fmla="*/ 169069 w 316706"/>
              <a:gd name="connsiteY24" fmla="*/ 823912 h 1835944"/>
              <a:gd name="connsiteX25" fmla="*/ 171450 w 316706"/>
              <a:gd name="connsiteY25" fmla="*/ 862012 h 1835944"/>
              <a:gd name="connsiteX26" fmla="*/ 176212 w 316706"/>
              <a:gd name="connsiteY26" fmla="*/ 876300 h 1835944"/>
              <a:gd name="connsiteX27" fmla="*/ 178594 w 316706"/>
              <a:gd name="connsiteY27" fmla="*/ 890587 h 1835944"/>
              <a:gd name="connsiteX28" fmla="*/ 180975 w 316706"/>
              <a:gd name="connsiteY28" fmla="*/ 942975 h 1835944"/>
              <a:gd name="connsiteX29" fmla="*/ 183356 w 316706"/>
              <a:gd name="connsiteY29" fmla="*/ 950119 h 1835944"/>
              <a:gd name="connsiteX30" fmla="*/ 190500 w 316706"/>
              <a:gd name="connsiteY30" fmla="*/ 952500 h 1835944"/>
              <a:gd name="connsiteX31" fmla="*/ 195262 w 316706"/>
              <a:gd name="connsiteY31" fmla="*/ 997744 h 1835944"/>
              <a:gd name="connsiteX32" fmla="*/ 209550 w 316706"/>
              <a:gd name="connsiteY32" fmla="*/ 1159669 h 1835944"/>
              <a:gd name="connsiteX33" fmla="*/ 211931 w 316706"/>
              <a:gd name="connsiteY33" fmla="*/ 1171575 h 1835944"/>
              <a:gd name="connsiteX34" fmla="*/ 214312 w 316706"/>
              <a:gd name="connsiteY34" fmla="*/ 1188244 h 1835944"/>
              <a:gd name="connsiteX35" fmla="*/ 219075 w 316706"/>
              <a:gd name="connsiteY35" fmla="*/ 1195387 h 1835944"/>
              <a:gd name="connsiteX36" fmla="*/ 223837 w 316706"/>
              <a:gd name="connsiteY36" fmla="*/ 1250156 h 1835944"/>
              <a:gd name="connsiteX37" fmla="*/ 238125 w 316706"/>
              <a:gd name="connsiteY37" fmla="*/ 1266825 h 1835944"/>
              <a:gd name="connsiteX38" fmla="*/ 245269 w 316706"/>
              <a:gd name="connsiteY38" fmla="*/ 1314450 h 1835944"/>
              <a:gd name="connsiteX39" fmla="*/ 250031 w 316706"/>
              <a:gd name="connsiteY39" fmla="*/ 1328737 h 1835944"/>
              <a:gd name="connsiteX40" fmla="*/ 247650 w 316706"/>
              <a:gd name="connsiteY40" fmla="*/ 1350169 h 1835944"/>
              <a:gd name="connsiteX41" fmla="*/ 245269 w 316706"/>
              <a:gd name="connsiteY41" fmla="*/ 1357312 h 1835944"/>
              <a:gd name="connsiteX42" fmla="*/ 247650 w 316706"/>
              <a:gd name="connsiteY42" fmla="*/ 1414462 h 1835944"/>
              <a:gd name="connsiteX43" fmla="*/ 252412 w 316706"/>
              <a:gd name="connsiteY43" fmla="*/ 1445419 h 1835944"/>
              <a:gd name="connsiteX44" fmla="*/ 257175 w 316706"/>
              <a:gd name="connsiteY44" fmla="*/ 1493044 h 1835944"/>
              <a:gd name="connsiteX45" fmla="*/ 259556 w 316706"/>
              <a:gd name="connsiteY45" fmla="*/ 1500187 h 1835944"/>
              <a:gd name="connsiteX46" fmla="*/ 264319 w 316706"/>
              <a:gd name="connsiteY46" fmla="*/ 1535906 h 1835944"/>
              <a:gd name="connsiteX47" fmla="*/ 266700 w 316706"/>
              <a:gd name="connsiteY47" fmla="*/ 1552575 h 1835944"/>
              <a:gd name="connsiteX48" fmla="*/ 292894 w 316706"/>
              <a:gd name="connsiteY48" fmla="*/ 1554956 h 1835944"/>
              <a:gd name="connsiteX49" fmla="*/ 295275 w 316706"/>
              <a:gd name="connsiteY49" fmla="*/ 1574006 h 1835944"/>
              <a:gd name="connsiteX50" fmla="*/ 309562 w 316706"/>
              <a:gd name="connsiteY50" fmla="*/ 1683544 h 1835944"/>
              <a:gd name="connsiteX51" fmla="*/ 314325 w 316706"/>
              <a:gd name="connsiteY51" fmla="*/ 1707356 h 1835944"/>
              <a:gd name="connsiteX52" fmla="*/ 316706 w 316706"/>
              <a:gd name="connsiteY52" fmla="*/ 1759744 h 1835944"/>
              <a:gd name="connsiteX53" fmla="*/ 314325 w 316706"/>
              <a:gd name="connsiteY53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40481 w 316706"/>
              <a:gd name="connsiteY4" fmla="*/ 33337 h 1835944"/>
              <a:gd name="connsiteX5" fmla="*/ 42862 w 316706"/>
              <a:gd name="connsiteY5" fmla="*/ 50006 h 1835944"/>
              <a:gd name="connsiteX6" fmla="*/ 38100 w 316706"/>
              <a:gd name="connsiteY6" fmla="*/ 66674 h 1835944"/>
              <a:gd name="connsiteX7" fmla="*/ 73819 w 316706"/>
              <a:gd name="connsiteY7" fmla="*/ 64294 h 1835944"/>
              <a:gd name="connsiteX8" fmla="*/ 76200 w 316706"/>
              <a:gd name="connsiteY8" fmla="*/ 102394 h 1835944"/>
              <a:gd name="connsiteX9" fmla="*/ 83344 w 316706"/>
              <a:gd name="connsiteY9" fmla="*/ 107156 h 1835944"/>
              <a:gd name="connsiteX10" fmla="*/ 88106 w 316706"/>
              <a:gd name="connsiteY10" fmla="*/ 114300 h 1835944"/>
              <a:gd name="connsiteX11" fmla="*/ 88106 w 316706"/>
              <a:gd name="connsiteY11" fmla="*/ 285750 h 1835944"/>
              <a:gd name="connsiteX12" fmla="*/ 97631 w 316706"/>
              <a:gd name="connsiteY12" fmla="*/ 357187 h 1835944"/>
              <a:gd name="connsiteX13" fmla="*/ 109537 w 316706"/>
              <a:gd name="connsiteY13" fmla="*/ 376237 h 1835944"/>
              <a:gd name="connsiteX14" fmla="*/ 116681 w 316706"/>
              <a:gd name="connsiteY14" fmla="*/ 416719 h 1835944"/>
              <a:gd name="connsiteX15" fmla="*/ 119062 w 316706"/>
              <a:gd name="connsiteY15" fmla="*/ 547687 h 1835944"/>
              <a:gd name="connsiteX16" fmla="*/ 133350 w 316706"/>
              <a:gd name="connsiteY16" fmla="*/ 550069 h 1835944"/>
              <a:gd name="connsiteX17" fmla="*/ 138112 w 316706"/>
              <a:gd name="connsiteY17" fmla="*/ 557212 h 1835944"/>
              <a:gd name="connsiteX18" fmla="*/ 140494 w 316706"/>
              <a:gd name="connsiteY18" fmla="*/ 578644 h 1835944"/>
              <a:gd name="connsiteX19" fmla="*/ 145256 w 316706"/>
              <a:gd name="connsiteY19" fmla="*/ 585787 h 1835944"/>
              <a:gd name="connsiteX20" fmla="*/ 157162 w 316706"/>
              <a:gd name="connsiteY20" fmla="*/ 650081 h 1835944"/>
              <a:gd name="connsiteX21" fmla="*/ 154781 w 316706"/>
              <a:gd name="connsiteY21" fmla="*/ 721519 h 1835944"/>
              <a:gd name="connsiteX22" fmla="*/ 152400 w 316706"/>
              <a:gd name="connsiteY22" fmla="*/ 731044 h 1835944"/>
              <a:gd name="connsiteX23" fmla="*/ 154781 w 316706"/>
              <a:gd name="connsiteY23" fmla="*/ 821531 h 1835944"/>
              <a:gd name="connsiteX24" fmla="*/ 169069 w 316706"/>
              <a:gd name="connsiteY24" fmla="*/ 823912 h 1835944"/>
              <a:gd name="connsiteX25" fmla="*/ 171450 w 316706"/>
              <a:gd name="connsiteY25" fmla="*/ 862012 h 1835944"/>
              <a:gd name="connsiteX26" fmla="*/ 176212 w 316706"/>
              <a:gd name="connsiteY26" fmla="*/ 876300 h 1835944"/>
              <a:gd name="connsiteX27" fmla="*/ 178594 w 316706"/>
              <a:gd name="connsiteY27" fmla="*/ 890587 h 1835944"/>
              <a:gd name="connsiteX28" fmla="*/ 180975 w 316706"/>
              <a:gd name="connsiteY28" fmla="*/ 942975 h 1835944"/>
              <a:gd name="connsiteX29" fmla="*/ 183356 w 316706"/>
              <a:gd name="connsiteY29" fmla="*/ 950119 h 1835944"/>
              <a:gd name="connsiteX30" fmla="*/ 190500 w 316706"/>
              <a:gd name="connsiteY30" fmla="*/ 952500 h 1835944"/>
              <a:gd name="connsiteX31" fmla="*/ 195262 w 316706"/>
              <a:gd name="connsiteY31" fmla="*/ 997744 h 1835944"/>
              <a:gd name="connsiteX32" fmla="*/ 209550 w 316706"/>
              <a:gd name="connsiteY32" fmla="*/ 1159669 h 1835944"/>
              <a:gd name="connsiteX33" fmla="*/ 211931 w 316706"/>
              <a:gd name="connsiteY33" fmla="*/ 1171575 h 1835944"/>
              <a:gd name="connsiteX34" fmla="*/ 214312 w 316706"/>
              <a:gd name="connsiteY34" fmla="*/ 1188244 h 1835944"/>
              <a:gd name="connsiteX35" fmla="*/ 219075 w 316706"/>
              <a:gd name="connsiteY35" fmla="*/ 1195387 h 1835944"/>
              <a:gd name="connsiteX36" fmla="*/ 223837 w 316706"/>
              <a:gd name="connsiteY36" fmla="*/ 1250156 h 1835944"/>
              <a:gd name="connsiteX37" fmla="*/ 238125 w 316706"/>
              <a:gd name="connsiteY37" fmla="*/ 1266825 h 1835944"/>
              <a:gd name="connsiteX38" fmla="*/ 245269 w 316706"/>
              <a:gd name="connsiteY38" fmla="*/ 1314450 h 1835944"/>
              <a:gd name="connsiteX39" fmla="*/ 250031 w 316706"/>
              <a:gd name="connsiteY39" fmla="*/ 1328737 h 1835944"/>
              <a:gd name="connsiteX40" fmla="*/ 247650 w 316706"/>
              <a:gd name="connsiteY40" fmla="*/ 1350169 h 1835944"/>
              <a:gd name="connsiteX41" fmla="*/ 245269 w 316706"/>
              <a:gd name="connsiteY41" fmla="*/ 1357312 h 1835944"/>
              <a:gd name="connsiteX42" fmla="*/ 247650 w 316706"/>
              <a:gd name="connsiteY42" fmla="*/ 1414462 h 1835944"/>
              <a:gd name="connsiteX43" fmla="*/ 252412 w 316706"/>
              <a:gd name="connsiteY43" fmla="*/ 1445419 h 1835944"/>
              <a:gd name="connsiteX44" fmla="*/ 257175 w 316706"/>
              <a:gd name="connsiteY44" fmla="*/ 1493044 h 1835944"/>
              <a:gd name="connsiteX45" fmla="*/ 259556 w 316706"/>
              <a:gd name="connsiteY45" fmla="*/ 1500187 h 1835944"/>
              <a:gd name="connsiteX46" fmla="*/ 264319 w 316706"/>
              <a:gd name="connsiteY46" fmla="*/ 1535906 h 1835944"/>
              <a:gd name="connsiteX47" fmla="*/ 266700 w 316706"/>
              <a:gd name="connsiteY47" fmla="*/ 1552575 h 1835944"/>
              <a:gd name="connsiteX48" fmla="*/ 292894 w 316706"/>
              <a:gd name="connsiteY48" fmla="*/ 1554956 h 1835944"/>
              <a:gd name="connsiteX49" fmla="*/ 295275 w 316706"/>
              <a:gd name="connsiteY49" fmla="*/ 1574006 h 1835944"/>
              <a:gd name="connsiteX50" fmla="*/ 309562 w 316706"/>
              <a:gd name="connsiteY50" fmla="*/ 1683544 h 1835944"/>
              <a:gd name="connsiteX51" fmla="*/ 314325 w 316706"/>
              <a:gd name="connsiteY51" fmla="*/ 1707356 h 1835944"/>
              <a:gd name="connsiteX52" fmla="*/ 316706 w 316706"/>
              <a:gd name="connsiteY52" fmla="*/ 1759744 h 1835944"/>
              <a:gd name="connsiteX53" fmla="*/ 314325 w 316706"/>
              <a:gd name="connsiteY53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42862 w 316706"/>
              <a:gd name="connsiteY4" fmla="*/ 50006 h 1835944"/>
              <a:gd name="connsiteX5" fmla="*/ 38100 w 316706"/>
              <a:gd name="connsiteY5" fmla="*/ 66674 h 1835944"/>
              <a:gd name="connsiteX6" fmla="*/ 73819 w 316706"/>
              <a:gd name="connsiteY6" fmla="*/ 64294 h 1835944"/>
              <a:gd name="connsiteX7" fmla="*/ 76200 w 316706"/>
              <a:gd name="connsiteY7" fmla="*/ 102394 h 1835944"/>
              <a:gd name="connsiteX8" fmla="*/ 83344 w 316706"/>
              <a:gd name="connsiteY8" fmla="*/ 107156 h 1835944"/>
              <a:gd name="connsiteX9" fmla="*/ 88106 w 316706"/>
              <a:gd name="connsiteY9" fmla="*/ 114300 h 1835944"/>
              <a:gd name="connsiteX10" fmla="*/ 88106 w 316706"/>
              <a:gd name="connsiteY10" fmla="*/ 285750 h 1835944"/>
              <a:gd name="connsiteX11" fmla="*/ 97631 w 316706"/>
              <a:gd name="connsiteY11" fmla="*/ 357187 h 1835944"/>
              <a:gd name="connsiteX12" fmla="*/ 109537 w 316706"/>
              <a:gd name="connsiteY12" fmla="*/ 376237 h 1835944"/>
              <a:gd name="connsiteX13" fmla="*/ 116681 w 316706"/>
              <a:gd name="connsiteY13" fmla="*/ 416719 h 1835944"/>
              <a:gd name="connsiteX14" fmla="*/ 119062 w 316706"/>
              <a:gd name="connsiteY14" fmla="*/ 547687 h 1835944"/>
              <a:gd name="connsiteX15" fmla="*/ 133350 w 316706"/>
              <a:gd name="connsiteY15" fmla="*/ 550069 h 1835944"/>
              <a:gd name="connsiteX16" fmla="*/ 138112 w 316706"/>
              <a:gd name="connsiteY16" fmla="*/ 557212 h 1835944"/>
              <a:gd name="connsiteX17" fmla="*/ 140494 w 316706"/>
              <a:gd name="connsiteY17" fmla="*/ 578644 h 1835944"/>
              <a:gd name="connsiteX18" fmla="*/ 145256 w 316706"/>
              <a:gd name="connsiteY18" fmla="*/ 585787 h 1835944"/>
              <a:gd name="connsiteX19" fmla="*/ 157162 w 316706"/>
              <a:gd name="connsiteY19" fmla="*/ 650081 h 1835944"/>
              <a:gd name="connsiteX20" fmla="*/ 154781 w 316706"/>
              <a:gd name="connsiteY20" fmla="*/ 721519 h 1835944"/>
              <a:gd name="connsiteX21" fmla="*/ 152400 w 316706"/>
              <a:gd name="connsiteY21" fmla="*/ 731044 h 1835944"/>
              <a:gd name="connsiteX22" fmla="*/ 154781 w 316706"/>
              <a:gd name="connsiteY22" fmla="*/ 821531 h 1835944"/>
              <a:gd name="connsiteX23" fmla="*/ 169069 w 316706"/>
              <a:gd name="connsiteY23" fmla="*/ 823912 h 1835944"/>
              <a:gd name="connsiteX24" fmla="*/ 171450 w 316706"/>
              <a:gd name="connsiteY24" fmla="*/ 862012 h 1835944"/>
              <a:gd name="connsiteX25" fmla="*/ 176212 w 316706"/>
              <a:gd name="connsiteY25" fmla="*/ 876300 h 1835944"/>
              <a:gd name="connsiteX26" fmla="*/ 178594 w 316706"/>
              <a:gd name="connsiteY26" fmla="*/ 890587 h 1835944"/>
              <a:gd name="connsiteX27" fmla="*/ 180975 w 316706"/>
              <a:gd name="connsiteY27" fmla="*/ 942975 h 1835944"/>
              <a:gd name="connsiteX28" fmla="*/ 183356 w 316706"/>
              <a:gd name="connsiteY28" fmla="*/ 950119 h 1835944"/>
              <a:gd name="connsiteX29" fmla="*/ 190500 w 316706"/>
              <a:gd name="connsiteY29" fmla="*/ 952500 h 1835944"/>
              <a:gd name="connsiteX30" fmla="*/ 195262 w 316706"/>
              <a:gd name="connsiteY30" fmla="*/ 997744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5275 w 316706"/>
              <a:gd name="connsiteY48" fmla="*/ 1574006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42862 w 316706"/>
              <a:gd name="connsiteY4" fmla="*/ 50006 h 1835944"/>
              <a:gd name="connsiteX5" fmla="*/ 38100 w 316706"/>
              <a:gd name="connsiteY5" fmla="*/ 66674 h 1835944"/>
              <a:gd name="connsiteX6" fmla="*/ 73819 w 316706"/>
              <a:gd name="connsiteY6" fmla="*/ 64294 h 1835944"/>
              <a:gd name="connsiteX7" fmla="*/ 76200 w 316706"/>
              <a:gd name="connsiteY7" fmla="*/ 102394 h 1835944"/>
              <a:gd name="connsiteX8" fmla="*/ 83344 w 316706"/>
              <a:gd name="connsiteY8" fmla="*/ 107156 h 1835944"/>
              <a:gd name="connsiteX9" fmla="*/ 88106 w 316706"/>
              <a:gd name="connsiteY9" fmla="*/ 114300 h 1835944"/>
              <a:gd name="connsiteX10" fmla="*/ 88106 w 316706"/>
              <a:gd name="connsiteY10" fmla="*/ 285750 h 1835944"/>
              <a:gd name="connsiteX11" fmla="*/ 97631 w 316706"/>
              <a:gd name="connsiteY11" fmla="*/ 357187 h 1835944"/>
              <a:gd name="connsiteX12" fmla="*/ 109537 w 316706"/>
              <a:gd name="connsiteY12" fmla="*/ 376237 h 1835944"/>
              <a:gd name="connsiteX13" fmla="*/ 116681 w 316706"/>
              <a:gd name="connsiteY13" fmla="*/ 416719 h 1835944"/>
              <a:gd name="connsiteX14" fmla="*/ 119062 w 316706"/>
              <a:gd name="connsiteY14" fmla="*/ 547687 h 1835944"/>
              <a:gd name="connsiteX15" fmla="*/ 133350 w 316706"/>
              <a:gd name="connsiteY15" fmla="*/ 550069 h 1835944"/>
              <a:gd name="connsiteX16" fmla="*/ 138112 w 316706"/>
              <a:gd name="connsiteY16" fmla="*/ 557212 h 1835944"/>
              <a:gd name="connsiteX17" fmla="*/ 140494 w 316706"/>
              <a:gd name="connsiteY17" fmla="*/ 578644 h 1835944"/>
              <a:gd name="connsiteX18" fmla="*/ 145256 w 316706"/>
              <a:gd name="connsiteY18" fmla="*/ 585787 h 1835944"/>
              <a:gd name="connsiteX19" fmla="*/ 157162 w 316706"/>
              <a:gd name="connsiteY19" fmla="*/ 650081 h 1835944"/>
              <a:gd name="connsiteX20" fmla="*/ 154781 w 316706"/>
              <a:gd name="connsiteY20" fmla="*/ 721519 h 1835944"/>
              <a:gd name="connsiteX21" fmla="*/ 152400 w 316706"/>
              <a:gd name="connsiteY21" fmla="*/ 731044 h 1835944"/>
              <a:gd name="connsiteX22" fmla="*/ 154781 w 316706"/>
              <a:gd name="connsiteY22" fmla="*/ 821531 h 1835944"/>
              <a:gd name="connsiteX23" fmla="*/ 169069 w 316706"/>
              <a:gd name="connsiteY23" fmla="*/ 823912 h 1835944"/>
              <a:gd name="connsiteX24" fmla="*/ 171450 w 316706"/>
              <a:gd name="connsiteY24" fmla="*/ 862012 h 1835944"/>
              <a:gd name="connsiteX25" fmla="*/ 176212 w 316706"/>
              <a:gd name="connsiteY25" fmla="*/ 876300 h 1835944"/>
              <a:gd name="connsiteX26" fmla="*/ 178594 w 316706"/>
              <a:gd name="connsiteY26" fmla="*/ 890587 h 1835944"/>
              <a:gd name="connsiteX27" fmla="*/ 180975 w 316706"/>
              <a:gd name="connsiteY27" fmla="*/ 942975 h 1835944"/>
              <a:gd name="connsiteX28" fmla="*/ 183356 w 316706"/>
              <a:gd name="connsiteY28" fmla="*/ 950119 h 1835944"/>
              <a:gd name="connsiteX29" fmla="*/ 190500 w 316706"/>
              <a:gd name="connsiteY29" fmla="*/ 952500 h 1835944"/>
              <a:gd name="connsiteX30" fmla="*/ 195262 w 316706"/>
              <a:gd name="connsiteY30" fmla="*/ 997744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5275 w 316706"/>
              <a:gd name="connsiteY48" fmla="*/ 1574006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42862 w 316706"/>
              <a:gd name="connsiteY4" fmla="*/ 50006 h 1835944"/>
              <a:gd name="connsiteX5" fmla="*/ 38100 w 316706"/>
              <a:gd name="connsiteY5" fmla="*/ 66674 h 1835944"/>
              <a:gd name="connsiteX6" fmla="*/ 73819 w 316706"/>
              <a:gd name="connsiteY6" fmla="*/ 64294 h 1835944"/>
              <a:gd name="connsiteX7" fmla="*/ 76200 w 316706"/>
              <a:gd name="connsiteY7" fmla="*/ 102394 h 1835944"/>
              <a:gd name="connsiteX8" fmla="*/ 83344 w 316706"/>
              <a:gd name="connsiteY8" fmla="*/ 107156 h 1835944"/>
              <a:gd name="connsiteX9" fmla="*/ 88106 w 316706"/>
              <a:gd name="connsiteY9" fmla="*/ 114300 h 1835944"/>
              <a:gd name="connsiteX10" fmla="*/ 88106 w 316706"/>
              <a:gd name="connsiteY10" fmla="*/ 285750 h 1835944"/>
              <a:gd name="connsiteX11" fmla="*/ 97631 w 316706"/>
              <a:gd name="connsiteY11" fmla="*/ 357187 h 1835944"/>
              <a:gd name="connsiteX12" fmla="*/ 109537 w 316706"/>
              <a:gd name="connsiteY12" fmla="*/ 376237 h 1835944"/>
              <a:gd name="connsiteX13" fmla="*/ 116681 w 316706"/>
              <a:gd name="connsiteY13" fmla="*/ 416719 h 1835944"/>
              <a:gd name="connsiteX14" fmla="*/ 119062 w 316706"/>
              <a:gd name="connsiteY14" fmla="*/ 547687 h 1835944"/>
              <a:gd name="connsiteX15" fmla="*/ 133350 w 316706"/>
              <a:gd name="connsiteY15" fmla="*/ 550069 h 1835944"/>
              <a:gd name="connsiteX16" fmla="*/ 138112 w 316706"/>
              <a:gd name="connsiteY16" fmla="*/ 557212 h 1835944"/>
              <a:gd name="connsiteX17" fmla="*/ 140494 w 316706"/>
              <a:gd name="connsiteY17" fmla="*/ 578644 h 1835944"/>
              <a:gd name="connsiteX18" fmla="*/ 145256 w 316706"/>
              <a:gd name="connsiteY18" fmla="*/ 585787 h 1835944"/>
              <a:gd name="connsiteX19" fmla="*/ 157162 w 316706"/>
              <a:gd name="connsiteY19" fmla="*/ 650081 h 1835944"/>
              <a:gd name="connsiteX20" fmla="*/ 154781 w 316706"/>
              <a:gd name="connsiteY20" fmla="*/ 721519 h 1835944"/>
              <a:gd name="connsiteX21" fmla="*/ 152400 w 316706"/>
              <a:gd name="connsiteY21" fmla="*/ 731044 h 1835944"/>
              <a:gd name="connsiteX22" fmla="*/ 154781 w 316706"/>
              <a:gd name="connsiteY22" fmla="*/ 821531 h 1835944"/>
              <a:gd name="connsiteX23" fmla="*/ 169069 w 316706"/>
              <a:gd name="connsiteY23" fmla="*/ 823912 h 1835944"/>
              <a:gd name="connsiteX24" fmla="*/ 171450 w 316706"/>
              <a:gd name="connsiteY24" fmla="*/ 862012 h 1835944"/>
              <a:gd name="connsiteX25" fmla="*/ 176212 w 316706"/>
              <a:gd name="connsiteY25" fmla="*/ 876300 h 1835944"/>
              <a:gd name="connsiteX26" fmla="*/ 178594 w 316706"/>
              <a:gd name="connsiteY26" fmla="*/ 890587 h 1835944"/>
              <a:gd name="connsiteX27" fmla="*/ 180975 w 316706"/>
              <a:gd name="connsiteY27" fmla="*/ 942975 h 1835944"/>
              <a:gd name="connsiteX28" fmla="*/ 183356 w 316706"/>
              <a:gd name="connsiteY28" fmla="*/ 950119 h 1835944"/>
              <a:gd name="connsiteX29" fmla="*/ 190500 w 316706"/>
              <a:gd name="connsiteY29" fmla="*/ 952500 h 1835944"/>
              <a:gd name="connsiteX30" fmla="*/ 195262 w 316706"/>
              <a:gd name="connsiteY30" fmla="*/ 997744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5275 w 316706"/>
              <a:gd name="connsiteY48" fmla="*/ 1574006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73819 w 316706"/>
              <a:gd name="connsiteY5" fmla="*/ 64294 h 1835944"/>
              <a:gd name="connsiteX6" fmla="*/ 76200 w 316706"/>
              <a:gd name="connsiteY6" fmla="*/ 102394 h 1835944"/>
              <a:gd name="connsiteX7" fmla="*/ 83344 w 316706"/>
              <a:gd name="connsiteY7" fmla="*/ 107156 h 1835944"/>
              <a:gd name="connsiteX8" fmla="*/ 88106 w 316706"/>
              <a:gd name="connsiteY8" fmla="*/ 114300 h 1835944"/>
              <a:gd name="connsiteX9" fmla="*/ 88106 w 316706"/>
              <a:gd name="connsiteY9" fmla="*/ 285750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5256 w 316706"/>
              <a:gd name="connsiteY17" fmla="*/ 585787 h 1835944"/>
              <a:gd name="connsiteX18" fmla="*/ 157162 w 316706"/>
              <a:gd name="connsiteY18" fmla="*/ 650081 h 1835944"/>
              <a:gd name="connsiteX19" fmla="*/ 154781 w 316706"/>
              <a:gd name="connsiteY19" fmla="*/ 721519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209550 w 316706"/>
              <a:gd name="connsiteY30" fmla="*/ 1159669 h 1835944"/>
              <a:gd name="connsiteX31" fmla="*/ 211931 w 316706"/>
              <a:gd name="connsiteY31" fmla="*/ 1171575 h 1835944"/>
              <a:gd name="connsiteX32" fmla="*/ 214312 w 316706"/>
              <a:gd name="connsiteY32" fmla="*/ 1188244 h 1835944"/>
              <a:gd name="connsiteX33" fmla="*/ 219075 w 316706"/>
              <a:gd name="connsiteY33" fmla="*/ 1195387 h 1835944"/>
              <a:gd name="connsiteX34" fmla="*/ 223837 w 316706"/>
              <a:gd name="connsiteY34" fmla="*/ 1250156 h 1835944"/>
              <a:gd name="connsiteX35" fmla="*/ 238125 w 316706"/>
              <a:gd name="connsiteY35" fmla="*/ 1266825 h 1835944"/>
              <a:gd name="connsiteX36" fmla="*/ 245269 w 316706"/>
              <a:gd name="connsiteY36" fmla="*/ 1314450 h 1835944"/>
              <a:gd name="connsiteX37" fmla="*/ 250031 w 316706"/>
              <a:gd name="connsiteY37" fmla="*/ 1328737 h 1835944"/>
              <a:gd name="connsiteX38" fmla="*/ 247650 w 316706"/>
              <a:gd name="connsiteY38" fmla="*/ 1350169 h 1835944"/>
              <a:gd name="connsiteX39" fmla="*/ 245269 w 316706"/>
              <a:gd name="connsiteY39" fmla="*/ 1357312 h 1835944"/>
              <a:gd name="connsiteX40" fmla="*/ 247650 w 316706"/>
              <a:gd name="connsiteY40" fmla="*/ 1414462 h 1835944"/>
              <a:gd name="connsiteX41" fmla="*/ 252412 w 316706"/>
              <a:gd name="connsiteY41" fmla="*/ 1445419 h 1835944"/>
              <a:gd name="connsiteX42" fmla="*/ 257175 w 316706"/>
              <a:gd name="connsiteY42" fmla="*/ 1493044 h 1835944"/>
              <a:gd name="connsiteX43" fmla="*/ 259556 w 316706"/>
              <a:gd name="connsiteY43" fmla="*/ 1500187 h 1835944"/>
              <a:gd name="connsiteX44" fmla="*/ 264319 w 316706"/>
              <a:gd name="connsiteY44" fmla="*/ 1535906 h 1835944"/>
              <a:gd name="connsiteX45" fmla="*/ 266700 w 316706"/>
              <a:gd name="connsiteY45" fmla="*/ 1552575 h 1835944"/>
              <a:gd name="connsiteX46" fmla="*/ 292894 w 316706"/>
              <a:gd name="connsiteY46" fmla="*/ 1554956 h 1835944"/>
              <a:gd name="connsiteX47" fmla="*/ 295275 w 316706"/>
              <a:gd name="connsiteY47" fmla="*/ 1574006 h 1835944"/>
              <a:gd name="connsiteX48" fmla="*/ 309562 w 316706"/>
              <a:gd name="connsiteY48" fmla="*/ 1683544 h 1835944"/>
              <a:gd name="connsiteX49" fmla="*/ 314325 w 316706"/>
              <a:gd name="connsiteY49" fmla="*/ 1707356 h 1835944"/>
              <a:gd name="connsiteX50" fmla="*/ 316706 w 316706"/>
              <a:gd name="connsiteY50" fmla="*/ 1759744 h 1835944"/>
              <a:gd name="connsiteX51" fmla="*/ 314325 w 316706"/>
              <a:gd name="connsiteY51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73819 w 316706"/>
              <a:gd name="connsiteY5" fmla="*/ 64294 h 1835944"/>
              <a:gd name="connsiteX6" fmla="*/ 76200 w 316706"/>
              <a:gd name="connsiteY6" fmla="*/ 102394 h 1835944"/>
              <a:gd name="connsiteX7" fmla="*/ 88106 w 316706"/>
              <a:gd name="connsiteY7" fmla="*/ 114300 h 1835944"/>
              <a:gd name="connsiteX8" fmla="*/ 88106 w 316706"/>
              <a:gd name="connsiteY8" fmla="*/ 285750 h 1835944"/>
              <a:gd name="connsiteX9" fmla="*/ 97631 w 316706"/>
              <a:gd name="connsiteY9" fmla="*/ 357187 h 1835944"/>
              <a:gd name="connsiteX10" fmla="*/ 109537 w 316706"/>
              <a:gd name="connsiteY10" fmla="*/ 376237 h 1835944"/>
              <a:gd name="connsiteX11" fmla="*/ 116681 w 316706"/>
              <a:gd name="connsiteY11" fmla="*/ 416719 h 1835944"/>
              <a:gd name="connsiteX12" fmla="*/ 119062 w 316706"/>
              <a:gd name="connsiteY12" fmla="*/ 547687 h 1835944"/>
              <a:gd name="connsiteX13" fmla="*/ 133350 w 316706"/>
              <a:gd name="connsiteY13" fmla="*/ 550069 h 1835944"/>
              <a:gd name="connsiteX14" fmla="*/ 138112 w 316706"/>
              <a:gd name="connsiteY14" fmla="*/ 557212 h 1835944"/>
              <a:gd name="connsiteX15" fmla="*/ 140494 w 316706"/>
              <a:gd name="connsiteY15" fmla="*/ 578644 h 1835944"/>
              <a:gd name="connsiteX16" fmla="*/ 145256 w 316706"/>
              <a:gd name="connsiteY16" fmla="*/ 585787 h 1835944"/>
              <a:gd name="connsiteX17" fmla="*/ 157162 w 316706"/>
              <a:gd name="connsiteY17" fmla="*/ 650081 h 1835944"/>
              <a:gd name="connsiteX18" fmla="*/ 154781 w 316706"/>
              <a:gd name="connsiteY18" fmla="*/ 721519 h 1835944"/>
              <a:gd name="connsiteX19" fmla="*/ 152400 w 316706"/>
              <a:gd name="connsiteY19" fmla="*/ 731044 h 1835944"/>
              <a:gd name="connsiteX20" fmla="*/ 154781 w 316706"/>
              <a:gd name="connsiteY20" fmla="*/ 821531 h 1835944"/>
              <a:gd name="connsiteX21" fmla="*/ 169069 w 316706"/>
              <a:gd name="connsiteY21" fmla="*/ 823912 h 1835944"/>
              <a:gd name="connsiteX22" fmla="*/ 171450 w 316706"/>
              <a:gd name="connsiteY22" fmla="*/ 862012 h 1835944"/>
              <a:gd name="connsiteX23" fmla="*/ 176212 w 316706"/>
              <a:gd name="connsiteY23" fmla="*/ 876300 h 1835944"/>
              <a:gd name="connsiteX24" fmla="*/ 178594 w 316706"/>
              <a:gd name="connsiteY24" fmla="*/ 890587 h 1835944"/>
              <a:gd name="connsiteX25" fmla="*/ 180975 w 316706"/>
              <a:gd name="connsiteY25" fmla="*/ 942975 h 1835944"/>
              <a:gd name="connsiteX26" fmla="*/ 183356 w 316706"/>
              <a:gd name="connsiteY26" fmla="*/ 950119 h 1835944"/>
              <a:gd name="connsiteX27" fmla="*/ 190500 w 316706"/>
              <a:gd name="connsiteY27" fmla="*/ 952500 h 1835944"/>
              <a:gd name="connsiteX28" fmla="*/ 195262 w 316706"/>
              <a:gd name="connsiteY28" fmla="*/ 997744 h 1835944"/>
              <a:gd name="connsiteX29" fmla="*/ 209550 w 316706"/>
              <a:gd name="connsiteY29" fmla="*/ 1159669 h 1835944"/>
              <a:gd name="connsiteX30" fmla="*/ 211931 w 316706"/>
              <a:gd name="connsiteY30" fmla="*/ 1171575 h 1835944"/>
              <a:gd name="connsiteX31" fmla="*/ 214312 w 316706"/>
              <a:gd name="connsiteY31" fmla="*/ 1188244 h 1835944"/>
              <a:gd name="connsiteX32" fmla="*/ 219075 w 316706"/>
              <a:gd name="connsiteY32" fmla="*/ 1195387 h 1835944"/>
              <a:gd name="connsiteX33" fmla="*/ 223837 w 316706"/>
              <a:gd name="connsiteY33" fmla="*/ 1250156 h 1835944"/>
              <a:gd name="connsiteX34" fmla="*/ 238125 w 316706"/>
              <a:gd name="connsiteY34" fmla="*/ 1266825 h 1835944"/>
              <a:gd name="connsiteX35" fmla="*/ 245269 w 316706"/>
              <a:gd name="connsiteY35" fmla="*/ 1314450 h 1835944"/>
              <a:gd name="connsiteX36" fmla="*/ 250031 w 316706"/>
              <a:gd name="connsiteY36" fmla="*/ 1328737 h 1835944"/>
              <a:gd name="connsiteX37" fmla="*/ 247650 w 316706"/>
              <a:gd name="connsiteY37" fmla="*/ 1350169 h 1835944"/>
              <a:gd name="connsiteX38" fmla="*/ 245269 w 316706"/>
              <a:gd name="connsiteY38" fmla="*/ 1357312 h 1835944"/>
              <a:gd name="connsiteX39" fmla="*/ 247650 w 316706"/>
              <a:gd name="connsiteY39" fmla="*/ 1414462 h 1835944"/>
              <a:gd name="connsiteX40" fmla="*/ 252412 w 316706"/>
              <a:gd name="connsiteY40" fmla="*/ 1445419 h 1835944"/>
              <a:gd name="connsiteX41" fmla="*/ 257175 w 316706"/>
              <a:gd name="connsiteY41" fmla="*/ 1493044 h 1835944"/>
              <a:gd name="connsiteX42" fmla="*/ 259556 w 316706"/>
              <a:gd name="connsiteY42" fmla="*/ 1500187 h 1835944"/>
              <a:gd name="connsiteX43" fmla="*/ 264319 w 316706"/>
              <a:gd name="connsiteY43" fmla="*/ 1535906 h 1835944"/>
              <a:gd name="connsiteX44" fmla="*/ 266700 w 316706"/>
              <a:gd name="connsiteY44" fmla="*/ 1552575 h 1835944"/>
              <a:gd name="connsiteX45" fmla="*/ 292894 w 316706"/>
              <a:gd name="connsiteY45" fmla="*/ 1554956 h 1835944"/>
              <a:gd name="connsiteX46" fmla="*/ 295275 w 316706"/>
              <a:gd name="connsiteY46" fmla="*/ 1574006 h 1835944"/>
              <a:gd name="connsiteX47" fmla="*/ 309562 w 316706"/>
              <a:gd name="connsiteY47" fmla="*/ 1683544 h 1835944"/>
              <a:gd name="connsiteX48" fmla="*/ 314325 w 316706"/>
              <a:gd name="connsiteY48" fmla="*/ 1707356 h 1835944"/>
              <a:gd name="connsiteX49" fmla="*/ 316706 w 316706"/>
              <a:gd name="connsiteY49" fmla="*/ 1759744 h 1835944"/>
              <a:gd name="connsiteX50" fmla="*/ 314325 w 316706"/>
              <a:gd name="connsiteY50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73819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8106 w 316706"/>
              <a:gd name="connsiteY8" fmla="*/ 285750 h 1835944"/>
              <a:gd name="connsiteX9" fmla="*/ 97631 w 316706"/>
              <a:gd name="connsiteY9" fmla="*/ 357187 h 1835944"/>
              <a:gd name="connsiteX10" fmla="*/ 109537 w 316706"/>
              <a:gd name="connsiteY10" fmla="*/ 376237 h 1835944"/>
              <a:gd name="connsiteX11" fmla="*/ 116681 w 316706"/>
              <a:gd name="connsiteY11" fmla="*/ 416719 h 1835944"/>
              <a:gd name="connsiteX12" fmla="*/ 119062 w 316706"/>
              <a:gd name="connsiteY12" fmla="*/ 547687 h 1835944"/>
              <a:gd name="connsiteX13" fmla="*/ 133350 w 316706"/>
              <a:gd name="connsiteY13" fmla="*/ 550069 h 1835944"/>
              <a:gd name="connsiteX14" fmla="*/ 138112 w 316706"/>
              <a:gd name="connsiteY14" fmla="*/ 557212 h 1835944"/>
              <a:gd name="connsiteX15" fmla="*/ 140494 w 316706"/>
              <a:gd name="connsiteY15" fmla="*/ 578644 h 1835944"/>
              <a:gd name="connsiteX16" fmla="*/ 145256 w 316706"/>
              <a:gd name="connsiteY16" fmla="*/ 585787 h 1835944"/>
              <a:gd name="connsiteX17" fmla="*/ 157162 w 316706"/>
              <a:gd name="connsiteY17" fmla="*/ 650081 h 1835944"/>
              <a:gd name="connsiteX18" fmla="*/ 154781 w 316706"/>
              <a:gd name="connsiteY18" fmla="*/ 721519 h 1835944"/>
              <a:gd name="connsiteX19" fmla="*/ 152400 w 316706"/>
              <a:gd name="connsiteY19" fmla="*/ 731044 h 1835944"/>
              <a:gd name="connsiteX20" fmla="*/ 154781 w 316706"/>
              <a:gd name="connsiteY20" fmla="*/ 821531 h 1835944"/>
              <a:gd name="connsiteX21" fmla="*/ 169069 w 316706"/>
              <a:gd name="connsiteY21" fmla="*/ 823912 h 1835944"/>
              <a:gd name="connsiteX22" fmla="*/ 171450 w 316706"/>
              <a:gd name="connsiteY22" fmla="*/ 862012 h 1835944"/>
              <a:gd name="connsiteX23" fmla="*/ 176212 w 316706"/>
              <a:gd name="connsiteY23" fmla="*/ 876300 h 1835944"/>
              <a:gd name="connsiteX24" fmla="*/ 178594 w 316706"/>
              <a:gd name="connsiteY24" fmla="*/ 890587 h 1835944"/>
              <a:gd name="connsiteX25" fmla="*/ 180975 w 316706"/>
              <a:gd name="connsiteY25" fmla="*/ 942975 h 1835944"/>
              <a:gd name="connsiteX26" fmla="*/ 183356 w 316706"/>
              <a:gd name="connsiteY26" fmla="*/ 950119 h 1835944"/>
              <a:gd name="connsiteX27" fmla="*/ 190500 w 316706"/>
              <a:gd name="connsiteY27" fmla="*/ 952500 h 1835944"/>
              <a:gd name="connsiteX28" fmla="*/ 195262 w 316706"/>
              <a:gd name="connsiteY28" fmla="*/ 997744 h 1835944"/>
              <a:gd name="connsiteX29" fmla="*/ 209550 w 316706"/>
              <a:gd name="connsiteY29" fmla="*/ 1159669 h 1835944"/>
              <a:gd name="connsiteX30" fmla="*/ 211931 w 316706"/>
              <a:gd name="connsiteY30" fmla="*/ 1171575 h 1835944"/>
              <a:gd name="connsiteX31" fmla="*/ 214312 w 316706"/>
              <a:gd name="connsiteY31" fmla="*/ 1188244 h 1835944"/>
              <a:gd name="connsiteX32" fmla="*/ 219075 w 316706"/>
              <a:gd name="connsiteY32" fmla="*/ 1195387 h 1835944"/>
              <a:gd name="connsiteX33" fmla="*/ 223837 w 316706"/>
              <a:gd name="connsiteY33" fmla="*/ 1250156 h 1835944"/>
              <a:gd name="connsiteX34" fmla="*/ 238125 w 316706"/>
              <a:gd name="connsiteY34" fmla="*/ 1266825 h 1835944"/>
              <a:gd name="connsiteX35" fmla="*/ 245269 w 316706"/>
              <a:gd name="connsiteY35" fmla="*/ 1314450 h 1835944"/>
              <a:gd name="connsiteX36" fmla="*/ 250031 w 316706"/>
              <a:gd name="connsiteY36" fmla="*/ 1328737 h 1835944"/>
              <a:gd name="connsiteX37" fmla="*/ 247650 w 316706"/>
              <a:gd name="connsiteY37" fmla="*/ 1350169 h 1835944"/>
              <a:gd name="connsiteX38" fmla="*/ 245269 w 316706"/>
              <a:gd name="connsiteY38" fmla="*/ 1357312 h 1835944"/>
              <a:gd name="connsiteX39" fmla="*/ 247650 w 316706"/>
              <a:gd name="connsiteY39" fmla="*/ 1414462 h 1835944"/>
              <a:gd name="connsiteX40" fmla="*/ 252412 w 316706"/>
              <a:gd name="connsiteY40" fmla="*/ 1445419 h 1835944"/>
              <a:gd name="connsiteX41" fmla="*/ 257175 w 316706"/>
              <a:gd name="connsiteY41" fmla="*/ 1493044 h 1835944"/>
              <a:gd name="connsiteX42" fmla="*/ 259556 w 316706"/>
              <a:gd name="connsiteY42" fmla="*/ 1500187 h 1835944"/>
              <a:gd name="connsiteX43" fmla="*/ 264319 w 316706"/>
              <a:gd name="connsiteY43" fmla="*/ 1535906 h 1835944"/>
              <a:gd name="connsiteX44" fmla="*/ 266700 w 316706"/>
              <a:gd name="connsiteY44" fmla="*/ 1552575 h 1835944"/>
              <a:gd name="connsiteX45" fmla="*/ 292894 w 316706"/>
              <a:gd name="connsiteY45" fmla="*/ 1554956 h 1835944"/>
              <a:gd name="connsiteX46" fmla="*/ 295275 w 316706"/>
              <a:gd name="connsiteY46" fmla="*/ 1574006 h 1835944"/>
              <a:gd name="connsiteX47" fmla="*/ 309562 w 316706"/>
              <a:gd name="connsiteY47" fmla="*/ 1683544 h 1835944"/>
              <a:gd name="connsiteX48" fmla="*/ 314325 w 316706"/>
              <a:gd name="connsiteY48" fmla="*/ 1707356 h 1835944"/>
              <a:gd name="connsiteX49" fmla="*/ 316706 w 316706"/>
              <a:gd name="connsiteY49" fmla="*/ 1759744 h 1835944"/>
              <a:gd name="connsiteX50" fmla="*/ 314325 w 316706"/>
              <a:gd name="connsiteY50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8106 w 316706"/>
              <a:gd name="connsiteY8" fmla="*/ 285750 h 1835944"/>
              <a:gd name="connsiteX9" fmla="*/ 97631 w 316706"/>
              <a:gd name="connsiteY9" fmla="*/ 357187 h 1835944"/>
              <a:gd name="connsiteX10" fmla="*/ 109537 w 316706"/>
              <a:gd name="connsiteY10" fmla="*/ 376237 h 1835944"/>
              <a:gd name="connsiteX11" fmla="*/ 116681 w 316706"/>
              <a:gd name="connsiteY11" fmla="*/ 416719 h 1835944"/>
              <a:gd name="connsiteX12" fmla="*/ 119062 w 316706"/>
              <a:gd name="connsiteY12" fmla="*/ 547687 h 1835944"/>
              <a:gd name="connsiteX13" fmla="*/ 133350 w 316706"/>
              <a:gd name="connsiteY13" fmla="*/ 550069 h 1835944"/>
              <a:gd name="connsiteX14" fmla="*/ 138112 w 316706"/>
              <a:gd name="connsiteY14" fmla="*/ 557212 h 1835944"/>
              <a:gd name="connsiteX15" fmla="*/ 140494 w 316706"/>
              <a:gd name="connsiteY15" fmla="*/ 578644 h 1835944"/>
              <a:gd name="connsiteX16" fmla="*/ 145256 w 316706"/>
              <a:gd name="connsiteY16" fmla="*/ 585787 h 1835944"/>
              <a:gd name="connsiteX17" fmla="*/ 157162 w 316706"/>
              <a:gd name="connsiteY17" fmla="*/ 650081 h 1835944"/>
              <a:gd name="connsiteX18" fmla="*/ 154781 w 316706"/>
              <a:gd name="connsiteY18" fmla="*/ 721519 h 1835944"/>
              <a:gd name="connsiteX19" fmla="*/ 152400 w 316706"/>
              <a:gd name="connsiteY19" fmla="*/ 731044 h 1835944"/>
              <a:gd name="connsiteX20" fmla="*/ 154781 w 316706"/>
              <a:gd name="connsiteY20" fmla="*/ 821531 h 1835944"/>
              <a:gd name="connsiteX21" fmla="*/ 169069 w 316706"/>
              <a:gd name="connsiteY21" fmla="*/ 823912 h 1835944"/>
              <a:gd name="connsiteX22" fmla="*/ 171450 w 316706"/>
              <a:gd name="connsiteY22" fmla="*/ 862012 h 1835944"/>
              <a:gd name="connsiteX23" fmla="*/ 176212 w 316706"/>
              <a:gd name="connsiteY23" fmla="*/ 876300 h 1835944"/>
              <a:gd name="connsiteX24" fmla="*/ 178594 w 316706"/>
              <a:gd name="connsiteY24" fmla="*/ 890587 h 1835944"/>
              <a:gd name="connsiteX25" fmla="*/ 180975 w 316706"/>
              <a:gd name="connsiteY25" fmla="*/ 942975 h 1835944"/>
              <a:gd name="connsiteX26" fmla="*/ 183356 w 316706"/>
              <a:gd name="connsiteY26" fmla="*/ 950119 h 1835944"/>
              <a:gd name="connsiteX27" fmla="*/ 190500 w 316706"/>
              <a:gd name="connsiteY27" fmla="*/ 952500 h 1835944"/>
              <a:gd name="connsiteX28" fmla="*/ 195262 w 316706"/>
              <a:gd name="connsiteY28" fmla="*/ 997744 h 1835944"/>
              <a:gd name="connsiteX29" fmla="*/ 209550 w 316706"/>
              <a:gd name="connsiteY29" fmla="*/ 1159669 h 1835944"/>
              <a:gd name="connsiteX30" fmla="*/ 211931 w 316706"/>
              <a:gd name="connsiteY30" fmla="*/ 1171575 h 1835944"/>
              <a:gd name="connsiteX31" fmla="*/ 214312 w 316706"/>
              <a:gd name="connsiteY31" fmla="*/ 1188244 h 1835944"/>
              <a:gd name="connsiteX32" fmla="*/ 219075 w 316706"/>
              <a:gd name="connsiteY32" fmla="*/ 1195387 h 1835944"/>
              <a:gd name="connsiteX33" fmla="*/ 223837 w 316706"/>
              <a:gd name="connsiteY33" fmla="*/ 1250156 h 1835944"/>
              <a:gd name="connsiteX34" fmla="*/ 238125 w 316706"/>
              <a:gd name="connsiteY34" fmla="*/ 1266825 h 1835944"/>
              <a:gd name="connsiteX35" fmla="*/ 245269 w 316706"/>
              <a:gd name="connsiteY35" fmla="*/ 1314450 h 1835944"/>
              <a:gd name="connsiteX36" fmla="*/ 250031 w 316706"/>
              <a:gd name="connsiteY36" fmla="*/ 1328737 h 1835944"/>
              <a:gd name="connsiteX37" fmla="*/ 247650 w 316706"/>
              <a:gd name="connsiteY37" fmla="*/ 1350169 h 1835944"/>
              <a:gd name="connsiteX38" fmla="*/ 245269 w 316706"/>
              <a:gd name="connsiteY38" fmla="*/ 1357312 h 1835944"/>
              <a:gd name="connsiteX39" fmla="*/ 247650 w 316706"/>
              <a:gd name="connsiteY39" fmla="*/ 1414462 h 1835944"/>
              <a:gd name="connsiteX40" fmla="*/ 252412 w 316706"/>
              <a:gd name="connsiteY40" fmla="*/ 1445419 h 1835944"/>
              <a:gd name="connsiteX41" fmla="*/ 257175 w 316706"/>
              <a:gd name="connsiteY41" fmla="*/ 1493044 h 1835944"/>
              <a:gd name="connsiteX42" fmla="*/ 259556 w 316706"/>
              <a:gd name="connsiteY42" fmla="*/ 1500187 h 1835944"/>
              <a:gd name="connsiteX43" fmla="*/ 264319 w 316706"/>
              <a:gd name="connsiteY43" fmla="*/ 1535906 h 1835944"/>
              <a:gd name="connsiteX44" fmla="*/ 266700 w 316706"/>
              <a:gd name="connsiteY44" fmla="*/ 1552575 h 1835944"/>
              <a:gd name="connsiteX45" fmla="*/ 292894 w 316706"/>
              <a:gd name="connsiteY45" fmla="*/ 1554956 h 1835944"/>
              <a:gd name="connsiteX46" fmla="*/ 295275 w 316706"/>
              <a:gd name="connsiteY46" fmla="*/ 1574006 h 1835944"/>
              <a:gd name="connsiteX47" fmla="*/ 309562 w 316706"/>
              <a:gd name="connsiteY47" fmla="*/ 1683544 h 1835944"/>
              <a:gd name="connsiteX48" fmla="*/ 314325 w 316706"/>
              <a:gd name="connsiteY48" fmla="*/ 1707356 h 1835944"/>
              <a:gd name="connsiteX49" fmla="*/ 316706 w 316706"/>
              <a:gd name="connsiteY49" fmla="*/ 1759744 h 1835944"/>
              <a:gd name="connsiteX50" fmla="*/ 314325 w 316706"/>
              <a:gd name="connsiteY50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8106 w 316706"/>
              <a:gd name="connsiteY8" fmla="*/ 285750 h 1835944"/>
              <a:gd name="connsiteX9" fmla="*/ 97631 w 316706"/>
              <a:gd name="connsiteY9" fmla="*/ 357187 h 1835944"/>
              <a:gd name="connsiteX10" fmla="*/ 109537 w 316706"/>
              <a:gd name="connsiteY10" fmla="*/ 376237 h 1835944"/>
              <a:gd name="connsiteX11" fmla="*/ 116681 w 316706"/>
              <a:gd name="connsiteY11" fmla="*/ 416719 h 1835944"/>
              <a:gd name="connsiteX12" fmla="*/ 119062 w 316706"/>
              <a:gd name="connsiteY12" fmla="*/ 547687 h 1835944"/>
              <a:gd name="connsiteX13" fmla="*/ 133350 w 316706"/>
              <a:gd name="connsiteY13" fmla="*/ 550069 h 1835944"/>
              <a:gd name="connsiteX14" fmla="*/ 138112 w 316706"/>
              <a:gd name="connsiteY14" fmla="*/ 557212 h 1835944"/>
              <a:gd name="connsiteX15" fmla="*/ 140494 w 316706"/>
              <a:gd name="connsiteY15" fmla="*/ 578644 h 1835944"/>
              <a:gd name="connsiteX16" fmla="*/ 145256 w 316706"/>
              <a:gd name="connsiteY16" fmla="*/ 585787 h 1835944"/>
              <a:gd name="connsiteX17" fmla="*/ 157162 w 316706"/>
              <a:gd name="connsiteY17" fmla="*/ 650081 h 1835944"/>
              <a:gd name="connsiteX18" fmla="*/ 154781 w 316706"/>
              <a:gd name="connsiteY18" fmla="*/ 721519 h 1835944"/>
              <a:gd name="connsiteX19" fmla="*/ 152400 w 316706"/>
              <a:gd name="connsiteY19" fmla="*/ 731044 h 1835944"/>
              <a:gd name="connsiteX20" fmla="*/ 154781 w 316706"/>
              <a:gd name="connsiteY20" fmla="*/ 821531 h 1835944"/>
              <a:gd name="connsiteX21" fmla="*/ 169069 w 316706"/>
              <a:gd name="connsiteY21" fmla="*/ 823912 h 1835944"/>
              <a:gd name="connsiteX22" fmla="*/ 171450 w 316706"/>
              <a:gd name="connsiteY22" fmla="*/ 862012 h 1835944"/>
              <a:gd name="connsiteX23" fmla="*/ 176212 w 316706"/>
              <a:gd name="connsiteY23" fmla="*/ 876300 h 1835944"/>
              <a:gd name="connsiteX24" fmla="*/ 178594 w 316706"/>
              <a:gd name="connsiteY24" fmla="*/ 890587 h 1835944"/>
              <a:gd name="connsiteX25" fmla="*/ 180975 w 316706"/>
              <a:gd name="connsiteY25" fmla="*/ 942975 h 1835944"/>
              <a:gd name="connsiteX26" fmla="*/ 183356 w 316706"/>
              <a:gd name="connsiteY26" fmla="*/ 950119 h 1835944"/>
              <a:gd name="connsiteX27" fmla="*/ 190500 w 316706"/>
              <a:gd name="connsiteY27" fmla="*/ 952500 h 1835944"/>
              <a:gd name="connsiteX28" fmla="*/ 195262 w 316706"/>
              <a:gd name="connsiteY28" fmla="*/ 997744 h 1835944"/>
              <a:gd name="connsiteX29" fmla="*/ 209550 w 316706"/>
              <a:gd name="connsiteY29" fmla="*/ 1159669 h 1835944"/>
              <a:gd name="connsiteX30" fmla="*/ 211931 w 316706"/>
              <a:gd name="connsiteY30" fmla="*/ 1171575 h 1835944"/>
              <a:gd name="connsiteX31" fmla="*/ 214312 w 316706"/>
              <a:gd name="connsiteY31" fmla="*/ 1188244 h 1835944"/>
              <a:gd name="connsiteX32" fmla="*/ 219075 w 316706"/>
              <a:gd name="connsiteY32" fmla="*/ 1195387 h 1835944"/>
              <a:gd name="connsiteX33" fmla="*/ 223837 w 316706"/>
              <a:gd name="connsiteY33" fmla="*/ 1250156 h 1835944"/>
              <a:gd name="connsiteX34" fmla="*/ 238125 w 316706"/>
              <a:gd name="connsiteY34" fmla="*/ 1266825 h 1835944"/>
              <a:gd name="connsiteX35" fmla="*/ 245269 w 316706"/>
              <a:gd name="connsiteY35" fmla="*/ 1314450 h 1835944"/>
              <a:gd name="connsiteX36" fmla="*/ 250031 w 316706"/>
              <a:gd name="connsiteY36" fmla="*/ 1328737 h 1835944"/>
              <a:gd name="connsiteX37" fmla="*/ 247650 w 316706"/>
              <a:gd name="connsiteY37" fmla="*/ 1350169 h 1835944"/>
              <a:gd name="connsiteX38" fmla="*/ 245269 w 316706"/>
              <a:gd name="connsiteY38" fmla="*/ 1357312 h 1835944"/>
              <a:gd name="connsiteX39" fmla="*/ 247650 w 316706"/>
              <a:gd name="connsiteY39" fmla="*/ 1414462 h 1835944"/>
              <a:gd name="connsiteX40" fmla="*/ 252412 w 316706"/>
              <a:gd name="connsiteY40" fmla="*/ 1445419 h 1835944"/>
              <a:gd name="connsiteX41" fmla="*/ 257175 w 316706"/>
              <a:gd name="connsiteY41" fmla="*/ 1493044 h 1835944"/>
              <a:gd name="connsiteX42" fmla="*/ 259556 w 316706"/>
              <a:gd name="connsiteY42" fmla="*/ 1500187 h 1835944"/>
              <a:gd name="connsiteX43" fmla="*/ 264319 w 316706"/>
              <a:gd name="connsiteY43" fmla="*/ 1535906 h 1835944"/>
              <a:gd name="connsiteX44" fmla="*/ 266700 w 316706"/>
              <a:gd name="connsiteY44" fmla="*/ 1552575 h 1835944"/>
              <a:gd name="connsiteX45" fmla="*/ 292894 w 316706"/>
              <a:gd name="connsiteY45" fmla="*/ 1554956 h 1835944"/>
              <a:gd name="connsiteX46" fmla="*/ 295275 w 316706"/>
              <a:gd name="connsiteY46" fmla="*/ 1574006 h 1835944"/>
              <a:gd name="connsiteX47" fmla="*/ 309562 w 316706"/>
              <a:gd name="connsiteY47" fmla="*/ 1683544 h 1835944"/>
              <a:gd name="connsiteX48" fmla="*/ 314325 w 316706"/>
              <a:gd name="connsiteY48" fmla="*/ 1707356 h 1835944"/>
              <a:gd name="connsiteX49" fmla="*/ 316706 w 316706"/>
              <a:gd name="connsiteY49" fmla="*/ 1759744 h 1835944"/>
              <a:gd name="connsiteX50" fmla="*/ 314325 w 316706"/>
              <a:gd name="connsiteY50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8106 w 316706"/>
              <a:gd name="connsiteY8" fmla="*/ 285750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5256 w 316706"/>
              <a:gd name="connsiteY17" fmla="*/ 585787 h 1835944"/>
              <a:gd name="connsiteX18" fmla="*/ 157162 w 316706"/>
              <a:gd name="connsiteY18" fmla="*/ 650081 h 1835944"/>
              <a:gd name="connsiteX19" fmla="*/ 154781 w 316706"/>
              <a:gd name="connsiteY19" fmla="*/ 721519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209550 w 316706"/>
              <a:gd name="connsiteY30" fmla="*/ 1159669 h 1835944"/>
              <a:gd name="connsiteX31" fmla="*/ 211931 w 316706"/>
              <a:gd name="connsiteY31" fmla="*/ 1171575 h 1835944"/>
              <a:gd name="connsiteX32" fmla="*/ 214312 w 316706"/>
              <a:gd name="connsiteY32" fmla="*/ 1188244 h 1835944"/>
              <a:gd name="connsiteX33" fmla="*/ 219075 w 316706"/>
              <a:gd name="connsiteY33" fmla="*/ 1195387 h 1835944"/>
              <a:gd name="connsiteX34" fmla="*/ 223837 w 316706"/>
              <a:gd name="connsiteY34" fmla="*/ 1250156 h 1835944"/>
              <a:gd name="connsiteX35" fmla="*/ 238125 w 316706"/>
              <a:gd name="connsiteY35" fmla="*/ 1266825 h 1835944"/>
              <a:gd name="connsiteX36" fmla="*/ 245269 w 316706"/>
              <a:gd name="connsiteY36" fmla="*/ 1314450 h 1835944"/>
              <a:gd name="connsiteX37" fmla="*/ 250031 w 316706"/>
              <a:gd name="connsiteY37" fmla="*/ 1328737 h 1835944"/>
              <a:gd name="connsiteX38" fmla="*/ 247650 w 316706"/>
              <a:gd name="connsiteY38" fmla="*/ 1350169 h 1835944"/>
              <a:gd name="connsiteX39" fmla="*/ 245269 w 316706"/>
              <a:gd name="connsiteY39" fmla="*/ 1357312 h 1835944"/>
              <a:gd name="connsiteX40" fmla="*/ 247650 w 316706"/>
              <a:gd name="connsiteY40" fmla="*/ 1414462 h 1835944"/>
              <a:gd name="connsiteX41" fmla="*/ 252412 w 316706"/>
              <a:gd name="connsiteY41" fmla="*/ 1445419 h 1835944"/>
              <a:gd name="connsiteX42" fmla="*/ 257175 w 316706"/>
              <a:gd name="connsiteY42" fmla="*/ 1493044 h 1835944"/>
              <a:gd name="connsiteX43" fmla="*/ 259556 w 316706"/>
              <a:gd name="connsiteY43" fmla="*/ 1500187 h 1835944"/>
              <a:gd name="connsiteX44" fmla="*/ 264319 w 316706"/>
              <a:gd name="connsiteY44" fmla="*/ 1535906 h 1835944"/>
              <a:gd name="connsiteX45" fmla="*/ 266700 w 316706"/>
              <a:gd name="connsiteY45" fmla="*/ 1552575 h 1835944"/>
              <a:gd name="connsiteX46" fmla="*/ 292894 w 316706"/>
              <a:gd name="connsiteY46" fmla="*/ 1554956 h 1835944"/>
              <a:gd name="connsiteX47" fmla="*/ 295275 w 316706"/>
              <a:gd name="connsiteY47" fmla="*/ 1574006 h 1835944"/>
              <a:gd name="connsiteX48" fmla="*/ 309562 w 316706"/>
              <a:gd name="connsiteY48" fmla="*/ 1683544 h 1835944"/>
              <a:gd name="connsiteX49" fmla="*/ 314325 w 316706"/>
              <a:gd name="connsiteY49" fmla="*/ 1707356 h 1835944"/>
              <a:gd name="connsiteX50" fmla="*/ 316706 w 316706"/>
              <a:gd name="connsiteY50" fmla="*/ 1759744 h 1835944"/>
              <a:gd name="connsiteX51" fmla="*/ 314325 w 316706"/>
              <a:gd name="connsiteY51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5256 w 316706"/>
              <a:gd name="connsiteY17" fmla="*/ 585787 h 1835944"/>
              <a:gd name="connsiteX18" fmla="*/ 157162 w 316706"/>
              <a:gd name="connsiteY18" fmla="*/ 650081 h 1835944"/>
              <a:gd name="connsiteX19" fmla="*/ 154781 w 316706"/>
              <a:gd name="connsiteY19" fmla="*/ 721519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209550 w 316706"/>
              <a:gd name="connsiteY30" fmla="*/ 1159669 h 1835944"/>
              <a:gd name="connsiteX31" fmla="*/ 211931 w 316706"/>
              <a:gd name="connsiteY31" fmla="*/ 1171575 h 1835944"/>
              <a:gd name="connsiteX32" fmla="*/ 214312 w 316706"/>
              <a:gd name="connsiteY32" fmla="*/ 1188244 h 1835944"/>
              <a:gd name="connsiteX33" fmla="*/ 219075 w 316706"/>
              <a:gd name="connsiteY33" fmla="*/ 1195387 h 1835944"/>
              <a:gd name="connsiteX34" fmla="*/ 223837 w 316706"/>
              <a:gd name="connsiteY34" fmla="*/ 1250156 h 1835944"/>
              <a:gd name="connsiteX35" fmla="*/ 238125 w 316706"/>
              <a:gd name="connsiteY35" fmla="*/ 1266825 h 1835944"/>
              <a:gd name="connsiteX36" fmla="*/ 245269 w 316706"/>
              <a:gd name="connsiteY36" fmla="*/ 1314450 h 1835944"/>
              <a:gd name="connsiteX37" fmla="*/ 250031 w 316706"/>
              <a:gd name="connsiteY37" fmla="*/ 1328737 h 1835944"/>
              <a:gd name="connsiteX38" fmla="*/ 247650 w 316706"/>
              <a:gd name="connsiteY38" fmla="*/ 1350169 h 1835944"/>
              <a:gd name="connsiteX39" fmla="*/ 245269 w 316706"/>
              <a:gd name="connsiteY39" fmla="*/ 1357312 h 1835944"/>
              <a:gd name="connsiteX40" fmla="*/ 247650 w 316706"/>
              <a:gd name="connsiteY40" fmla="*/ 1414462 h 1835944"/>
              <a:gd name="connsiteX41" fmla="*/ 252412 w 316706"/>
              <a:gd name="connsiteY41" fmla="*/ 1445419 h 1835944"/>
              <a:gd name="connsiteX42" fmla="*/ 257175 w 316706"/>
              <a:gd name="connsiteY42" fmla="*/ 1493044 h 1835944"/>
              <a:gd name="connsiteX43" fmla="*/ 259556 w 316706"/>
              <a:gd name="connsiteY43" fmla="*/ 1500187 h 1835944"/>
              <a:gd name="connsiteX44" fmla="*/ 264319 w 316706"/>
              <a:gd name="connsiteY44" fmla="*/ 1535906 h 1835944"/>
              <a:gd name="connsiteX45" fmla="*/ 266700 w 316706"/>
              <a:gd name="connsiteY45" fmla="*/ 1552575 h 1835944"/>
              <a:gd name="connsiteX46" fmla="*/ 292894 w 316706"/>
              <a:gd name="connsiteY46" fmla="*/ 1554956 h 1835944"/>
              <a:gd name="connsiteX47" fmla="*/ 295275 w 316706"/>
              <a:gd name="connsiteY47" fmla="*/ 1574006 h 1835944"/>
              <a:gd name="connsiteX48" fmla="*/ 309562 w 316706"/>
              <a:gd name="connsiteY48" fmla="*/ 1683544 h 1835944"/>
              <a:gd name="connsiteX49" fmla="*/ 314325 w 316706"/>
              <a:gd name="connsiteY49" fmla="*/ 1707356 h 1835944"/>
              <a:gd name="connsiteX50" fmla="*/ 316706 w 316706"/>
              <a:gd name="connsiteY50" fmla="*/ 1759744 h 1835944"/>
              <a:gd name="connsiteX51" fmla="*/ 314325 w 316706"/>
              <a:gd name="connsiteY51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5256 w 316706"/>
              <a:gd name="connsiteY17" fmla="*/ 585787 h 1835944"/>
              <a:gd name="connsiteX18" fmla="*/ 140494 w 316706"/>
              <a:gd name="connsiteY18" fmla="*/ 631031 h 1835944"/>
              <a:gd name="connsiteX19" fmla="*/ 157162 w 316706"/>
              <a:gd name="connsiteY19" fmla="*/ 650081 h 1835944"/>
              <a:gd name="connsiteX20" fmla="*/ 154781 w 316706"/>
              <a:gd name="connsiteY20" fmla="*/ 721519 h 1835944"/>
              <a:gd name="connsiteX21" fmla="*/ 152400 w 316706"/>
              <a:gd name="connsiteY21" fmla="*/ 731044 h 1835944"/>
              <a:gd name="connsiteX22" fmla="*/ 154781 w 316706"/>
              <a:gd name="connsiteY22" fmla="*/ 821531 h 1835944"/>
              <a:gd name="connsiteX23" fmla="*/ 169069 w 316706"/>
              <a:gd name="connsiteY23" fmla="*/ 823912 h 1835944"/>
              <a:gd name="connsiteX24" fmla="*/ 171450 w 316706"/>
              <a:gd name="connsiteY24" fmla="*/ 862012 h 1835944"/>
              <a:gd name="connsiteX25" fmla="*/ 176212 w 316706"/>
              <a:gd name="connsiteY25" fmla="*/ 876300 h 1835944"/>
              <a:gd name="connsiteX26" fmla="*/ 178594 w 316706"/>
              <a:gd name="connsiteY26" fmla="*/ 890587 h 1835944"/>
              <a:gd name="connsiteX27" fmla="*/ 180975 w 316706"/>
              <a:gd name="connsiteY27" fmla="*/ 942975 h 1835944"/>
              <a:gd name="connsiteX28" fmla="*/ 183356 w 316706"/>
              <a:gd name="connsiteY28" fmla="*/ 950119 h 1835944"/>
              <a:gd name="connsiteX29" fmla="*/ 190500 w 316706"/>
              <a:gd name="connsiteY29" fmla="*/ 952500 h 1835944"/>
              <a:gd name="connsiteX30" fmla="*/ 195262 w 316706"/>
              <a:gd name="connsiteY30" fmla="*/ 997744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5275 w 316706"/>
              <a:gd name="connsiteY48" fmla="*/ 1574006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4781 w 316706"/>
              <a:gd name="connsiteY19" fmla="*/ 721519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209550 w 316706"/>
              <a:gd name="connsiteY30" fmla="*/ 1159669 h 1835944"/>
              <a:gd name="connsiteX31" fmla="*/ 211931 w 316706"/>
              <a:gd name="connsiteY31" fmla="*/ 1171575 h 1835944"/>
              <a:gd name="connsiteX32" fmla="*/ 214312 w 316706"/>
              <a:gd name="connsiteY32" fmla="*/ 1188244 h 1835944"/>
              <a:gd name="connsiteX33" fmla="*/ 219075 w 316706"/>
              <a:gd name="connsiteY33" fmla="*/ 1195387 h 1835944"/>
              <a:gd name="connsiteX34" fmla="*/ 223837 w 316706"/>
              <a:gd name="connsiteY34" fmla="*/ 1250156 h 1835944"/>
              <a:gd name="connsiteX35" fmla="*/ 238125 w 316706"/>
              <a:gd name="connsiteY35" fmla="*/ 1266825 h 1835944"/>
              <a:gd name="connsiteX36" fmla="*/ 245269 w 316706"/>
              <a:gd name="connsiteY36" fmla="*/ 1314450 h 1835944"/>
              <a:gd name="connsiteX37" fmla="*/ 250031 w 316706"/>
              <a:gd name="connsiteY37" fmla="*/ 1328737 h 1835944"/>
              <a:gd name="connsiteX38" fmla="*/ 247650 w 316706"/>
              <a:gd name="connsiteY38" fmla="*/ 1350169 h 1835944"/>
              <a:gd name="connsiteX39" fmla="*/ 245269 w 316706"/>
              <a:gd name="connsiteY39" fmla="*/ 1357312 h 1835944"/>
              <a:gd name="connsiteX40" fmla="*/ 247650 w 316706"/>
              <a:gd name="connsiteY40" fmla="*/ 1414462 h 1835944"/>
              <a:gd name="connsiteX41" fmla="*/ 252412 w 316706"/>
              <a:gd name="connsiteY41" fmla="*/ 1445419 h 1835944"/>
              <a:gd name="connsiteX42" fmla="*/ 257175 w 316706"/>
              <a:gd name="connsiteY42" fmla="*/ 1493044 h 1835944"/>
              <a:gd name="connsiteX43" fmla="*/ 259556 w 316706"/>
              <a:gd name="connsiteY43" fmla="*/ 1500187 h 1835944"/>
              <a:gd name="connsiteX44" fmla="*/ 264319 w 316706"/>
              <a:gd name="connsiteY44" fmla="*/ 1535906 h 1835944"/>
              <a:gd name="connsiteX45" fmla="*/ 266700 w 316706"/>
              <a:gd name="connsiteY45" fmla="*/ 1552575 h 1835944"/>
              <a:gd name="connsiteX46" fmla="*/ 292894 w 316706"/>
              <a:gd name="connsiteY46" fmla="*/ 1554956 h 1835944"/>
              <a:gd name="connsiteX47" fmla="*/ 295275 w 316706"/>
              <a:gd name="connsiteY47" fmla="*/ 1574006 h 1835944"/>
              <a:gd name="connsiteX48" fmla="*/ 309562 w 316706"/>
              <a:gd name="connsiteY48" fmla="*/ 1683544 h 1835944"/>
              <a:gd name="connsiteX49" fmla="*/ 314325 w 316706"/>
              <a:gd name="connsiteY49" fmla="*/ 1707356 h 1835944"/>
              <a:gd name="connsiteX50" fmla="*/ 316706 w 316706"/>
              <a:gd name="connsiteY50" fmla="*/ 1759744 h 1835944"/>
              <a:gd name="connsiteX51" fmla="*/ 314325 w 316706"/>
              <a:gd name="connsiteY51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2400 w 316706"/>
              <a:gd name="connsiteY19" fmla="*/ 695325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209550 w 316706"/>
              <a:gd name="connsiteY30" fmla="*/ 1159669 h 1835944"/>
              <a:gd name="connsiteX31" fmla="*/ 211931 w 316706"/>
              <a:gd name="connsiteY31" fmla="*/ 1171575 h 1835944"/>
              <a:gd name="connsiteX32" fmla="*/ 214312 w 316706"/>
              <a:gd name="connsiteY32" fmla="*/ 1188244 h 1835944"/>
              <a:gd name="connsiteX33" fmla="*/ 219075 w 316706"/>
              <a:gd name="connsiteY33" fmla="*/ 1195387 h 1835944"/>
              <a:gd name="connsiteX34" fmla="*/ 223837 w 316706"/>
              <a:gd name="connsiteY34" fmla="*/ 1250156 h 1835944"/>
              <a:gd name="connsiteX35" fmla="*/ 238125 w 316706"/>
              <a:gd name="connsiteY35" fmla="*/ 1266825 h 1835944"/>
              <a:gd name="connsiteX36" fmla="*/ 245269 w 316706"/>
              <a:gd name="connsiteY36" fmla="*/ 1314450 h 1835944"/>
              <a:gd name="connsiteX37" fmla="*/ 250031 w 316706"/>
              <a:gd name="connsiteY37" fmla="*/ 1328737 h 1835944"/>
              <a:gd name="connsiteX38" fmla="*/ 247650 w 316706"/>
              <a:gd name="connsiteY38" fmla="*/ 1350169 h 1835944"/>
              <a:gd name="connsiteX39" fmla="*/ 245269 w 316706"/>
              <a:gd name="connsiteY39" fmla="*/ 1357312 h 1835944"/>
              <a:gd name="connsiteX40" fmla="*/ 247650 w 316706"/>
              <a:gd name="connsiteY40" fmla="*/ 1414462 h 1835944"/>
              <a:gd name="connsiteX41" fmla="*/ 252412 w 316706"/>
              <a:gd name="connsiteY41" fmla="*/ 1445419 h 1835944"/>
              <a:gd name="connsiteX42" fmla="*/ 257175 w 316706"/>
              <a:gd name="connsiteY42" fmla="*/ 1493044 h 1835944"/>
              <a:gd name="connsiteX43" fmla="*/ 259556 w 316706"/>
              <a:gd name="connsiteY43" fmla="*/ 1500187 h 1835944"/>
              <a:gd name="connsiteX44" fmla="*/ 264319 w 316706"/>
              <a:gd name="connsiteY44" fmla="*/ 1535906 h 1835944"/>
              <a:gd name="connsiteX45" fmla="*/ 266700 w 316706"/>
              <a:gd name="connsiteY45" fmla="*/ 1552575 h 1835944"/>
              <a:gd name="connsiteX46" fmla="*/ 292894 w 316706"/>
              <a:gd name="connsiteY46" fmla="*/ 1554956 h 1835944"/>
              <a:gd name="connsiteX47" fmla="*/ 295275 w 316706"/>
              <a:gd name="connsiteY47" fmla="*/ 1574006 h 1835944"/>
              <a:gd name="connsiteX48" fmla="*/ 309562 w 316706"/>
              <a:gd name="connsiteY48" fmla="*/ 1683544 h 1835944"/>
              <a:gd name="connsiteX49" fmla="*/ 314325 w 316706"/>
              <a:gd name="connsiteY49" fmla="*/ 1707356 h 1835944"/>
              <a:gd name="connsiteX50" fmla="*/ 316706 w 316706"/>
              <a:gd name="connsiteY50" fmla="*/ 1759744 h 1835944"/>
              <a:gd name="connsiteX51" fmla="*/ 314325 w 316706"/>
              <a:gd name="connsiteY51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2400 w 316706"/>
              <a:gd name="connsiteY19" fmla="*/ 695325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190500 w 316706"/>
              <a:gd name="connsiteY30" fmla="*/ 1119187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5275 w 316706"/>
              <a:gd name="connsiteY48" fmla="*/ 1574006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2400 w 316706"/>
              <a:gd name="connsiteY19" fmla="*/ 695325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190500 w 316706"/>
              <a:gd name="connsiteY30" fmla="*/ 1119187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2894 w 316706"/>
              <a:gd name="connsiteY48" fmla="*/ 1585912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2400 w 316706"/>
              <a:gd name="connsiteY19" fmla="*/ 695325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190500 w 316706"/>
              <a:gd name="connsiteY30" fmla="*/ 1119187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2894 w 316706"/>
              <a:gd name="connsiteY48" fmla="*/ 1585912 h 1835944"/>
              <a:gd name="connsiteX49" fmla="*/ 292894 w 316706"/>
              <a:gd name="connsiteY49" fmla="*/ 1647825 h 1835944"/>
              <a:gd name="connsiteX50" fmla="*/ 309562 w 316706"/>
              <a:gd name="connsiteY50" fmla="*/ 1683544 h 1835944"/>
              <a:gd name="connsiteX51" fmla="*/ 314325 w 316706"/>
              <a:gd name="connsiteY51" fmla="*/ 1707356 h 1835944"/>
              <a:gd name="connsiteX52" fmla="*/ 316706 w 316706"/>
              <a:gd name="connsiteY52" fmla="*/ 1759744 h 1835944"/>
              <a:gd name="connsiteX53" fmla="*/ 314325 w 316706"/>
              <a:gd name="connsiteY53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2400 w 316706"/>
              <a:gd name="connsiteY19" fmla="*/ 695325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190500 w 316706"/>
              <a:gd name="connsiteY30" fmla="*/ 1119187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2894 w 316706"/>
              <a:gd name="connsiteY48" fmla="*/ 1585912 h 1835944"/>
              <a:gd name="connsiteX49" fmla="*/ 292894 w 316706"/>
              <a:gd name="connsiteY49" fmla="*/ 1647825 h 1835944"/>
              <a:gd name="connsiteX50" fmla="*/ 309562 w 316706"/>
              <a:gd name="connsiteY50" fmla="*/ 1683544 h 1835944"/>
              <a:gd name="connsiteX51" fmla="*/ 314325 w 316706"/>
              <a:gd name="connsiteY51" fmla="*/ 1707356 h 1835944"/>
              <a:gd name="connsiteX52" fmla="*/ 316706 w 316706"/>
              <a:gd name="connsiteY52" fmla="*/ 1759744 h 1835944"/>
              <a:gd name="connsiteX53" fmla="*/ 314325 w 316706"/>
              <a:gd name="connsiteY53" fmla="*/ 1835944 h 183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16706" h="1835944">
                <a:moveTo>
                  <a:pt x="0" y="0"/>
                </a:moveTo>
                <a:cubicBezTo>
                  <a:pt x="7144" y="794"/>
                  <a:pt x="15103" y="-1027"/>
                  <a:pt x="21431" y="2381"/>
                </a:cubicBezTo>
                <a:cubicBezTo>
                  <a:pt x="26471" y="5095"/>
                  <a:pt x="25526" y="14859"/>
                  <a:pt x="30956" y="16669"/>
                </a:cubicBezTo>
                <a:lnTo>
                  <a:pt x="38100" y="19050"/>
                </a:lnTo>
                <a:cubicBezTo>
                  <a:pt x="38100" y="34925"/>
                  <a:pt x="33338" y="59133"/>
                  <a:pt x="38100" y="66674"/>
                </a:cubicBezTo>
                <a:cubicBezTo>
                  <a:pt x="42862" y="74215"/>
                  <a:pt x="57150" y="65087"/>
                  <a:pt x="66675" y="64294"/>
                </a:cubicBezTo>
                <a:cubicBezTo>
                  <a:pt x="67469" y="76994"/>
                  <a:pt x="63103" y="94060"/>
                  <a:pt x="66675" y="102394"/>
                </a:cubicBezTo>
                <a:lnTo>
                  <a:pt x="88106" y="114300"/>
                </a:lnTo>
                <a:cubicBezTo>
                  <a:pt x="85165" y="228996"/>
                  <a:pt x="82310" y="137052"/>
                  <a:pt x="85724" y="242887"/>
                </a:cubicBezTo>
                <a:cubicBezTo>
                  <a:pt x="84930" y="281384"/>
                  <a:pt x="81757" y="333375"/>
                  <a:pt x="83344" y="345281"/>
                </a:cubicBezTo>
                <a:cubicBezTo>
                  <a:pt x="84931" y="357187"/>
                  <a:pt x="93266" y="352028"/>
                  <a:pt x="97631" y="357187"/>
                </a:cubicBezTo>
                <a:cubicBezTo>
                  <a:pt x="103299" y="374190"/>
                  <a:pt x="98217" y="368690"/>
                  <a:pt x="109537" y="376237"/>
                </a:cubicBezTo>
                <a:cubicBezTo>
                  <a:pt x="117073" y="398842"/>
                  <a:pt x="113846" y="385525"/>
                  <a:pt x="116681" y="416719"/>
                </a:cubicBezTo>
                <a:cubicBezTo>
                  <a:pt x="117475" y="460375"/>
                  <a:pt x="113646" y="504361"/>
                  <a:pt x="119062" y="547687"/>
                </a:cubicBezTo>
                <a:cubicBezTo>
                  <a:pt x="119661" y="552478"/>
                  <a:pt x="129031" y="547910"/>
                  <a:pt x="133350" y="550069"/>
                </a:cubicBezTo>
                <a:cubicBezTo>
                  <a:pt x="135909" y="551349"/>
                  <a:pt x="136525" y="554831"/>
                  <a:pt x="138112" y="557212"/>
                </a:cubicBezTo>
                <a:cubicBezTo>
                  <a:pt x="138906" y="564356"/>
                  <a:pt x="140097" y="566341"/>
                  <a:pt x="140494" y="578644"/>
                </a:cubicBezTo>
                <a:cubicBezTo>
                  <a:pt x="140891" y="590947"/>
                  <a:pt x="137716" y="619125"/>
                  <a:pt x="140494" y="631031"/>
                </a:cubicBezTo>
                <a:cubicBezTo>
                  <a:pt x="142478" y="641747"/>
                  <a:pt x="154781" y="635000"/>
                  <a:pt x="157162" y="650081"/>
                </a:cubicBezTo>
                <a:cubicBezTo>
                  <a:pt x="156368" y="673894"/>
                  <a:pt x="153799" y="671540"/>
                  <a:pt x="152400" y="695325"/>
                </a:cubicBezTo>
                <a:cubicBezTo>
                  <a:pt x="152208" y="698592"/>
                  <a:pt x="152003" y="710010"/>
                  <a:pt x="152400" y="731044"/>
                </a:cubicBezTo>
                <a:cubicBezTo>
                  <a:pt x="152797" y="752078"/>
                  <a:pt x="149450" y="791833"/>
                  <a:pt x="154781" y="821531"/>
                </a:cubicBezTo>
                <a:cubicBezTo>
                  <a:pt x="155634" y="826283"/>
                  <a:pt x="164306" y="823118"/>
                  <a:pt x="169069" y="823912"/>
                </a:cubicBezTo>
                <a:cubicBezTo>
                  <a:pt x="169863" y="836612"/>
                  <a:pt x="169731" y="849404"/>
                  <a:pt x="171450" y="862012"/>
                </a:cubicBezTo>
                <a:cubicBezTo>
                  <a:pt x="172128" y="866986"/>
                  <a:pt x="175386" y="871348"/>
                  <a:pt x="176212" y="876300"/>
                </a:cubicBezTo>
                <a:lnTo>
                  <a:pt x="178594" y="890587"/>
                </a:lnTo>
                <a:cubicBezTo>
                  <a:pt x="179388" y="908050"/>
                  <a:pt x="179581" y="925550"/>
                  <a:pt x="180975" y="942975"/>
                </a:cubicBezTo>
                <a:cubicBezTo>
                  <a:pt x="181175" y="945477"/>
                  <a:pt x="181581" y="948344"/>
                  <a:pt x="183356" y="950119"/>
                </a:cubicBezTo>
                <a:cubicBezTo>
                  <a:pt x="185131" y="951894"/>
                  <a:pt x="188119" y="951706"/>
                  <a:pt x="190500" y="952500"/>
                </a:cubicBezTo>
                <a:cubicBezTo>
                  <a:pt x="195274" y="971598"/>
                  <a:pt x="195262" y="969963"/>
                  <a:pt x="195262" y="997744"/>
                </a:cubicBezTo>
                <a:cubicBezTo>
                  <a:pt x="195262" y="1025525"/>
                  <a:pt x="188119" y="1092200"/>
                  <a:pt x="190500" y="1119187"/>
                </a:cubicBezTo>
                <a:cubicBezTo>
                  <a:pt x="192881" y="1146175"/>
                  <a:pt x="203994" y="1154510"/>
                  <a:pt x="209550" y="1159669"/>
                </a:cubicBezTo>
                <a:cubicBezTo>
                  <a:pt x="210344" y="1163638"/>
                  <a:pt x="211266" y="1167583"/>
                  <a:pt x="211931" y="1171575"/>
                </a:cubicBezTo>
                <a:cubicBezTo>
                  <a:pt x="212854" y="1177111"/>
                  <a:pt x="212699" y="1182868"/>
                  <a:pt x="214312" y="1188244"/>
                </a:cubicBezTo>
                <a:cubicBezTo>
                  <a:pt x="215134" y="1190985"/>
                  <a:pt x="217487" y="1193006"/>
                  <a:pt x="219075" y="1195387"/>
                </a:cubicBezTo>
                <a:cubicBezTo>
                  <a:pt x="227274" y="1219986"/>
                  <a:pt x="216316" y="1184979"/>
                  <a:pt x="223837" y="1250156"/>
                </a:cubicBezTo>
                <a:cubicBezTo>
                  <a:pt x="225731" y="1266573"/>
                  <a:pt x="226274" y="1263863"/>
                  <a:pt x="238125" y="1266825"/>
                </a:cubicBezTo>
                <a:cubicBezTo>
                  <a:pt x="248878" y="1299086"/>
                  <a:pt x="237052" y="1259672"/>
                  <a:pt x="245269" y="1314450"/>
                </a:cubicBezTo>
                <a:cubicBezTo>
                  <a:pt x="246014" y="1319414"/>
                  <a:pt x="250031" y="1328737"/>
                  <a:pt x="250031" y="1328737"/>
                </a:cubicBezTo>
                <a:cubicBezTo>
                  <a:pt x="249237" y="1335881"/>
                  <a:pt x="248832" y="1343079"/>
                  <a:pt x="247650" y="1350169"/>
                </a:cubicBezTo>
                <a:cubicBezTo>
                  <a:pt x="247237" y="1352645"/>
                  <a:pt x="245269" y="1354802"/>
                  <a:pt x="245269" y="1357312"/>
                </a:cubicBezTo>
                <a:cubicBezTo>
                  <a:pt x="245269" y="1376379"/>
                  <a:pt x="246497" y="1395430"/>
                  <a:pt x="247650" y="1414462"/>
                </a:cubicBezTo>
                <a:cubicBezTo>
                  <a:pt x="248747" y="1432565"/>
                  <a:pt x="249037" y="1431917"/>
                  <a:pt x="252412" y="1445419"/>
                </a:cubicBezTo>
                <a:cubicBezTo>
                  <a:pt x="253797" y="1466187"/>
                  <a:pt x="252884" y="1475877"/>
                  <a:pt x="257175" y="1493044"/>
                </a:cubicBezTo>
                <a:cubicBezTo>
                  <a:pt x="257784" y="1495479"/>
                  <a:pt x="258762" y="1497806"/>
                  <a:pt x="259556" y="1500187"/>
                </a:cubicBezTo>
                <a:lnTo>
                  <a:pt x="264319" y="1535906"/>
                </a:lnTo>
                <a:cubicBezTo>
                  <a:pt x="265061" y="1541469"/>
                  <a:pt x="262030" y="1549462"/>
                  <a:pt x="266700" y="1552575"/>
                </a:cubicBezTo>
                <a:cubicBezTo>
                  <a:pt x="273995" y="1557438"/>
                  <a:pt x="284163" y="1554162"/>
                  <a:pt x="292894" y="1554956"/>
                </a:cubicBezTo>
                <a:cubicBezTo>
                  <a:pt x="293688" y="1561306"/>
                  <a:pt x="292894" y="1570434"/>
                  <a:pt x="292894" y="1585912"/>
                </a:cubicBezTo>
                <a:cubicBezTo>
                  <a:pt x="292894" y="1601390"/>
                  <a:pt x="290116" y="1631553"/>
                  <a:pt x="292894" y="1647825"/>
                </a:cubicBezTo>
                <a:cubicBezTo>
                  <a:pt x="295672" y="1664097"/>
                  <a:pt x="305196" y="1677591"/>
                  <a:pt x="309562" y="1683544"/>
                </a:cubicBezTo>
                <a:cubicBezTo>
                  <a:pt x="311533" y="1691424"/>
                  <a:pt x="313741" y="1699177"/>
                  <a:pt x="314325" y="1707356"/>
                </a:cubicBezTo>
                <a:cubicBezTo>
                  <a:pt x="315570" y="1724792"/>
                  <a:pt x="315912" y="1742281"/>
                  <a:pt x="316706" y="1759744"/>
                </a:cubicBezTo>
                <a:cubicBezTo>
                  <a:pt x="315912" y="1785144"/>
                  <a:pt x="314325" y="1835944"/>
                  <a:pt x="314325" y="1835944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288255" y="3383756"/>
            <a:ext cx="669131" cy="927224"/>
          </a:xfrm>
          <a:custGeom>
            <a:avLst/>
            <a:gdLst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102394 w 669132"/>
              <a:gd name="connsiteY11" fmla="*/ 261938 h 931101"/>
              <a:gd name="connsiteX12" fmla="*/ 107157 w 669132"/>
              <a:gd name="connsiteY12" fmla="*/ 283369 h 931101"/>
              <a:gd name="connsiteX13" fmla="*/ 109538 w 669132"/>
              <a:gd name="connsiteY13" fmla="*/ 328613 h 931101"/>
              <a:gd name="connsiteX14" fmla="*/ 111919 w 669132"/>
              <a:gd name="connsiteY14" fmla="*/ 350044 h 931101"/>
              <a:gd name="connsiteX15" fmla="*/ 114300 w 669132"/>
              <a:gd name="connsiteY15" fmla="*/ 361950 h 931101"/>
              <a:gd name="connsiteX16" fmla="*/ 145257 w 669132"/>
              <a:gd name="connsiteY16" fmla="*/ 364332 h 931101"/>
              <a:gd name="connsiteX17" fmla="*/ 150019 w 669132"/>
              <a:gd name="connsiteY17" fmla="*/ 423863 h 931101"/>
              <a:gd name="connsiteX18" fmla="*/ 152400 w 669132"/>
              <a:gd name="connsiteY18" fmla="*/ 433388 h 931101"/>
              <a:gd name="connsiteX19" fmla="*/ 161925 w 669132"/>
              <a:gd name="connsiteY19" fmla="*/ 435769 h 931101"/>
              <a:gd name="connsiteX20" fmla="*/ 166688 w 669132"/>
              <a:gd name="connsiteY20" fmla="*/ 466725 h 931101"/>
              <a:gd name="connsiteX21" fmla="*/ 173832 w 669132"/>
              <a:gd name="connsiteY21" fmla="*/ 473869 h 931101"/>
              <a:gd name="connsiteX22" fmla="*/ 176213 w 669132"/>
              <a:gd name="connsiteY22" fmla="*/ 481013 h 931101"/>
              <a:gd name="connsiteX23" fmla="*/ 185738 w 669132"/>
              <a:gd name="connsiteY23" fmla="*/ 495300 h 931101"/>
              <a:gd name="connsiteX24" fmla="*/ 192882 w 669132"/>
              <a:gd name="connsiteY24" fmla="*/ 497682 h 931101"/>
              <a:gd name="connsiteX25" fmla="*/ 211932 w 669132"/>
              <a:gd name="connsiteY25" fmla="*/ 502444 h 931101"/>
              <a:gd name="connsiteX26" fmla="*/ 219075 w 669132"/>
              <a:gd name="connsiteY26" fmla="*/ 535782 h 931101"/>
              <a:gd name="connsiteX27" fmla="*/ 221457 w 669132"/>
              <a:gd name="connsiteY27" fmla="*/ 545307 h 931101"/>
              <a:gd name="connsiteX28" fmla="*/ 226219 w 669132"/>
              <a:gd name="connsiteY28" fmla="*/ 569119 h 931101"/>
              <a:gd name="connsiteX29" fmla="*/ 247650 w 669132"/>
              <a:gd name="connsiteY29" fmla="*/ 571500 h 931101"/>
              <a:gd name="connsiteX30" fmla="*/ 254794 w 669132"/>
              <a:gd name="connsiteY30" fmla="*/ 576263 h 931101"/>
              <a:gd name="connsiteX31" fmla="*/ 307182 w 669132"/>
              <a:gd name="connsiteY31" fmla="*/ 576263 h 931101"/>
              <a:gd name="connsiteX32" fmla="*/ 316707 w 669132"/>
              <a:gd name="connsiteY32" fmla="*/ 578644 h 931101"/>
              <a:gd name="connsiteX33" fmla="*/ 319088 w 669132"/>
              <a:gd name="connsiteY33" fmla="*/ 590550 h 931101"/>
              <a:gd name="connsiteX34" fmla="*/ 321469 w 669132"/>
              <a:gd name="connsiteY34" fmla="*/ 611982 h 931101"/>
              <a:gd name="connsiteX35" fmla="*/ 323850 w 669132"/>
              <a:gd name="connsiteY35" fmla="*/ 623888 h 931101"/>
              <a:gd name="connsiteX36" fmla="*/ 338138 w 669132"/>
              <a:gd name="connsiteY36" fmla="*/ 626269 h 931101"/>
              <a:gd name="connsiteX37" fmla="*/ 345282 w 669132"/>
              <a:gd name="connsiteY37" fmla="*/ 652463 h 931101"/>
              <a:gd name="connsiteX38" fmla="*/ 352425 w 669132"/>
              <a:gd name="connsiteY38" fmla="*/ 657225 h 931101"/>
              <a:gd name="connsiteX39" fmla="*/ 361950 w 669132"/>
              <a:gd name="connsiteY39" fmla="*/ 671513 h 931101"/>
              <a:gd name="connsiteX40" fmla="*/ 369094 w 669132"/>
              <a:gd name="connsiteY40" fmla="*/ 688182 h 931101"/>
              <a:gd name="connsiteX41" fmla="*/ 378619 w 669132"/>
              <a:gd name="connsiteY41" fmla="*/ 728663 h 931101"/>
              <a:gd name="connsiteX42" fmla="*/ 388144 w 669132"/>
              <a:gd name="connsiteY42" fmla="*/ 731044 h 931101"/>
              <a:gd name="connsiteX43" fmla="*/ 392907 w 669132"/>
              <a:gd name="connsiteY43" fmla="*/ 738188 h 931101"/>
              <a:gd name="connsiteX44" fmla="*/ 395288 w 669132"/>
              <a:gd name="connsiteY44" fmla="*/ 802482 h 931101"/>
              <a:gd name="connsiteX45" fmla="*/ 397669 w 669132"/>
              <a:gd name="connsiteY45" fmla="*/ 809625 h 931101"/>
              <a:gd name="connsiteX46" fmla="*/ 433388 w 669132"/>
              <a:gd name="connsiteY46" fmla="*/ 812007 h 931101"/>
              <a:gd name="connsiteX47" fmla="*/ 442913 w 669132"/>
              <a:gd name="connsiteY47" fmla="*/ 814388 h 931101"/>
              <a:gd name="connsiteX48" fmla="*/ 461963 w 669132"/>
              <a:gd name="connsiteY48" fmla="*/ 816769 h 931101"/>
              <a:gd name="connsiteX49" fmla="*/ 464344 w 669132"/>
              <a:gd name="connsiteY49" fmla="*/ 840582 h 931101"/>
              <a:gd name="connsiteX50" fmla="*/ 469107 w 669132"/>
              <a:gd name="connsiteY50" fmla="*/ 859632 h 931101"/>
              <a:gd name="connsiteX51" fmla="*/ 485775 w 669132"/>
              <a:gd name="connsiteY51" fmla="*/ 862013 h 931101"/>
              <a:gd name="connsiteX52" fmla="*/ 497682 w 669132"/>
              <a:gd name="connsiteY52" fmla="*/ 864394 h 931101"/>
              <a:gd name="connsiteX53" fmla="*/ 504825 w 669132"/>
              <a:gd name="connsiteY53" fmla="*/ 866775 h 931101"/>
              <a:gd name="connsiteX54" fmla="*/ 514350 w 669132"/>
              <a:gd name="connsiteY54" fmla="*/ 871538 h 931101"/>
              <a:gd name="connsiteX55" fmla="*/ 566738 w 669132"/>
              <a:gd name="connsiteY55" fmla="*/ 873919 h 931101"/>
              <a:gd name="connsiteX56" fmla="*/ 569119 w 669132"/>
              <a:gd name="connsiteY56" fmla="*/ 895350 h 931101"/>
              <a:gd name="connsiteX57" fmla="*/ 573882 w 669132"/>
              <a:gd name="connsiteY57" fmla="*/ 909638 h 931101"/>
              <a:gd name="connsiteX58" fmla="*/ 581025 w 669132"/>
              <a:gd name="connsiteY58" fmla="*/ 914400 h 931101"/>
              <a:gd name="connsiteX59" fmla="*/ 602457 w 669132"/>
              <a:gd name="connsiteY59" fmla="*/ 919163 h 931101"/>
              <a:gd name="connsiteX60" fmla="*/ 611982 w 669132"/>
              <a:gd name="connsiteY60" fmla="*/ 923925 h 931101"/>
              <a:gd name="connsiteX61" fmla="*/ 638175 w 669132"/>
              <a:gd name="connsiteY61" fmla="*/ 928688 h 931101"/>
              <a:gd name="connsiteX62" fmla="*/ 669132 w 669132"/>
              <a:gd name="connsiteY62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102394 w 669132"/>
              <a:gd name="connsiteY11" fmla="*/ 261938 h 931101"/>
              <a:gd name="connsiteX12" fmla="*/ 107157 w 669132"/>
              <a:gd name="connsiteY12" fmla="*/ 283369 h 931101"/>
              <a:gd name="connsiteX13" fmla="*/ 100013 w 669132"/>
              <a:gd name="connsiteY13" fmla="*/ 309563 h 931101"/>
              <a:gd name="connsiteX14" fmla="*/ 111919 w 669132"/>
              <a:gd name="connsiteY14" fmla="*/ 350044 h 931101"/>
              <a:gd name="connsiteX15" fmla="*/ 114300 w 669132"/>
              <a:gd name="connsiteY15" fmla="*/ 361950 h 931101"/>
              <a:gd name="connsiteX16" fmla="*/ 145257 w 669132"/>
              <a:gd name="connsiteY16" fmla="*/ 364332 h 931101"/>
              <a:gd name="connsiteX17" fmla="*/ 150019 w 669132"/>
              <a:gd name="connsiteY17" fmla="*/ 423863 h 931101"/>
              <a:gd name="connsiteX18" fmla="*/ 152400 w 669132"/>
              <a:gd name="connsiteY18" fmla="*/ 433388 h 931101"/>
              <a:gd name="connsiteX19" fmla="*/ 161925 w 669132"/>
              <a:gd name="connsiteY19" fmla="*/ 435769 h 931101"/>
              <a:gd name="connsiteX20" fmla="*/ 166688 w 669132"/>
              <a:gd name="connsiteY20" fmla="*/ 466725 h 931101"/>
              <a:gd name="connsiteX21" fmla="*/ 173832 w 669132"/>
              <a:gd name="connsiteY21" fmla="*/ 473869 h 931101"/>
              <a:gd name="connsiteX22" fmla="*/ 176213 w 669132"/>
              <a:gd name="connsiteY22" fmla="*/ 481013 h 931101"/>
              <a:gd name="connsiteX23" fmla="*/ 185738 w 669132"/>
              <a:gd name="connsiteY23" fmla="*/ 495300 h 931101"/>
              <a:gd name="connsiteX24" fmla="*/ 192882 w 669132"/>
              <a:gd name="connsiteY24" fmla="*/ 497682 h 931101"/>
              <a:gd name="connsiteX25" fmla="*/ 211932 w 669132"/>
              <a:gd name="connsiteY25" fmla="*/ 502444 h 931101"/>
              <a:gd name="connsiteX26" fmla="*/ 219075 w 669132"/>
              <a:gd name="connsiteY26" fmla="*/ 535782 h 931101"/>
              <a:gd name="connsiteX27" fmla="*/ 221457 w 669132"/>
              <a:gd name="connsiteY27" fmla="*/ 545307 h 931101"/>
              <a:gd name="connsiteX28" fmla="*/ 226219 w 669132"/>
              <a:gd name="connsiteY28" fmla="*/ 569119 h 931101"/>
              <a:gd name="connsiteX29" fmla="*/ 247650 w 669132"/>
              <a:gd name="connsiteY29" fmla="*/ 571500 h 931101"/>
              <a:gd name="connsiteX30" fmla="*/ 254794 w 669132"/>
              <a:gd name="connsiteY30" fmla="*/ 576263 h 931101"/>
              <a:gd name="connsiteX31" fmla="*/ 307182 w 669132"/>
              <a:gd name="connsiteY31" fmla="*/ 576263 h 931101"/>
              <a:gd name="connsiteX32" fmla="*/ 316707 w 669132"/>
              <a:gd name="connsiteY32" fmla="*/ 578644 h 931101"/>
              <a:gd name="connsiteX33" fmla="*/ 319088 w 669132"/>
              <a:gd name="connsiteY33" fmla="*/ 590550 h 931101"/>
              <a:gd name="connsiteX34" fmla="*/ 321469 w 669132"/>
              <a:gd name="connsiteY34" fmla="*/ 611982 h 931101"/>
              <a:gd name="connsiteX35" fmla="*/ 323850 w 669132"/>
              <a:gd name="connsiteY35" fmla="*/ 623888 h 931101"/>
              <a:gd name="connsiteX36" fmla="*/ 338138 w 669132"/>
              <a:gd name="connsiteY36" fmla="*/ 626269 h 931101"/>
              <a:gd name="connsiteX37" fmla="*/ 345282 w 669132"/>
              <a:gd name="connsiteY37" fmla="*/ 652463 h 931101"/>
              <a:gd name="connsiteX38" fmla="*/ 352425 w 669132"/>
              <a:gd name="connsiteY38" fmla="*/ 657225 h 931101"/>
              <a:gd name="connsiteX39" fmla="*/ 361950 w 669132"/>
              <a:gd name="connsiteY39" fmla="*/ 671513 h 931101"/>
              <a:gd name="connsiteX40" fmla="*/ 369094 w 669132"/>
              <a:gd name="connsiteY40" fmla="*/ 688182 h 931101"/>
              <a:gd name="connsiteX41" fmla="*/ 378619 w 669132"/>
              <a:gd name="connsiteY41" fmla="*/ 728663 h 931101"/>
              <a:gd name="connsiteX42" fmla="*/ 388144 w 669132"/>
              <a:gd name="connsiteY42" fmla="*/ 731044 h 931101"/>
              <a:gd name="connsiteX43" fmla="*/ 392907 w 669132"/>
              <a:gd name="connsiteY43" fmla="*/ 738188 h 931101"/>
              <a:gd name="connsiteX44" fmla="*/ 395288 w 669132"/>
              <a:gd name="connsiteY44" fmla="*/ 802482 h 931101"/>
              <a:gd name="connsiteX45" fmla="*/ 397669 w 669132"/>
              <a:gd name="connsiteY45" fmla="*/ 809625 h 931101"/>
              <a:gd name="connsiteX46" fmla="*/ 433388 w 669132"/>
              <a:gd name="connsiteY46" fmla="*/ 812007 h 931101"/>
              <a:gd name="connsiteX47" fmla="*/ 442913 w 669132"/>
              <a:gd name="connsiteY47" fmla="*/ 814388 h 931101"/>
              <a:gd name="connsiteX48" fmla="*/ 461963 w 669132"/>
              <a:gd name="connsiteY48" fmla="*/ 816769 h 931101"/>
              <a:gd name="connsiteX49" fmla="*/ 464344 w 669132"/>
              <a:gd name="connsiteY49" fmla="*/ 840582 h 931101"/>
              <a:gd name="connsiteX50" fmla="*/ 469107 w 669132"/>
              <a:gd name="connsiteY50" fmla="*/ 859632 h 931101"/>
              <a:gd name="connsiteX51" fmla="*/ 485775 w 669132"/>
              <a:gd name="connsiteY51" fmla="*/ 862013 h 931101"/>
              <a:gd name="connsiteX52" fmla="*/ 497682 w 669132"/>
              <a:gd name="connsiteY52" fmla="*/ 864394 h 931101"/>
              <a:gd name="connsiteX53" fmla="*/ 504825 w 669132"/>
              <a:gd name="connsiteY53" fmla="*/ 866775 h 931101"/>
              <a:gd name="connsiteX54" fmla="*/ 514350 w 669132"/>
              <a:gd name="connsiteY54" fmla="*/ 871538 h 931101"/>
              <a:gd name="connsiteX55" fmla="*/ 566738 w 669132"/>
              <a:gd name="connsiteY55" fmla="*/ 873919 h 931101"/>
              <a:gd name="connsiteX56" fmla="*/ 569119 w 669132"/>
              <a:gd name="connsiteY56" fmla="*/ 895350 h 931101"/>
              <a:gd name="connsiteX57" fmla="*/ 573882 w 669132"/>
              <a:gd name="connsiteY57" fmla="*/ 909638 h 931101"/>
              <a:gd name="connsiteX58" fmla="*/ 581025 w 669132"/>
              <a:gd name="connsiteY58" fmla="*/ 914400 h 931101"/>
              <a:gd name="connsiteX59" fmla="*/ 602457 w 669132"/>
              <a:gd name="connsiteY59" fmla="*/ 919163 h 931101"/>
              <a:gd name="connsiteX60" fmla="*/ 611982 w 669132"/>
              <a:gd name="connsiteY60" fmla="*/ 923925 h 931101"/>
              <a:gd name="connsiteX61" fmla="*/ 638175 w 669132"/>
              <a:gd name="connsiteY61" fmla="*/ 928688 h 931101"/>
              <a:gd name="connsiteX62" fmla="*/ 669132 w 669132"/>
              <a:gd name="connsiteY62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102394 w 669132"/>
              <a:gd name="connsiteY11" fmla="*/ 261938 h 931101"/>
              <a:gd name="connsiteX12" fmla="*/ 100013 w 669132"/>
              <a:gd name="connsiteY12" fmla="*/ 309563 h 931101"/>
              <a:gd name="connsiteX13" fmla="*/ 111919 w 669132"/>
              <a:gd name="connsiteY13" fmla="*/ 350044 h 931101"/>
              <a:gd name="connsiteX14" fmla="*/ 114300 w 669132"/>
              <a:gd name="connsiteY14" fmla="*/ 361950 h 931101"/>
              <a:gd name="connsiteX15" fmla="*/ 145257 w 669132"/>
              <a:gd name="connsiteY15" fmla="*/ 364332 h 931101"/>
              <a:gd name="connsiteX16" fmla="*/ 150019 w 669132"/>
              <a:gd name="connsiteY16" fmla="*/ 423863 h 931101"/>
              <a:gd name="connsiteX17" fmla="*/ 152400 w 669132"/>
              <a:gd name="connsiteY17" fmla="*/ 433388 h 931101"/>
              <a:gd name="connsiteX18" fmla="*/ 161925 w 669132"/>
              <a:gd name="connsiteY18" fmla="*/ 435769 h 931101"/>
              <a:gd name="connsiteX19" fmla="*/ 166688 w 669132"/>
              <a:gd name="connsiteY19" fmla="*/ 466725 h 931101"/>
              <a:gd name="connsiteX20" fmla="*/ 173832 w 669132"/>
              <a:gd name="connsiteY20" fmla="*/ 473869 h 931101"/>
              <a:gd name="connsiteX21" fmla="*/ 176213 w 669132"/>
              <a:gd name="connsiteY21" fmla="*/ 481013 h 931101"/>
              <a:gd name="connsiteX22" fmla="*/ 185738 w 669132"/>
              <a:gd name="connsiteY22" fmla="*/ 495300 h 931101"/>
              <a:gd name="connsiteX23" fmla="*/ 192882 w 669132"/>
              <a:gd name="connsiteY23" fmla="*/ 497682 h 931101"/>
              <a:gd name="connsiteX24" fmla="*/ 211932 w 669132"/>
              <a:gd name="connsiteY24" fmla="*/ 502444 h 931101"/>
              <a:gd name="connsiteX25" fmla="*/ 219075 w 669132"/>
              <a:gd name="connsiteY25" fmla="*/ 535782 h 931101"/>
              <a:gd name="connsiteX26" fmla="*/ 221457 w 669132"/>
              <a:gd name="connsiteY26" fmla="*/ 545307 h 931101"/>
              <a:gd name="connsiteX27" fmla="*/ 226219 w 669132"/>
              <a:gd name="connsiteY27" fmla="*/ 569119 h 931101"/>
              <a:gd name="connsiteX28" fmla="*/ 247650 w 669132"/>
              <a:gd name="connsiteY28" fmla="*/ 571500 h 931101"/>
              <a:gd name="connsiteX29" fmla="*/ 254794 w 669132"/>
              <a:gd name="connsiteY29" fmla="*/ 576263 h 931101"/>
              <a:gd name="connsiteX30" fmla="*/ 307182 w 669132"/>
              <a:gd name="connsiteY30" fmla="*/ 576263 h 931101"/>
              <a:gd name="connsiteX31" fmla="*/ 316707 w 669132"/>
              <a:gd name="connsiteY31" fmla="*/ 578644 h 931101"/>
              <a:gd name="connsiteX32" fmla="*/ 319088 w 669132"/>
              <a:gd name="connsiteY32" fmla="*/ 590550 h 931101"/>
              <a:gd name="connsiteX33" fmla="*/ 321469 w 669132"/>
              <a:gd name="connsiteY33" fmla="*/ 611982 h 931101"/>
              <a:gd name="connsiteX34" fmla="*/ 323850 w 669132"/>
              <a:gd name="connsiteY34" fmla="*/ 623888 h 931101"/>
              <a:gd name="connsiteX35" fmla="*/ 338138 w 669132"/>
              <a:gd name="connsiteY35" fmla="*/ 626269 h 931101"/>
              <a:gd name="connsiteX36" fmla="*/ 345282 w 669132"/>
              <a:gd name="connsiteY36" fmla="*/ 652463 h 931101"/>
              <a:gd name="connsiteX37" fmla="*/ 352425 w 669132"/>
              <a:gd name="connsiteY37" fmla="*/ 657225 h 931101"/>
              <a:gd name="connsiteX38" fmla="*/ 361950 w 669132"/>
              <a:gd name="connsiteY38" fmla="*/ 671513 h 931101"/>
              <a:gd name="connsiteX39" fmla="*/ 369094 w 669132"/>
              <a:gd name="connsiteY39" fmla="*/ 688182 h 931101"/>
              <a:gd name="connsiteX40" fmla="*/ 378619 w 669132"/>
              <a:gd name="connsiteY40" fmla="*/ 728663 h 931101"/>
              <a:gd name="connsiteX41" fmla="*/ 388144 w 669132"/>
              <a:gd name="connsiteY41" fmla="*/ 731044 h 931101"/>
              <a:gd name="connsiteX42" fmla="*/ 392907 w 669132"/>
              <a:gd name="connsiteY42" fmla="*/ 738188 h 931101"/>
              <a:gd name="connsiteX43" fmla="*/ 395288 w 669132"/>
              <a:gd name="connsiteY43" fmla="*/ 802482 h 931101"/>
              <a:gd name="connsiteX44" fmla="*/ 397669 w 669132"/>
              <a:gd name="connsiteY44" fmla="*/ 809625 h 931101"/>
              <a:gd name="connsiteX45" fmla="*/ 433388 w 669132"/>
              <a:gd name="connsiteY45" fmla="*/ 812007 h 931101"/>
              <a:gd name="connsiteX46" fmla="*/ 442913 w 669132"/>
              <a:gd name="connsiteY46" fmla="*/ 814388 h 931101"/>
              <a:gd name="connsiteX47" fmla="*/ 461963 w 669132"/>
              <a:gd name="connsiteY47" fmla="*/ 816769 h 931101"/>
              <a:gd name="connsiteX48" fmla="*/ 464344 w 669132"/>
              <a:gd name="connsiteY48" fmla="*/ 840582 h 931101"/>
              <a:gd name="connsiteX49" fmla="*/ 469107 w 669132"/>
              <a:gd name="connsiteY49" fmla="*/ 859632 h 931101"/>
              <a:gd name="connsiteX50" fmla="*/ 485775 w 669132"/>
              <a:gd name="connsiteY50" fmla="*/ 862013 h 931101"/>
              <a:gd name="connsiteX51" fmla="*/ 497682 w 669132"/>
              <a:gd name="connsiteY51" fmla="*/ 864394 h 931101"/>
              <a:gd name="connsiteX52" fmla="*/ 504825 w 669132"/>
              <a:gd name="connsiteY52" fmla="*/ 866775 h 931101"/>
              <a:gd name="connsiteX53" fmla="*/ 514350 w 669132"/>
              <a:gd name="connsiteY53" fmla="*/ 871538 h 931101"/>
              <a:gd name="connsiteX54" fmla="*/ 566738 w 669132"/>
              <a:gd name="connsiteY54" fmla="*/ 873919 h 931101"/>
              <a:gd name="connsiteX55" fmla="*/ 569119 w 669132"/>
              <a:gd name="connsiteY55" fmla="*/ 895350 h 931101"/>
              <a:gd name="connsiteX56" fmla="*/ 573882 w 669132"/>
              <a:gd name="connsiteY56" fmla="*/ 909638 h 931101"/>
              <a:gd name="connsiteX57" fmla="*/ 581025 w 669132"/>
              <a:gd name="connsiteY57" fmla="*/ 914400 h 931101"/>
              <a:gd name="connsiteX58" fmla="*/ 602457 w 669132"/>
              <a:gd name="connsiteY58" fmla="*/ 919163 h 931101"/>
              <a:gd name="connsiteX59" fmla="*/ 611982 w 669132"/>
              <a:gd name="connsiteY59" fmla="*/ 923925 h 931101"/>
              <a:gd name="connsiteX60" fmla="*/ 638175 w 669132"/>
              <a:gd name="connsiteY60" fmla="*/ 928688 h 931101"/>
              <a:gd name="connsiteX61" fmla="*/ 669132 w 669132"/>
              <a:gd name="connsiteY61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1919 w 669132"/>
              <a:gd name="connsiteY13" fmla="*/ 350044 h 931101"/>
              <a:gd name="connsiteX14" fmla="*/ 114300 w 669132"/>
              <a:gd name="connsiteY14" fmla="*/ 361950 h 931101"/>
              <a:gd name="connsiteX15" fmla="*/ 145257 w 669132"/>
              <a:gd name="connsiteY15" fmla="*/ 364332 h 931101"/>
              <a:gd name="connsiteX16" fmla="*/ 150019 w 669132"/>
              <a:gd name="connsiteY16" fmla="*/ 423863 h 931101"/>
              <a:gd name="connsiteX17" fmla="*/ 152400 w 669132"/>
              <a:gd name="connsiteY17" fmla="*/ 433388 h 931101"/>
              <a:gd name="connsiteX18" fmla="*/ 161925 w 669132"/>
              <a:gd name="connsiteY18" fmla="*/ 435769 h 931101"/>
              <a:gd name="connsiteX19" fmla="*/ 166688 w 669132"/>
              <a:gd name="connsiteY19" fmla="*/ 466725 h 931101"/>
              <a:gd name="connsiteX20" fmla="*/ 173832 w 669132"/>
              <a:gd name="connsiteY20" fmla="*/ 473869 h 931101"/>
              <a:gd name="connsiteX21" fmla="*/ 176213 w 669132"/>
              <a:gd name="connsiteY21" fmla="*/ 481013 h 931101"/>
              <a:gd name="connsiteX22" fmla="*/ 185738 w 669132"/>
              <a:gd name="connsiteY22" fmla="*/ 495300 h 931101"/>
              <a:gd name="connsiteX23" fmla="*/ 192882 w 669132"/>
              <a:gd name="connsiteY23" fmla="*/ 497682 h 931101"/>
              <a:gd name="connsiteX24" fmla="*/ 211932 w 669132"/>
              <a:gd name="connsiteY24" fmla="*/ 502444 h 931101"/>
              <a:gd name="connsiteX25" fmla="*/ 219075 w 669132"/>
              <a:gd name="connsiteY25" fmla="*/ 535782 h 931101"/>
              <a:gd name="connsiteX26" fmla="*/ 221457 w 669132"/>
              <a:gd name="connsiteY26" fmla="*/ 545307 h 931101"/>
              <a:gd name="connsiteX27" fmla="*/ 226219 w 669132"/>
              <a:gd name="connsiteY27" fmla="*/ 569119 h 931101"/>
              <a:gd name="connsiteX28" fmla="*/ 247650 w 669132"/>
              <a:gd name="connsiteY28" fmla="*/ 571500 h 931101"/>
              <a:gd name="connsiteX29" fmla="*/ 254794 w 669132"/>
              <a:gd name="connsiteY29" fmla="*/ 576263 h 931101"/>
              <a:gd name="connsiteX30" fmla="*/ 307182 w 669132"/>
              <a:gd name="connsiteY30" fmla="*/ 576263 h 931101"/>
              <a:gd name="connsiteX31" fmla="*/ 316707 w 669132"/>
              <a:gd name="connsiteY31" fmla="*/ 578644 h 931101"/>
              <a:gd name="connsiteX32" fmla="*/ 319088 w 669132"/>
              <a:gd name="connsiteY32" fmla="*/ 590550 h 931101"/>
              <a:gd name="connsiteX33" fmla="*/ 321469 w 669132"/>
              <a:gd name="connsiteY33" fmla="*/ 611982 h 931101"/>
              <a:gd name="connsiteX34" fmla="*/ 323850 w 669132"/>
              <a:gd name="connsiteY34" fmla="*/ 623888 h 931101"/>
              <a:gd name="connsiteX35" fmla="*/ 338138 w 669132"/>
              <a:gd name="connsiteY35" fmla="*/ 626269 h 931101"/>
              <a:gd name="connsiteX36" fmla="*/ 345282 w 669132"/>
              <a:gd name="connsiteY36" fmla="*/ 652463 h 931101"/>
              <a:gd name="connsiteX37" fmla="*/ 352425 w 669132"/>
              <a:gd name="connsiteY37" fmla="*/ 657225 h 931101"/>
              <a:gd name="connsiteX38" fmla="*/ 361950 w 669132"/>
              <a:gd name="connsiteY38" fmla="*/ 671513 h 931101"/>
              <a:gd name="connsiteX39" fmla="*/ 369094 w 669132"/>
              <a:gd name="connsiteY39" fmla="*/ 688182 h 931101"/>
              <a:gd name="connsiteX40" fmla="*/ 378619 w 669132"/>
              <a:gd name="connsiteY40" fmla="*/ 728663 h 931101"/>
              <a:gd name="connsiteX41" fmla="*/ 388144 w 669132"/>
              <a:gd name="connsiteY41" fmla="*/ 731044 h 931101"/>
              <a:gd name="connsiteX42" fmla="*/ 392907 w 669132"/>
              <a:gd name="connsiteY42" fmla="*/ 738188 h 931101"/>
              <a:gd name="connsiteX43" fmla="*/ 395288 w 669132"/>
              <a:gd name="connsiteY43" fmla="*/ 802482 h 931101"/>
              <a:gd name="connsiteX44" fmla="*/ 397669 w 669132"/>
              <a:gd name="connsiteY44" fmla="*/ 809625 h 931101"/>
              <a:gd name="connsiteX45" fmla="*/ 433388 w 669132"/>
              <a:gd name="connsiteY45" fmla="*/ 812007 h 931101"/>
              <a:gd name="connsiteX46" fmla="*/ 442913 w 669132"/>
              <a:gd name="connsiteY46" fmla="*/ 814388 h 931101"/>
              <a:gd name="connsiteX47" fmla="*/ 461963 w 669132"/>
              <a:gd name="connsiteY47" fmla="*/ 816769 h 931101"/>
              <a:gd name="connsiteX48" fmla="*/ 464344 w 669132"/>
              <a:gd name="connsiteY48" fmla="*/ 840582 h 931101"/>
              <a:gd name="connsiteX49" fmla="*/ 469107 w 669132"/>
              <a:gd name="connsiteY49" fmla="*/ 859632 h 931101"/>
              <a:gd name="connsiteX50" fmla="*/ 485775 w 669132"/>
              <a:gd name="connsiteY50" fmla="*/ 862013 h 931101"/>
              <a:gd name="connsiteX51" fmla="*/ 497682 w 669132"/>
              <a:gd name="connsiteY51" fmla="*/ 864394 h 931101"/>
              <a:gd name="connsiteX52" fmla="*/ 504825 w 669132"/>
              <a:gd name="connsiteY52" fmla="*/ 866775 h 931101"/>
              <a:gd name="connsiteX53" fmla="*/ 514350 w 669132"/>
              <a:gd name="connsiteY53" fmla="*/ 871538 h 931101"/>
              <a:gd name="connsiteX54" fmla="*/ 566738 w 669132"/>
              <a:gd name="connsiteY54" fmla="*/ 873919 h 931101"/>
              <a:gd name="connsiteX55" fmla="*/ 569119 w 669132"/>
              <a:gd name="connsiteY55" fmla="*/ 895350 h 931101"/>
              <a:gd name="connsiteX56" fmla="*/ 573882 w 669132"/>
              <a:gd name="connsiteY56" fmla="*/ 909638 h 931101"/>
              <a:gd name="connsiteX57" fmla="*/ 581025 w 669132"/>
              <a:gd name="connsiteY57" fmla="*/ 914400 h 931101"/>
              <a:gd name="connsiteX58" fmla="*/ 602457 w 669132"/>
              <a:gd name="connsiteY58" fmla="*/ 919163 h 931101"/>
              <a:gd name="connsiteX59" fmla="*/ 611982 w 669132"/>
              <a:gd name="connsiteY59" fmla="*/ 923925 h 931101"/>
              <a:gd name="connsiteX60" fmla="*/ 638175 w 669132"/>
              <a:gd name="connsiteY60" fmla="*/ 928688 h 931101"/>
              <a:gd name="connsiteX61" fmla="*/ 669132 w 669132"/>
              <a:gd name="connsiteY61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64344 w 669132"/>
              <a:gd name="connsiteY47" fmla="*/ 840582 h 931101"/>
              <a:gd name="connsiteX48" fmla="*/ 469107 w 669132"/>
              <a:gd name="connsiteY48" fmla="*/ 859632 h 931101"/>
              <a:gd name="connsiteX49" fmla="*/ 485775 w 669132"/>
              <a:gd name="connsiteY49" fmla="*/ 862013 h 931101"/>
              <a:gd name="connsiteX50" fmla="*/ 497682 w 669132"/>
              <a:gd name="connsiteY50" fmla="*/ 864394 h 931101"/>
              <a:gd name="connsiteX51" fmla="*/ 504825 w 669132"/>
              <a:gd name="connsiteY51" fmla="*/ 866775 h 931101"/>
              <a:gd name="connsiteX52" fmla="*/ 514350 w 669132"/>
              <a:gd name="connsiteY52" fmla="*/ 871538 h 931101"/>
              <a:gd name="connsiteX53" fmla="*/ 566738 w 669132"/>
              <a:gd name="connsiteY53" fmla="*/ 873919 h 931101"/>
              <a:gd name="connsiteX54" fmla="*/ 569119 w 669132"/>
              <a:gd name="connsiteY54" fmla="*/ 895350 h 931101"/>
              <a:gd name="connsiteX55" fmla="*/ 573882 w 669132"/>
              <a:gd name="connsiteY55" fmla="*/ 909638 h 931101"/>
              <a:gd name="connsiteX56" fmla="*/ 581025 w 669132"/>
              <a:gd name="connsiteY56" fmla="*/ 914400 h 931101"/>
              <a:gd name="connsiteX57" fmla="*/ 602457 w 669132"/>
              <a:gd name="connsiteY57" fmla="*/ 919163 h 931101"/>
              <a:gd name="connsiteX58" fmla="*/ 611982 w 669132"/>
              <a:gd name="connsiteY58" fmla="*/ 923925 h 931101"/>
              <a:gd name="connsiteX59" fmla="*/ 638175 w 669132"/>
              <a:gd name="connsiteY59" fmla="*/ 928688 h 931101"/>
              <a:gd name="connsiteX60" fmla="*/ 669132 w 669132"/>
              <a:gd name="connsiteY60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64344 w 669132"/>
              <a:gd name="connsiteY47" fmla="*/ 840582 h 931101"/>
              <a:gd name="connsiteX48" fmla="*/ 469107 w 669132"/>
              <a:gd name="connsiteY48" fmla="*/ 859632 h 931101"/>
              <a:gd name="connsiteX49" fmla="*/ 485775 w 669132"/>
              <a:gd name="connsiteY49" fmla="*/ 862013 h 931101"/>
              <a:gd name="connsiteX50" fmla="*/ 497682 w 669132"/>
              <a:gd name="connsiteY50" fmla="*/ 864394 h 931101"/>
              <a:gd name="connsiteX51" fmla="*/ 504825 w 669132"/>
              <a:gd name="connsiteY51" fmla="*/ 866775 h 931101"/>
              <a:gd name="connsiteX52" fmla="*/ 514350 w 669132"/>
              <a:gd name="connsiteY52" fmla="*/ 871538 h 931101"/>
              <a:gd name="connsiteX53" fmla="*/ 566738 w 669132"/>
              <a:gd name="connsiteY53" fmla="*/ 873919 h 931101"/>
              <a:gd name="connsiteX54" fmla="*/ 569119 w 669132"/>
              <a:gd name="connsiteY54" fmla="*/ 895350 h 931101"/>
              <a:gd name="connsiteX55" fmla="*/ 573882 w 669132"/>
              <a:gd name="connsiteY55" fmla="*/ 909638 h 931101"/>
              <a:gd name="connsiteX56" fmla="*/ 569119 w 669132"/>
              <a:gd name="connsiteY56" fmla="*/ 919162 h 931101"/>
              <a:gd name="connsiteX57" fmla="*/ 602457 w 669132"/>
              <a:gd name="connsiteY57" fmla="*/ 919163 h 931101"/>
              <a:gd name="connsiteX58" fmla="*/ 611982 w 669132"/>
              <a:gd name="connsiteY58" fmla="*/ 923925 h 931101"/>
              <a:gd name="connsiteX59" fmla="*/ 638175 w 669132"/>
              <a:gd name="connsiteY59" fmla="*/ 928688 h 931101"/>
              <a:gd name="connsiteX60" fmla="*/ 669132 w 669132"/>
              <a:gd name="connsiteY60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64344 w 669132"/>
              <a:gd name="connsiteY47" fmla="*/ 840582 h 931101"/>
              <a:gd name="connsiteX48" fmla="*/ 469107 w 669132"/>
              <a:gd name="connsiteY48" fmla="*/ 859632 h 931101"/>
              <a:gd name="connsiteX49" fmla="*/ 485775 w 669132"/>
              <a:gd name="connsiteY49" fmla="*/ 862013 h 931101"/>
              <a:gd name="connsiteX50" fmla="*/ 497682 w 669132"/>
              <a:gd name="connsiteY50" fmla="*/ 864394 h 931101"/>
              <a:gd name="connsiteX51" fmla="*/ 504825 w 669132"/>
              <a:gd name="connsiteY51" fmla="*/ 866775 h 931101"/>
              <a:gd name="connsiteX52" fmla="*/ 514350 w 669132"/>
              <a:gd name="connsiteY52" fmla="*/ 871538 h 931101"/>
              <a:gd name="connsiteX53" fmla="*/ 566738 w 669132"/>
              <a:gd name="connsiteY53" fmla="*/ 873919 h 931101"/>
              <a:gd name="connsiteX54" fmla="*/ 569119 w 669132"/>
              <a:gd name="connsiteY54" fmla="*/ 895350 h 931101"/>
              <a:gd name="connsiteX55" fmla="*/ 569119 w 669132"/>
              <a:gd name="connsiteY55" fmla="*/ 919162 h 931101"/>
              <a:gd name="connsiteX56" fmla="*/ 602457 w 669132"/>
              <a:gd name="connsiteY56" fmla="*/ 919163 h 931101"/>
              <a:gd name="connsiteX57" fmla="*/ 611982 w 669132"/>
              <a:gd name="connsiteY57" fmla="*/ 923925 h 931101"/>
              <a:gd name="connsiteX58" fmla="*/ 638175 w 669132"/>
              <a:gd name="connsiteY58" fmla="*/ 928688 h 931101"/>
              <a:gd name="connsiteX59" fmla="*/ 669132 w 669132"/>
              <a:gd name="connsiteY59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64344 w 669132"/>
              <a:gd name="connsiteY47" fmla="*/ 840582 h 931101"/>
              <a:gd name="connsiteX48" fmla="*/ 459582 w 669132"/>
              <a:gd name="connsiteY48" fmla="*/ 862013 h 931101"/>
              <a:gd name="connsiteX49" fmla="*/ 485775 w 669132"/>
              <a:gd name="connsiteY49" fmla="*/ 862013 h 931101"/>
              <a:gd name="connsiteX50" fmla="*/ 497682 w 669132"/>
              <a:gd name="connsiteY50" fmla="*/ 864394 h 931101"/>
              <a:gd name="connsiteX51" fmla="*/ 504825 w 669132"/>
              <a:gd name="connsiteY51" fmla="*/ 866775 h 931101"/>
              <a:gd name="connsiteX52" fmla="*/ 514350 w 669132"/>
              <a:gd name="connsiteY52" fmla="*/ 871538 h 931101"/>
              <a:gd name="connsiteX53" fmla="*/ 566738 w 669132"/>
              <a:gd name="connsiteY53" fmla="*/ 873919 h 931101"/>
              <a:gd name="connsiteX54" fmla="*/ 569119 w 669132"/>
              <a:gd name="connsiteY54" fmla="*/ 895350 h 931101"/>
              <a:gd name="connsiteX55" fmla="*/ 569119 w 669132"/>
              <a:gd name="connsiteY55" fmla="*/ 919162 h 931101"/>
              <a:gd name="connsiteX56" fmla="*/ 602457 w 669132"/>
              <a:gd name="connsiteY56" fmla="*/ 919163 h 931101"/>
              <a:gd name="connsiteX57" fmla="*/ 611982 w 669132"/>
              <a:gd name="connsiteY57" fmla="*/ 923925 h 931101"/>
              <a:gd name="connsiteX58" fmla="*/ 638175 w 669132"/>
              <a:gd name="connsiteY58" fmla="*/ 928688 h 931101"/>
              <a:gd name="connsiteX59" fmla="*/ 669132 w 669132"/>
              <a:gd name="connsiteY59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485775 w 669132"/>
              <a:gd name="connsiteY48" fmla="*/ 862013 h 931101"/>
              <a:gd name="connsiteX49" fmla="*/ 497682 w 669132"/>
              <a:gd name="connsiteY49" fmla="*/ 864394 h 931101"/>
              <a:gd name="connsiteX50" fmla="*/ 504825 w 669132"/>
              <a:gd name="connsiteY50" fmla="*/ 866775 h 931101"/>
              <a:gd name="connsiteX51" fmla="*/ 514350 w 669132"/>
              <a:gd name="connsiteY51" fmla="*/ 871538 h 931101"/>
              <a:gd name="connsiteX52" fmla="*/ 566738 w 669132"/>
              <a:gd name="connsiteY52" fmla="*/ 873919 h 931101"/>
              <a:gd name="connsiteX53" fmla="*/ 569119 w 669132"/>
              <a:gd name="connsiteY53" fmla="*/ 895350 h 931101"/>
              <a:gd name="connsiteX54" fmla="*/ 569119 w 669132"/>
              <a:gd name="connsiteY54" fmla="*/ 919162 h 931101"/>
              <a:gd name="connsiteX55" fmla="*/ 602457 w 669132"/>
              <a:gd name="connsiteY55" fmla="*/ 919163 h 931101"/>
              <a:gd name="connsiteX56" fmla="*/ 611982 w 669132"/>
              <a:gd name="connsiteY56" fmla="*/ 923925 h 931101"/>
              <a:gd name="connsiteX57" fmla="*/ 638175 w 669132"/>
              <a:gd name="connsiteY57" fmla="*/ 928688 h 931101"/>
              <a:gd name="connsiteX58" fmla="*/ 669132 w 669132"/>
              <a:gd name="connsiteY58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485775 w 669132"/>
              <a:gd name="connsiteY48" fmla="*/ 862013 h 931101"/>
              <a:gd name="connsiteX49" fmla="*/ 497682 w 669132"/>
              <a:gd name="connsiteY49" fmla="*/ 864394 h 931101"/>
              <a:gd name="connsiteX50" fmla="*/ 504825 w 669132"/>
              <a:gd name="connsiteY50" fmla="*/ 866775 h 931101"/>
              <a:gd name="connsiteX51" fmla="*/ 514350 w 669132"/>
              <a:gd name="connsiteY51" fmla="*/ 871538 h 931101"/>
              <a:gd name="connsiteX52" fmla="*/ 566738 w 669132"/>
              <a:gd name="connsiteY52" fmla="*/ 873919 h 931101"/>
              <a:gd name="connsiteX53" fmla="*/ 569119 w 669132"/>
              <a:gd name="connsiteY53" fmla="*/ 895350 h 931101"/>
              <a:gd name="connsiteX54" fmla="*/ 569119 w 669132"/>
              <a:gd name="connsiteY54" fmla="*/ 919162 h 931101"/>
              <a:gd name="connsiteX55" fmla="*/ 602457 w 669132"/>
              <a:gd name="connsiteY55" fmla="*/ 919163 h 931101"/>
              <a:gd name="connsiteX56" fmla="*/ 611982 w 669132"/>
              <a:gd name="connsiteY56" fmla="*/ 923925 h 931101"/>
              <a:gd name="connsiteX57" fmla="*/ 638175 w 669132"/>
              <a:gd name="connsiteY57" fmla="*/ 928688 h 931101"/>
              <a:gd name="connsiteX58" fmla="*/ 669132 w 669132"/>
              <a:gd name="connsiteY58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485775 w 669132"/>
              <a:gd name="connsiteY48" fmla="*/ 862013 h 931101"/>
              <a:gd name="connsiteX49" fmla="*/ 504825 w 669132"/>
              <a:gd name="connsiteY49" fmla="*/ 866775 h 931101"/>
              <a:gd name="connsiteX50" fmla="*/ 514350 w 669132"/>
              <a:gd name="connsiteY50" fmla="*/ 871538 h 931101"/>
              <a:gd name="connsiteX51" fmla="*/ 566738 w 669132"/>
              <a:gd name="connsiteY51" fmla="*/ 873919 h 931101"/>
              <a:gd name="connsiteX52" fmla="*/ 569119 w 669132"/>
              <a:gd name="connsiteY52" fmla="*/ 895350 h 931101"/>
              <a:gd name="connsiteX53" fmla="*/ 569119 w 669132"/>
              <a:gd name="connsiteY53" fmla="*/ 919162 h 931101"/>
              <a:gd name="connsiteX54" fmla="*/ 602457 w 669132"/>
              <a:gd name="connsiteY54" fmla="*/ 919163 h 931101"/>
              <a:gd name="connsiteX55" fmla="*/ 611982 w 669132"/>
              <a:gd name="connsiteY55" fmla="*/ 923925 h 931101"/>
              <a:gd name="connsiteX56" fmla="*/ 638175 w 669132"/>
              <a:gd name="connsiteY56" fmla="*/ 928688 h 931101"/>
              <a:gd name="connsiteX57" fmla="*/ 669132 w 669132"/>
              <a:gd name="connsiteY57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504825 w 669132"/>
              <a:gd name="connsiteY48" fmla="*/ 866775 h 931101"/>
              <a:gd name="connsiteX49" fmla="*/ 514350 w 669132"/>
              <a:gd name="connsiteY49" fmla="*/ 871538 h 931101"/>
              <a:gd name="connsiteX50" fmla="*/ 566738 w 669132"/>
              <a:gd name="connsiteY50" fmla="*/ 873919 h 931101"/>
              <a:gd name="connsiteX51" fmla="*/ 569119 w 669132"/>
              <a:gd name="connsiteY51" fmla="*/ 895350 h 931101"/>
              <a:gd name="connsiteX52" fmla="*/ 569119 w 669132"/>
              <a:gd name="connsiteY52" fmla="*/ 919162 h 931101"/>
              <a:gd name="connsiteX53" fmla="*/ 602457 w 669132"/>
              <a:gd name="connsiteY53" fmla="*/ 919163 h 931101"/>
              <a:gd name="connsiteX54" fmla="*/ 611982 w 669132"/>
              <a:gd name="connsiteY54" fmla="*/ 923925 h 931101"/>
              <a:gd name="connsiteX55" fmla="*/ 638175 w 669132"/>
              <a:gd name="connsiteY55" fmla="*/ 928688 h 931101"/>
              <a:gd name="connsiteX56" fmla="*/ 669132 w 669132"/>
              <a:gd name="connsiteY56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504825 w 669132"/>
              <a:gd name="connsiteY48" fmla="*/ 866775 h 931101"/>
              <a:gd name="connsiteX49" fmla="*/ 566738 w 669132"/>
              <a:gd name="connsiteY49" fmla="*/ 873919 h 931101"/>
              <a:gd name="connsiteX50" fmla="*/ 569119 w 669132"/>
              <a:gd name="connsiteY50" fmla="*/ 895350 h 931101"/>
              <a:gd name="connsiteX51" fmla="*/ 569119 w 669132"/>
              <a:gd name="connsiteY51" fmla="*/ 919162 h 931101"/>
              <a:gd name="connsiteX52" fmla="*/ 602457 w 669132"/>
              <a:gd name="connsiteY52" fmla="*/ 919163 h 931101"/>
              <a:gd name="connsiteX53" fmla="*/ 611982 w 669132"/>
              <a:gd name="connsiteY53" fmla="*/ 923925 h 931101"/>
              <a:gd name="connsiteX54" fmla="*/ 638175 w 669132"/>
              <a:gd name="connsiteY54" fmla="*/ 928688 h 931101"/>
              <a:gd name="connsiteX55" fmla="*/ 669132 w 669132"/>
              <a:gd name="connsiteY55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566738 w 669132"/>
              <a:gd name="connsiteY48" fmla="*/ 873919 h 931101"/>
              <a:gd name="connsiteX49" fmla="*/ 569119 w 669132"/>
              <a:gd name="connsiteY49" fmla="*/ 895350 h 931101"/>
              <a:gd name="connsiteX50" fmla="*/ 569119 w 669132"/>
              <a:gd name="connsiteY50" fmla="*/ 919162 h 931101"/>
              <a:gd name="connsiteX51" fmla="*/ 602457 w 669132"/>
              <a:gd name="connsiteY51" fmla="*/ 919163 h 931101"/>
              <a:gd name="connsiteX52" fmla="*/ 611982 w 669132"/>
              <a:gd name="connsiteY52" fmla="*/ 923925 h 931101"/>
              <a:gd name="connsiteX53" fmla="*/ 638175 w 669132"/>
              <a:gd name="connsiteY53" fmla="*/ 928688 h 931101"/>
              <a:gd name="connsiteX54" fmla="*/ 669132 w 669132"/>
              <a:gd name="connsiteY54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566738 w 669132"/>
              <a:gd name="connsiteY48" fmla="*/ 873919 h 931101"/>
              <a:gd name="connsiteX49" fmla="*/ 569119 w 669132"/>
              <a:gd name="connsiteY49" fmla="*/ 895350 h 931101"/>
              <a:gd name="connsiteX50" fmla="*/ 569119 w 669132"/>
              <a:gd name="connsiteY50" fmla="*/ 919162 h 931101"/>
              <a:gd name="connsiteX51" fmla="*/ 602457 w 669132"/>
              <a:gd name="connsiteY51" fmla="*/ 919163 h 931101"/>
              <a:gd name="connsiteX52" fmla="*/ 611982 w 669132"/>
              <a:gd name="connsiteY52" fmla="*/ 923925 h 931101"/>
              <a:gd name="connsiteX53" fmla="*/ 638175 w 669132"/>
              <a:gd name="connsiteY53" fmla="*/ 928688 h 931101"/>
              <a:gd name="connsiteX54" fmla="*/ 669132 w 669132"/>
              <a:gd name="connsiteY54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71538 h 931101"/>
              <a:gd name="connsiteX48" fmla="*/ 566738 w 669132"/>
              <a:gd name="connsiteY48" fmla="*/ 873919 h 931101"/>
              <a:gd name="connsiteX49" fmla="*/ 569119 w 669132"/>
              <a:gd name="connsiteY49" fmla="*/ 895350 h 931101"/>
              <a:gd name="connsiteX50" fmla="*/ 569119 w 669132"/>
              <a:gd name="connsiteY50" fmla="*/ 919162 h 931101"/>
              <a:gd name="connsiteX51" fmla="*/ 602457 w 669132"/>
              <a:gd name="connsiteY51" fmla="*/ 919163 h 931101"/>
              <a:gd name="connsiteX52" fmla="*/ 611982 w 669132"/>
              <a:gd name="connsiteY52" fmla="*/ 923925 h 931101"/>
              <a:gd name="connsiteX53" fmla="*/ 638175 w 669132"/>
              <a:gd name="connsiteY53" fmla="*/ 928688 h 931101"/>
              <a:gd name="connsiteX54" fmla="*/ 669132 w 669132"/>
              <a:gd name="connsiteY54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71538 h 931101"/>
              <a:gd name="connsiteX48" fmla="*/ 566738 w 669132"/>
              <a:gd name="connsiteY48" fmla="*/ 873919 h 931101"/>
              <a:gd name="connsiteX49" fmla="*/ 569119 w 669132"/>
              <a:gd name="connsiteY49" fmla="*/ 895350 h 931101"/>
              <a:gd name="connsiteX50" fmla="*/ 569119 w 669132"/>
              <a:gd name="connsiteY50" fmla="*/ 919162 h 931101"/>
              <a:gd name="connsiteX51" fmla="*/ 602457 w 669132"/>
              <a:gd name="connsiteY51" fmla="*/ 919163 h 931101"/>
              <a:gd name="connsiteX52" fmla="*/ 611982 w 669132"/>
              <a:gd name="connsiteY52" fmla="*/ 923925 h 931101"/>
              <a:gd name="connsiteX53" fmla="*/ 638175 w 669132"/>
              <a:gd name="connsiteY53" fmla="*/ 928688 h 931101"/>
              <a:gd name="connsiteX54" fmla="*/ 669132 w 669132"/>
              <a:gd name="connsiteY54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71538 h 931101"/>
              <a:gd name="connsiteX48" fmla="*/ 566738 w 669132"/>
              <a:gd name="connsiteY48" fmla="*/ 873919 h 931101"/>
              <a:gd name="connsiteX49" fmla="*/ 569119 w 669132"/>
              <a:gd name="connsiteY49" fmla="*/ 895350 h 931101"/>
              <a:gd name="connsiteX50" fmla="*/ 569119 w 669132"/>
              <a:gd name="connsiteY50" fmla="*/ 919162 h 931101"/>
              <a:gd name="connsiteX51" fmla="*/ 602457 w 669132"/>
              <a:gd name="connsiteY51" fmla="*/ 919163 h 931101"/>
              <a:gd name="connsiteX52" fmla="*/ 611982 w 669132"/>
              <a:gd name="connsiteY52" fmla="*/ 923925 h 931101"/>
              <a:gd name="connsiteX53" fmla="*/ 638175 w 669132"/>
              <a:gd name="connsiteY53" fmla="*/ 928688 h 931101"/>
              <a:gd name="connsiteX54" fmla="*/ 669132 w 669132"/>
              <a:gd name="connsiteY54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71538 h 931101"/>
              <a:gd name="connsiteX48" fmla="*/ 566738 w 669132"/>
              <a:gd name="connsiteY48" fmla="*/ 873919 h 931101"/>
              <a:gd name="connsiteX49" fmla="*/ 569119 w 669132"/>
              <a:gd name="connsiteY49" fmla="*/ 919162 h 931101"/>
              <a:gd name="connsiteX50" fmla="*/ 602457 w 669132"/>
              <a:gd name="connsiteY50" fmla="*/ 919163 h 931101"/>
              <a:gd name="connsiteX51" fmla="*/ 611982 w 669132"/>
              <a:gd name="connsiteY51" fmla="*/ 923925 h 931101"/>
              <a:gd name="connsiteX52" fmla="*/ 638175 w 669132"/>
              <a:gd name="connsiteY52" fmla="*/ 928688 h 931101"/>
              <a:gd name="connsiteX53" fmla="*/ 669132 w 669132"/>
              <a:gd name="connsiteY53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71538 h 931101"/>
              <a:gd name="connsiteX48" fmla="*/ 566738 w 669132"/>
              <a:gd name="connsiteY48" fmla="*/ 873919 h 931101"/>
              <a:gd name="connsiteX49" fmla="*/ 569119 w 669132"/>
              <a:gd name="connsiteY49" fmla="*/ 919162 h 931101"/>
              <a:gd name="connsiteX50" fmla="*/ 602457 w 669132"/>
              <a:gd name="connsiteY50" fmla="*/ 919163 h 931101"/>
              <a:gd name="connsiteX51" fmla="*/ 611982 w 669132"/>
              <a:gd name="connsiteY51" fmla="*/ 923925 h 931101"/>
              <a:gd name="connsiteX52" fmla="*/ 638175 w 669132"/>
              <a:gd name="connsiteY52" fmla="*/ 928688 h 931101"/>
              <a:gd name="connsiteX53" fmla="*/ 669132 w 669132"/>
              <a:gd name="connsiteY53" fmla="*/ 931069 h 931101"/>
              <a:gd name="connsiteX0" fmla="*/ 0 w 669132"/>
              <a:gd name="connsiteY0" fmla="*/ 0 h 931069"/>
              <a:gd name="connsiteX1" fmla="*/ 26194 w 669132"/>
              <a:gd name="connsiteY1" fmla="*/ 2382 h 931069"/>
              <a:gd name="connsiteX2" fmla="*/ 30957 w 669132"/>
              <a:gd name="connsiteY2" fmla="*/ 16669 h 931069"/>
              <a:gd name="connsiteX3" fmla="*/ 33338 w 669132"/>
              <a:gd name="connsiteY3" fmla="*/ 104775 h 931069"/>
              <a:gd name="connsiteX4" fmla="*/ 52388 w 669132"/>
              <a:gd name="connsiteY4" fmla="*/ 107157 h 931069"/>
              <a:gd name="connsiteX5" fmla="*/ 54769 w 669132"/>
              <a:gd name="connsiteY5" fmla="*/ 114300 h 931069"/>
              <a:gd name="connsiteX6" fmla="*/ 64294 w 669132"/>
              <a:gd name="connsiteY6" fmla="*/ 188119 h 931069"/>
              <a:gd name="connsiteX7" fmla="*/ 76200 w 669132"/>
              <a:gd name="connsiteY7" fmla="*/ 190500 h 931069"/>
              <a:gd name="connsiteX8" fmla="*/ 80963 w 669132"/>
              <a:gd name="connsiteY8" fmla="*/ 197644 h 931069"/>
              <a:gd name="connsiteX9" fmla="*/ 83344 w 669132"/>
              <a:gd name="connsiteY9" fmla="*/ 245269 h 931069"/>
              <a:gd name="connsiteX10" fmla="*/ 97632 w 669132"/>
              <a:gd name="connsiteY10" fmla="*/ 247650 h 931069"/>
              <a:gd name="connsiteX11" fmla="*/ 95250 w 669132"/>
              <a:gd name="connsiteY11" fmla="*/ 276226 h 931069"/>
              <a:gd name="connsiteX12" fmla="*/ 100013 w 669132"/>
              <a:gd name="connsiteY12" fmla="*/ 309563 h 931069"/>
              <a:gd name="connsiteX13" fmla="*/ 114300 w 669132"/>
              <a:gd name="connsiteY13" fmla="*/ 361950 h 931069"/>
              <a:gd name="connsiteX14" fmla="*/ 145257 w 669132"/>
              <a:gd name="connsiteY14" fmla="*/ 364332 h 931069"/>
              <a:gd name="connsiteX15" fmla="*/ 150019 w 669132"/>
              <a:gd name="connsiteY15" fmla="*/ 423863 h 931069"/>
              <a:gd name="connsiteX16" fmla="*/ 152400 w 669132"/>
              <a:gd name="connsiteY16" fmla="*/ 433388 h 931069"/>
              <a:gd name="connsiteX17" fmla="*/ 161925 w 669132"/>
              <a:gd name="connsiteY17" fmla="*/ 435769 h 931069"/>
              <a:gd name="connsiteX18" fmla="*/ 166688 w 669132"/>
              <a:gd name="connsiteY18" fmla="*/ 466725 h 931069"/>
              <a:gd name="connsiteX19" fmla="*/ 173832 w 669132"/>
              <a:gd name="connsiteY19" fmla="*/ 473869 h 931069"/>
              <a:gd name="connsiteX20" fmla="*/ 176213 w 669132"/>
              <a:gd name="connsiteY20" fmla="*/ 481013 h 931069"/>
              <a:gd name="connsiteX21" fmla="*/ 185738 w 669132"/>
              <a:gd name="connsiteY21" fmla="*/ 495300 h 931069"/>
              <a:gd name="connsiteX22" fmla="*/ 192882 w 669132"/>
              <a:gd name="connsiteY22" fmla="*/ 497682 h 931069"/>
              <a:gd name="connsiteX23" fmla="*/ 211932 w 669132"/>
              <a:gd name="connsiteY23" fmla="*/ 502444 h 931069"/>
              <a:gd name="connsiteX24" fmla="*/ 219075 w 669132"/>
              <a:gd name="connsiteY24" fmla="*/ 535782 h 931069"/>
              <a:gd name="connsiteX25" fmla="*/ 221457 w 669132"/>
              <a:gd name="connsiteY25" fmla="*/ 545307 h 931069"/>
              <a:gd name="connsiteX26" fmla="*/ 226219 w 669132"/>
              <a:gd name="connsiteY26" fmla="*/ 569119 h 931069"/>
              <a:gd name="connsiteX27" fmla="*/ 247650 w 669132"/>
              <a:gd name="connsiteY27" fmla="*/ 571500 h 931069"/>
              <a:gd name="connsiteX28" fmla="*/ 254794 w 669132"/>
              <a:gd name="connsiteY28" fmla="*/ 576263 h 931069"/>
              <a:gd name="connsiteX29" fmla="*/ 307182 w 669132"/>
              <a:gd name="connsiteY29" fmla="*/ 576263 h 931069"/>
              <a:gd name="connsiteX30" fmla="*/ 316707 w 669132"/>
              <a:gd name="connsiteY30" fmla="*/ 578644 h 931069"/>
              <a:gd name="connsiteX31" fmla="*/ 319088 w 669132"/>
              <a:gd name="connsiteY31" fmla="*/ 590550 h 931069"/>
              <a:gd name="connsiteX32" fmla="*/ 321469 w 669132"/>
              <a:gd name="connsiteY32" fmla="*/ 611982 h 931069"/>
              <a:gd name="connsiteX33" fmla="*/ 323850 w 669132"/>
              <a:gd name="connsiteY33" fmla="*/ 623888 h 931069"/>
              <a:gd name="connsiteX34" fmla="*/ 338138 w 669132"/>
              <a:gd name="connsiteY34" fmla="*/ 626269 h 931069"/>
              <a:gd name="connsiteX35" fmla="*/ 345282 w 669132"/>
              <a:gd name="connsiteY35" fmla="*/ 652463 h 931069"/>
              <a:gd name="connsiteX36" fmla="*/ 352425 w 669132"/>
              <a:gd name="connsiteY36" fmla="*/ 657225 h 931069"/>
              <a:gd name="connsiteX37" fmla="*/ 361950 w 669132"/>
              <a:gd name="connsiteY37" fmla="*/ 671513 h 931069"/>
              <a:gd name="connsiteX38" fmla="*/ 369094 w 669132"/>
              <a:gd name="connsiteY38" fmla="*/ 688182 h 931069"/>
              <a:gd name="connsiteX39" fmla="*/ 378619 w 669132"/>
              <a:gd name="connsiteY39" fmla="*/ 728663 h 931069"/>
              <a:gd name="connsiteX40" fmla="*/ 388144 w 669132"/>
              <a:gd name="connsiteY40" fmla="*/ 731044 h 931069"/>
              <a:gd name="connsiteX41" fmla="*/ 392907 w 669132"/>
              <a:gd name="connsiteY41" fmla="*/ 738188 h 931069"/>
              <a:gd name="connsiteX42" fmla="*/ 395288 w 669132"/>
              <a:gd name="connsiteY42" fmla="*/ 802482 h 931069"/>
              <a:gd name="connsiteX43" fmla="*/ 397669 w 669132"/>
              <a:gd name="connsiteY43" fmla="*/ 809625 h 931069"/>
              <a:gd name="connsiteX44" fmla="*/ 433388 w 669132"/>
              <a:gd name="connsiteY44" fmla="*/ 812007 h 931069"/>
              <a:gd name="connsiteX45" fmla="*/ 442913 w 669132"/>
              <a:gd name="connsiteY45" fmla="*/ 814388 h 931069"/>
              <a:gd name="connsiteX46" fmla="*/ 461963 w 669132"/>
              <a:gd name="connsiteY46" fmla="*/ 816769 h 931069"/>
              <a:gd name="connsiteX47" fmla="*/ 459582 w 669132"/>
              <a:gd name="connsiteY47" fmla="*/ 871538 h 931069"/>
              <a:gd name="connsiteX48" fmla="*/ 566738 w 669132"/>
              <a:gd name="connsiteY48" fmla="*/ 873919 h 931069"/>
              <a:gd name="connsiteX49" fmla="*/ 569119 w 669132"/>
              <a:gd name="connsiteY49" fmla="*/ 919162 h 931069"/>
              <a:gd name="connsiteX50" fmla="*/ 602457 w 669132"/>
              <a:gd name="connsiteY50" fmla="*/ 919163 h 931069"/>
              <a:gd name="connsiteX51" fmla="*/ 638175 w 669132"/>
              <a:gd name="connsiteY51" fmla="*/ 928688 h 931069"/>
              <a:gd name="connsiteX52" fmla="*/ 669132 w 669132"/>
              <a:gd name="connsiteY52" fmla="*/ 931069 h 931069"/>
              <a:gd name="connsiteX0" fmla="*/ 0 w 669132"/>
              <a:gd name="connsiteY0" fmla="*/ 0 h 931069"/>
              <a:gd name="connsiteX1" fmla="*/ 26194 w 669132"/>
              <a:gd name="connsiteY1" fmla="*/ 2382 h 931069"/>
              <a:gd name="connsiteX2" fmla="*/ 30957 w 669132"/>
              <a:gd name="connsiteY2" fmla="*/ 16669 h 931069"/>
              <a:gd name="connsiteX3" fmla="*/ 33338 w 669132"/>
              <a:gd name="connsiteY3" fmla="*/ 104775 h 931069"/>
              <a:gd name="connsiteX4" fmla="*/ 52388 w 669132"/>
              <a:gd name="connsiteY4" fmla="*/ 107157 h 931069"/>
              <a:gd name="connsiteX5" fmla="*/ 54769 w 669132"/>
              <a:gd name="connsiteY5" fmla="*/ 114300 h 931069"/>
              <a:gd name="connsiteX6" fmla="*/ 64294 w 669132"/>
              <a:gd name="connsiteY6" fmla="*/ 188119 h 931069"/>
              <a:gd name="connsiteX7" fmla="*/ 76200 w 669132"/>
              <a:gd name="connsiteY7" fmla="*/ 190500 h 931069"/>
              <a:gd name="connsiteX8" fmla="*/ 80963 w 669132"/>
              <a:gd name="connsiteY8" fmla="*/ 197644 h 931069"/>
              <a:gd name="connsiteX9" fmla="*/ 83344 w 669132"/>
              <a:gd name="connsiteY9" fmla="*/ 245269 h 931069"/>
              <a:gd name="connsiteX10" fmla="*/ 97632 w 669132"/>
              <a:gd name="connsiteY10" fmla="*/ 247650 h 931069"/>
              <a:gd name="connsiteX11" fmla="*/ 95250 w 669132"/>
              <a:gd name="connsiteY11" fmla="*/ 276226 h 931069"/>
              <a:gd name="connsiteX12" fmla="*/ 100013 w 669132"/>
              <a:gd name="connsiteY12" fmla="*/ 309563 h 931069"/>
              <a:gd name="connsiteX13" fmla="*/ 114300 w 669132"/>
              <a:gd name="connsiteY13" fmla="*/ 361950 h 931069"/>
              <a:gd name="connsiteX14" fmla="*/ 145257 w 669132"/>
              <a:gd name="connsiteY14" fmla="*/ 364332 h 931069"/>
              <a:gd name="connsiteX15" fmla="*/ 150019 w 669132"/>
              <a:gd name="connsiteY15" fmla="*/ 423863 h 931069"/>
              <a:gd name="connsiteX16" fmla="*/ 152400 w 669132"/>
              <a:gd name="connsiteY16" fmla="*/ 433388 h 931069"/>
              <a:gd name="connsiteX17" fmla="*/ 161925 w 669132"/>
              <a:gd name="connsiteY17" fmla="*/ 435769 h 931069"/>
              <a:gd name="connsiteX18" fmla="*/ 166688 w 669132"/>
              <a:gd name="connsiteY18" fmla="*/ 466725 h 931069"/>
              <a:gd name="connsiteX19" fmla="*/ 173832 w 669132"/>
              <a:gd name="connsiteY19" fmla="*/ 473869 h 931069"/>
              <a:gd name="connsiteX20" fmla="*/ 176213 w 669132"/>
              <a:gd name="connsiteY20" fmla="*/ 481013 h 931069"/>
              <a:gd name="connsiteX21" fmla="*/ 185738 w 669132"/>
              <a:gd name="connsiteY21" fmla="*/ 495300 h 931069"/>
              <a:gd name="connsiteX22" fmla="*/ 192882 w 669132"/>
              <a:gd name="connsiteY22" fmla="*/ 497682 h 931069"/>
              <a:gd name="connsiteX23" fmla="*/ 211932 w 669132"/>
              <a:gd name="connsiteY23" fmla="*/ 502444 h 931069"/>
              <a:gd name="connsiteX24" fmla="*/ 219075 w 669132"/>
              <a:gd name="connsiteY24" fmla="*/ 535782 h 931069"/>
              <a:gd name="connsiteX25" fmla="*/ 221457 w 669132"/>
              <a:gd name="connsiteY25" fmla="*/ 545307 h 931069"/>
              <a:gd name="connsiteX26" fmla="*/ 226219 w 669132"/>
              <a:gd name="connsiteY26" fmla="*/ 569119 h 931069"/>
              <a:gd name="connsiteX27" fmla="*/ 247650 w 669132"/>
              <a:gd name="connsiteY27" fmla="*/ 571500 h 931069"/>
              <a:gd name="connsiteX28" fmla="*/ 254794 w 669132"/>
              <a:gd name="connsiteY28" fmla="*/ 576263 h 931069"/>
              <a:gd name="connsiteX29" fmla="*/ 307182 w 669132"/>
              <a:gd name="connsiteY29" fmla="*/ 576263 h 931069"/>
              <a:gd name="connsiteX30" fmla="*/ 316707 w 669132"/>
              <a:gd name="connsiteY30" fmla="*/ 578644 h 931069"/>
              <a:gd name="connsiteX31" fmla="*/ 319088 w 669132"/>
              <a:gd name="connsiteY31" fmla="*/ 590550 h 931069"/>
              <a:gd name="connsiteX32" fmla="*/ 321469 w 669132"/>
              <a:gd name="connsiteY32" fmla="*/ 611982 h 931069"/>
              <a:gd name="connsiteX33" fmla="*/ 323850 w 669132"/>
              <a:gd name="connsiteY33" fmla="*/ 623888 h 931069"/>
              <a:gd name="connsiteX34" fmla="*/ 338138 w 669132"/>
              <a:gd name="connsiteY34" fmla="*/ 626269 h 931069"/>
              <a:gd name="connsiteX35" fmla="*/ 345282 w 669132"/>
              <a:gd name="connsiteY35" fmla="*/ 652463 h 931069"/>
              <a:gd name="connsiteX36" fmla="*/ 352425 w 669132"/>
              <a:gd name="connsiteY36" fmla="*/ 657225 h 931069"/>
              <a:gd name="connsiteX37" fmla="*/ 361950 w 669132"/>
              <a:gd name="connsiteY37" fmla="*/ 671513 h 931069"/>
              <a:gd name="connsiteX38" fmla="*/ 369094 w 669132"/>
              <a:gd name="connsiteY38" fmla="*/ 688182 h 931069"/>
              <a:gd name="connsiteX39" fmla="*/ 378619 w 669132"/>
              <a:gd name="connsiteY39" fmla="*/ 728663 h 931069"/>
              <a:gd name="connsiteX40" fmla="*/ 388144 w 669132"/>
              <a:gd name="connsiteY40" fmla="*/ 731044 h 931069"/>
              <a:gd name="connsiteX41" fmla="*/ 392907 w 669132"/>
              <a:gd name="connsiteY41" fmla="*/ 738188 h 931069"/>
              <a:gd name="connsiteX42" fmla="*/ 395288 w 669132"/>
              <a:gd name="connsiteY42" fmla="*/ 802482 h 931069"/>
              <a:gd name="connsiteX43" fmla="*/ 397669 w 669132"/>
              <a:gd name="connsiteY43" fmla="*/ 809625 h 931069"/>
              <a:gd name="connsiteX44" fmla="*/ 433388 w 669132"/>
              <a:gd name="connsiteY44" fmla="*/ 812007 h 931069"/>
              <a:gd name="connsiteX45" fmla="*/ 442913 w 669132"/>
              <a:gd name="connsiteY45" fmla="*/ 814388 h 931069"/>
              <a:gd name="connsiteX46" fmla="*/ 461963 w 669132"/>
              <a:gd name="connsiteY46" fmla="*/ 816769 h 931069"/>
              <a:gd name="connsiteX47" fmla="*/ 459582 w 669132"/>
              <a:gd name="connsiteY47" fmla="*/ 871538 h 931069"/>
              <a:gd name="connsiteX48" fmla="*/ 566738 w 669132"/>
              <a:gd name="connsiteY48" fmla="*/ 873919 h 931069"/>
              <a:gd name="connsiteX49" fmla="*/ 569119 w 669132"/>
              <a:gd name="connsiteY49" fmla="*/ 919162 h 931069"/>
              <a:gd name="connsiteX50" fmla="*/ 638175 w 669132"/>
              <a:gd name="connsiteY50" fmla="*/ 928688 h 931069"/>
              <a:gd name="connsiteX51" fmla="*/ 669132 w 669132"/>
              <a:gd name="connsiteY51" fmla="*/ 931069 h 931069"/>
              <a:gd name="connsiteX0" fmla="*/ 0 w 669132"/>
              <a:gd name="connsiteY0" fmla="*/ 0 h 931069"/>
              <a:gd name="connsiteX1" fmla="*/ 26194 w 669132"/>
              <a:gd name="connsiteY1" fmla="*/ 2382 h 931069"/>
              <a:gd name="connsiteX2" fmla="*/ 30957 w 669132"/>
              <a:gd name="connsiteY2" fmla="*/ 16669 h 931069"/>
              <a:gd name="connsiteX3" fmla="*/ 33338 w 669132"/>
              <a:gd name="connsiteY3" fmla="*/ 104775 h 931069"/>
              <a:gd name="connsiteX4" fmla="*/ 52388 w 669132"/>
              <a:gd name="connsiteY4" fmla="*/ 107157 h 931069"/>
              <a:gd name="connsiteX5" fmla="*/ 54769 w 669132"/>
              <a:gd name="connsiteY5" fmla="*/ 114300 h 931069"/>
              <a:gd name="connsiteX6" fmla="*/ 64294 w 669132"/>
              <a:gd name="connsiteY6" fmla="*/ 188119 h 931069"/>
              <a:gd name="connsiteX7" fmla="*/ 76200 w 669132"/>
              <a:gd name="connsiteY7" fmla="*/ 190500 h 931069"/>
              <a:gd name="connsiteX8" fmla="*/ 80963 w 669132"/>
              <a:gd name="connsiteY8" fmla="*/ 197644 h 931069"/>
              <a:gd name="connsiteX9" fmla="*/ 83344 w 669132"/>
              <a:gd name="connsiteY9" fmla="*/ 245269 h 931069"/>
              <a:gd name="connsiteX10" fmla="*/ 97632 w 669132"/>
              <a:gd name="connsiteY10" fmla="*/ 247650 h 931069"/>
              <a:gd name="connsiteX11" fmla="*/ 95250 w 669132"/>
              <a:gd name="connsiteY11" fmla="*/ 276226 h 931069"/>
              <a:gd name="connsiteX12" fmla="*/ 100013 w 669132"/>
              <a:gd name="connsiteY12" fmla="*/ 309563 h 931069"/>
              <a:gd name="connsiteX13" fmla="*/ 114300 w 669132"/>
              <a:gd name="connsiteY13" fmla="*/ 361950 h 931069"/>
              <a:gd name="connsiteX14" fmla="*/ 145257 w 669132"/>
              <a:gd name="connsiteY14" fmla="*/ 364332 h 931069"/>
              <a:gd name="connsiteX15" fmla="*/ 150019 w 669132"/>
              <a:gd name="connsiteY15" fmla="*/ 423863 h 931069"/>
              <a:gd name="connsiteX16" fmla="*/ 152400 w 669132"/>
              <a:gd name="connsiteY16" fmla="*/ 433388 h 931069"/>
              <a:gd name="connsiteX17" fmla="*/ 161925 w 669132"/>
              <a:gd name="connsiteY17" fmla="*/ 435769 h 931069"/>
              <a:gd name="connsiteX18" fmla="*/ 166688 w 669132"/>
              <a:gd name="connsiteY18" fmla="*/ 466725 h 931069"/>
              <a:gd name="connsiteX19" fmla="*/ 173832 w 669132"/>
              <a:gd name="connsiteY19" fmla="*/ 473869 h 931069"/>
              <a:gd name="connsiteX20" fmla="*/ 176213 w 669132"/>
              <a:gd name="connsiteY20" fmla="*/ 481013 h 931069"/>
              <a:gd name="connsiteX21" fmla="*/ 185738 w 669132"/>
              <a:gd name="connsiteY21" fmla="*/ 495300 h 931069"/>
              <a:gd name="connsiteX22" fmla="*/ 192882 w 669132"/>
              <a:gd name="connsiteY22" fmla="*/ 497682 h 931069"/>
              <a:gd name="connsiteX23" fmla="*/ 211932 w 669132"/>
              <a:gd name="connsiteY23" fmla="*/ 502444 h 931069"/>
              <a:gd name="connsiteX24" fmla="*/ 219075 w 669132"/>
              <a:gd name="connsiteY24" fmla="*/ 535782 h 931069"/>
              <a:gd name="connsiteX25" fmla="*/ 221457 w 669132"/>
              <a:gd name="connsiteY25" fmla="*/ 545307 h 931069"/>
              <a:gd name="connsiteX26" fmla="*/ 226219 w 669132"/>
              <a:gd name="connsiteY26" fmla="*/ 569119 h 931069"/>
              <a:gd name="connsiteX27" fmla="*/ 247650 w 669132"/>
              <a:gd name="connsiteY27" fmla="*/ 571500 h 931069"/>
              <a:gd name="connsiteX28" fmla="*/ 254794 w 669132"/>
              <a:gd name="connsiteY28" fmla="*/ 576263 h 931069"/>
              <a:gd name="connsiteX29" fmla="*/ 307182 w 669132"/>
              <a:gd name="connsiteY29" fmla="*/ 576263 h 931069"/>
              <a:gd name="connsiteX30" fmla="*/ 316707 w 669132"/>
              <a:gd name="connsiteY30" fmla="*/ 578644 h 931069"/>
              <a:gd name="connsiteX31" fmla="*/ 319088 w 669132"/>
              <a:gd name="connsiteY31" fmla="*/ 590550 h 931069"/>
              <a:gd name="connsiteX32" fmla="*/ 321469 w 669132"/>
              <a:gd name="connsiteY32" fmla="*/ 611982 h 931069"/>
              <a:gd name="connsiteX33" fmla="*/ 323850 w 669132"/>
              <a:gd name="connsiteY33" fmla="*/ 623888 h 931069"/>
              <a:gd name="connsiteX34" fmla="*/ 338138 w 669132"/>
              <a:gd name="connsiteY34" fmla="*/ 626269 h 931069"/>
              <a:gd name="connsiteX35" fmla="*/ 345282 w 669132"/>
              <a:gd name="connsiteY35" fmla="*/ 652463 h 931069"/>
              <a:gd name="connsiteX36" fmla="*/ 352425 w 669132"/>
              <a:gd name="connsiteY36" fmla="*/ 657225 h 931069"/>
              <a:gd name="connsiteX37" fmla="*/ 361950 w 669132"/>
              <a:gd name="connsiteY37" fmla="*/ 671513 h 931069"/>
              <a:gd name="connsiteX38" fmla="*/ 369094 w 669132"/>
              <a:gd name="connsiteY38" fmla="*/ 688182 h 931069"/>
              <a:gd name="connsiteX39" fmla="*/ 378619 w 669132"/>
              <a:gd name="connsiteY39" fmla="*/ 728663 h 931069"/>
              <a:gd name="connsiteX40" fmla="*/ 388144 w 669132"/>
              <a:gd name="connsiteY40" fmla="*/ 731044 h 931069"/>
              <a:gd name="connsiteX41" fmla="*/ 392907 w 669132"/>
              <a:gd name="connsiteY41" fmla="*/ 738188 h 931069"/>
              <a:gd name="connsiteX42" fmla="*/ 395288 w 669132"/>
              <a:gd name="connsiteY42" fmla="*/ 802482 h 931069"/>
              <a:gd name="connsiteX43" fmla="*/ 397669 w 669132"/>
              <a:gd name="connsiteY43" fmla="*/ 809625 h 931069"/>
              <a:gd name="connsiteX44" fmla="*/ 433388 w 669132"/>
              <a:gd name="connsiteY44" fmla="*/ 812007 h 931069"/>
              <a:gd name="connsiteX45" fmla="*/ 442913 w 669132"/>
              <a:gd name="connsiteY45" fmla="*/ 814388 h 931069"/>
              <a:gd name="connsiteX46" fmla="*/ 461963 w 669132"/>
              <a:gd name="connsiteY46" fmla="*/ 816769 h 931069"/>
              <a:gd name="connsiteX47" fmla="*/ 459582 w 669132"/>
              <a:gd name="connsiteY47" fmla="*/ 871538 h 931069"/>
              <a:gd name="connsiteX48" fmla="*/ 566738 w 669132"/>
              <a:gd name="connsiteY48" fmla="*/ 873919 h 931069"/>
              <a:gd name="connsiteX49" fmla="*/ 569119 w 669132"/>
              <a:gd name="connsiteY49" fmla="*/ 919162 h 931069"/>
              <a:gd name="connsiteX50" fmla="*/ 638175 w 669132"/>
              <a:gd name="connsiteY50" fmla="*/ 928688 h 931069"/>
              <a:gd name="connsiteX51" fmla="*/ 669132 w 669132"/>
              <a:gd name="connsiteY51" fmla="*/ 931069 h 931069"/>
              <a:gd name="connsiteX0" fmla="*/ 0 w 638175"/>
              <a:gd name="connsiteY0" fmla="*/ 0 h 928688"/>
              <a:gd name="connsiteX1" fmla="*/ 26194 w 638175"/>
              <a:gd name="connsiteY1" fmla="*/ 2382 h 928688"/>
              <a:gd name="connsiteX2" fmla="*/ 30957 w 638175"/>
              <a:gd name="connsiteY2" fmla="*/ 16669 h 928688"/>
              <a:gd name="connsiteX3" fmla="*/ 33338 w 638175"/>
              <a:gd name="connsiteY3" fmla="*/ 104775 h 928688"/>
              <a:gd name="connsiteX4" fmla="*/ 52388 w 638175"/>
              <a:gd name="connsiteY4" fmla="*/ 107157 h 928688"/>
              <a:gd name="connsiteX5" fmla="*/ 54769 w 638175"/>
              <a:gd name="connsiteY5" fmla="*/ 114300 h 928688"/>
              <a:gd name="connsiteX6" fmla="*/ 64294 w 638175"/>
              <a:gd name="connsiteY6" fmla="*/ 188119 h 928688"/>
              <a:gd name="connsiteX7" fmla="*/ 76200 w 638175"/>
              <a:gd name="connsiteY7" fmla="*/ 190500 h 928688"/>
              <a:gd name="connsiteX8" fmla="*/ 80963 w 638175"/>
              <a:gd name="connsiteY8" fmla="*/ 197644 h 928688"/>
              <a:gd name="connsiteX9" fmla="*/ 83344 w 638175"/>
              <a:gd name="connsiteY9" fmla="*/ 245269 h 928688"/>
              <a:gd name="connsiteX10" fmla="*/ 97632 w 638175"/>
              <a:gd name="connsiteY10" fmla="*/ 247650 h 928688"/>
              <a:gd name="connsiteX11" fmla="*/ 95250 w 638175"/>
              <a:gd name="connsiteY11" fmla="*/ 276226 h 928688"/>
              <a:gd name="connsiteX12" fmla="*/ 100013 w 638175"/>
              <a:gd name="connsiteY12" fmla="*/ 309563 h 928688"/>
              <a:gd name="connsiteX13" fmla="*/ 114300 w 638175"/>
              <a:gd name="connsiteY13" fmla="*/ 361950 h 928688"/>
              <a:gd name="connsiteX14" fmla="*/ 145257 w 638175"/>
              <a:gd name="connsiteY14" fmla="*/ 364332 h 928688"/>
              <a:gd name="connsiteX15" fmla="*/ 150019 w 638175"/>
              <a:gd name="connsiteY15" fmla="*/ 423863 h 928688"/>
              <a:gd name="connsiteX16" fmla="*/ 152400 w 638175"/>
              <a:gd name="connsiteY16" fmla="*/ 433388 h 928688"/>
              <a:gd name="connsiteX17" fmla="*/ 161925 w 638175"/>
              <a:gd name="connsiteY17" fmla="*/ 435769 h 928688"/>
              <a:gd name="connsiteX18" fmla="*/ 166688 w 638175"/>
              <a:gd name="connsiteY18" fmla="*/ 466725 h 928688"/>
              <a:gd name="connsiteX19" fmla="*/ 173832 w 638175"/>
              <a:gd name="connsiteY19" fmla="*/ 473869 h 928688"/>
              <a:gd name="connsiteX20" fmla="*/ 176213 w 638175"/>
              <a:gd name="connsiteY20" fmla="*/ 481013 h 928688"/>
              <a:gd name="connsiteX21" fmla="*/ 185738 w 638175"/>
              <a:gd name="connsiteY21" fmla="*/ 495300 h 928688"/>
              <a:gd name="connsiteX22" fmla="*/ 192882 w 638175"/>
              <a:gd name="connsiteY22" fmla="*/ 497682 h 928688"/>
              <a:gd name="connsiteX23" fmla="*/ 211932 w 638175"/>
              <a:gd name="connsiteY23" fmla="*/ 502444 h 928688"/>
              <a:gd name="connsiteX24" fmla="*/ 219075 w 638175"/>
              <a:gd name="connsiteY24" fmla="*/ 535782 h 928688"/>
              <a:gd name="connsiteX25" fmla="*/ 221457 w 638175"/>
              <a:gd name="connsiteY25" fmla="*/ 545307 h 928688"/>
              <a:gd name="connsiteX26" fmla="*/ 226219 w 638175"/>
              <a:gd name="connsiteY26" fmla="*/ 569119 h 928688"/>
              <a:gd name="connsiteX27" fmla="*/ 247650 w 638175"/>
              <a:gd name="connsiteY27" fmla="*/ 571500 h 928688"/>
              <a:gd name="connsiteX28" fmla="*/ 254794 w 638175"/>
              <a:gd name="connsiteY28" fmla="*/ 576263 h 928688"/>
              <a:gd name="connsiteX29" fmla="*/ 307182 w 638175"/>
              <a:gd name="connsiteY29" fmla="*/ 576263 h 928688"/>
              <a:gd name="connsiteX30" fmla="*/ 316707 w 638175"/>
              <a:gd name="connsiteY30" fmla="*/ 578644 h 928688"/>
              <a:gd name="connsiteX31" fmla="*/ 319088 w 638175"/>
              <a:gd name="connsiteY31" fmla="*/ 590550 h 928688"/>
              <a:gd name="connsiteX32" fmla="*/ 321469 w 638175"/>
              <a:gd name="connsiteY32" fmla="*/ 611982 h 928688"/>
              <a:gd name="connsiteX33" fmla="*/ 323850 w 638175"/>
              <a:gd name="connsiteY33" fmla="*/ 623888 h 928688"/>
              <a:gd name="connsiteX34" fmla="*/ 338138 w 638175"/>
              <a:gd name="connsiteY34" fmla="*/ 626269 h 928688"/>
              <a:gd name="connsiteX35" fmla="*/ 345282 w 638175"/>
              <a:gd name="connsiteY35" fmla="*/ 652463 h 928688"/>
              <a:gd name="connsiteX36" fmla="*/ 352425 w 638175"/>
              <a:gd name="connsiteY36" fmla="*/ 657225 h 928688"/>
              <a:gd name="connsiteX37" fmla="*/ 361950 w 638175"/>
              <a:gd name="connsiteY37" fmla="*/ 671513 h 928688"/>
              <a:gd name="connsiteX38" fmla="*/ 369094 w 638175"/>
              <a:gd name="connsiteY38" fmla="*/ 688182 h 928688"/>
              <a:gd name="connsiteX39" fmla="*/ 378619 w 638175"/>
              <a:gd name="connsiteY39" fmla="*/ 728663 h 928688"/>
              <a:gd name="connsiteX40" fmla="*/ 388144 w 638175"/>
              <a:gd name="connsiteY40" fmla="*/ 731044 h 928688"/>
              <a:gd name="connsiteX41" fmla="*/ 392907 w 638175"/>
              <a:gd name="connsiteY41" fmla="*/ 738188 h 928688"/>
              <a:gd name="connsiteX42" fmla="*/ 395288 w 638175"/>
              <a:gd name="connsiteY42" fmla="*/ 802482 h 928688"/>
              <a:gd name="connsiteX43" fmla="*/ 397669 w 638175"/>
              <a:gd name="connsiteY43" fmla="*/ 809625 h 928688"/>
              <a:gd name="connsiteX44" fmla="*/ 433388 w 638175"/>
              <a:gd name="connsiteY44" fmla="*/ 812007 h 928688"/>
              <a:gd name="connsiteX45" fmla="*/ 442913 w 638175"/>
              <a:gd name="connsiteY45" fmla="*/ 814388 h 928688"/>
              <a:gd name="connsiteX46" fmla="*/ 461963 w 638175"/>
              <a:gd name="connsiteY46" fmla="*/ 816769 h 928688"/>
              <a:gd name="connsiteX47" fmla="*/ 459582 w 638175"/>
              <a:gd name="connsiteY47" fmla="*/ 871538 h 928688"/>
              <a:gd name="connsiteX48" fmla="*/ 566738 w 638175"/>
              <a:gd name="connsiteY48" fmla="*/ 873919 h 928688"/>
              <a:gd name="connsiteX49" fmla="*/ 569119 w 638175"/>
              <a:gd name="connsiteY49" fmla="*/ 919162 h 928688"/>
              <a:gd name="connsiteX50" fmla="*/ 638175 w 638175"/>
              <a:gd name="connsiteY50" fmla="*/ 928688 h 928688"/>
              <a:gd name="connsiteX0" fmla="*/ 0 w 669131"/>
              <a:gd name="connsiteY0" fmla="*/ 0 h 923933"/>
              <a:gd name="connsiteX1" fmla="*/ 26194 w 669131"/>
              <a:gd name="connsiteY1" fmla="*/ 2382 h 923933"/>
              <a:gd name="connsiteX2" fmla="*/ 30957 w 669131"/>
              <a:gd name="connsiteY2" fmla="*/ 16669 h 923933"/>
              <a:gd name="connsiteX3" fmla="*/ 33338 w 669131"/>
              <a:gd name="connsiteY3" fmla="*/ 104775 h 923933"/>
              <a:gd name="connsiteX4" fmla="*/ 52388 w 669131"/>
              <a:gd name="connsiteY4" fmla="*/ 107157 h 923933"/>
              <a:gd name="connsiteX5" fmla="*/ 54769 w 669131"/>
              <a:gd name="connsiteY5" fmla="*/ 114300 h 923933"/>
              <a:gd name="connsiteX6" fmla="*/ 64294 w 669131"/>
              <a:gd name="connsiteY6" fmla="*/ 188119 h 923933"/>
              <a:gd name="connsiteX7" fmla="*/ 76200 w 669131"/>
              <a:gd name="connsiteY7" fmla="*/ 190500 h 923933"/>
              <a:gd name="connsiteX8" fmla="*/ 80963 w 669131"/>
              <a:gd name="connsiteY8" fmla="*/ 197644 h 923933"/>
              <a:gd name="connsiteX9" fmla="*/ 83344 w 669131"/>
              <a:gd name="connsiteY9" fmla="*/ 245269 h 923933"/>
              <a:gd name="connsiteX10" fmla="*/ 97632 w 669131"/>
              <a:gd name="connsiteY10" fmla="*/ 247650 h 923933"/>
              <a:gd name="connsiteX11" fmla="*/ 95250 w 669131"/>
              <a:gd name="connsiteY11" fmla="*/ 276226 h 923933"/>
              <a:gd name="connsiteX12" fmla="*/ 100013 w 669131"/>
              <a:gd name="connsiteY12" fmla="*/ 309563 h 923933"/>
              <a:gd name="connsiteX13" fmla="*/ 114300 w 669131"/>
              <a:gd name="connsiteY13" fmla="*/ 361950 h 923933"/>
              <a:gd name="connsiteX14" fmla="*/ 145257 w 669131"/>
              <a:gd name="connsiteY14" fmla="*/ 364332 h 923933"/>
              <a:gd name="connsiteX15" fmla="*/ 150019 w 669131"/>
              <a:gd name="connsiteY15" fmla="*/ 423863 h 923933"/>
              <a:gd name="connsiteX16" fmla="*/ 152400 w 669131"/>
              <a:gd name="connsiteY16" fmla="*/ 433388 h 923933"/>
              <a:gd name="connsiteX17" fmla="*/ 161925 w 669131"/>
              <a:gd name="connsiteY17" fmla="*/ 435769 h 923933"/>
              <a:gd name="connsiteX18" fmla="*/ 166688 w 669131"/>
              <a:gd name="connsiteY18" fmla="*/ 466725 h 923933"/>
              <a:gd name="connsiteX19" fmla="*/ 173832 w 669131"/>
              <a:gd name="connsiteY19" fmla="*/ 473869 h 923933"/>
              <a:gd name="connsiteX20" fmla="*/ 176213 w 669131"/>
              <a:gd name="connsiteY20" fmla="*/ 481013 h 923933"/>
              <a:gd name="connsiteX21" fmla="*/ 185738 w 669131"/>
              <a:gd name="connsiteY21" fmla="*/ 495300 h 923933"/>
              <a:gd name="connsiteX22" fmla="*/ 192882 w 669131"/>
              <a:gd name="connsiteY22" fmla="*/ 497682 h 923933"/>
              <a:gd name="connsiteX23" fmla="*/ 211932 w 669131"/>
              <a:gd name="connsiteY23" fmla="*/ 502444 h 923933"/>
              <a:gd name="connsiteX24" fmla="*/ 219075 w 669131"/>
              <a:gd name="connsiteY24" fmla="*/ 535782 h 923933"/>
              <a:gd name="connsiteX25" fmla="*/ 221457 w 669131"/>
              <a:gd name="connsiteY25" fmla="*/ 545307 h 923933"/>
              <a:gd name="connsiteX26" fmla="*/ 226219 w 669131"/>
              <a:gd name="connsiteY26" fmla="*/ 569119 h 923933"/>
              <a:gd name="connsiteX27" fmla="*/ 247650 w 669131"/>
              <a:gd name="connsiteY27" fmla="*/ 571500 h 923933"/>
              <a:gd name="connsiteX28" fmla="*/ 254794 w 669131"/>
              <a:gd name="connsiteY28" fmla="*/ 576263 h 923933"/>
              <a:gd name="connsiteX29" fmla="*/ 307182 w 669131"/>
              <a:gd name="connsiteY29" fmla="*/ 576263 h 923933"/>
              <a:gd name="connsiteX30" fmla="*/ 316707 w 669131"/>
              <a:gd name="connsiteY30" fmla="*/ 578644 h 923933"/>
              <a:gd name="connsiteX31" fmla="*/ 319088 w 669131"/>
              <a:gd name="connsiteY31" fmla="*/ 590550 h 923933"/>
              <a:gd name="connsiteX32" fmla="*/ 321469 w 669131"/>
              <a:gd name="connsiteY32" fmla="*/ 611982 h 923933"/>
              <a:gd name="connsiteX33" fmla="*/ 323850 w 669131"/>
              <a:gd name="connsiteY33" fmla="*/ 623888 h 923933"/>
              <a:gd name="connsiteX34" fmla="*/ 338138 w 669131"/>
              <a:gd name="connsiteY34" fmla="*/ 626269 h 923933"/>
              <a:gd name="connsiteX35" fmla="*/ 345282 w 669131"/>
              <a:gd name="connsiteY35" fmla="*/ 652463 h 923933"/>
              <a:gd name="connsiteX36" fmla="*/ 352425 w 669131"/>
              <a:gd name="connsiteY36" fmla="*/ 657225 h 923933"/>
              <a:gd name="connsiteX37" fmla="*/ 361950 w 669131"/>
              <a:gd name="connsiteY37" fmla="*/ 671513 h 923933"/>
              <a:gd name="connsiteX38" fmla="*/ 369094 w 669131"/>
              <a:gd name="connsiteY38" fmla="*/ 688182 h 923933"/>
              <a:gd name="connsiteX39" fmla="*/ 378619 w 669131"/>
              <a:gd name="connsiteY39" fmla="*/ 728663 h 923933"/>
              <a:gd name="connsiteX40" fmla="*/ 388144 w 669131"/>
              <a:gd name="connsiteY40" fmla="*/ 731044 h 923933"/>
              <a:gd name="connsiteX41" fmla="*/ 392907 w 669131"/>
              <a:gd name="connsiteY41" fmla="*/ 738188 h 923933"/>
              <a:gd name="connsiteX42" fmla="*/ 395288 w 669131"/>
              <a:gd name="connsiteY42" fmla="*/ 802482 h 923933"/>
              <a:gd name="connsiteX43" fmla="*/ 397669 w 669131"/>
              <a:gd name="connsiteY43" fmla="*/ 809625 h 923933"/>
              <a:gd name="connsiteX44" fmla="*/ 433388 w 669131"/>
              <a:gd name="connsiteY44" fmla="*/ 812007 h 923933"/>
              <a:gd name="connsiteX45" fmla="*/ 442913 w 669131"/>
              <a:gd name="connsiteY45" fmla="*/ 814388 h 923933"/>
              <a:gd name="connsiteX46" fmla="*/ 461963 w 669131"/>
              <a:gd name="connsiteY46" fmla="*/ 816769 h 923933"/>
              <a:gd name="connsiteX47" fmla="*/ 459582 w 669131"/>
              <a:gd name="connsiteY47" fmla="*/ 871538 h 923933"/>
              <a:gd name="connsiteX48" fmla="*/ 566738 w 669131"/>
              <a:gd name="connsiteY48" fmla="*/ 873919 h 923933"/>
              <a:gd name="connsiteX49" fmla="*/ 569119 w 669131"/>
              <a:gd name="connsiteY49" fmla="*/ 919162 h 923933"/>
              <a:gd name="connsiteX50" fmla="*/ 669131 w 669131"/>
              <a:gd name="connsiteY50" fmla="*/ 923926 h 923933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69119 h 927224"/>
              <a:gd name="connsiteX27" fmla="*/ 247650 w 669131"/>
              <a:gd name="connsiteY27" fmla="*/ 571500 h 927224"/>
              <a:gd name="connsiteX28" fmla="*/ 254794 w 669131"/>
              <a:gd name="connsiteY28" fmla="*/ 576263 h 927224"/>
              <a:gd name="connsiteX29" fmla="*/ 307182 w 669131"/>
              <a:gd name="connsiteY29" fmla="*/ 576263 h 927224"/>
              <a:gd name="connsiteX30" fmla="*/ 316707 w 669131"/>
              <a:gd name="connsiteY30" fmla="*/ 578644 h 927224"/>
              <a:gd name="connsiteX31" fmla="*/ 319088 w 669131"/>
              <a:gd name="connsiteY31" fmla="*/ 590550 h 927224"/>
              <a:gd name="connsiteX32" fmla="*/ 321469 w 669131"/>
              <a:gd name="connsiteY32" fmla="*/ 611982 h 927224"/>
              <a:gd name="connsiteX33" fmla="*/ 323850 w 669131"/>
              <a:gd name="connsiteY33" fmla="*/ 623888 h 927224"/>
              <a:gd name="connsiteX34" fmla="*/ 338138 w 669131"/>
              <a:gd name="connsiteY34" fmla="*/ 626269 h 927224"/>
              <a:gd name="connsiteX35" fmla="*/ 345282 w 669131"/>
              <a:gd name="connsiteY35" fmla="*/ 652463 h 927224"/>
              <a:gd name="connsiteX36" fmla="*/ 352425 w 669131"/>
              <a:gd name="connsiteY36" fmla="*/ 657225 h 927224"/>
              <a:gd name="connsiteX37" fmla="*/ 361950 w 669131"/>
              <a:gd name="connsiteY37" fmla="*/ 671513 h 927224"/>
              <a:gd name="connsiteX38" fmla="*/ 369094 w 669131"/>
              <a:gd name="connsiteY38" fmla="*/ 688182 h 927224"/>
              <a:gd name="connsiteX39" fmla="*/ 378619 w 669131"/>
              <a:gd name="connsiteY39" fmla="*/ 728663 h 927224"/>
              <a:gd name="connsiteX40" fmla="*/ 388144 w 669131"/>
              <a:gd name="connsiteY40" fmla="*/ 731044 h 927224"/>
              <a:gd name="connsiteX41" fmla="*/ 392907 w 669131"/>
              <a:gd name="connsiteY41" fmla="*/ 738188 h 927224"/>
              <a:gd name="connsiteX42" fmla="*/ 395288 w 669131"/>
              <a:gd name="connsiteY42" fmla="*/ 802482 h 927224"/>
              <a:gd name="connsiteX43" fmla="*/ 397669 w 669131"/>
              <a:gd name="connsiteY43" fmla="*/ 809625 h 927224"/>
              <a:gd name="connsiteX44" fmla="*/ 433388 w 669131"/>
              <a:gd name="connsiteY44" fmla="*/ 812007 h 927224"/>
              <a:gd name="connsiteX45" fmla="*/ 442913 w 669131"/>
              <a:gd name="connsiteY45" fmla="*/ 814388 h 927224"/>
              <a:gd name="connsiteX46" fmla="*/ 461963 w 669131"/>
              <a:gd name="connsiteY46" fmla="*/ 816769 h 927224"/>
              <a:gd name="connsiteX47" fmla="*/ 459582 w 669131"/>
              <a:gd name="connsiteY47" fmla="*/ 871538 h 927224"/>
              <a:gd name="connsiteX48" fmla="*/ 566738 w 669131"/>
              <a:gd name="connsiteY48" fmla="*/ 873919 h 927224"/>
              <a:gd name="connsiteX49" fmla="*/ 569119 w 669131"/>
              <a:gd name="connsiteY49" fmla="*/ 923924 h 927224"/>
              <a:gd name="connsiteX50" fmla="*/ 669131 w 669131"/>
              <a:gd name="connsiteY50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69119 h 927224"/>
              <a:gd name="connsiteX27" fmla="*/ 247650 w 669131"/>
              <a:gd name="connsiteY27" fmla="*/ 571500 h 927224"/>
              <a:gd name="connsiteX28" fmla="*/ 254794 w 669131"/>
              <a:gd name="connsiteY28" fmla="*/ 576263 h 927224"/>
              <a:gd name="connsiteX29" fmla="*/ 307182 w 669131"/>
              <a:gd name="connsiteY29" fmla="*/ 576263 h 927224"/>
              <a:gd name="connsiteX30" fmla="*/ 316707 w 669131"/>
              <a:gd name="connsiteY30" fmla="*/ 578644 h 927224"/>
              <a:gd name="connsiteX31" fmla="*/ 319088 w 669131"/>
              <a:gd name="connsiteY31" fmla="*/ 590550 h 927224"/>
              <a:gd name="connsiteX32" fmla="*/ 321469 w 669131"/>
              <a:gd name="connsiteY32" fmla="*/ 611982 h 927224"/>
              <a:gd name="connsiteX33" fmla="*/ 323850 w 669131"/>
              <a:gd name="connsiteY33" fmla="*/ 623888 h 927224"/>
              <a:gd name="connsiteX34" fmla="*/ 338138 w 669131"/>
              <a:gd name="connsiteY34" fmla="*/ 626269 h 927224"/>
              <a:gd name="connsiteX35" fmla="*/ 345282 w 669131"/>
              <a:gd name="connsiteY35" fmla="*/ 652463 h 927224"/>
              <a:gd name="connsiteX36" fmla="*/ 352425 w 669131"/>
              <a:gd name="connsiteY36" fmla="*/ 657225 h 927224"/>
              <a:gd name="connsiteX37" fmla="*/ 361950 w 669131"/>
              <a:gd name="connsiteY37" fmla="*/ 671513 h 927224"/>
              <a:gd name="connsiteX38" fmla="*/ 369094 w 669131"/>
              <a:gd name="connsiteY38" fmla="*/ 688182 h 927224"/>
              <a:gd name="connsiteX39" fmla="*/ 378619 w 669131"/>
              <a:gd name="connsiteY39" fmla="*/ 728663 h 927224"/>
              <a:gd name="connsiteX40" fmla="*/ 388144 w 669131"/>
              <a:gd name="connsiteY40" fmla="*/ 731044 h 927224"/>
              <a:gd name="connsiteX41" fmla="*/ 392907 w 669131"/>
              <a:gd name="connsiteY41" fmla="*/ 738188 h 927224"/>
              <a:gd name="connsiteX42" fmla="*/ 395288 w 669131"/>
              <a:gd name="connsiteY42" fmla="*/ 802482 h 927224"/>
              <a:gd name="connsiteX43" fmla="*/ 397669 w 669131"/>
              <a:gd name="connsiteY43" fmla="*/ 809625 h 927224"/>
              <a:gd name="connsiteX44" fmla="*/ 433388 w 669131"/>
              <a:gd name="connsiteY44" fmla="*/ 812007 h 927224"/>
              <a:gd name="connsiteX45" fmla="*/ 442913 w 669131"/>
              <a:gd name="connsiteY45" fmla="*/ 814388 h 927224"/>
              <a:gd name="connsiteX46" fmla="*/ 461963 w 669131"/>
              <a:gd name="connsiteY46" fmla="*/ 816769 h 927224"/>
              <a:gd name="connsiteX47" fmla="*/ 459582 w 669131"/>
              <a:gd name="connsiteY47" fmla="*/ 871538 h 927224"/>
              <a:gd name="connsiteX48" fmla="*/ 566738 w 669131"/>
              <a:gd name="connsiteY48" fmla="*/ 873919 h 927224"/>
              <a:gd name="connsiteX49" fmla="*/ 569119 w 669131"/>
              <a:gd name="connsiteY49" fmla="*/ 923924 h 927224"/>
              <a:gd name="connsiteX50" fmla="*/ 669131 w 669131"/>
              <a:gd name="connsiteY50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247650 w 669131"/>
              <a:gd name="connsiteY27" fmla="*/ 571500 h 927224"/>
              <a:gd name="connsiteX28" fmla="*/ 254794 w 669131"/>
              <a:gd name="connsiteY28" fmla="*/ 576263 h 927224"/>
              <a:gd name="connsiteX29" fmla="*/ 307182 w 669131"/>
              <a:gd name="connsiteY29" fmla="*/ 576263 h 927224"/>
              <a:gd name="connsiteX30" fmla="*/ 316707 w 669131"/>
              <a:gd name="connsiteY30" fmla="*/ 578644 h 927224"/>
              <a:gd name="connsiteX31" fmla="*/ 319088 w 669131"/>
              <a:gd name="connsiteY31" fmla="*/ 590550 h 927224"/>
              <a:gd name="connsiteX32" fmla="*/ 321469 w 669131"/>
              <a:gd name="connsiteY32" fmla="*/ 611982 h 927224"/>
              <a:gd name="connsiteX33" fmla="*/ 323850 w 669131"/>
              <a:gd name="connsiteY33" fmla="*/ 623888 h 927224"/>
              <a:gd name="connsiteX34" fmla="*/ 338138 w 669131"/>
              <a:gd name="connsiteY34" fmla="*/ 626269 h 927224"/>
              <a:gd name="connsiteX35" fmla="*/ 345282 w 669131"/>
              <a:gd name="connsiteY35" fmla="*/ 652463 h 927224"/>
              <a:gd name="connsiteX36" fmla="*/ 352425 w 669131"/>
              <a:gd name="connsiteY36" fmla="*/ 657225 h 927224"/>
              <a:gd name="connsiteX37" fmla="*/ 361950 w 669131"/>
              <a:gd name="connsiteY37" fmla="*/ 671513 h 927224"/>
              <a:gd name="connsiteX38" fmla="*/ 369094 w 669131"/>
              <a:gd name="connsiteY38" fmla="*/ 688182 h 927224"/>
              <a:gd name="connsiteX39" fmla="*/ 378619 w 669131"/>
              <a:gd name="connsiteY39" fmla="*/ 728663 h 927224"/>
              <a:gd name="connsiteX40" fmla="*/ 388144 w 669131"/>
              <a:gd name="connsiteY40" fmla="*/ 731044 h 927224"/>
              <a:gd name="connsiteX41" fmla="*/ 392907 w 669131"/>
              <a:gd name="connsiteY41" fmla="*/ 738188 h 927224"/>
              <a:gd name="connsiteX42" fmla="*/ 395288 w 669131"/>
              <a:gd name="connsiteY42" fmla="*/ 802482 h 927224"/>
              <a:gd name="connsiteX43" fmla="*/ 397669 w 669131"/>
              <a:gd name="connsiteY43" fmla="*/ 809625 h 927224"/>
              <a:gd name="connsiteX44" fmla="*/ 433388 w 669131"/>
              <a:gd name="connsiteY44" fmla="*/ 812007 h 927224"/>
              <a:gd name="connsiteX45" fmla="*/ 442913 w 669131"/>
              <a:gd name="connsiteY45" fmla="*/ 814388 h 927224"/>
              <a:gd name="connsiteX46" fmla="*/ 461963 w 669131"/>
              <a:gd name="connsiteY46" fmla="*/ 816769 h 927224"/>
              <a:gd name="connsiteX47" fmla="*/ 459582 w 669131"/>
              <a:gd name="connsiteY47" fmla="*/ 871538 h 927224"/>
              <a:gd name="connsiteX48" fmla="*/ 566738 w 669131"/>
              <a:gd name="connsiteY48" fmla="*/ 873919 h 927224"/>
              <a:gd name="connsiteX49" fmla="*/ 569119 w 669131"/>
              <a:gd name="connsiteY49" fmla="*/ 923924 h 927224"/>
              <a:gd name="connsiteX50" fmla="*/ 669131 w 669131"/>
              <a:gd name="connsiteY50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254794 w 669131"/>
              <a:gd name="connsiteY27" fmla="*/ 576263 h 927224"/>
              <a:gd name="connsiteX28" fmla="*/ 307182 w 669131"/>
              <a:gd name="connsiteY28" fmla="*/ 576263 h 927224"/>
              <a:gd name="connsiteX29" fmla="*/ 316707 w 669131"/>
              <a:gd name="connsiteY29" fmla="*/ 578644 h 927224"/>
              <a:gd name="connsiteX30" fmla="*/ 319088 w 669131"/>
              <a:gd name="connsiteY30" fmla="*/ 590550 h 927224"/>
              <a:gd name="connsiteX31" fmla="*/ 321469 w 669131"/>
              <a:gd name="connsiteY31" fmla="*/ 611982 h 927224"/>
              <a:gd name="connsiteX32" fmla="*/ 323850 w 669131"/>
              <a:gd name="connsiteY32" fmla="*/ 623888 h 927224"/>
              <a:gd name="connsiteX33" fmla="*/ 338138 w 669131"/>
              <a:gd name="connsiteY33" fmla="*/ 626269 h 927224"/>
              <a:gd name="connsiteX34" fmla="*/ 345282 w 669131"/>
              <a:gd name="connsiteY34" fmla="*/ 652463 h 927224"/>
              <a:gd name="connsiteX35" fmla="*/ 352425 w 669131"/>
              <a:gd name="connsiteY35" fmla="*/ 657225 h 927224"/>
              <a:gd name="connsiteX36" fmla="*/ 361950 w 669131"/>
              <a:gd name="connsiteY36" fmla="*/ 671513 h 927224"/>
              <a:gd name="connsiteX37" fmla="*/ 369094 w 669131"/>
              <a:gd name="connsiteY37" fmla="*/ 688182 h 927224"/>
              <a:gd name="connsiteX38" fmla="*/ 378619 w 669131"/>
              <a:gd name="connsiteY38" fmla="*/ 728663 h 927224"/>
              <a:gd name="connsiteX39" fmla="*/ 388144 w 669131"/>
              <a:gd name="connsiteY39" fmla="*/ 731044 h 927224"/>
              <a:gd name="connsiteX40" fmla="*/ 392907 w 669131"/>
              <a:gd name="connsiteY40" fmla="*/ 738188 h 927224"/>
              <a:gd name="connsiteX41" fmla="*/ 395288 w 669131"/>
              <a:gd name="connsiteY41" fmla="*/ 802482 h 927224"/>
              <a:gd name="connsiteX42" fmla="*/ 397669 w 669131"/>
              <a:gd name="connsiteY42" fmla="*/ 809625 h 927224"/>
              <a:gd name="connsiteX43" fmla="*/ 433388 w 669131"/>
              <a:gd name="connsiteY43" fmla="*/ 812007 h 927224"/>
              <a:gd name="connsiteX44" fmla="*/ 442913 w 669131"/>
              <a:gd name="connsiteY44" fmla="*/ 814388 h 927224"/>
              <a:gd name="connsiteX45" fmla="*/ 461963 w 669131"/>
              <a:gd name="connsiteY45" fmla="*/ 816769 h 927224"/>
              <a:gd name="connsiteX46" fmla="*/ 459582 w 669131"/>
              <a:gd name="connsiteY46" fmla="*/ 871538 h 927224"/>
              <a:gd name="connsiteX47" fmla="*/ 566738 w 669131"/>
              <a:gd name="connsiteY47" fmla="*/ 873919 h 927224"/>
              <a:gd name="connsiteX48" fmla="*/ 569119 w 669131"/>
              <a:gd name="connsiteY48" fmla="*/ 923924 h 927224"/>
              <a:gd name="connsiteX49" fmla="*/ 669131 w 669131"/>
              <a:gd name="connsiteY49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16707 w 669131"/>
              <a:gd name="connsiteY28" fmla="*/ 578644 h 927224"/>
              <a:gd name="connsiteX29" fmla="*/ 319088 w 669131"/>
              <a:gd name="connsiteY29" fmla="*/ 590550 h 927224"/>
              <a:gd name="connsiteX30" fmla="*/ 321469 w 669131"/>
              <a:gd name="connsiteY30" fmla="*/ 611982 h 927224"/>
              <a:gd name="connsiteX31" fmla="*/ 323850 w 669131"/>
              <a:gd name="connsiteY31" fmla="*/ 623888 h 927224"/>
              <a:gd name="connsiteX32" fmla="*/ 338138 w 669131"/>
              <a:gd name="connsiteY32" fmla="*/ 626269 h 927224"/>
              <a:gd name="connsiteX33" fmla="*/ 345282 w 669131"/>
              <a:gd name="connsiteY33" fmla="*/ 652463 h 927224"/>
              <a:gd name="connsiteX34" fmla="*/ 352425 w 669131"/>
              <a:gd name="connsiteY34" fmla="*/ 657225 h 927224"/>
              <a:gd name="connsiteX35" fmla="*/ 361950 w 669131"/>
              <a:gd name="connsiteY35" fmla="*/ 671513 h 927224"/>
              <a:gd name="connsiteX36" fmla="*/ 369094 w 669131"/>
              <a:gd name="connsiteY36" fmla="*/ 688182 h 927224"/>
              <a:gd name="connsiteX37" fmla="*/ 378619 w 669131"/>
              <a:gd name="connsiteY37" fmla="*/ 728663 h 927224"/>
              <a:gd name="connsiteX38" fmla="*/ 388144 w 669131"/>
              <a:gd name="connsiteY38" fmla="*/ 731044 h 927224"/>
              <a:gd name="connsiteX39" fmla="*/ 392907 w 669131"/>
              <a:gd name="connsiteY39" fmla="*/ 738188 h 927224"/>
              <a:gd name="connsiteX40" fmla="*/ 395288 w 669131"/>
              <a:gd name="connsiteY40" fmla="*/ 802482 h 927224"/>
              <a:gd name="connsiteX41" fmla="*/ 397669 w 669131"/>
              <a:gd name="connsiteY41" fmla="*/ 809625 h 927224"/>
              <a:gd name="connsiteX42" fmla="*/ 433388 w 669131"/>
              <a:gd name="connsiteY42" fmla="*/ 812007 h 927224"/>
              <a:gd name="connsiteX43" fmla="*/ 442913 w 669131"/>
              <a:gd name="connsiteY43" fmla="*/ 814388 h 927224"/>
              <a:gd name="connsiteX44" fmla="*/ 461963 w 669131"/>
              <a:gd name="connsiteY44" fmla="*/ 816769 h 927224"/>
              <a:gd name="connsiteX45" fmla="*/ 459582 w 669131"/>
              <a:gd name="connsiteY45" fmla="*/ 871538 h 927224"/>
              <a:gd name="connsiteX46" fmla="*/ 566738 w 669131"/>
              <a:gd name="connsiteY46" fmla="*/ 873919 h 927224"/>
              <a:gd name="connsiteX47" fmla="*/ 569119 w 669131"/>
              <a:gd name="connsiteY47" fmla="*/ 923924 h 927224"/>
              <a:gd name="connsiteX48" fmla="*/ 669131 w 669131"/>
              <a:gd name="connsiteY48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16707 w 669131"/>
              <a:gd name="connsiteY28" fmla="*/ 578644 h 927224"/>
              <a:gd name="connsiteX29" fmla="*/ 319088 w 669131"/>
              <a:gd name="connsiteY29" fmla="*/ 590550 h 927224"/>
              <a:gd name="connsiteX30" fmla="*/ 321469 w 669131"/>
              <a:gd name="connsiteY30" fmla="*/ 611982 h 927224"/>
              <a:gd name="connsiteX31" fmla="*/ 323850 w 669131"/>
              <a:gd name="connsiteY31" fmla="*/ 623888 h 927224"/>
              <a:gd name="connsiteX32" fmla="*/ 338138 w 669131"/>
              <a:gd name="connsiteY32" fmla="*/ 626269 h 927224"/>
              <a:gd name="connsiteX33" fmla="*/ 345282 w 669131"/>
              <a:gd name="connsiteY33" fmla="*/ 652463 h 927224"/>
              <a:gd name="connsiteX34" fmla="*/ 352425 w 669131"/>
              <a:gd name="connsiteY34" fmla="*/ 657225 h 927224"/>
              <a:gd name="connsiteX35" fmla="*/ 361950 w 669131"/>
              <a:gd name="connsiteY35" fmla="*/ 671513 h 927224"/>
              <a:gd name="connsiteX36" fmla="*/ 369094 w 669131"/>
              <a:gd name="connsiteY36" fmla="*/ 688182 h 927224"/>
              <a:gd name="connsiteX37" fmla="*/ 378619 w 669131"/>
              <a:gd name="connsiteY37" fmla="*/ 728663 h 927224"/>
              <a:gd name="connsiteX38" fmla="*/ 388144 w 669131"/>
              <a:gd name="connsiteY38" fmla="*/ 731044 h 927224"/>
              <a:gd name="connsiteX39" fmla="*/ 392907 w 669131"/>
              <a:gd name="connsiteY39" fmla="*/ 738188 h 927224"/>
              <a:gd name="connsiteX40" fmla="*/ 395288 w 669131"/>
              <a:gd name="connsiteY40" fmla="*/ 802482 h 927224"/>
              <a:gd name="connsiteX41" fmla="*/ 397669 w 669131"/>
              <a:gd name="connsiteY41" fmla="*/ 809625 h 927224"/>
              <a:gd name="connsiteX42" fmla="*/ 433388 w 669131"/>
              <a:gd name="connsiteY42" fmla="*/ 812007 h 927224"/>
              <a:gd name="connsiteX43" fmla="*/ 442913 w 669131"/>
              <a:gd name="connsiteY43" fmla="*/ 814388 h 927224"/>
              <a:gd name="connsiteX44" fmla="*/ 461963 w 669131"/>
              <a:gd name="connsiteY44" fmla="*/ 816769 h 927224"/>
              <a:gd name="connsiteX45" fmla="*/ 459582 w 669131"/>
              <a:gd name="connsiteY45" fmla="*/ 871538 h 927224"/>
              <a:gd name="connsiteX46" fmla="*/ 566738 w 669131"/>
              <a:gd name="connsiteY46" fmla="*/ 873919 h 927224"/>
              <a:gd name="connsiteX47" fmla="*/ 569119 w 669131"/>
              <a:gd name="connsiteY47" fmla="*/ 923924 h 927224"/>
              <a:gd name="connsiteX48" fmla="*/ 669131 w 669131"/>
              <a:gd name="connsiteY48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26232 w 669131"/>
              <a:gd name="connsiteY28" fmla="*/ 573882 h 927224"/>
              <a:gd name="connsiteX29" fmla="*/ 319088 w 669131"/>
              <a:gd name="connsiteY29" fmla="*/ 590550 h 927224"/>
              <a:gd name="connsiteX30" fmla="*/ 321469 w 669131"/>
              <a:gd name="connsiteY30" fmla="*/ 611982 h 927224"/>
              <a:gd name="connsiteX31" fmla="*/ 323850 w 669131"/>
              <a:gd name="connsiteY31" fmla="*/ 623888 h 927224"/>
              <a:gd name="connsiteX32" fmla="*/ 338138 w 669131"/>
              <a:gd name="connsiteY32" fmla="*/ 626269 h 927224"/>
              <a:gd name="connsiteX33" fmla="*/ 345282 w 669131"/>
              <a:gd name="connsiteY33" fmla="*/ 652463 h 927224"/>
              <a:gd name="connsiteX34" fmla="*/ 352425 w 669131"/>
              <a:gd name="connsiteY34" fmla="*/ 657225 h 927224"/>
              <a:gd name="connsiteX35" fmla="*/ 361950 w 669131"/>
              <a:gd name="connsiteY35" fmla="*/ 671513 h 927224"/>
              <a:gd name="connsiteX36" fmla="*/ 369094 w 669131"/>
              <a:gd name="connsiteY36" fmla="*/ 688182 h 927224"/>
              <a:gd name="connsiteX37" fmla="*/ 378619 w 669131"/>
              <a:gd name="connsiteY37" fmla="*/ 728663 h 927224"/>
              <a:gd name="connsiteX38" fmla="*/ 388144 w 669131"/>
              <a:gd name="connsiteY38" fmla="*/ 731044 h 927224"/>
              <a:gd name="connsiteX39" fmla="*/ 392907 w 669131"/>
              <a:gd name="connsiteY39" fmla="*/ 738188 h 927224"/>
              <a:gd name="connsiteX40" fmla="*/ 395288 w 669131"/>
              <a:gd name="connsiteY40" fmla="*/ 802482 h 927224"/>
              <a:gd name="connsiteX41" fmla="*/ 397669 w 669131"/>
              <a:gd name="connsiteY41" fmla="*/ 809625 h 927224"/>
              <a:gd name="connsiteX42" fmla="*/ 433388 w 669131"/>
              <a:gd name="connsiteY42" fmla="*/ 812007 h 927224"/>
              <a:gd name="connsiteX43" fmla="*/ 442913 w 669131"/>
              <a:gd name="connsiteY43" fmla="*/ 814388 h 927224"/>
              <a:gd name="connsiteX44" fmla="*/ 461963 w 669131"/>
              <a:gd name="connsiteY44" fmla="*/ 816769 h 927224"/>
              <a:gd name="connsiteX45" fmla="*/ 459582 w 669131"/>
              <a:gd name="connsiteY45" fmla="*/ 871538 h 927224"/>
              <a:gd name="connsiteX46" fmla="*/ 566738 w 669131"/>
              <a:gd name="connsiteY46" fmla="*/ 873919 h 927224"/>
              <a:gd name="connsiteX47" fmla="*/ 569119 w 669131"/>
              <a:gd name="connsiteY47" fmla="*/ 923924 h 927224"/>
              <a:gd name="connsiteX48" fmla="*/ 669131 w 669131"/>
              <a:gd name="connsiteY48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19088 w 669131"/>
              <a:gd name="connsiteY28" fmla="*/ 590550 h 927224"/>
              <a:gd name="connsiteX29" fmla="*/ 321469 w 669131"/>
              <a:gd name="connsiteY29" fmla="*/ 611982 h 927224"/>
              <a:gd name="connsiteX30" fmla="*/ 323850 w 669131"/>
              <a:gd name="connsiteY30" fmla="*/ 623888 h 927224"/>
              <a:gd name="connsiteX31" fmla="*/ 338138 w 669131"/>
              <a:gd name="connsiteY31" fmla="*/ 626269 h 927224"/>
              <a:gd name="connsiteX32" fmla="*/ 345282 w 669131"/>
              <a:gd name="connsiteY32" fmla="*/ 652463 h 927224"/>
              <a:gd name="connsiteX33" fmla="*/ 352425 w 669131"/>
              <a:gd name="connsiteY33" fmla="*/ 657225 h 927224"/>
              <a:gd name="connsiteX34" fmla="*/ 361950 w 669131"/>
              <a:gd name="connsiteY34" fmla="*/ 671513 h 927224"/>
              <a:gd name="connsiteX35" fmla="*/ 369094 w 669131"/>
              <a:gd name="connsiteY35" fmla="*/ 688182 h 927224"/>
              <a:gd name="connsiteX36" fmla="*/ 378619 w 669131"/>
              <a:gd name="connsiteY36" fmla="*/ 728663 h 927224"/>
              <a:gd name="connsiteX37" fmla="*/ 388144 w 669131"/>
              <a:gd name="connsiteY37" fmla="*/ 731044 h 927224"/>
              <a:gd name="connsiteX38" fmla="*/ 392907 w 669131"/>
              <a:gd name="connsiteY38" fmla="*/ 738188 h 927224"/>
              <a:gd name="connsiteX39" fmla="*/ 395288 w 669131"/>
              <a:gd name="connsiteY39" fmla="*/ 802482 h 927224"/>
              <a:gd name="connsiteX40" fmla="*/ 397669 w 669131"/>
              <a:gd name="connsiteY40" fmla="*/ 809625 h 927224"/>
              <a:gd name="connsiteX41" fmla="*/ 433388 w 669131"/>
              <a:gd name="connsiteY41" fmla="*/ 812007 h 927224"/>
              <a:gd name="connsiteX42" fmla="*/ 442913 w 669131"/>
              <a:gd name="connsiteY42" fmla="*/ 814388 h 927224"/>
              <a:gd name="connsiteX43" fmla="*/ 461963 w 669131"/>
              <a:gd name="connsiteY43" fmla="*/ 816769 h 927224"/>
              <a:gd name="connsiteX44" fmla="*/ 459582 w 669131"/>
              <a:gd name="connsiteY44" fmla="*/ 871538 h 927224"/>
              <a:gd name="connsiteX45" fmla="*/ 566738 w 669131"/>
              <a:gd name="connsiteY45" fmla="*/ 873919 h 927224"/>
              <a:gd name="connsiteX46" fmla="*/ 569119 w 669131"/>
              <a:gd name="connsiteY46" fmla="*/ 923924 h 927224"/>
              <a:gd name="connsiteX47" fmla="*/ 669131 w 669131"/>
              <a:gd name="connsiteY47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19088 w 669131"/>
              <a:gd name="connsiteY28" fmla="*/ 590550 h 927224"/>
              <a:gd name="connsiteX29" fmla="*/ 321469 w 669131"/>
              <a:gd name="connsiteY29" fmla="*/ 611982 h 927224"/>
              <a:gd name="connsiteX30" fmla="*/ 323850 w 669131"/>
              <a:gd name="connsiteY30" fmla="*/ 623888 h 927224"/>
              <a:gd name="connsiteX31" fmla="*/ 338138 w 669131"/>
              <a:gd name="connsiteY31" fmla="*/ 626269 h 927224"/>
              <a:gd name="connsiteX32" fmla="*/ 345282 w 669131"/>
              <a:gd name="connsiteY32" fmla="*/ 652463 h 927224"/>
              <a:gd name="connsiteX33" fmla="*/ 352425 w 669131"/>
              <a:gd name="connsiteY33" fmla="*/ 657225 h 927224"/>
              <a:gd name="connsiteX34" fmla="*/ 361950 w 669131"/>
              <a:gd name="connsiteY34" fmla="*/ 671513 h 927224"/>
              <a:gd name="connsiteX35" fmla="*/ 369094 w 669131"/>
              <a:gd name="connsiteY35" fmla="*/ 688182 h 927224"/>
              <a:gd name="connsiteX36" fmla="*/ 378619 w 669131"/>
              <a:gd name="connsiteY36" fmla="*/ 728663 h 927224"/>
              <a:gd name="connsiteX37" fmla="*/ 388144 w 669131"/>
              <a:gd name="connsiteY37" fmla="*/ 731044 h 927224"/>
              <a:gd name="connsiteX38" fmla="*/ 392907 w 669131"/>
              <a:gd name="connsiteY38" fmla="*/ 738188 h 927224"/>
              <a:gd name="connsiteX39" fmla="*/ 395288 w 669131"/>
              <a:gd name="connsiteY39" fmla="*/ 802482 h 927224"/>
              <a:gd name="connsiteX40" fmla="*/ 397669 w 669131"/>
              <a:gd name="connsiteY40" fmla="*/ 809625 h 927224"/>
              <a:gd name="connsiteX41" fmla="*/ 433388 w 669131"/>
              <a:gd name="connsiteY41" fmla="*/ 812007 h 927224"/>
              <a:gd name="connsiteX42" fmla="*/ 442913 w 669131"/>
              <a:gd name="connsiteY42" fmla="*/ 814388 h 927224"/>
              <a:gd name="connsiteX43" fmla="*/ 461963 w 669131"/>
              <a:gd name="connsiteY43" fmla="*/ 816769 h 927224"/>
              <a:gd name="connsiteX44" fmla="*/ 459582 w 669131"/>
              <a:gd name="connsiteY44" fmla="*/ 871538 h 927224"/>
              <a:gd name="connsiteX45" fmla="*/ 566738 w 669131"/>
              <a:gd name="connsiteY45" fmla="*/ 873919 h 927224"/>
              <a:gd name="connsiteX46" fmla="*/ 569119 w 669131"/>
              <a:gd name="connsiteY46" fmla="*/ 923924 h 927224"/>
              <a:gd name="connsiteX47" fmla="*/ 669131 w 669131"/>
              <a:gd name="connsiteY47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14326 w 669131"/>
              <a:gd name="connsiteY28" fmla="*/ 590550 h 927224"/>
              <a:gd name="connsiteX29" fmla="*/ 321469 w 669131"/>
              <a:gd name="connsiteY29" fmla="*/ 611982 h 927224"/>
              <a:gd name="connsiteX30" fmla="*/ 323850 w 669131"/>
              <a:gd name="connsiteY30" fmla="*/ 623888 h 927224"/>
              <a:gd name="connsiteX31" fmla="*/ 338138 w 669131"/>
              <a:gd name="connsiteY31" fmla="*/ 626269 h 927224"/>
              <a:gd name="connsiteX32" fmla="*/ 345282 w 669131"/>
              <a:gd name="connsiteY32" fmla="*/ 652463 h 927224"/>
              <a:gd name="connsiteX33" fmla="*/ 352425 w 669131"/>
              <a:gd name="connsiteY33" fmla="*/ 657225 h 927224"/>
              <a:gd name="connsiteX34" fmla="*/ 361950 w 669131"/>
              <a:gd name="connsiteY34" fmla="*/ 671513 h 927224"/>
              <a:gd name="connsiteX35" fmla="*/ 369094 w 669131"/>
              <a:gd name="connsiteY35" fmla="*/ 688182 h 927224"/>
              <a:gd name="connsiteX36" fmla="*/ 378619 w 669131"/>
              <a:gd name="connsiteY36" fmla="*/ 728663 h 927224"/>
              <a:gd name="connsiteX37" fmla="*/ 388144 w 669131"/>
              <a:gd name="connsiteY37" fmla="*/ 731044 h 927224"/>
              <a:gd name="connsiteX38" fmla="*/ 392907 w 669131"/>
              <a:gd name="connsiteY38" fmla="*/ 738188 h 927224"/>
              <a:gd name="connsiteX39" fmla="*/ 395288 w 669131"/>
              <a:gd name="connsiteY39" fmla="*/ 802482 h 927224"/>
              <a:gd name="connsiteX40" fmla="*/ 397669 w 669131"/>
              <a:gd name="connsiteY40" fmla="*/ 809625 h 927224"/>
              <a:gd name="connsiteX41" fmla="*/ 433388 w 669131"/>
              <a:gd name="connsiteY41" fmla="*/ 812007 h 927224"/>
              <a:gd name="connsiteX42" fmla="*/ 442913 w 669131"/>
              <a:gd name="connsiteY42" fmla="*/ 814388 h 927224"/>
              <a:gd name="connsiteX43" fmla="*/ 461963 w 669131"/>
              <a:gd name="connsiteY43" fmla="*/ 816769 h 927224"/>
              <a:gd name="connsiteX44" fmla="*/ 459582 w 669131"/>
              <a:gd name="connsiteY44" fmla="*/ 871538 h 927224"/>
              <a:gd name="connsiteX45" fmla="*/ 566738 w 669131"/>
              <a:gd name="connsiteY45" fmla="*/ 873919 h 927224"/>
              <a:gd name="connsiteX46" fmla="*/ 569119 w 669131"/>
              <a:gd name="connsiteY46" fmla="*/ 923924 h 927224"/>
              <a:gd name="connsiteX47" fmla="*/ 669131 w 669131"/>
              <a:gd name="connsiteY47" fmla="*/ 923926 h 92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69131" h="927224">
                <a:moveTo>
                  <a:pt x="0" y="0"/>
                </a:moveTo>
                <a:lnTo>
                  <a:pt x="26194" y="2382"/>
                </a:lnTo>
                <a:cubicBezTo>
                  <a:pt x="30614" y="4762"/>
                  <a:pt x="30957" y="16669"/>
                  <a:pt x="30957" y="16669"/>
                </a:cubicBezTo>
                <a:cubicBezTo>
                  <a:pt x="31751" y="46038"/>
                  <a:pt x="26567" y="76186"/>
                  <a:pt x="33338" y="104775"/>
                </a:cubicBezTo>
                <a:cubicBezTo>
                  <a:pt x="34813" y="111002"/>
                  <a:pt x="46540" y="104558"/>
                  <a:pt x="52388" y="107157"/>
                </a:cubicBezTo>
                <a:cubicBezTo>
                  <a:pt x="54681" y="108176"/>
                  <a:pt x="53975" y="111919"/>
                  <a:pt x="54769" y="114300"/>
                </a:cubicBezTo>
                <a:cubicBezTo>
                  <a:pt x="56443" y="164525"/>
                  <a:pt x="34630" y="180704"/>
                  <a:pt x="64294" y="188119"/>
                </a:cubicBezTo>
                <a:cubicBezTo>
                  <a:pt x="68220" y="189101"/>
                  <a:pt x="72231" y="189706"/>
                  <a:pt x="76200" y="190500"/>
                </a:cubicBezTo>
                <a:cubicBezTo>
                  <a:pt x="77788" y="192881"/>
                  <a:pt x="80593" y="194806"/>
                  <a:pt x="80963" y="197644"/>
                </a:cubicBezTo>
                <a:cubicBezTo>
                  <a:pt x="83019" y="213405"/>
                  <a:pt x="78318" y="230190"/>
                  <a:pt x="83344" y="245269"/>
                </a:cubicBezTo>
                <a:cubicBezTo>
                  <a:pt x="84871" y="249850"/>
                  <a:pt x="92869" y="246856"/>
                  <a:pt x="97632" y="247650"/>
                </a:cubicBezTo>
                <a:cubicBezTo>
                  <a:pt x="99219" y="252413"/>
                  <a:pt x="94853" y="265907"/>
                  <a:pt x="95250" y="276226"/>
                </a:cubicBezTo>
                <a:cubicBezTo>
                  <a:pt x="95647" y="286545"/>
                  <a:pt x="96838" y="295276"/>
                  <a:pt x="100013" y="309563"/>
                </a:cubicBezTo>
                <a:cubicBezTo>
                  <a:pt x="103188" y="323850"/>
                  <a:pt x="106759" y="352822"/>
                  <a:pt x="114300" y="361950"/>
                </a:cubicBezTo>
                <a:cubicBezTo>
                  <a:pt x="121841" y="371078"/>
                  <a:pt x="134938" y="363538"/>
                  <a:pt x="145257" y="364332"/>
                </a:cubicBezTo>
                <a:cubicBezTo>
                  <a:pt x="146456" y="384709"/>
                  <a:pt x="146699" y="403943"/>
                  <a:pt x="150019" y="423863"/>
                </a:cubicBezTo>
                <a:cubicBezTo>
                  <a:pt x="150557" y="427091"/>
                  <a:pt x="150086" y="431074"/>
                  <a:pt x="152400" y="433388"/>
                </a:cubicBezTo>
                <a:cubicBezTo>
                  <a:pt x="154714" y="435702"/>
                  <a:pt x="158750" y="434975"/>
                  <a:pt x="161925" y="435769"/>
                </a:cubicBezTo>
                <a:cubicBezTo>
                  <a:pt x="161933" y="435833"/>
                  <a:pt x="164871" y="463091"/>
                  <a:pt x="166688" y="466725"/>
                </a:cubicBezTo>
                <a:cubicBezTo>
                  <a:pt x="168194" y="469737"/>
                  <a:pt x="171451" y="471488"/>
                  <a:pt x="173832" y="473869"/>
                </a:cubicBezTo>
                <a:cubicBezTo>
                  <a:pt x="174626" y="476250"/>
                  <a:pt x="174994" y="478819"/>
                  <a:pt x="176213" y="481013"/>
                </a:cubicBezTo>
                <a:cubicBezTo>
                  <a:pt x="178993" y="486016"/>
                  <a:pt x="180308" y="493490"/>
                  <a:pt x="185738" y="495300"/>
                </a:cubicBezTo>
                <a:cubicBezTo>
                  <a:pt x="188119" y="496094"/>
                  <a:pt x="190447" y="497073"/>
                  <a:pt x="192882" y="497682"/>
                </a:cubicBezTo>
                <a:lnTo>
                  <a:pt x="211932" y="502444"/>
                </a:lnTo>
                <a:cubicBezTo>
                  <a:pt x="222060" y="517638"/>
                  <a:pt x="214894" y="504426"/>
                  <a:pt x="219075" y="535782"/>
                </a:cubicBezTo>
                <a:cubicBezTo>
                  <a:pt x="219508" y="539026"/>
                  <a:pt x="220266" y="537767"/>
                  <a:pt x="221457" y="545307"/>
                </a:cubicBezTo>
                <a:cubicBezTo>
                  <a:pt x="222648" y="552847"/>
                  <a:pt x="211932" y="575866"/>
                  <a:pt x="226219" y="581025"/>
                </a:cubicBezTo>
                <a:lnTo>
                  <a:pt x="307182" y="576263"/>
                </a:lnTo>
                <a:lnTo>
                  <a:pt x="314326" y="590550"/>
                </a:lnTo>
                <a:cubicBezTo>
                  <a:pt x="316707" y="596503"/>
                  <a:pt x="319882" y="606426"/>
                  <a:pt x="321469" y="611982"/>
                </a:cubicBezTo>
                <a:cubicBezTo>
                  <a:pt x="323056" y="617538"/>
                  <a:pt x="320777" y="621254"/>
                  <a:pt x="323850" y="623888"/>
                </a:cubicBezTo>
                <a:cubicBezTo>
                  <a:pt x="327516" y="627030"/>
                  <a:pt x="333375" y="625475"/>
                  <a:pt x="338138" y="626269"/>
                </a:cubicBezTo>
                <a:cubicBezTo>
                  <a:pt x="338881" y="629983"/>
                  <a:pt x="342492" y="650603"/>
                  <a:pt x="345282" y="652463"/>
                </a:cubicBezTo>
                <a:lnTo>
                  <a:pt x="352425" y="657225"/>
                </a:lnTo>
                <a:cubicBezTo>
                  <a:pt x="355600" y="661988"/>
                  <a:pt x="360561" y="665960"/>
                  <a:pt x="361950" y="671513"/>
                </a:cubicBezTo>
                <a:cubicBezTo>
                  <a:pt x="365026" y="683814"/>
                  <a:pt x="362517" y="678315"/>
                  <a:pt x="369094" y="688182"/>
                </a:cubicBezTo>
                <a:cubicBezTo>
                  <a:pt x="370502" y="709308"/>
                  <a:pt x="361826" y="721466"/>
                  <a:pt x="378619" y="728663"/>
                </a:cubicBezTo>
                <a:cubicBezTo>
                  <a:pt x="381627" y="729952"/>
                  <a:pt x="384969" y="730250"/>
                  <a:pt x="388144" y="731044"/>
                </a:cubicBezTo>
                <a:cubicBezTo>
                  <a:pt x="389732" y="733425"/>
                  <a:pt x="392622" y="735340"/>
                  <a:pt x="392907" y="738188"/>
                </a:cubicBezTo>
                <a:cubicBezTo>
                  <a:pt x="395041" y="759528"/>
                  <a:pt x="393862" y="781083"/>
                  <a:pt x="395288" y="802482"/>
                </a:cubicBezTo>
                <a:cubicBezTo>
                  <a:pt x="395455" y="804986"/>
                  <a:pt x="395234" y="809016"/>
                  <a:pt x="397669" y="809625"/>
                </a:cubicBezTo>
                <a:cubicBezTo>
                  <a:pt x="409245" y="812519"/>
                  <a:pt x="421482" y="811213"/>
                  <a:pt x="433388" y="812007"/>
                </a:cubicBezTo>
                <a:cubicBezTo>
                  <a:pt x="436563" y="812801"/>
                  <a:pt x="439685" y="813850"/>
                  <a:pt x="442913" y="814388"/>
                </a:cubicBezTo>
                <a:cubicBezTo>
                  <a:pt x="449225" y="815440"/>
                  <a:pt x="459185" y="807244"/>
                  <a:pt x="461963" y="816769"/>
                </a:cubicBezTo>
                <a:cubicBezTo>
                  <a:pt x="461169" y="835025"/>
                  <a:pt x="460376" y="853282"/>
                  <a:pt x="459582" y="871538"/>
                </a:cubicBezTo>
                <a:lnTo>
                  <a:pt x="566738" y="873919"/>
                </a:lnTo>
                <a:lnTo>
                  <a:pt x="569119" y="923924"/>
                </a:lnTo>
                <a:cubicBezTo>
                  <a:pt x="586184" y="932258"/>
                  <a:pt x="652462" y="921941"/>
                  <a:pt x="669131" y="923926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 rot="5400000" flipH="1">
            <a:off x="1101280" y="2025206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0800000" flipH="1">
            <a:off x="1208088" y="1522762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0800000" flipH="1">
            <a:off x="1387719" y="1522762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10800000" flipH="1">
            <a:off x="1300601" y="1522762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0800000" flipH="1">
            <a:off x="1208138" y="1522762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10800000" flipH="1">
            <a:off x="1219200" y="1522762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10800000" flipH="1">
            <a:off x="2754970" y="3494437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0800000" flipH="1">
            <a:off x="3470216" y="3494437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0800000" flipH="1">
            <a:off x="3715768" y="3494437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 flipH="1">
            <a:off x="1123017" y="2163423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 flipH="1">
            <a:off x="1241480" y="2999960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5400000" flipH="1">
            <a:off x="1395447" y="3716672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10800000" flipH="1">
            <a:off x="1400599" y="3712306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5330943" y="1517516"/>
            <a:ext cx="1515906" cy="2809158"/>
          </a:xfrm>
          <a:custGeom>
            <a:avLst/>
            <a:gdLst>
              <a:gd name="connsiteX0" fmla="*/ 0 w 1525487"/>
              <a:gd name="connsiteY0" fmla="*/ 0 h 2859173"/>
              <a:gd name="connsiteX1" fmla="*/ 1525487 w 1525487"/>
              <a:gd name="connsiteY1" fmla="*/ 2859173 h 2859173"/>
              <a:gd name="connsiteX2" fmla="*/ 1525487 w 1525487"/>
              <a:gd name="connsiteY2" fmla="*/ 2859173 h 2859173"/>
              <a:gd name="connsiteX0" fmla="*/ 0 w 1525487"/>
              <a:gd name="connsiteY0" fmla="*/ 4671 h 2863844"/>
              <a:gd name="connsiteX1" fmla="*/ 182880 w 1525487"/>
              <a:gd name="connsiteY1" fmla="*/ 9132 h 2863844"/>
              <a:gd name="connsiteX2" fmla="*/ 1525487 w 1525487"/>
              <a:gd name="connsiteY2" fmla="*/ 2863844 h 2863844"/>
              <a:gd name="connsiteX3" fmla="*/ 1525487 w 1525487"/>
              <a:gd name="connsiteY3" fmla="*/ 2863844 h 2863844"/>
              <a:gd name="connsiteX0" fmla="*/ 0 w 1521026"/>
              <a:gd name="connsiteY0" fmla="*/ 0 h 2877015"/>
              <a:gd name="connsiteX1" fmla="*/ 178419 w 1521026"/>
              <a:gd name="connsiteY1" fmla="*/ 22303 h 2877015"/>
              <a:gd name="connsiteX2" fmla="*/ 1521026 w 1521026"/>
              <a:gd name="connsiteY2" fmla="*/ 2877015 h 2877015"/>
              <a:gd name="connsiteX3" fmla="*/ 1521026 w 1521026"/>
              <a:gd name="connsiteY3" fmla="*/ 2877015 h 2877015"/>
              <a:gd name="connsiteX0" fmla="*/ 0 w 1521026"/>
              <a:gd name="connsiteY0" fmla="*/ 0 h 2877015"/>
              <a:gd name="connsiteX1" fmla="*/ 178419 w 1521026"/>
              <a:gd name="connsiteY1" fmla="*/ 22303 h 2877015"/>
              <a:gd name="connsiteX2" fmla="*/ 1521026 w 1521026"/>
              <a:gd name="connsiteY2" fmla="*/ 2877015 h 2877015"/>
              <a:gd name="connsiteX3" fmla="*/ 1521026 w 1521026"/>
              <a:gd name="connsiteY3" fmla="*/ 2877015 h 2877015"/>
              <a:gd name="connsiteX0" fmla="*/ 0 w 1521026"/>
              <a:gd name="connsiteY0" fmla="*/ 4460 h 2854712"/>
              <a:gd name="connsiteX1" fmla="*/ 178419 w 1521026"/>
              <a:gd name="connsiteY1" fmla="*/ 0 h 2854712"/>
              <a:gd name="connsiteX2" fmla="*/ 1521026 w 1521026"/>
              <a:gd name="connsiteY2" fmla="*/ 2854712 h 2854712"/>
              <a:gd name="connsiteX3" fmla="*/ 1521026 w 1521026"/>
              <a:gd name="connsiteY3" fmla="*/ 2854712 h 2854712"/>
              <a:gd name="connsiteX0" fmla="*/ 0 w 1521026"/>
              <a:gd name="connsiteY0" fmla="*/ 4460 h 2854712"/>
              <a:gd name="connsiteX1" fmla="*/ 178419 w 1521026"/>
              <a:gd name="connsiteY1" fmla="*/ 0 h 2854712"/>
              <a:gd name="connsiteX2" fmla="*/ 187339 w 1521026"/>
              <a:gd name="connsiteY2" fmla="*/ 392523 h 2854712"/>
              <a:gd name="connsiteX3" fmla="*/ 1521026 w 1521026"/>
              <a:gd name="connsiteY3" fmla="*/ 2854712 h 2854712"/>
              <a:gd name="connsiteX4" fmla="*/ 1521026 w 1521026"/>
              <a:gd name="connsiteY4" fmla="*/ 2854712 h 2854712"/>
              <a:gd name="connsiteX0" fmla="*/ 0 w 1521026"/>
              <a:gd name="connsiteY0" fmla="*/ 4460 h 2854712"/>
              <a:gd name="connsiteX1" fmla="*/ 178419 w 1521026"/>
              <a:gd name="connsiteY1" fmla="*/ 0 h 2854712"/>
              <a:gd name="connsiteX2" fmla="*/ 187339 w 1521026"/>
              <a:gd name="connsiteY2" fmla="*/ 392523 h 2854712"/>
              <a:gd name="connsiteX3" fmla="*/ 584322 w 1521026"/>
              <a:gd name="connsiteY3" fmla="*/ 396983 h 2854712"/>
              <a:gd name="connsiteX4" fmla="*/ 1521026 w 1521026"/>
              <a:gd name="connsiteY4" fmla="*/ 2854712 h 2854712"/>
              <a:gd name="connsiteX5" fmla="*/ 1521026 w 1521026"/>
              <a:gd name="connsiteY5" fmla="*/ 2854712 h 2854712"/>
              <a:gd name="connsiteX0" fmla="*/ 0 w 1521026"/>
              <a:gd name="connsiteY0" fmla="*/ 4460 h 2854712"/>
              <a:gd name="connsiteX1" fmla="*/ 178419 w 1521026"/>
              <a:gd name="connsiteY1" fmla="*/ 0 h 2854712"/>
              <a:gd name="connsiteX2" fmla="*/ 187339 w 1521026"/>
              <a:gd name="connsiteY2" fmla="*/ 392523 h 2854712"/>
              <a:gd name="connsiteX3" fmla="*/ 584322 w 1521026"/>
              <a:gd name="connsiteY3" fmla="*/ 396983 h 2854712"/>
              <a:gd name="connsiteX4" fmla="*/ 566480 w 1521026"/>
              <a:gd name="connsiteY4" fmla="*/ 856413 h 2854712"/>
              <a:gd name="connsiteX5" fmla="*/ 1521026 w 1521026"/>
              <a:gd name="connsiteY5" fmla="*/ 2854712 h 2854712"/>
              <a:gd name="connsiteX6" fmla="*/ 1521026 w 1521026"/>
              <a:gd name="connsiteY6" fmla="*/ 2854712 h 2854712"/>
              <a:gd name="connsiteX0" fmla="*/ 0 w 1521026"/>
              <a:gd name="connsiteY0" fmla="*/ 4460 h 2854712"/>
              <a:gd name="connsiteX1" fmla="*/ 178419 w 1521026"/>
              <a:gd name="connsiteY1" fmla="*/ 0 h 2854712"/>
              <a:gd name="connsiteX2" fmla="*/ 187339 w 1521026"/>
              <a:gd name="connsiteY2" fmla="*/ 392523 h 2854712"/>
              <a:gd name="connsiteX3" fmla="*/ 584322 w 1521026"/>
              <a:gd name="connsiteY3" fmla="*/ 396983 h 2854712"/>
              <a:gd name="connsiteX4" fmla="*/ 566480 w 1521026"/>
              <a:gd name="connsiteY4" fmla="*/ 856413 h 2854712"/>
              <a:gd name="connsiteX5" fmla="*/ 633388 w 1521026"/>
              <a:gd name="connsiteY5" fmla="*/ 878716 h 2854712"/>
              <a:gd name="connsiteX6" fmla="*/ 1521026 w 1521026"/>
              <a:gd name="connsiteY6" fmla="*/ 2854712 h 2854712"/>
              <a:gd name="connsiteX7" fmla="*/ 1521026 w 1521026"/>
              <a:gd name="connsiteY7" fmla="*/ 2854712 h 2854712"/>
              <a:gd name="connsiteX0" fmla="*/ 0 w 1521026"/>
              <a:gd name="connsiteY0" fmla="*/ 0 h 2859173"/>
              <a:gd name="connsiteX1" fmla="*/ 178419 w 1521026"/>
              <a:gd name="connsiteY1" fmla="*/ 4461 h 2859173"/>
              <a:gd name="connsiteX2" fmla="*/ 187339 w 1521026"/>
              <a:gd name="connsiteY2" fmla="*/ 396984 h 2859173"/>
              <a:gd name="connsiteX3" fmla="*/ 584322 w 1521026"/>
              <a:gd name="connsiteY3" fmla="*/ 401444 h 2859173"/>
              <a:gd name="connsiteX4" fmla="*/ 566480 w 1521026"/>
              <a:gd name="connsiteY4" fmla="*/ 860874 h 2859173"/>
              <a:gd name="connsiteX5" fmla="*/ 633388 w 1521026"/>
              <a:gd name="connsiteY5" fmla="*/ 883177 h 2859173"/>
              <a:gd name="connsiteX6" fmla="*/ 1521026 w 1521026"/>
              <a:gd name="connsiteY6" fmla="*/ 2859173 h 2859173"/>
              <a:gd name="connsiteX7" fmla="*/ 1521026 w 1521026"/>
              <a:gd name="connsiteY7" fmla="*/ 2859173 h 2859173"/>
              <a:gd name="connsiteX0" fmla="*/ 0 w 1521026"/>
              <a:gd name="connsiteY0" fmla="*/ 8921 h 2868094"/>
              <a:gd name="connsiteX1" fmla="*/ 169498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33388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33388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33388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33388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33388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55691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78716 h 2868094"/>
              <a:gd name="connsiteX5" fmla="*/ 655691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78716 h 2868094"/>
              <a:gd name="connsiteX5" fmla="*/ 655691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651230 w 1521026"/>
              <a:gd name="connsiteY6" fmla="*/ 1369371 h 2868094"/>
              <a:gd name="connsiteX7" fmla="*/ 1521026 w 1521026"/>
              <a:gd name="connsiteY7" fmla="*/ 2868094 h 2868094"/>
              <a:gd name="connsiteX8" fmla="*/ 1521026 w 1521026"/>
              <a:gd name="connsiteY8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651230 w 1521026"/>
              <a:gd name="connsiteY6" fmla="*/ 1369371 h 2868094"/>
              <a:gd name="connsiteX7" fmla="*/ 807347 w 1521026"/>
              <a:gd name="connsiteY7" fmla="*/ 1373832 h 2868094"/>
              <a:gd name="connsiteX8" fmla="*/ 1521026 w 1521026"/>
              <a:gd name="connsiteY8" fmla="*/ 2868094 h 2868094"/>
              <a:gd name="connsiteX9" fmla="*/ 1521026 w 1521026"/>
              <a:gd name="connsiteY9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651230 w 1521026"/>
              <a:gd name="connsiteY6" fmla="*/ 1369371 h 2868094"/>
              <a:gd name="connsiteX7" fmla="*/ 807347 w 1521026"/>
              <a:gd name="connsiteY7" fmla="*/ 1373832 h 2868094"/>
              <a:gd name="connsiteX8" fmla="*/ 811807 w 1521026"/>
              <a:gd name="connsiteY8" fmla="*/ 2096431 h 2868094"/>
              <a:gd name="connsiteX9" fmla="*/ 1521026 w 1521026"/>
              <a:gd name="connsiteY9" fmla="*/ 2868094 h 2868094"/>
              <a:gd name="connsiteX10" fmla="*/ 1521026 w 1521026"/>
              <a:gd name="connsiteY10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651230 w 1521026"/>
              <a:gd name="connsiteY6" fmla="*/ 1369371 h 2868094"/>
              <a:gd name="connsiteX7" fmla="*/ 807347 w 1521026"/>
              <a:gd name="connsiteY7" fmla="*/ 1373832 h 2868094"/>
              <a:gd name="connsiteX8" fmla="*/ 811807 w 1521026"/>
              <a:gd name="connsiteY8" fmla="*/ 2096431 h 2868094"/>
              <a:gd name="connsiteX9" fmla="*/ 1485341 w 1521026"/>
              <a:gd name="connsiteY9" fmla="*/ 2105352 h 2868094"/>
              <a:gd name="connsiteX10" fmla="*/ 1521026 w 1521026"/>
              <a:gd name="connsiteY10" fmla="*/ 2868094 h 2868094"/>
              <a:gd name="connsiteX11" fmla="*/ 1521026 w 1521026"/>
              <a:gd name="connsiteY11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651230 w 1521026"/>
              <a:gd name="connsiteY6" fmla="*/ 1369371 h 2868094"/>
              <a:gd name="connsiteX7" fmla="*/ 807347 w 1521026"/>
              <a:gd name="connsiteY7" fmla="*/ 1373832 h 2868094"/>
              <a:gd name="connsiteX8" fmla="*/ 811807 w 1521026"/>
              <a:gd name="connsiteY8" fmla="*/ 2096431 h 2868094"/>
              <a:gd name="connsiteX9" fmla="*/ 1485341 w 1521026"/>
              <a:gd name="connsiteY9" fmla="*/ 2105352 h 2868094"/>
              <a:gd name="connsiteX10" fmla="*/ 1521026 w 1521026"/>
              <a:gd name="connsiteY10" fmla="*/ 2868094 h 2868094"/>
              <a:gd name="connsiteX11" fmla="*/ 1521026 w 1521026"/>
              <a:gd name="connsiteY11" fmla="*/ 2868094 h 2868094"/>
              <a:gd name="connsiteX0" fmla="*/ 0 w 1766353"/>
              <a:gd name="connsiteY0" fmla="*/ 8921 h 2901387"/>
              <a:gd name="connsiteX1" fmla="*/ 187340 w 1766353"/>
              <a:gd name="connsiteY1" fmla="*/ 0 h 2901387"/>
              <a:gd name="connsiteX2" fmla="*/ 187339 w 1766353"/>
              <a:gd name="connsiteY2" fmla="*/ 405905 h 2901387"/>
              <a:gd name="connsiteX3" fmla="*/ 584322 w 1766353"/>
              <a:gd name="connsiteY3" fmla="*/ 410365 h 2901387"/>
              <a:gd name="connsiteX4" fmla="*/ 570941 w 1766353"/>
              <a:gd name="connsiteY4" fmla="*/ 892098 h 2901387"/>
              <a:gd name="connsiteX5" fmla="*/ 655691 w 1766353"/>
              <a:gd name="connsiteY5" fmla="*/ 892098 h 2901387"/>
              <a:gd name="connsiteX6" fmla="*/ 651230 w 1766353"/>
              <a:gd name="connsiteY6" fmla="*/ 1369371 h 2901387"/>
              <a:gd name="connsiteX7" fmla="*/ 807347 w 1766353"/>
              <a:gd name="connsiteY7" fmla="*/ 1373832 h 2901387"/>
              <a:gd name="connsiteX8" fmla="*/ 811807 w 1766353"/>
              <a:gd name="connsiteY8" fmla="*/ 2096431 h 2901387"/>
              <a:gd name="connsiteX9" fmla="*/ 1485341 w 1766353"/>
              <a:gd name="connsiteY9" fmla="*/ 2105352 h 2901387"/>
              <a:gd name="connsiteX10" fmla="*/ 1521026 w 1766353"/>
              <a:gd name="connsiteY10" fmla="*/ 2868094 h 2901387"/>
              <a:gd name="connsiteX11" fmla="*/ 1766353 w 1766353"/>
              <a:gd name="connsiteY11" fmla="*/ 2752121 h 2901387"/>
              <a:gd name="connsiteX0" fmla="*/ 0 w 1766353"/>
              <a:gd name="connsiteY0" fmla="*/ 8921 h 2752121"/>
              <a:gd name="connsiteX1" fmla="*/ 187340 w 1766353"/>
              <a:gd name="connsiteY1" fmla="*/ 0 h 2752121"/>
              <a:gd name="connsiteX2" fmla="*/ 187339 w 1766353"/>
              <a:gd name="connsiteY2" fmla="*/ 405905 h 2752121"/>
              <a:gd name="connsiteX3" fmla="*/ 584322 w 1766353"/>
              <a:gd name="connsiteY3" fmla="*/ 410365 h 2752121"/>
              <a:gd name="connsiteX4" fmla="*/ 570941 w 1766353"/>
              <a:gd name="connsiteY4" fmla="*/ 892098 h 2752121"/>
              <a:gd name="connsiteX5" fmla="*/ 655691 w 1766353"/>
              <a:gd name="connsiteY5" fmla="*/ 892098 h 2752121"/>
              <a:gd name="connsiteX6" fmla="*/ 651230 w 1766353"/>
              <a:gd name="connsiteY6" fmla="*/ 1369371 h 2752121"/>
              <a:gd name="connsiteX7" fmla="*/ 807347 w 1766353"/>
              <a:gd name="connsiteY7" fmla="*/ 1373832 h 2752121"/>
              <a:gd name="connsiteX8" fmla="*/ 811807 w 1766353"/>
              <a:gd name="connsiteY8" fmla="*/ 2096431 h 2752121"/>
              <a:gd name="connsiteX9" fmla="*/ 1485341 w 1766353"/>
              <a:gd name="connsiteY9" fmla="*/ 2105352 h 2752121"/>
              <a:gd name="connsiteX10" fmla="*/ 1766353 w 1766353"/>
              <a:gd name="connsiteY10" fmla="*/ 2752121 h 2752121"/>
              <a:gd name="connsiteX0" fmla="*/ 0 w 1546444"/>
              <a:gd name="connsiteY0" fmla="*/ 8921 h 2814568"/>
              <a:gd name="connsiteX1" fmla="*/ 187340 w 1546444"/>
              <a:gd name="connsiteY1" fmla="*/ 0 h 2814568"/>
              <a:gd name="connsiteX2" fmla="*/ 187339 w 1546444"/>
              <a:gd name="connsiteY2" fmla="*/ 405905 h 2814568"/>
              <a:gd name="connsiteX3" fmla="*/ 584322 w 1546444"/>
              <a:gd name="connsiteY3" fmla="*/ 410365 h 2814568"/>
              <a:gd name="connsiteX4" fmla="*/ 570941 w 1546444"/>
              <a:gd name="connsiteY4" fmla="*/ 892098 h 2814568"/>
              <a:gd name="connsiteX5" fmla="*/ 655691 w 1546444"/>
              <a:gd name="connsiteY5" fmla="*/ 892098 h 2814568"/>
              <a:gd name="connsiteX6" fmla="*/ 651230 w 1546444"/>
              <a:gd name="connsiteY6" fmla="*/ 1369371 h 2814568"/>
              <a:gd name="connsiteX7" fmla="*/ 807347 w 1546444"/>
              <a:gd name="connsiteY7" fmla="*/ 1373832 h 2814568"/>
              <a:gd name="connsiteX8" fmla="*/ 811807 w 1546444"/>
              <a:gd name="connsiteY8" fmla="*/ 2096431 h 2814568"/>
              <a:gd name="connsiteX9" fmla="*/ 1485341 w 1546444"/>
              <a:gd name="connsiteY9" fmla="*/ 2105352 h 2814568"/>
              <a:gd name="connsiteX10" fmla="*/ 1494263 w 1546444"/>
              <a:gd name="connsiteY10" fmla="*/ 2814568 h 2814568"/>
              <a:gd name="connsiteX0" fmla="*/ 0 w 1494263"/>
              <a:gd name="connsiteY0" fmla="*/ 8921 h 2814568"/>
              <a:gd name="connsiteX1" fmla="*/ 187340 w 1494263"/>
              <a:gd name="connsiteY1" fmla="*/ 0 h 2814568"/>
              <a:gd name="connsiteX2" fmla="*/ 187339 w 1494263"/>
              <a:gd name="connsiteY2" fmla="*/ 405905 h 2814568"/>
              <a:gd name="connsiteX3" fmla="*/ 584322 w 1494263"/>
              <a:gd name="connsiteY3" fmla="*/ 410365 h 2814568"/>
              <a:gd name="connsiteX4" fmla="*/ 570941 w 1494263"/>
              <a:gd name="connsiteY4" fmla="*/ 892098 h 2814568"/>
              <a:gd name="connsiteX5" fmla="*/ 655691 w 1494263"/>
              <a:gd name="connsiteY5" fmla="*/ 892098 h 2814568"/>
              <a:gd name="connsiteX6" fmla="*/ 651230 w 1494263"/>
              <a:gd name="connsiteY6" fmla="*/ 1369371 h 2814568"/>
              <a:gd name="connsiteX7" fmla="*/ 807347 w 1494263"/>
              <a:gd name="connsiteY7" fmla="*/ 1373832 h 2814568"/>
              <a:gd name="connsiteX8" fmla="*/ 811807 w 1494263"/>
              <a:gd name="connsiteY8" fmla="*/ 2096431 h 2814568"/>
              <a:gd name="connsiteX9" fmla="*/ 1485341 w 1494263"/>
              <a:gd name="connsiteY9" fmla="*/ 2105352 h 2814568"/>
              <a:gd name="connsiteX10" fmla="*/ 1494263 w 1494263"/>
              <a:gd name="connsiteY10" fmla="*/ 2814568 h 2814568"/>
              <a:gd name="connsiteX0" fmla="*/ 0 w 1494263"/>
              <a:gd name="connsiteY0" fmla="*/ 8921 h 2814568"/>
              <a:gd name="connsiteX1" fmla="*/ 187340 w 1494263"/>
              <a:gd name="connsiteY1" fmla="*/ 0 h 2814568"/>
              <a:gd name="connsiteX2" fmla="*/ 187339 w 1494263"/>
              <a:gd name="connsiteY2" fmla="*/ 405905 h 2814568"/>
              <a:gd name="connsiteX3" fmla="*/ 584322 w 1494263"/>
              <a:gd name="connsiteY3" fmla="*/ 410365 h 2814568"/>
              <a:gd name="connsiteX4" fmla="*/ 570941 w 1494263"/>
              <a:gd name="connsiteY4" fmla="*/ 892098 h 2814568"/>
              <a:gd name="connsiteX5" fmla="*/ 655691 w 1494263"/>
              <a:gd name="connsiteY5" fmla="*/ 892098 h 2814568"/>
              <a:gd name="connsiteX6" fmla="*/ 651230 w 1494263"/>
              <a:gd name="connsiteY6" fmla="*/ 1369371 h 2814568"/>
              <a:gd name="connsiteX7" fmla="*/ 807347 w 1494263"/>
              <a:gd name="connsiteY7" fmla="*/ 1373832 h 2814568"/>
              <a:gd name="connsiteX8" fmla="*/ 811807 w 1494263"/>
              <a:gd name="connsiteY8" fmla="*/ 2096431 h 2814568"/>
              <a:gd name="connsiteX9" fmla="*/ 1485341 w 1494263"/>
              <a:gd name="connsiteY9" fmla="*/ 2105352 h 2814568"/>
              <a:gd name="connsiteX10" fmla="*/ 1494263 w 1494263"/>
              <a:gd name="connsiteY10" fmla="*/ 2814568 h 2814568"/>
              <a:gd name="connsiteX0" fmla="*/ 0 w 1515906"/>
              <a:gd name="connsiteY0" fmla="*/ 6215 h 2814568"/>
              <a:gd name="connsiteX1" fmla="*/ 208983 w 1515906"/>
              <a:gd name="connsiteY1" fmla="*/ 0 h 2814568"/>
              <a:gd name="connsiteX2" fmla="*/ 208982 w 1515906"/>
              <a:gd name="connsiteY2" fmla="*/ 405905 h 2814568"/>
              <a:gd name="connsiteX3" fmla="*/ 605965 w 1515906"/>
              <a:gd name="connsiteY3" fmla="*/ 410365 h 2814568"/>
              <a:gd name="connsiteX4" fmla="*/ 592584 w 1515906"/>
              <a:gd name="connsiteY4" fmla="*/ 892098 h 2814568"/>
              <a:gd name="connsiteX5" fmla="*/ 677334 w 1515906"/>
              <a:gd name="connsiteY5" fmla="*/ 892098 h 2814568"/>
              <a:gd name="connsiteX6" fmla="*/ 672873 w 1515906"/>
              <a:gd name="connsiteY6" fmla="*/ 1369371 h 2814568"/>
              <a:gd name="connsiteX7" fmla="*/ 828990 w 1515906"/>
              <a:gd name="connsiteY7" fmla="*/ 1373832 h 2814568"/>
              <a:gd name="connsiteX8" fmla="*/ 833450 w 1515906"/>
              <a:gd name="connsiteY8" fmla="*/ 2096431 h 2814568"/>
              <a:gd name="connsiteX9" fmla="*/ 1506984 w 1515906"/>
              <a:gd name="connsiteY9" fmla="*/ 2105352 h 2814568"/>
              <a:gd name="connsiteX10" fmla="*/ 1515906 w 1515906"/>
              <a:gd name="connsiteY10" fmla="*/ 2814568 h 2814568"/>
              <a:gd name="connsiteX0" fmla="*/ 0 w 1515906"/>
              <a:gd name="connsiteY0" fmla="*/ 964 h 2809317"/>
              <a:gd name="connsiteX1" fmla="*/ 208983 w 1515906"/>
              <a:gd name="connsiteY1" fmla="*/ 159 h 2809317"/>
              <a:gd name="connsiteX2" fmla="*/ 208982 w 1515906"/>
              <a:gd name="connsiteY2" fmla="*/ 400654 h 2809317"/>
              <a:gd name="connsiteX3" fmla="*/ 605965 w 1515906"/>
              <a:gd name="connsiteY3" fmla="*/ 405114 h 2809317"/>
              <a:gd name="connsiteX4" fmla="*/ 592584 w 1515906"/>
              <a:gd name="connsiteY4" fmla="*/ 886847 h 2809317"/>
              <a:gd name="connsiteX5" fmla="*/ 677334 w 1515906"/>
              <a:gd name="connsiteY5" fmla="*/ 886847 h 2809317"/>
              <a:gd name="connsiteX6" fmla="*/ 672873 w 1515906"/>
              <a:gd name="connsiteY6" fmla="*/ 1364120 h 2809317"/>
              <a:gd name="connsiteX7" fmla="*/ 828990 w 1515906"/>
              <a:gd name="connsiteY7" fmla="*/ 1368581 h 2809317"/>
              <a:gd name="connsiteX8" fmla="*/ 833450 w 1515906"/>
              <a:gd name="connsiteY8" fmla="*/ 2091180 h 2809317"/>
              <a:gd name="connsiteX9" fmla="*/ 1506984 w 1515906"/>
              <a:gd name="connsiteY9" fmla="*/ 2100101 h 2809317"/>
              <a:gd name="connsiteX10" fmla="*/ 1515906 w 1515906"/>
              <a:gd name="connsiteY10" fmla="*/ 2809317 h 2809317"/>
              <a:gd name="connsiteX0" fmla="*/ 0 w 1515906"/>
              <a:gd name="connsiteY0" fmla="*/ 805 h 2809158"/>
              <a:gd name="connsiteX1" fmla="*/ 208983 w 1515906"/>
              <a:gd name="connsiteY1" fmla="*/ 0 h 2809158"/>
              <a:gd name="connsiteX2" fmla="*/ 208982 w 1515906"/>
              <a:gd name="connsiteY2" fmla="*/ 400495 h 2809158"/>
              <a:gd name="connsiteX3" fmla="*/ 605965 w 1515906"/>
              <a:gd name="connsiteY3" fmla="*/ 404955 h 2809158"/>
              <a:gd name="connsiteX4" fmla="*/ 592584 w 1515906"/>
              <a:gd name="connsiteY4" fmla="*/ 886688 h 2809158"/>
              <a:gd name="connsiteX5" fmla="*/ 677334 w 1515906"/>
              <a:gd name="connsiteY5" fmla="*/ 886688 h 2809158"/>
              <a:gd name="connsiteX6" fmla="*/ 672873 w 1515906"/>
              <a:gd name="connsiteY6" fmla="*/ 1363961 h 2809158"/>
              <a:gd name="connsiteX7" fmla="*/ 828990 w 1515906"/>
              <a:gd name="connsiteY7" fmla="*/ 1368422 h 2809158"/>
              <a:gd name="connsiteX8" fmla="*/ 833450 w 1515906"/>
              <a:gd name="connsiteY8" fmla="*/ 2091021 h 2809158"/>
              <a:gd name="connsiteX9" fmla="*/ 1506984 w 1515906"/>
              <a:gd name="connsiteY9" fmla="*/ 2099942 h 2809158"/>
              <a:gd name="connsiteX10" fmla="*/ 1515906 w 1515906"/>
              <a:gd name="connsiteY10" fmla="*/ 2809158 h 280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15906" h="2809158">
                <a:moveTo>
                  <a:pt x="0" y="805"/>
                </a:moveTo>
                <a:lnTo>
                  <a:pt x="208983" y="0"/>
                </a:lnTo>
                <a:cubicBezTo>
                  <a:pt x="208983" y="135302"/>
                  <a:pt x="208982" y="265193"/>
                  <a:pt x="208982" y="400495"/>
                </a:cubicBezTo>
                <a:lnTo>
                  <a:pt x="605965" y="404955"/>
                </a:lnTo>
                <a:lnTo>
                  <a:pt x="592584" y="886688"/>
                </a:lnTo>
                <a:lnTo>
                  <a:pt x="677334" y="886688"/>
                </a:lnTo>
                <a:cubicBezTo>
                  <a:pt x="686255" y="916425"/>
                  <a:pt x="663952" y="1334224"/>
                  <a:pt x="672873" y="1363961"/>
                </a:cubicBezTo>
                <a:lnTo>
                  <a:pt x="828990" y="1368422"/>
                </a:lnTo>
                <a:cubicBezTo>
                  <a:pt x="830477" y="1374369"/>
                  <a:pt x="831963" y="2085074"/>
                  <a:pt x="833450" y="2091021"/>
                </a:cubicBezTo>
                <a:lnTo>
                  <a:pt x="1506984" y="2099942"/>
                </a:lnTo>
                <a:lnTo>
                  <a:pt x="1515906" y="2809158"/>
                </a:lnTo>
              </a:path>
            </a:pathLst>
          </a:custGeom>
          <a:noFill/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334742" y="1543329"/>
            <a:ext cx="1252793" cy="2732199"/>
          </a:xfrm>
          <a:custGeom>
            <a:avLst/>
            <a:gdLst>
              <a:gd name="connsiteX0" fmla="*/ 0 w 1262318"/>
              <a:gd name="connsiteY0" fmla="*/ 4926 h 2739732"/>
              <a:gd name="connsiteX1" fmla="*/ 22303 w 1262318"/>
              <a:gd name="connsiteY1" fmla="*/ 465 h 2739732"/>
              <a:gd name="connsiteX2" fmla="*/ 49066 w 1262318"/>
              <a:gd name="connsiteY2" fmla="*/ 18307 h 2739732"/>
              <a:gd name="connsiteX3" fmla="*/ 53526 w 1262318"/>
              <a:gd name="connsiteY3" fmla="*/ 31689 h 2739732"/>
              <a:gd name="connsiteX4" fmla="*/ 57987 w 1262318"/>
              <a:gd name="connsiteY4" fmla="*/ 58452 h 2739732"/>
              <a:gd name="connsiteX5" fmla="*/ 71368 w 1262318"/>
              <a:gd name="connsiteY5" fmla="*/ 71833 h 2739732"/>
              <a:gd name="connsiteX6" fmla="*/ 80289 w 1262318"/>
              <a:gd name="connsiteY6" fmla="*/ 125359 h 2739732"/>
              <a:gd name="connsiteX7" fmla="*/ 89210 w 1262318"/>
              <a:gd name="connsiteY7" fmla="*/ 174424 h 2739732"/>
              <a:gd name="connsiteX8" fmla="*/ 93671 w 1262318"/>
              <a:gd name="connsiteY8" fmla="*/ 187806 h 2739732"/>
              <a:gd name="connsiteX9" fmla="*/ 115973 w 1262318"/>
              <a:gd name="connsiteY9" fmla="*/ 348383 h 2739732"/>
              <a:gd name="connsiteX10" fmla="*/ 120434 w 1262318"/>
              <a:gd name="connsiteY10" fmla="*/ 450975 h 2739732"/>
              <a:gd name="connsiteX11" fmla="*/ 124894 w 1262318"/>
              <a:gd name="connsiteY11" fmla="*/ 495579 h 2739732"/>
              <a:gd name="connsiteX12" fmla="*/ 120434 w 1262318"/>
              <a:gd name="connsiteY12" fmla="*/ 633855 h 2739732"/>
              <a:gd name="connsiteX13" fmla="*/ 124894 w 1262318"/>
              <a:gd name="connsiteY13" fmla="*/ 678459 h 2739732"/>
              <a:gd name="connsiteX14" fmla="*/ 147197 w 1262318"/>
              <a:gd name="connsiteY14" fmla="*/ 682920 h 2739732"/>
              <a:gd name="connsiteX15" fmla="*/ 187341 w 1262318"/>
              <a:gd name="connsiteY15" fmla="*/ 794432 h 2739732"/>
              <a:gd name="connsiteX16" fmla="*/ 191801 w 1262318"/>
              <a:gd name="connsiteY16" fmla="*/ 870260 h 2739732"/>
              <a:gd name="connsiteX17" fmla="*/ 205183 w 1262318"/>
              <a:gd name="connsiteY17" fmla="*/ 919326 h 2739732"/>
              <a:gd name="connsiteX18" fmla="*/ 227485 w 1262318"/>
              <a:gd name="connsiteY18" fmla="*/ 1021917 h 2739732"/>
              <a:gd name="connsiteX19" fmla="*/ 231946 w 1262318"/>
              <a:gd name="connsiteY19" fmla="*/ 1088824 h 2739732"/>
              <a:gd name="connsiteX20" fmla="*/ 236406 w 1262318"/>
              <a:gd name="connsiteY20" fmla="*/ 1102206 h 2739732"/>
              <a:gd name="connsiteX21" fmla="*/ 240867 w 1262318"/>
              <a:gd name="connsiteY21" fmla="*/ 1124508 h 2739732"/>
              <a:gd name="connsiteX22" fmla="*/ 254248 w 1262318"/>
              <a:gd name="connsiteY22" fmla="*/ 1182495 h 2739732"/>
              <a:gd name="connsiteX23" fmla="*/ 258709 w 1262318"/>
              <a:gd name="connsiteY23" fmla="*/ 1195876 h 2739732"/>
              <a:gd name="connsiteX24" fmla="*/ 263169 w 1262318"/>
              <a:gd name="connsiteY24" fmla="*/ 1249402 h 2739732"/>
              <a:gd name="connsiteX25" fmla="*/ 272090 w 1262318"/>
              <a:gd name="connsiteY25" fmla="*/ 1262783 h 2739732"/>
              <a:gd name="connsiteX26" fmla="*/ 276551 w 1262318"/>
              <a:gd name="connsiteY26" fmla="*/ 1276165 h 2739732"/>
              <a:gd name="connsiteX27" fmla="*/ 281011 w 1262318"/>
              <a:gd name="connsiteY27" fmla="*/ 1427821 h 2739732"/>
              <a:gd name="connsiteX28" fmla="*/ 289932 w 1262318"/>
              <a:gd name="connsiteY28" fmla="*/ 1441203 h 2739732"/>
              <a:gd name="connsiteX29" fmla="*/ 294393 w 1262318"/>
              <a:gd name="connsiteY29" fmla="*/ 1463505 h 2739732"/>
              <a:gd name="connsiteX30" fmla="*/ 298853 w 1262318"/>
              <a:gd name="connsiteY30" fmla="*/ 1517031 h 2739732"/>
              <a:gd name="connsiteX31" fmla="*/ 312235 w 1262318"/>
              <a:gd name="connsiteY31" fmla="*/ 1525952 h 2739732"/>
              <a:gd name="connsiteX32" fmla="*/ 343458 w 1262318"/>
              <a:gd name="connsiteY32" fmla="*/ 1534873 h 2739732"/>
              <a:gd name="connsiteX33" fmla="*/ 347918 w 1262318"/>
              <a:gd name="connsiteY33" fmla="*/ 1619622 h 2739732"/>
              <a:gd name="connsiteX34" fmla="*/ 352379 w 1262318"/>
              <a:gd name="connsiteY34" fmla="*/ 1735595 h 2739732"/>
              <a:gd name="connsiteX35" fmla="*/ 365760 w 1262318"/>
              <a:gd name="connsiteY35" fmla="*/ 1789121 h 2739732"/>
              <a:gd name="connsiteX36" fmla="*/ 370221 w 1262318"/>
              <a:gd name="connsiteY36" fmla="*/ 1806963 h 2739732"/>
              <a:gd name="connsiteX37" fmla="*/ 379142 w 1262318"/>
              <a:gd name="connsiteY37" fmla="*/ 1847107 h 2739732"/>
              <a:gd name="connsiteX38" fmla="*/ 405905 w 1262318"/>
              <a:gd name="connsiteY38" fmla="*/ 1860489 h 2739732"/>
              <a:gd name="connsiteX39" fmla="*/ 405905 w 1262318"/>
              <a:gd name="connsiteY39" fmla="*/ 1927396 h 2739732"/>
              <a:gd name="connsiteX40" fmla="*/ 432668 w 1262318"/>
              <a:gd name="connsiteY40" fmla="*/ 1931857 h 2739732"/>
              <a:gd name="connsiteX41" fmla="*/ 437128 w 1262318"/>
              <a:gd name="connsiteY41" fmla="*/ 1954159 h 2739732"/>
              <a:gd name="connsiteX42" fmla="*/ 441589 w 1262318"/>
              <a:gd name="connsiteY42" fmla="*/ 1989843 h 2739732"/>
              <a:gd name="connsiteX43" fmla="*/ 454970 w 1262318"/>
              <a:gd name="connsiteY43" fmla="*/ 1994303 h 2739732"/>
              <a:gd name="connsiteX44" fmla="*/ 459431 w 1262318"/>
              <a:gd name="connsiteY44" fmla="*/ 2029987 h 2739732"/>
              <a:gd name="connsiteX45" fmla="*/ 463891 w 1262318"/>
              <a:gd name="connsiteY45" fmla="*/ 2043369 h 2739732"/>
              <a:gd name="connsiteX46" fmla="*/ 468352 w 1262318"/>
              <a:gd name="connsiteY46" fmla="*/ 2061211 h 2739732"/>
              <a:gd name="connsiteX47" fmla="*/ 472812 w 1262318"/>
              <a:gd name="connsiteY47" fmla="*/ 2074592 h 2739732"/>
              <a:gd name="connsiteX48" fmla="*/ 499575 w 1262318"/>
              <a:gd name="connsiteY48" fmla="*/ 2087974 h 2739732"/>
              <a:gd name="connsiteX49" fmla="*/ 544180 w 1262318"/>
              <a:gd name="connsiteY49" fmla="*/ 2096895 h 2739732"/>
              <a:gd name="connsiteX50" fmla="*/ 548640 w 1262318"/>
              <a:gd name="connsiteY50" fmla="*/ 2123657 h 2739732"/>
              <a:gd name="connsiteX51" fmla="*/ 562022 w 1262318"/>
              <a:gd name="connsiteY51" fmla="*/ 2132578 h 2739732"/>
              <a:gd name="connsiteX52" fmla="*/ 566482 w 1262318"/>
              <a:gd name="connsiteY52" fmla="*/ 2163802 h 2739732"/>
              <a:gd name="connsiteX53" fmla="*/ 579864 w 1262318"/>
              <a:gd name="connsiteY53" fmla="*/ 2168262 h 2739732"/>
              <a:gd name="connsiteX54" fmla="*/ 597706 w 1262318"/>
              <a:gd name="connsiteY54" fmla="*/ 2172723 h 2739732"/>
              <a:gd name="connsiteX55" fmla="*/ 624469 w 1262318"/>
              <a:gd name="connsiteY55" fmla="*/ 2181644 h 2739732"/>
              <a:gd name="connsiteX56" fmla="*/ 637850 w 1262318"/>
              <a:gd name="connsiteY56" fmla="*/ 2186104 h 2739732"/>
              <a:gd name="connsiteX57" fmla="*/ 628929 w 1262318"/>
              <a:gd name="connsiteY57" fmla="*/ 2199486 h 2739732"/>
              <a:gd name="connsiteX58" fmla="*/ 633390 w 1262318"/>
              <a:gd name="connsiteY58" fmla="*/ 2306537 h 2739732"/>
              <a:gd name="connsiteX59" fmla="*/ 677995 w 1262318"/>
              <a:gd name="connsiteY59" fmla="*/ 2310998 h 2739732"/>
              <a:gd name="connsiteX60" fmla="*/ 731520 w 1262318"/>
              <a:gd name="connsiteY60" fmla="*/ 2319919 h 2739732"/>
              <a:gd name="connsiteX61" fmla="*/ 762744 w 1262318"/>
              <a:gd name="connsiteY61" fmla="*/ 2360063 h 2739732"/>
              <a:gd name="connsiteX62" fmla="*/ 785046 w 1262318"/>
              <a:gd name="connsiteY62" fmla="*/ 2382366 h 2739732"/>
              <a:gd name="connsiteX63" fmla="*/ 838572 w 1262318"/>
              <a:gd name="connsiteY63" fmla="*/ 2386826 h 2739732"/>
              <a:gd name="connsiteX64" fmla="*/ 843033 w 1262318"/>
              <a:gd name="connsiteY64" fmla="*/ 2422510 h 2739732"/>
              <a:gd name="connsiteX65" fmla="*/ 874256 w 1262318"/>
              <a:gd name="connsiteY65" fmla="*/ 2435892 h 2739732"/>
              <a:gd name="connsiteX66" fmla="*/ 878717 w 1262318"/>
              <a:gd name="connsiteY66" fmla="*/ 2458194 h 2739732"/>
              <a:gd name="connsiteX67" fmla="*/ 883177 w 1262318"/>
              <a:gd name="connsiteY67" fmla="*/ 2476036 h 2739732"/>
              <a:gd name="connsiteX68" fmla="*/ 909940 w 1262318"/>
              <a:gd name="connsiteY68" fmla="*/ 2480497 h 2739732"/>
              <a:gd name="connsiteX69" fmla="*/ 950084 w 1262318"/>
              <a:gd name="connsiteY69" fmla="*/ 2484957 h 2739732"/>
              <a:gd name="connsiteX70" fmla="*/ 959005 w 1262318"/>
              <a:gd name="connsiteY70" fmla="*/ 2511720 h 2739732"/>
              <a:gd name="connsiteX71" fmla="*/ 963466 w 1262318"/>
              <a:gd name="connsiteY71" fmla="*/ 2525101 h 2739732"/>
              <a:gd name="connsiteX72" fmla="*/ 981308 w 1262318"/>
              <a:gd name="connsiteY72" fmla="*/ 2538483 h 2739732"/>
              <a:gd name="connsiteX73" fmla="*/ 994689 w 1262318"/>
              <a:gd name="connsiteY73" fmla="*/ 2542943 h 2739732"/>
              <a:gd name="connsiteX74" fmla="*/ 1003610 w 1262318"/>
              <a:gd name="connsiteY74" fmla="*/ 2574167 h 2739732"/>
              <a:gd name="connsiteX75" fmla="*/ 1016992 w 1262318"/>
              <a:gd name="connsiteY75" fmla="*/ 2583088 h 2739732"/>
              <a:gd name="connsiteX76" fmla="*/ 1034834 w 1262318"/>
              <a:gd name="connsiteY76" fmla="*/ 2641074 h 2739732"/>
              <a:gd name="connsiteX77" fmla="*/ 1039294 w 1262318"/>
              <a:gd name="connsiteY77" fmla="*/ 2654456 h 2739732"/>
              <a:gd name="connsiteX78" fmla="*/ 1066057 w 1262318"/>
              <a:gd name="connsiteY78" fmla="*/ 2663377 h 2739732"/>
              <a:gd name="connsiteX79" fmla="*/ 1177569 w 1262318"/>
              <a:gd name="connsiteY79" fmla="*/ 2667837 h 2739732"/>
              <a:gd name="connsiteX80" fmla="*/ 1190951 w 1262318"/>
              <a:gd name="connsiteY80" fmla="*/ 2712442 h 2739732"/>
              <a:gd name="connsiteX81" fmla="*/ 1195411 w 1262318"/>
              <a:gd name="connsiteY81" fmla="*/ 2734744 h 2739732"/>
              <a:gd name="connsiteX82" fmla="*/ 1208793 w 1262318"/>
              <a:gd name="connsiteY82" fmla="*/ 2739205 h 2739732"/>
              <a:gd name="connsiteX83" fmla="*/ 1262318 w 1262318"/>
              <a:gd name="connsiteY83" fmla="*/ 2739205 h 2739732"/>
              <a:gd name="connsiteX0" fmla="*/ 0 w 1262318"/>
              <a:gd name="connsiteY0" fmla="*/ 4926 h 2739732"/>
              <a:gd name="connsiteX1" fmla="*/ 22303 w 1262318"/>
              <a:gd name="connsiteY1" fmla="*/ 465 h 2739732"/>
              <a:gd name="connsiteX2" fmla="*/ 49066 w 1262318"/>
              <a:gd name="connsiteY2" fmla="*/ 18307 h 2739732"/>
              <a:gd name="connsiteX3" fmla="*/ 53526 w 1262318"/>
              <a:gd name="connsiteY3" fmla="*/ 31689 h 2739732"/>
              <a:gd name="connsiteX4" fmla="*/ 57987 w 1262318"/>
              <a:gd name="connsiteY4" fmla="*/ 58452 h 2739732"/>
              <a:gd name="connsiteX5" fmla="*/ 71368 w 1262318"/>
              <a:gd name="connsiteY5" fmla="*/ 71833 h 2739732"/>
              <a:gd name="connsiteX6" fmla="*/ 80289 w 1262318"/>
              <a:gd name="connsiteY6" fmla="*/ 125359 h 2739732"/>
              <a:gd name="connsiteX7" fmla="*/ 89210 w 1262318"/>
              <a:gd name="connsiteY7" fmla="*/ 174424 h 2739732"/>
              <a:gd name="connsiteX8" fmla="*/ 93671 w 1262318"/>
              <a:gd name="connsiteY8" fmla="*/ 187806 h 2739732"/>
              <a:gd name="connsiteX9" fmla="*/ 165038 w 1262318"/>
              <a:gd name="connsiteY9" fmla="*/ 245792 h 2739732"/>
              <a:gd name="connsiteX10" fmla="*/ 115973 w 1262318"/>
              <a:gd name="connsiteY10" fmla="*/ 348383 h 2739732"/>
              <a:gd name="connsiteX11" fmla="*/ 120434 w 1262318"/>
              <a:gd name="connsiteY11" fmla="*/ 450975 h 2739732"/>
              <a:gd name="connsiteX12" fmla="*/ 124894 w 1262318"/>
              <a:gd name="connsiteY12" fmla="*/ 495579 h 2739732"/>
              <a:gd name="connsiteX13" fmla="*/ 120434 w 1262318"/>
              <a:gd name="connsiteY13" fmla="*/ 633855 h 2739732"/>
              <a:gd name="connsiteX14" fmla="*/ 124894 w 1262318"/>
              <a:gd name="connsiteY14" fmla="*/ 678459 h 2739732"/>
              <a:gd name="connsiteX15" fmla="*/ 147197 w 1262318"/>
              <a:gd name="connsiteY15" fmla="*/ 682920 h 2739732"/>
              <a:gd name="connsiteX16" fmla="*/ 187341 w 1262318"/>
              <a:gd name="connsiteY16" fmla="*/ 794432 h 2739732"/>
              <a:gd name="connsiteX17" fmla="*/ 191801 w 1262318"/>
              <a:gd name="connsiteY17" fmla="*/ 870260 h 2739732"/>
              <a:gd name="connsiteX18" fmla="*/ 205183 w 1262318"/>
              <a:gd name="connsiteY18" fmla="*/ 919326 h 2739732"/>
              <a:gd name="connsiteX19" fmla="*/ 227485 w 1262318"/>
              <a:gd name="connsiteY19" fmla="*/ 1021917 h 2739732"/>
              <a:gd name="connsiteX20" fmla="*/ 231946 w 1262318"/>
              <a:gd name="connsiteY20" fmla="*/ 1088824 h 2739732"/>
              <a:gd name="connsiteX21" fmla="*/ 236406 w 1262318"/>
              <a:gd name="connsiteY21" fmla="*/ 1102206 h 2739732"/>
              <a:gd name="connsiteX22" fmla="*/ 240867 w 1262318"/>
              <a:gd name="connsiteY22" fmla="*/ 1124508 h 2739732"/>
              <a:gd name="connsiteX23" fmla="*/ 254248 w 1262318"/>
              <a:gd name="connsiteY23" fmla="*/ 1182495 h 2739732"/>
              <a:gd name="connsiteX24" fmla="*/ 258709 w 1262318"/>
              <a:gd name="connsiteY24" fmla="*/ 1195876 h 2739732"/>
              <a:gd name="connsiteX25" fmla="*/ 263169 w 1262318"/>
              <a:gd name="connsiteY25" fmla="*/ 1249402 h 2739732"/>
              <a:gd name="connsiteX26" fmla="*/ 272090 w 1262318"/>
              <a:gd name="connsiteY26" fmla="*/ 1262783 h 2739732"/>
              <a:gd name="connsiteX27" fmla="*/ 276551 w 1262318"/>
              <a:gd name="connsiteY27" fmla="*/ 1276165 h 2739732"/>
              <a:gd name="connsiteX28" fmla="*/ 281011 w 1262318"/>
              <a:gd name="connsiteY28" fmla="*/ 1427821 h 2739732"/>
              <a:gd name="connsiteX29" fmla="*/ 289932 w 1262318"/>
              <a:gd name="connsiteY29" fmla="*/ 1441203 h 2739732"/>
              <a:gd name="connsiteX30" fmla="*/ 294393 w 1262318"/>
              <a:gd name="connsiteY30" fmla="*/ 1463505 h 2739732"/>
              <a:gd name="connsiteX31" fmla="*/ 298853 w 1262318"/>
              <a:gd name="connsiteY31" fmla="*/ 1517031 h 2739732"/>
              <a:gd name="connsiteX32" fmla="*/ 312235 w 1262318"/>
              <a:gd name="connsiteY32" fmla="*/ 1525952 h 2739732"/>
              <a:gd name="connsiteX33" fmla="*/ 343458 w 1262318"/>
              <a:gd name="connsiteY33" fmla="*/ 1534873 h 2739732"/>
              <a:gd name="connsiteX34" fmla="*/ 347918 w 1262318"/>
              <a:gd name="connsiteY34" fmla="*/ 1619622 h 2739732"/>
              <a:gd name="connsiteX35" fmla="*/ 352379 w 1262318"/>
              <a:gd name="connsiteY35" fmla="*/ 1735595 h 2739732"/>
              <a:gd name="connsiteX36" fmla="*/ 365760 w 1262318"/>
              <a:gd name="connsiteY36" fmla="*/ 1789121 h 2739732"/>
              <a:gd name="connsiteX37" fmla="*/ 370221 w 1262318"/>
              <a:gd name="connsiteY37" fmla="*/ 1806963 h 2739732"/>
              <a:gd name="connsiteX38" fmla="*/ 379142 w 1262318"/>
              <a:gd name="connsiteY38" fmla="*/ 1847107 h 2739732"/>
              <a:gd name="connsiteX39" fmla="*/ 405905 w 1262318"/>
              <a:gd name="connsiteY39" fmla="*/ 1860489 h 2739732"/>
              <a:gd name="connsiteX40" fmla="*/ 405905 w 1262318"/>
              <a:gd name="connsiteY40" fmla="*/ 1927396 h 2739732"/>
              <a:gd name="connsiteX41" fmla="*/ 432668 w 1262318"/>
              <a:gd name="connsiteY41" fmla="*/ 1931857 h 2739732"/>
              <a:gd name="connsiteX42" fmla="*/ 437128 w 1262318"/>
              <a:gd name="connsiteY42" fmla="*/ 1954159 h 2739732"/>
              <a:gd name="connsiteX43" fmla="*/ 441589 w 1262318"/>
              <a:gd name="connsiteY43" fmla="*/ 1989843 h 2739732"/>
              <a:gd name="connsiteX44" fmla="*/ 454970 w 1262318"/>
              <a:gd name="connsiteY44" fmla="*/ 1994303 h 2739732"/>
              <a:gd name="connsiteX45" fmla="*/ 459431 w 1262318"/>
              <a:gd name="connsiteY45" fmla="*/ 2029987 h 2739732"/>
              <a:gd name="connsiteX46" fmla="*/ 463891 w 1262318"/>
              <a:gd name="connsiteY46" fmla="*/ 2043369 h 2739732"/>
              <a:gd name="connsiteX47" fmla="*/ 468352 w 1262318"/>
              <a:gd name="connsiteY47" fmla="*/ 2061211 h 2739732"/>
              <a:gd name="connsiteX48" fmla="*/ 472812 w 1262318"/>
              <a:gd name="connsiteY48" fmla="*/ 2074592 h 2739732"/>
              <a:gd name="connsiteX49" fmla="*/ 499575 w 1262318"/>
              <a:gd name="connsiteY49" fmla="*/ 2087974 h 2739732"/>
              <a:gd name="connsiteX50" fmla="*/ 544180 w 1262318"/>
              <a:gd name="connsiteY50" fmla="*/ 2096895 h 2739732"/>
              <a:gd name="connsiteX51" fmla="*/ 548640 w 1262318"/>
              <a:gd name="connsiteY51" fmla="*/ 2123657 h 2739732"/>
              <a:gd name="connsiteX52" fmla="*/ 562022 w 1262318"/>
              <a:gd name="connsiteY52" fmla="*/ 2132578 h 2739732"/>
              <a:gd name="connsiteX53" fmla="*/ 566482 w 1262318"/>
              <a:gd name="connsiteY53" fmla="*/ 2163802 h 2739732"/>
              <a:gd name="connsiteX54" fmla="*/ 579864 w 1262318"/>
              <a:gd name="connsiteY54" fmla="*/ 2168262 h 2739732"/>
              <a:gd name="connsiteX55" fmla="*/ 597706 w 1262318"/>
              <a:gd name="connsiteY55" fmla="*/ 2172723 h 2739732"/>
              <a:gd name="connsiteX56" fmla="*/ 624469 w 1262318"/>
              <a:gd name="connsiteY56" fmla="*/ 2181644 h 2739732"/>
              <a:gd name="connsiteX57" fmla="*/ 637850 w 1262318"/>
              <a:gd name="connsiteY57" fmla="*/ 2186104 h 2739732"/>
              <a:gd name="connsiteX58" fmla="*/ 628929 w 1262318"/>
              <a:gd name="connsiteY58" fmla="*/ 2199486 h 2739732"/>
              <a:gd name="connsiteX59" fmla="*/ 633390 w 1262318"/>
              <a:gd name="connsiteY59" fmla="*/ 2306537 h 2739732"/>
              <a:gd name="connsiteX60" fmla="*/ 677995 w 1262318"/>
              <a:gd name="connsiteY60" fmla="*/ 2310998 h 2739732"/>
              <a:gd name="connsiteX61" fmla="*/ 731520 w 1262318"/>
              <a:gd name="connsiteY61" fmla="*/ 2319919 h 2739732"/>
              <a:gd name="connsiteX62" fmla="*/ 762744 w 1262318"/>
              <a:gd name="connsiteY62" fmla="*/ 2360063 h 2739732"/>
              <a:gd name="connsiteX63" fmla="*/ 785046 w 1262318"/>
              <a:gd name="connsiteY63" fmla="*/ 2382366 h 2739732"/>
              <a:gd name="connsiteX64" fmla="*/ 838572 w 1262318"/>
              <a:gd name="connsiteY64" fmla="*/ 2386826 h 2739732"/>
              <a:gd name="connsiteX65" fmla="*/ 843033 w 1262318"/>
              <a:gd name="connsiteY65" fmla="*/ 2422510 h 2739732"/>
              <a:gd name="connsiteX66" fmla="*/ 874256 w 1262318"/>
              <a:gd name="connsiteY66" fmla="*/ 2435892 h 2739732"/>
              <a:gd name="connsiteX67" fmla="*/ 878717 w 1262318"/>
              <a:gd name="connsiteY67" fmla="*/ 2458194 h 2739732"/>
              <a:gd name="connsiteX68" fmla="*/ 883177 w 1262318"/>
              <a:gd name="connsiteY68" fmla="*/ 2476036 h 2739732"/>
              <a:gd name="connsiteX69" fmla="*/ 909940 w 1262318"/>
              <a:gd name="connsiteY69" fmla="*/ 2480497 h 2739732"/>
              <a:gd name="connsiteX70" fmla="*/ 950084 w 1262318"/>
              <a:gd name="connsiteY70" fmla="*/ 2484957 h 2739732"/>
              <a:gd name="connsiteX71" fmla="*/ 959005 w 1262318"/>
              <a:gd name="connsiteY71" fmla="*/ 2511720 h 2739732"/>
              <a:gd name="connsiteX72" fmla="*/ 963466 w 1262318"/>
              <a:gd name="connsiteY72" fmla="*/ 2525101 h 2739732"/>
              <a:gd name="connsiteX73" fmla="*/ 981308 w 1262318"/>
              <a:gd name="connsiteY73" fmla="*/ 2538483 h 2739732"/>
              <a:gd name="connsiteX74" fmla="*/ 994689 w 1262318"/>
              <a:gd name="connsiteY74" fmla="*/ 2542943 h 2739732"/>
              <a:gd name="connsiteX75" fmla="*/ 1003610 w 1262318"/>
              <a:gd name="connsiteY75" fmla="*/ 2574167 h 2739732"/>
              <a:gd name="connsiteX76" fmla="*/ 1016992 w 1262318"/>
              <a:gd name="connsiteY76" fmla="*/ 2583088 h 2739732"/>
              <a:gd name="connsiteX77" fmla="*/ 1034834 w 1262318"/>
              <a:gd name="connsiteY77" fmla="*/ 2641074 h 2739732"/>
              <a:gd name="connsiteX78" fmla="*/ 1039294 w 1262318"/>
              <a:gd name="connsiteY78" fmla="*/ 2654456 h 2739732"/>
              <a:gd name="connsiteX79" fmla="*/ 1066057 w 1262318"/>
              <a:gd name="connsiteY79" fmla="*/ 2663377 h 2739732"/>
              <a:gd name="connsiteX80" fmla="*/ 1177569 w 1262318"/>
              <a:gd name="connsiteY80" fmla="*/ 2667837 h 2739732"/>
              <a:gd name="connsiteX81" fmla="*/ 1190951 w 1262318"/>
              <a:gd name="connsiteY81" fmla="*/ 2712442 h 2739732"/>
              <a:gd name="connsiteX82" fmla="*/ 1195411 w 1262318"/>
              <a:gd name="connsiteY82" fmla="*/ 2734744 h 2739732"/>
              <a:gd name="connsiteX83" fmla="*/ 1208793 w 1262318"/>
              <a:gd name="connsiteY83" fmla="*/ 2739205 h 2739732"/>
              <a:gd name="connsiteX84" fmla="*/ 1262318 w 1262318"/>
              <a:gd name="connsiteY84" fmla="*/ 2739205 h 2739732"/>
              <a:gd name="connsiteX0" fmla="*/ 0 w 1262318"/>
              <a:gd name="connsiteY0" fmla="*/ 4926 h 2739732"/>
              <a:gd name="connsiteX1" fmla="*/ 22303 w 1262318"/>
              <a:gd name="connsiteY1" fmla="*/ 465 h 2739732"/>
              <a:gd name="connsiteX2" fmla="*/ 49066 w 1262318"/>
              <a:gd name="connsiteY2" fmla="*/ 18307 h 2739732"/>
              <a:gd name="connsiteX3" fmla="*/ 53526 w 1262318"/>
              <a:gd name="connsiteY3" fmla="*/ 31689 h 2739732"/>
              <a:gd name="connsiteX4" fmla="*/ 57987 w 1262318"/>
              <a:gd name="connsiteY4" fmla="*/ 58452 h 2739732"/>
              <a:gd name="connsiteX5" fmla="*/ 71368 w 1262318"/>
              <a:gd name="connsiteY5" fmla="*/ 71833 h 2739732"/>
              <a:gd name="connsiteX6" fmla="*/ 80289 w 1262318"/>
              <a:gd name="connsiteY6" fmla="*/ 125359 h 2739732"/>
              <a:gd name="connsiteX7" fmla="*/ 89210 w 1262318"/>
              <a:gd name="connsiteY7" fmla="*/ 174424 h 2739732"/>
              <a:gd name="connsiteX8" fmla="*/ 93671 w 1262318"/>
              <a:gd name="connsiteY8" fmla="*/ 187806 h 2739732"/>
              <a:gd name="connsiteX9" fmla="*/ 98131 w 1262318"/>
              <a:gd name="connsiteY9" fmla="*/ 343923 h 2739732"/>
              <a:gd name="connsiteX10" fmla="*/ 115973 w 1262318"/>
              <a:gd name="connsiteY10" fmla="*/ 348383 h 2739732"/>
              <a:gd name="connsiteX11" fmla="*/ 120434 w 1262318"/>
              <a:gd name="connsiteY11" fmla="*/ 450975 h 2739732"/>
              <a:gd name="connsiteX12" fmla="*/ 124894 w 1262318"/>
              <a:gd name="connsiteY12" fmla="*/ 495579 h 2739732"/>
              <a:gd name="connsiteX13" fmla="*/ 120434 w 1262318"/>
              <a:gd name="connsiteY13" fmla="*/ 633855 h 2739732"/>
              <a:gd name="connsiteX14" fmla="*/ 124894 w 1262318"/>
              <a:gd name="connsiteY14" fmla="*/ 678459 h 2739732"/>
              <a:gd name="connsiteX15" fmla="*/ 147197 w 1262318"/>
              <a:gd name="connsiteY15" fmla="*/ 682920 h 2739732"/>
              <a:gd name="connsiteX16" fmla="*/ 187341 w 1262318"/>
              <a:gd name="connsiteY16" fmla="*/ 794432 h 2739732"/>
              <a:gd name="connsiteX17" fmla="*/ 191801 w 1262318"/>
              <a:gd name="connsiteY17" fmla="*/ 870260 h 2739732"/>
              <a:gd name="connsiteX18" fmla="*/ 205183 w 1262318"/>
              <a:gd name="connsiteY18" fmla="*/ 919326 h 2739732"/>
              <a:gd name="connsiteX19" fmla="*/ 227485 w 1262318"/>
              <a:gd name="connsiteY19" fmla="*/ 1021917 h 2739732"/>
              <a:gd name="connsiteX20" fmla="*/ 231946 w 1262318"/>
              <a:gd name="connsiteY20" fmla="*/ 1088824 h 2739732"/>
              <a:gd name="connsiteX21" fmla="*/ 236406 w 1262318"/>
              <a:gd name="connsiteY21" fmla="*/ 1102206 h 2739732"/>
              <a:gd name="connsiteX22" fmla="*/ 240867 w 1262318"/>
              <a:gd name="connsiteY22" fmla="*/ 1124508 h 2739732"/>
              <a:gd name="connsiteX23" fmla="*/ 254248 w 1262318"/>
              <a:gd name="connsiteY23" fmla="*/ 1182495 h 2739732"/>
              <a:gd name="connsiteX24" fmla="*/ 258709 w 1262318"/>
              <a:gd name="connsiteY24" fmla="*/ 1195876 h 2739732"/>
              <a:gd name="connsiteX25" fmla="*/ 263169 w 1262318"/>
              <a:gd name="connsiteY25" fmla="*/ 1249402 h 2739732"/>
              <a:gd name="connsiteX26" fmla="*/ 272090 w 1262318"/>
              <a:gd name="connsiteY26" fmla="*/ 1262783 h 2739732"/>
              <a:gd name="connsiteX27" fmla="*/ 276551 w 1262318"/>
              <a:gd name="connsiteY27" fmla="*/ 1276165 h 2739732"/>
              <a:gd name="connsiteX28" fmla="*/ 281011 w 1262318"/>
              <a:gd name="connsiteY28" fmla="*/ 1427821 h 2739732"/>
              <a:gd name="connsiteX29" fmla="*/ 289932 w 1262318"/>
              <a:gd name="connsiteY29" fmla="*/ 1441203 h 2739732"/>
              <a:gd name="connsiteX30" fmla="*/ 294393 w 1262318"/>
              <a:gd name="connsiteY30" fmla="*/ 1463505 h 2739732"/>
              <a:gd name="connsiteX31" fmla="*/ 298853 w 1262318"/>
              <a:gd name="connsiteY31" fmla="*/ 1517031 h 2739732"/>
              <a:gd name="connsiteX32" fmla="*/ 312235 w 1262318"/>
              <a:gd name="connsiteY32" fmla="*/ 1525952 h 2739732"/>
              <a:gd name="connsiteX33" fmla="*/ 343458 w 1262318"/>
              <a:gd name="connsiteY33" fmla="*/ 1534873 h 2739732"/>
              <a:gd name="connsiteX34" fmla="*/ 347918 w 1262318"/>
              <a:gd name="connsiteY34" fmla="*/ 1619622 h 2739732"/>
              <a:gd name="connsiteX35" fmla="*/ 352379 w 1262318"/>
              <a:gd name="connsiteY35" fmla="*/ 1735595 h 2739732"/>
              <a:gd name="connsiteX36" fmla="*/ 365760 w 1262318"/>
              <a:gd name="connsiteY36" fmla="*/ 1789121 h 2739732"/>
              <a:gd name="connsiteX37" fmla="*/ 370221 w 1262318"/>
              <a:gd name="connsiteY37" fmla="*/ 1806963 h 2739732"/>
              <a:gd name="connsiteX38" fmla="*/ 379142 w 1262318"/>
              <a:gd name="connsiteY38" fmla="*/ 1847107 h 2739732"/>
              <a:gd name="connsiteX39" fmla="*/ 405905 w 1262318"/>
              <a:gd name="connsiteY39" fmla="*/ 1860489 h 2739732"/>
              <a:gd name="connsiteX40" fmla="*/ 405905 w 1262318"/>
              <a:gd name="connsiteY40" fmla="*/ 1927396 h 2739732"/>
              <a:gd name="connsiteX41" fmla="*/ 432668 w 1262318"/>
              <a:gd name="connsiteY41" fmla="*/ 1931857 h 2739732"/>
              <a:gd name="connsiteX42" fmla="*/ 437128 w 1262318"/>
              <a:gd name="connsiteY42" fmla="*/ 1954159 h 2739732"/>
              <a:gd name="connsiteX43" fmla="*/ 441589 w 1262318"/>
              <a:gd name="connsiteY43" fmla="*/ 1989843 h 2739732"/>
              <a:gd name="connsiteX44" fmla="*/ 454970 w 1262318"/>
              <a:gd name="connsiteY44" fmla="*/ 1994303 h 2739732"/>
              <a:gd name="connsiteX45" fmla="*/ 459431 w 1262318"/>
              <a:gd name="connsiteY45" fmla="*/ 2029987 h 2739732"/>
              <a:gd name="connsiteX46" fmla="*/ 463891 w 1262318"/>
              <a:gd name="connsiteY46" fmla="*/ 2043369 h 2739732"/>
              <a:gd name="connsiteX47" fmla="*/ 468352 w 1262318"/>
              <a:gd name="connsiteY47" fmla="*/ 2061211 h 2739732"/>
              <a:gd name="connsiteX48" fmla="*/ 472812 w 1262318"/>
              <a:gd name="connsiteY48" fmla="*/ 2074592 h 2739732"/>
              <a:gd name="connsiteX49" fmla="*/ 499575 w 1262318"/>
              <a:gd name="connsiteY49" fmla="*/ 2087974 h 2739732"/>
              <a:gd name="connsiteX50" fmla="*/ 544180 w 1262318"/>
              <a:gd name="connsiteY50" fmla="*/ 2096895 h 2739732"/>
              <a:gd name="connsiteX51" fmla="*/ 548640 w 1262318"/>
              <a:gd name="connsiteY51" fmla="*/ 2123657 h 2739732"/>
              <a:gd name="connsiteX52" fmla="*/ 562022 w 1262318"/>
              <a:gd name="connsiteY52" fmla="*/ 2132578 h 2739732"/>
              <a:gd name="connsiteX53" fmla="*/ 566482 w 1262318"/>
              <a:gd name="connsiteY53" fmla="*/ 2163802 h 2739732"/>
              <a:gd name="connsiteX54" fmla="*/ 579864 w 1262318"/>
              <a:gd name="connsiteY54" fmla="*/ 2168262 h 2739732"/>
              <a:gd name="connsiteX55" fmla="*/ 597706 w 1262318"/>
              <a:gd name="connsiteY55" fmla="*/ 2172723 h 2739732"/>
              <a:gd name="connsiteX56" fmla="*/ 624469 w 1262318"/>
              <a:gd name="connsiteY56" fmla="*/ 2181644 h 2739732"/>
              <a:gd name="connsiteX57" fmla="*/ 637850 w 1262318"/>
              <a:gd name="connsiteY57" fmla="*/ 2186104 h 2739732"/>
              <a:gd name="connsiteX58" fmla="*/ 628929 w 1262318"/>
              <a:gd name="connsiteY58" fmla="*/ 2199486 h 2739732"/>
              <a:gd name="connsiteX59" fmla="*/ 633390 w 1262318"/>
              <a:gd name="connsiteY59" fmla="*/ 2306537 h 2739732"/>
              <a:gd name="connsiteX60" fmla="*/ 677995 w 1262318"/>
              <a:gd name="connsiteY60" fmla="*/ 2310998 h 2739732"/>
              <a:gd name="connsiteX61" fmla="*/ 731520 w 1262318"/>
              <a:gd name="connsiteY61" fmla="*/ 2319919 h 2739732"/>
              <a:gd name="connsiteX62" fmla="*/ 762744 w 1262318"/>
              <a:gd name="connsiteY62" fmla="*/ 2360063 h 2739732"/>
              <a:gd name="connsiteX63" fmla="*/ 785046 w 1262318"/>
              <a:gd name="connsiteY63" fmla="*/ 2382366 h 2739732"/>
              <a:gd name="connsiteX64" fmla="*/ 838572 w 1262318"/>
              <a:gd name="connsiteY64" fmla="*/ 2386826 h 2739732"/>
              <a:gd name="connsiteX65" fmla="*/ 843033 w 1262318"/>
              <a:gd name="connsiteY65" fmla="*/ 2422510 h 2739732"/>
              <a:gd name="connsiteX66" fmla="*/ 874256 w 1262318"/>
              <a:gd name="connsiteY66" fmla="*/ 2435892 h 2739732"/>
              <a:gd name="connsiteX67" fmla="*/ 878717 w 1262318"/>
              <a:gd name="connsiteY67" fmla="*/ 2458194 h 2739732"/>
              <a:gd name="connsiteX68" fmla="*/ 883177 w 1262318"/>
              <a:gd name="connsiteY68" fmla="*/ 2476036 h 2739732"/>
              <a:gd name="connsiteX69" fmla="*/ 909940 w 1262318"/>
              <a:gd name="connsiteY69" fmla="*/ 2480497 h 2739732"/>
              <a:gd name="connsiteX70" fmla="*/ 950084 w 1262318"/>
              <a:gd name="connsiteY70" fmla="*/ 2484957 h 2739732"/>
              <a:gd name="connsiteX71" fmla="*/ 959005 w 1262318"/>
              <a:gd name="connsiteY71" fmla="*/ 2511720 h 2739732"/>
              <a:gd name="connsiteX72" fmla="*/ 963466 w 1262318"/>
              <a:gd name="connsiteY72" fmla="*/ 2525101 h 2739732"/>
              <a:gd name="connsiteX73" fmla="*/ 981308 w 1262318"/>
              <a:gd name="connsiteY73" fmla="*/ 2538483 h 2739732"/>
              <a:gd name="connsiteX74" fmla="*/ 994689 w 1262318"/>
              <a:gd name="connsiteY74" fmla="*/ 2542943 h 2739732"/>
              <a:gd name="connsiteX75" fmla="*/ 1003610 w 1262318"/>
              <a:gd name="connsiteY75" fmla="*/ 2574167 h 2739732"/>
              <a:gd name="connsiteX76" fmla="*/ 1016992 w 1262318"/>
              <a:gd name="connsiteY76" fmla="*/ 2583088 h 2739732"/>
              <a:gd name="connsiteX77" fmla="*/ 1034834 w 1262318"/>
              <a:gd name="connsiteY77" fmla="*/ 2641074 h 2739732"/>
              <a:gd name="connsiteX78" fmla="*/ 1039294 w 1262318"/>
              <a:gd name="connsiteY78" fmla="*/ 2654456 h 2739732"/>
              <a:gd name="connsiteX79" fmla="*/ 1066057 w 1262318"/>
              <a:gd name="connsiteY79" fmla="*/ 2663377 h 2739732"/>
              <a:gd name="connsiteX80" fmla="*/ 1177569 w 1262318"/>
              <a:gd name="connsiteY80" fmla="*/ 2667837 h 2739732"/>
              <a:gd name="connsiteX81" fmla="*/ 1190951 w 1262318"/>
              <a:gd name="connsiteY81" fmla="*/ 2712442 h 2739732"/>
              <a:gd name="connsiteX82" fmla="*/ 1195411 w 1262318"/>
              <a:gd name="connsiteY82" fmla="*/ 2734744 h 2739732"/>
              <a:gd name="connsiteX83" fmla="*/ 1208793 w 1262318"/>
              <a:gd name="connsiteY83" fmla="*/ 2739205 h 2739732"/>
              <a:gd name="connsiteX84" fmla="*/ 1262318 w 1262318"/>
              <a:gd name="connsiteY84" fmla="*/ 2739205 h 2739732"/>
              <a:gd name="connsiteX0" fmla="*/ 0 w 1262318"/>
              <a:gd name="connsiteY0" fmla="*/ 0 h 2734806"/>
              <a:gd name="connsiteX1" fmla="*/ 49066 w 1262318"/>
              <a:gd name="connsiteY1" fmla="*/ 13381 h 2734806"/>
              <a:gd name="connsiteX2" fmla="*/ 53526 w 1262318"/>
              <a:gd name="connsiteY2" fmla="*/ 26763 h 2734806"/>
              <a:gd name="connsiteX3" fmla="*/ 57987 w 1262318"/>
              <a:gd name="connsiteY3" fmla="*/ 53526 h 2734806"/>
              <a:gd name="connsiteX4" fmla="*/ 71368 w 1262318"/>
              <a:gd name="connsiteY4" fmla="*/ 66907 h 2734806"/>
              <a:gd name="connsiteX5" fmla="*/ 80289 w 1262318"/>
              <a:gd name="connsiteY5" fmla="*/ 120433 h 2734806"/>
              <a:gd name="connsiteX6" fmla="*/ 89210 w 1262318"/>
              <a:gd name="connsiteY6" fmla="*/ 169498 h 2734806"/>
              <a:gd name="connsiteX7" fmla="*/ 93671 w 1262318"/>
              <a:gd name="connsiteY7" fmla="*/ 182880 h 2734806"/>
              <a:gd name="connsiteX8" fmla="*/ 98131 w 1262318"/>
              <a:gd name="connsiteY8" fmla="*/ 338997 h 2734806"/>
              <a:gd name="connsiteX9" fmla="*/ 115973 w 1262318"/>
              <a:gd name="connsiteY9" fmla="*/ 343457 h 2734806"/>
              <a:gd name="connsiteX10" fmla="*/ 120434 w 1262318"/>
              <a:gd name="connsiteY10" fmla="*/ 446049 h 2734806"/>
              <a:gd name="connsiteX11" fmla="*/ 124894 w 1262318"/>
              <a:gd name="connsiteY11" fmla="*/ 490653 h 2734806"/>
              <a:gd name="connsiteX12" fmla="*/ 120434 w 1262318"/>
              <a:gd name="connsiteY12" fmla="*/ 628929 h 2734806"/>
              <a:gd name="connsiteX13" fmla="*/ 124894 w 1262318"/>
              <a:gd name="connsiteY13" fmla="*/ 673533 h 2734806"/>
              <a:gd name="connsiteX14" fmla="*/ 147197 w 1262318"/>
              <a:gd name="connsiteY14" fmla="*/ 677994 h 2734806"/>
              <a:gd name="connsiteX15" fmla="*/ 187341 w 1262318"/>
              <a:gd name="connsiteY15" fmla="*/ 789506 h 2734806"/>
              <a:gd name="connsiteX16" fmla="*/ 191801 w 1262318"/>
              <a:gd name="connsiteY16" fmla="*/ 865334 h 2734806"/>
              <a:gd name="connsiteX17" fmla="*/ 205183 w 1262318"/>
              <a:gd name="connsiteY17" fmla="*/ 914400 h 2734806"/>
              <a:gd name="connsiteX18" fmla="*/ 227485 w 1262318"/>
              <a:gd name="connsiteY18" fmla="*/ 1016991 h 2734806"/>
              <a:gd name="connsiteX19" fmla="*/ 231946 w 1262318"/>
              <a:gd name="connsiteY19" fmla="*/ 1083898 h 2734806"/>
              <a:gd name="connsiteX20" fmla="*/ 236406 w 1262318"/>
              <a:gd name="connsiteY20" fmla="*/ 1097280 h 2734806"/>
              <a:gd name="connsiteX21" fmla="*/ 240867 w 1262318"/>
              <a:gd name="connsiteY21" fmla="*/ 1119582 h 2734806"/>
              <a:gd name="connsiteX22" fmla="*/ 254248 w 1262318"/>
              <a:gd name="connsiteY22" fmla="*/ 1177569 h 2734806"/>
              <a:gd name="connsiteX23" fmla="*/ 258709 w 1262318"/>
              <a:gd name="connsiteY23" fmla="*/ 1190950 h 2734806"/>
              <a:gd name="connsiteX24" fmla="*/ 263169 w 1262318"/>
              <a:gd name="connsiteY24" fmla="*/ 1244476 h 2734806"/>
              <a:gd name="connsiteX25" fmla="*/ 272090 w 1262318"/>
              <a:gd name="connsiteY25" fmla="*/ 1257857 h 2734806"/>
              <a:gd name="connsiteX26" fmla="*/ 276551 w 1262318"/>
              <a:gd name="connsiteY26" fmla="*/ 1271239 h 2734806"/>
              <a:gd name="connsiteX27" fmla="*/ 281011 w 1262318"/>
              <a:gd name="connsiteY27" fmla="*/ 1422895 h 2734806"/>
              <a:gd name="connsiteX28" fmla="*/ 289932 w 1262318"/>
              <a:gd name="connsiteY28" fmla="*/ 1436277 h 2734806"/>
              <a:gd name="connsiteX29" fmla="*/ 294393 w 1262318"/>
              <a:gd name="connsiteY29" fmla="*/ 1458579 h 2734806"/>
              <a:gd name="connsiteX30" fmla="*/ 298853 w 1262318"/>
              <a:gd name="connsiteY30" fmla="*/ 1512105 h 2734806"/>
              <a:gd name="connsiteX31" fmla="*/ 312235 w 1262318"/>
              <a:gd name="connsiteY31" fmla="*/ 1521026 h 2734806"/>
              <a:gd name="connsiteX32" fmla="*/ 343458 w 1262318"/>
              <a:gd name="connsiteY32" fmla="*/ 1529947 h 2734806"/>
              <a:gd name="connsiteX33" fmla="*/ 347918 w 1262318"/>
              <a:gd name="connsiteY33" fmla="*/ 1614696 h 2734806"/>
              <a:gd name="connsiteX34" fmla="*/ 352379 w 1262318"/>
              <a:gd name="connsiteY34" fmla="*/ 1730669 h 2734806"/>
              <a:gd name="connsiteX35" fmla="*/ 365760 w 1262318"/>
              <a:gd name="connsiteY35" fmla="*/ 1784195 h 2734806"/>
              <a:gd name="connsiteX36" fmla="*/ 370221 w 1262318"/>
              <a:gd name="connsiteY36" fmla="*/ 1802037 h 2734806"/>
              <a:gd name="connsiteX37" fmla="*/ 379142 w 1262318"/>
              <a:gd name="connsiteY37" fmla="*/ 1842181 h 2734806"/>
              <a:gd name="connsiteX38" fmla="*/ 405905 w 1262318"/>
              <a:gd name="connsiteY38" fmla="*/ 1855563 h 2734806"/>
              <a:gd name="connsiteX39" fmla="*/ 405905 w 1262318"/>
              <a:gd name="connsiteY39" fmla="*/ 1922470 h 2734806"/>
              <a:gd name="connsiteX40" fmla="*/ 432668 w 1262318"/>
              <a:gd name="connsiteY40" fmla="*/ 1926931 h 2734806"/>
              <a:gd name="connsiteX41" fmla="*/ 437128 w 1262318"/>
              <a:gd name="connsiteY41" fmla="*/ 1949233 h 2734806"/>
              <a:gd name="connsiteX42" fmla="*/ 441589 w 1262318"/>
              <a:gd name="connsiteY42" fmla="*/ 1984917 h 2734806"/>
              <a:gd name="connsiteX43" fmla="*/ 454970 w 1262318"/>
              <a:gd name="connsiteY43" fmla="*/ 1989377 h 2734806"/>
              <a:gd name="connsiteX44" fmla="*/ 459431 w 1262318"/>
              <a:gd name="connsiteY44" fmla="*/ 2025061 h 2734806"/>
              <a:gd name="connsiteX45" fmla="*/ 463891 w 1262318"/>
              <a:gd name="connsiteY45" fmla="*/ 2038443 h 2734806"/>
              <a:gd name="connsiteX46" fmla="*/ 468352 w 1262318"/>
              <a:gd name="connsiteY46" fmla="*/ 2056285 h 2734806"/>
              <a:gd name="connsiteX47" fmla="*/ 472812 w 1262318"/>
              <a:gd name="connsiteY47" fmla="*/ 2069666 h 2734806"/>
              <a:gd name="connsiteX48" fmla="*/ 499575 w 1262318"/>
              <a:gd name="connsiteY48" fmla="*/ 2083048 h 2734806"/>
              <a:gd name="connsiteX49" fmla="*/ 544180 w 1262318"/>
              <a:gd name="connsiteY49" fmla="*/ 2091969 h 2734806"/>
              <a:gd name="connsiteX50" fmla="*/ 548640 w 1262318"/>
              <a:gd name="connsiteY50" fmla="*/ 2118731 h 2734806"/>
              <a:gd name="connsiteX51" fmla="*/ 562022 w 1262318"/>
              <a:gd name="connsiteY51" fmla="*/ 2127652 h 2734806"/>
              <a:gd name="connsiteX52" fmla="*/ 566482 w 1262318"/>
              <a:gd name="connsiteY52" fmla="*/ 2158876 h 2734806"/>
              <a:gd name="connsiteX53" fmla="*/ 579864 w 1262318"/>
              <a:gd name="connsiteY53" fmla="*/ 2163336 h 2734806"/>
              <a:gd name="connsiteX54" fmla="*/ 597706 w 1262318"/>
              <a:gd name="connsiteY54" fmla="*/ 2167797 h 2734806"/>
              <a:gd name="connsiteX55" fmla="*/ 624469 w 1262318"/>
              <a:gd name="connsiteY55" fmla="*/ 2176718 h 2734806"/>
              <a:gd name="connsiteX56" fmla="*/ 637850 w 1262318"/>
              <a:gd name="connsiteY56" fmla="*/ 2181178 h 2734806"/>
              <a:gd name="connsiteX57" fmla="*/ 628929 w 1262318"/>
              <a:gd name="connsiteY57" fmla="*/ 2194560 h 2734806"/>
              <a:gd name="connsiteX58" fmla="*/ 633390 w 1262318"/>
              <a:gd name="connsiteY58" fmla="*/ 2301611 h 2734806"/>
              <a:gd name="connsiteX59" fmla="*/ 677995 w 1262318"/>
              <a:gd name="connsiteY59" fmla="*/ 2306072 h 2734806"/>
              <a:gd name="connsiteX60" fmla="*/ 731520 w 1262318"/>
              <a:gd name="connsiteY60" fmla="*/ 2314993 h 2734806"/>
              <a:gd name="connsiteX61" fmla="*/ 762744 w 1262318"/>
              <a:gd name="connsiteY61" fmla="*/ 2355137 h 2734806"/>
              <a:gd name="connsiteX62" fmla="*/ 785046 w 1262318"/>
              <a:gd name="connsiteY62" fmla="*/ 2377440 h 2734806"/>
              <a:gd name="connsiteX63" fmla="*/ 838572 w 1262318"/>
              <a:gd name="connsiteY63" fmla="*/ 2381900 h 2734806"/>
              <a:gd name="connsiteX64" fmla="*/ 843033 w 1262318"/>
              <a:gd name="connsiteY64" fmla="*/ 2417584 h 2734806"/>
              <a:gd name="connsiteX65" fmla="*/ 874256 w 1262318"/>
              <a:gd name="connsiteY65" fmla="*/ 2430966 h 2734806"/>
              <a:gd name="connsiteX66" fmla="*/ 878717 w 1262318"/>
              <a:gd name="connsiteY66" fmla="*/ 2453268 h 2734806"/>
              <a:gd name="connsiteX67" fmla="*/ 883177 w 1262318"/>
              <a:gd name="connsiteY67" fmla="*/ 2471110 h 2734806"/>
              <a:gd name="connsiteX68" fmla="*/ 909940 w 1262318"/>
              <a:gd name="connsiteY68" fmla="*/ 2475571 h 2734806"/>
              <a:gd name="connsiteX69" fmla="*/ 950084 w 1262318"/>
              <a:gd name="connsiteY69" fmla="*/ 2480031 h 2734806"/>
              <a:gd name="connsiteX70" fmla="*/ 959005 w 1262318"/>
              <a:gd name="connsiteY70" fmla="*/ 2506794 h 2734806"/>
              <a:gd name="connsiteX71" fmla="*/ 963466 w 1262318"/>
              <a:gd name="connsiteY71" fmla="*/ 2520175 h 2734806"/>
              <a:gd name="connsiteX72" fmla="*/ 981308 w 1262318"/>
              <a:gd name="connsiteY72" fmla="*/ 2533557 h 2734806"/>
              <a:gd name="connsiteX73" fmla="*/ 994689 w 1262318"/>
              <a:gd name="connsiteY73" fmla="*/ 2538017 h 2734806"/>
              <a:gd name="connsiteX74" fmla="*/ 1003610 w 1262318"/>
              <a:gd name="connsiteY74" fmla="*/ 2569241 h 2734806"/>
              <a:gd name="connsiteX75" fmla="*/ 1016992 w 1262318"/>
              <a:gd name="connsiteY75" fmla="*/ 2578162 h 2734806"/>
              <a:gd name="connsiteX76" fmla="*/ 1034834 w 1262318"/>
              <a:gd name="connsiteY76" fmla="*/ 2636148 h 2734806"/>
              <a:gd name="connsiteX77" fmla="*/ 1039294 w 1262318"/>
              <a:gd name="connsiteY77" fmla="*/ 2649530 h 2734806"/>
              <a:gd name="connsiteX78" fmla="*/ 1066057 w 1262318"/>
              <a:gd name="connsiteY78" fmla="*/ 2658451 h 2734806"/>
              <a:gd name="connsiteX79" fmla="*/ 1177569 w 1262318"/>
              <a:gd name="connsiteY79" fmla="*/ 2662911 h 2734806"/>
              <a:gd name="connsiteX80" fmla="*/ 1190951 w 1262318"/>
              <a:gd name="connsiteY80" fmla="*/ 2707516 h 2734806"/>
              <a:gd name="connsiteX81" fmla="*/ 1195411 w 1262318"/>
              <a:gd name="connsiteY81" fmla="*/ 2729818 h 2734806"/>
              <a:gd name="connsiteX82" fmla="*/ 1208793 w 1262318"/>
              <a:gd name="connsiteY82" fmla="*/ 2734279 h 2734806"/>
              <a:gd name="connsiteX83" fmla="*/ 1262318 w 1262318"/>
              <a:gd name="connsiteY83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53526 w 1262318"/>
              <a:gd name="connsiteY2" fmla="*/ 26763 h 2734806"/>
              <a:gd name="connsiteX3" fmla="*/ 57987 w 1262318"/>
              <a:gd name="connsiteY3" fmla="*/ 53526 h 2734806"/>
              <a:gd name="connsiteX4" fmla="*/ 71368 w 1262318"/>
              <a:gd name="connsiteY4" fmla="*/ 66907 h 2734806"/>
              <a:gd name="connsiteX5" fmla="*/ 80289 w 1262318"/>
              <a:gd name="connsiteY5" fmla="*/ 120433 h 2734806"/>
              <a:gd name="connsiteX6" fmla="*/ 89210 w 1262318"/>
              <a:gd name="connsiteY6" fmla="*/ 169498 h 2734806"/>
              <a:gd name="connsiteX7" fmla="*/ 93671 w 1262318"/>
              <a:gd name="connsiteY7" fmla="*/ 182880 h 2734806"/>
              <a:gd name="connsiteX8" fmla="*/ 98131 w 1262318"/>
              <a:gd name="connsiteY8" fmla="*/ 338997 h 2734806"/>
              <a:gd name="connsiteX9" fmla="*/ 115973 w 1262318"/>
              <a:gd name="connsiteY9" fmla="*/ 343457 h 2734806"/>
              <a:gd name="connsiteX10" fmla="*/ 120434 w 1262318"/>
              <a:gd name="connsiteY10" fmla="*/ 446049 h 2734806"/>
              <a:gd name="connsiteX11" fmla="*/ 124894 w 1262318"/>
              <a:gd name="connsiteY11" fmla="*/ 490653 h 2734806"/>
              <a:gd name="connsiteX12" fmla="*/ 120434 w 1262318"/>
              <a:gd name="connsiteY12" fmla="*/ 628929 h 2734806"/>
              <a:gd name="connsiteX13" fmla="*/ 124894 w 1262318"/>
              <a:gd name="connsiteY13" fmla="*/ 673533 h 2734806"/>
              <a:gd name="connsiteX14" fmla="*/ 147197 w 1262318"/>
              <a:gd name="connsiteY14" fmla="*/ 677994 h 2734806"/>
              <a:gd name="connsiteX15" fmla="*/ 187341 w 1262318"/>
              <a:gd name="connsiteY15" fmla="*/ 789506 h 2734806"/>
              <a:gd name="connsiteX16" fmla="*/ 191801 w 1262318"/>
              <a:gd name="connsiteY16" fmla="*/ 865334 h 2734806"/>
              <a:gd name="connsiteX17" fmla="*/ 205183 w 1262318"/>
              <a:gd name="connsiteY17" fmla="*/ 914400 h 2734806"/>
              <a:gd name="connsiteX18" fmla="*/ 227485 w 1262318"/>
              <a:gd name="connsiteY18" fmla="*/ 1016991 h 2734806"/>
              <a:gd name="connsiteX19" fmla="*/ 231946 w 1262318"/>
              <a:gd name="connsiteY19" fmla="*/ 1083898 h 2734806"/>
              <a:gd name="connsiteX20" fmla="*/ 236406 w 1262318"/>
              <a:gd name="connsiteY20" fmla="*/ 1097280 h 2734806"/>
              <a:gd name="connsiteX21" fmla="*/ 240867 w 1262318"/>
              <a:gd name="connsiteY21" fmla="*/ 1119582 h 2734806"/>
              <a:gd name="connsiteX22" fmla="*/ 254248 w 1262318"/>
              <a:gd name="connsiteY22" fmla="*/ 1177569 h 2734806"/>
              <a:gd name="connsiteX23" fmla="*/ 258709 w 1262318"/>
              <a:gd name="connsiteY23" fmla="*/ 1190950 h 2734806"/>
              <a:gd name="connsiteX24" fmla="*/ 263169 w 1262318"/>
              <a:gd name="connsiteY24" fmla="*/ 1244476 h 2734806"/>
              <a:gd name="connsiteX25" fmla="*/ 272090 w 1262318"/>
              <a:gd name="connsiteY25" fmla="*/ 1257857 h 2734806"/>
              <a:gd name="connsiteX26" fmla="*/ 276551 w 1262318"/>
              <a:gd name="connsiteY26" fmla="*/ 1271239 h 2734806"/>
              <a:gd name="connsiteX27" fmla="*/ 281011 w 1262318"/>
              <a:gd name="connsiteY27" fmla="*/ 1422895 h 2734806"/>
              <a:gd name="connsiteX28" fmla="*/ 289932 w 1262318"/>
              <a:gd name="connsiteY28" fmla="*/ 1436277 h 2734806"/>
              <a:gd name="connsiteX29" fmla="*/ 294393 w 1262318"/>
              <a:gd name="connsiteY29" fmla="*/ 1458579 h 2734806"/>
              <a:gd name="connsiteX30" fmla="*/ 298853 w 1262318"/>
              <a:gd name="connsiteY30" fmla="*/ 1512105 h 2734806"/>
              <a:gd name="connsiteX31" fmla="*/ 312235 w 1262318"/>
              <a:gd name="connsiteY31" fmla="*/ 1521026 h 2734806"/>
              <a:gd name="connsiteX32" fmla="*/ 343458 w 1262318"/>
              <a:gd name="connsiteY32" fmla="*/ 1529947 h 2734806"/>
              <a:gd name="connsiteX33" fmla="*/ 347918 w 1262318"/>
              <a:gd name="connsiteY33" fmla="*/ 1614696 h 2734806"/>
              <a:gd name="connsiteX34" fmla="*/ 352379 w 1262318"/>
              <a:gd name="connsiteY34" fmla="*/ 1730669 h 2734806"/>
              <a:gd name="connsiteX35" fmla="*/ 365760 w 1262318"/>
              <a:gd name="connsiteY35" fmla="*/ 1784195 h 2734806"/>
              <a:gd name="connsiteX36" fmla="*/ 370221 w 1262318"/>
              <a:gd name="connsiteY36" fmla="*/ 1802037 h 2734806"/>
              <a:gd name="connsiteX37" fmla="*/ 379142 w 1262318"/>
              <a:gd name="connsiteY37" fmla="*/ 1842181 h 2734806"/>
              <a:gd name="connsiteX38" fmla="*/ 405905 w 1262318"/>
              <a:gd name="connsiteY38" fmla="*/ 1855563 h 2734806"/>
              <a:gd name="connsiteX39" fmla="*/ 405905 w 1262318"/>
              <a:gd name="connsiteY39" fmla="*/ 1922470 h 2734806"/>
              <a:gd name="connsiteX40" fmla="*/ 432668 w 1262318"/>
              <a:gd name="connsiteY40" fmla="*/ 1926931 h 2734806"/>
              <a:gd name="connsiteX41" fmla="*/ 437128 w 1262318"/>
              <a:gd name="connsiteY41" fmla="*/ 1949233 h 2734806"/>
              <a:gd name="connsiteX42" fmla="*/ 441589 w 1262318"/>
              <a:gd name="connsiteY42" fmla="*/ 1984917 h 2734806"/>
              <a:gd name="connsiteX43" fmla="*/ 454970 w 1262318"/>
              <a:gd name="connsiteY43" fmla="*/ 1989377 h 2734806"/>
              <a:gd name="connsiteX44" fmla="*/ 459431 w 1262318"/>
              <a:gd name="connsiteY44" fmla="*/ 2025061 h 2734806"/>
              <a:gd name="connsiteX45" fmla="*/ 463891 w 1262318"/>
              <a:gd name="connsiteY45" fmla="*/ 2038443 h 2734806"/>
              <a:gd name="connsiteX46" fmla="*/ 468352 w 1262318"/>
              <a:gd name="connsiteY46" fmla="*/ 2056285 h 2734806"/>
              <a:gd name="connsiteX47" fmla="*/ 472812 w 1262318"/>
              <a:gd name="connsiteY47" fmla="*/ 2069666 h 2734806"/>
              <a:gd name="connsiteX48" fmla="*/ 499575 w 1262318"/>
              <a:gd name="connsiteY48" fmla="*/ 2083048 h 2734806"/>
              <a:gd name="connsiteX49" fmla="*/ 544180 w 1262318"/>
              <a:gd name="connsiteY49" fmla="*/ 2091969 h 2734806"/>
              <a:gd name="connsiteX50" fmla="*/ 548640 w 1262318"/>
              <a:gd name="connsiteY50" fmla="*/ 2118731 h 2734806"/>
              <a:gd name="connsiteX51" fmla="*/ 562022 w 1262318"/>
              <a:gd name="connsiteY51" fmla="*/ 2127652 h 2734806"/>
              <a:gd name="connsiteX52" fmla="*/ 566482 w 1262318"/>
              <a:gd name="connsiteY52" fmla="*/ 2158876 h 2734806"/>
              <a:gd name="connsiteX53" fmla="*/ 579864 w 1262318"/>
              <a:gd name="connsiteY53" fmla="*/ 2163336 h 2734806"/>
              <a:gd name="connsiteX54" fmla="*/ 597706 w 1262318"/>
              <a:gd name="connsiteY54" fmla="*/ 2167797 h 2734806"/>
              <a:gd name="connsiteX55" fmla="*/ 624469 w 1262318"/>
              <a:gd name="connsiteY55" fmla="*/ 2176718 h 2734806"/>
              <a:gd name="connsiteX56" fmla="*/ 637850 w 1262318"/>
              <a:gd name="connsiteY56" fmla="*/ 2181178 h 2734806"/>
              <a:gd name="connsiteX57" fmla="*/ 628929 w 1262318"/>
              <a:gd name="connsiteY57" fmla="*/ 2194560 h 2734806"/>
              <a:gd name="connsiteX58" fmla="*/ 633390 w 1262318"/>
              <a:gd name="connsiteY58" fmla="*/ 2301611 h 2734806"/>
              <a:gd name="connsiteX59" fmla="*/ 677995 w 1262318"/>
              <a:gd name="connsiteY59" fmla="*/ 2306072 h 2734806"/>
              <a:gd name="connsiteX60" fmla="*/ 731520 w 1262318"/>
              <a:gd name="connsiteY60" fmla="*/ 2314993 h 2734806"/>
              <a:gd name="connsiteX61" fmla="*/ 762744 w 1262318"/>
              <a:gd name="connsiteY61" fmla="*/ 2355137 h 2734806"/>
              <a:gd name="connsiteX62" fmla="*/ 785046 w 1262318"/>
              <a:gd name="connsiteY62" fmla="*/ 2377440 h 2734806"/>
              <a:gd name="connsiteX63" fmla="*/ 838572 w 1262318"/>
              <a:gd name="connsiteY63" fmla="*/ 2381900 h 2734806"/>
              <a:gd name="connsiteX64" fmla="*/ 843033 w 1262318"/>
              <a:gd name="connsiteY64" fmla="*/ 2417584 h 2734806"/>
              <a:gd name="connsiteX65" fmla="*/ 874256 w 1262318"/>
              <a:gd name="connsiteY65" fmla="*/ 2430966 h 2734806"/>
              <a:gd name="connsiteX66" fmla="*/ 878717 w 1262318"/>
              <a:gd name="connsiteY66" fmla="*/ 2453268 h 2734806"/>
              <a:gd name="connsiteX67" fmla="*/ 883177 w 1262318"/>
              <a:gd name="connsiteY67" fmla="*/ 2471110 h 2734806"/>
              <a:gd name="connsiteX68" fmla="*/ 909940 w 1262318"/>
              <a:gd name="connsiteY68" fmla="*/ 2475571 h 2734806"/>
              <a:gd name="connsiteX69" fmla="*/ 950084 w 1262318"/>
              <a:gd name="connsiteY69" fmla="*/ 2480031 h 2734806"/>
              <a:gd name="connsiteX70" fmla="*/ 959005 w 1262318"/>
              <a:gd name="connsiteY70" fmla="*/ 2506794 h 2734806"/>
              <a:gd name="connsiteX71" fmla="*/ 963466 w 1262318"/>
              <a:gd name="connsiteY71" fmla="*/ 2520175 h 2734806"/>
              <a:gd name="connsiteX72" fmla="*/ 981308 w 1262318"/>
              <a:gd name="connsiteY72" fmla="*/ 2533557 h 2734806"/>
              <a:gd name="connsiteX73" fmla="*/ 994689 w 1262318"/>
              <a:gd name="connsiteY73" fmla="*/ 2538017 h 2734806"/>
              <a:gd name="connsiteX74" fmla="*/ 1003610 w 1262318"/>
              <a:gd name="connsiteY74" fmla="*/ 2569241 h 2734806"/>
              <a:gd name="connsiteX75" fmla="*/ 1016992 w 1262318"/>
              <a:gd name="connsiteY75" fmla="*/ 2578162 h 2734806"/>
              <a:gd name="connsiteX76" fmla="*/ 1034834 w 1262318"/>
              <a:gd name="connsiteY76" fmla="*/ 2636148 h 2734806"/>
              <a:gd name="connsiteX77" fmla="*/ 1039294 w 1262318"/>
              <a:gd name="connsiteY77" fmla="*/ 2649530 h 2734806"/>
              <a:gd name="connsiteX78" fmla="*/ 1066057 w 1262318"/>
              <a:gd name="connsiteY78" fmla="*/ 2658451 h 2734806"/>
              <a:gd name="connsiteX79" fmla="*/ 1177569 w 1262318"/>
              <a:gd name="connsiteY79" fmla="*/ 2662911 h 2734806"/>
              <a:gd name="connsiteX80" fmla="*/ 1190951 w 1262318"/>
              <a:gd name="connsiteY80" fmla="*/ 2707516 h 2734806"/>
              <a:gd name="connsiteX81" fmla="*/ 1195411 w 1262318"/>
              <a:gd name="connsiteY81" fmla="*/ 2729818 h 2734806"/>
              <a:gd name="connsiteX82" fmla="*/ 1208793 w 1262318"/>
              <a:gd name="connsiteY82" fmla="*/ 2734279 h 2734806"/>
              <a:gd name="connsiteX83" fmla="*/ 1262318 w 1262318"/>
              <a:gd name="connsiteY83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53526 w 1262318"/>
              <a:gd name="connsiteY2" fmla="*/ 26763 h 2734806"/>
              <a:gd name="connsiteX3" fmla="*/ 48462 w 1262318"/>
              <a:gd name="connsiteY3" fmla="*/ 53526 h 2734806"/>
              <a:gd name="connsiteX4" fmla="*/ 71368 w 1262318"/>
              <a:gd name="connsiteY4" fmla="*/ 66907 h 2734806"/>
              <a:gd name="connsiteX5" fmla="*/ 80289 w 1262318"/>
              <a:gd name="connsiteY5" fmla="*/ 120433 h 2734806"/>
              <a:gd name="connsiteX6" fmla="*/ 89210 w 1262318"/>
              <a:gd name="connsiteY6" fmla="*/ 169498 h 2734806"/>
              <a:gd name="connsiteX7" fmla="*/ 93671 w 1262318"/>
              <a:gd name="connsiteY7" fmla="*/ 182880 h 2734806"/>
              <a:gd name="connsiteX8" fmla="*/ 98131 w 1262318"/>
              <a:gd name="connsiteY8" fmla="*/ 338997 h 2734806"/>
              <a:gd name="connsiteX9" fmla="*/ 115973 w 1262318"/>
              <a:gd name="connsiteY9" fmla="*/ 343457 h 2734806"/>
              <a:gd name="connsiteX10" fmla="*/ 120434 w 1262318"/>
              <a:gd name="connsiteY10" fmla="*/ 446049 h 2734806"/>
              <a:gd name="connsiteX11" fmla="*/ 124894 w 1262318"/>
              <a:gd name="connsiteY11" fmla="*/ 490653 h 2734806"/>
              <a:gd name="connsiteX12" fmla="*/ 120434 w 1262318"/>
              <a:gd name="connsiteY12" fmla="*/ 628929 h 2734806"/>
              <a:gd name="connsiteX13" fmla="*/ 124894 w 1262318"/>
              <a:gd name="connsiteY13" fmla="*/ 673533 h 2734806"/>
              <a:gd name="connsiteX14" fmla="*/ 147197 w 1262318"/>
              <a:gd name="connsiteY14" fmla="*/ 677994 h 2734806"/>
              <a:gd name="connsiteX15" fmla="*/ 187341 w 1262318"/>
              <a:gd name="connsiteY15" fmla="*/ 789506 h 2734806"/>
              <a:gd name="connsiteX16" fmla="*/ 191801 w 1262318"/>
              <a:gd name="connsiteY16" fmla="*/ 865334 h 2734806"/>
              <a:gd name="connsiteX17" fmla="*/ 205183 w 1262318"/>
              <a:gd name="connsiteY17" fmla="*/ 914400 h 2734806"/>
              <a:gd name="connsiteX18" fmla="*/ 227485 w 1262318"/>
              <a:gd name="connsiteY18" fmla="*/ 1016991 h 2734806"/>
              <a:gd name="connsiteX19" fmla="*/ 231946 w 1262318"/>
              <a:gd name="connsiteY19" fmla="*/ 1083898 h 2734806"/>
              <a:gd name="connsiteX20" fmla="*/ 236406 w 1262318"/>
              <a:gd name="connsiteY20" fmla="*/ 1097280 h 2734806"/>
              <a:gd name="connsiteX21" fmla="*/ 240867 w 1262318"/>
              <a:gd name="connsiteY21" fmla="*/ 1119582 h 2734806"/>
              <a:gd name="connsiteX22" fmla="*/ 254248 w 1262318"/>
              <a:gd name="connsiteY22" fmla="*/ 1177569 h 2734806"/>
              <a:gd name="connsiteX23" fmla="*/ 258709 w 1262318"/>
              <a:gd name="connsiteY23" fmla="*/ 1190950 h 2734806"/>
              <a:gd name="connsiteX24" fmla="*/ 263169 w 1262318"/>
              <a:gd name="connsiteY24" fmla="*/ 1244476 h 2734806"/>
              <a:gd name="connsiteX25" fmla="*/ 272090 w 1262318"/>
              <a:gd name="connsiteY25" fmla="*/ 1257857 h 2734806"/>
              <a:gd name="connsiteX26" fmla="*/ 276551 w 1262318"/>
              <a:gd name="connsiteY26" fmla="*/ 1271239 h 2734806"/>
              <a:gd name="connsiteX27" fmla="*/ 281011 w 1262318"/>
              <a:gd name="connsiteY27" fmla="*/ 1422895 h 2734806"/>
              <a:gd name="connsiteX28" fmla="*/ 289932 w 1262318"/>
              <a:gd name="connsiteY28" fmla="*/ 1436277 h 2734806"/>
              <a:gd name="connsiteX29" fmla="*/ 294393 w 1262318"/>
              <a:gd name="connsiteY29" fmla="*/ 1458579 h 2734806"/>
              <a:gd name="connsiteX30" fmla="*/ 298853 w 1262318"/>
              <a:gd name="connsiteY30" fmla="*/ 1512105 h 2734806"/>
              <a:gd name="connsiteX31" fmla="*/ 312235 w 1262318"/>
              <a:gd name="connsiteY31" fmla="*/ 1521026 h 2734806"/>
              <a:gd name="connsiteX32" fmla="*/ 343458 w 1262318"/>
              <a:gd name="connsiteY32" fmla="*/ 1529947 h 2734806"/>
              <a:gd name="connsiteX33" fmla="*/ 347918 w 1262318"/>
              <a:gd name="connsiteY33" fmla="*/ 1614696 h 2734806"/>
              <a:gd name="connsiteX34" fmla="*/ 352379 w 1262318"/>
              <a:gd name="connsiteY34" fmla="*/ 1730669 h 2734806"/>
              <a:gd name="connsiteX35" fmla="*/ 365760 w 1262318"/>
              <a:gd name="connsiteY35" fmla="*/ 1784195 h 2734806"/>
              <a:gd name="connsiteX36" fmla="*/ 370221 w 1262318"/>
              <a:gd name="connsiteY36" fmla="*/ 1802037 h 2734806"/>
              <a:gd name="connsiteX37" fmla="*/ 379142 w 1262318"/>
              <a:gd name="connsiteY37" fmla="*/ 1842181 h 2734806"/>
              <a:gd name="connsiteX38" fmla="*/ 405905 w 1262318"/>
              <a:gd name="connsiteY38" fmla="*/ 1855563 h 2734806"/>
              <a:gd name="connsiteX39" fmla="*/ 405905 w 1262318"/>
              <a:gd name="connsiteY39" fmla="*/ 1922470 h 2734806"/>
              <a:gd name="connsiteX40" fmla="*/ 432668 w 1262318"/>
              <a:gd name="connsiteY40" fmla="*/ 1926931 h 2734806"/>
              <a:gd name="connsiteX41" fmla="*/ 437128 w 1262318"/>
              <a:gd name="connsiteY41" fmla="*/ 1949233 h 2734806"/>
              <a:gd name="connsiteX42" fmla="*/ 441589 w 1262318"/>
              <a:gd name="connsiteY42" fmla="*/ 1984917 h 2734806"/>
              <a:gd name="connsiteX43" fmla="*/ 454970 w 1262318"/>
              <a:gd name="connsiteY43" fmla="*/ 1989377 h 2734806"/>
              <a:gd name="connsiteX44" fmla="*/ 459431 w 1262318"/>
              <a:gd name="connsiteY44" fmla="*/ 2025061 h 2734806"/>
              <a:gd name="connsiteX45" fmla="*/ 463891 w 1262318"/>
              <a:gd name="connsiteY45" fmla="*/ 2038443 h 2734806"/>
              <a:gd name="connsiteX46" fmla="*/ 468352 w 1262318"/>
              <a:gd name="connsiteY46" fmla="*/ 2056285 h 2734806"/>
              <a:gd name="connsiteX47" fmla="*/ 472812 w 1262318"/>
              <a:gd name="connsiteY47" fmla="*/ 2069666 h 2734806"/>
              <a:gd name="connsiteX48" fmla="*/ 499575 w 1262318"/>
              <a:gd name="connsiteY48" fmla="*/ 2083048 h 2734806"/>
              <a:gd name="connsiteX49" fmla="*/ 544180 w 1262318"/>
              <a:gd name="connsiteY49" fmla="*/ 2091969 h 2734806"/>
              <a:gd name="connsiteX50" fmla="*/ 548640 w 1262318"/>
              <a:gd name="connsiteY50" fmla="*/ 2118731 h 2734806"/>
              <a:gd name="connsiteX51" fmla="*/ 562022 w 1262318"/>
              <a:gd name="connsiteY51" fmla="*/ 2127652 h 2734806"/>
              <a:gd name="connsiteX52" fmla="*/ 566482 w 1262318"/>
              <a:gd name="connsiteY52" fmla="*/ 2158876 h 2734806"/>
              <a:gd name="connsiteX53" fmla="*/ 579864 w 1262318"/>
              <a:gd name="connsiteY53" fmla="*/ 2163336 h 2734806"/>
              <a:gd name="connsiteX54" fmla="*/ 597706 w 1262318"/>
              <a:gd name="connsiteY54" fmla="*/ 2167797 h 2734806"/>
              <a:gd name="connsiteX55" fmla="*/ 624469 w 1262318"/>
              <a:gd name="connsiteY55" fmla="*/ 2176718 h 2734806"/>
              <a:gd name="connsiteX56" fmla="*/ 637850 w 1262318"/>
              <a:gd name="connsiteY56" fmla="*/ 2181178 h 2734806"/>
              <a:gd name="connsiteX57" fmla="*/ 628929 w 1262318"/>
              <a:gd name="connsiteY57" fmla="*/ 2194560 h 2734806"/>
              <a:gd name="connsiteX58" fmla="*/ 633390 w 1262318"/>
              <a:gd name="connsiteY58" fmla="*/ 2301611 h 2734806"/>
              <a:gd name="connsiteX59" fmla="*/ 677995 w 1262318"/>
              <a:gd name="connsiteY59" fmla="*/ 2306072 h 2734806"/>
              <a:gd name="connsiteX60" fmla="*/ 731520 w 1262318"/>
              <a:gd name="connsiteY60" fmla="*/ 2314993 h 2734806"/>
              <a:gd name="connsiteX61" fmla="*/ 762744 w 1262318"/>
              <a:gd name="connsiteY61" fmla="*/ 2355137 h 2734806"/>
              <a:gd name="connsiteX62" fmla="*/ 785046 w 1262318"/>
              <a:gd name="connsiteY62" fmla="*/ 2377440 h 2734806"/>
              <a:gd name="connsiteX63" fmla="*/ 838572 w 1262318"/>
              <a:gd name="connsiteY63" fmla="*/ 2381900 h 2734806"/>
              <a:gd name="connsiteX64" fmla="*/ 843033 w 1262318"/>
              <a:gd name="connsiteY64" fmla="*/ 2417584 h 2734806"/>
              <a:gd name="connsiteX65" fmla="*/ 874256 w 1262318"/>
              <a:gd name="connsiteY65" fmla="*/ 2430966 h 2734806"/>
              <a:gd name="connsiteX66" fmla="*/ 878717 w 1262318"/>
              <a:gd name="connsiteY66" fmla="*/ 2453268 h 2734806"/>
              <a:gd name="connsiteX67" fmla="*/ 883177 w 1262318"/>
              <a:gd name="connsiteY67" fmla="*/ 2471110 h 2734806"/>
              <a:gd name="connsiteX68" fmla="*/ 909940 w 1262318"/>
              <a:gd name="connsiteY68" fmla="*/ 2475571 h 2734806"/>
              <a:gd name="connsiteX69" fmla="*/ 950084 w 1262318"/>
              <a:gd name="connsiteY69" fmla="*/ 2480031 h 2734806"/>
              <a:gd name="connsiteX70" fmla="*/ 959005 w 1262318"/>
              <a:gd name="connsiteY70" fmla="*/ 2506794 h 2734806"/>
              <a:gd name="connsiteX71" fmla="*/ 963466 w 1262318"/>
              <a:gd name="connsiteY71" fmla="*/ 2520175 h 2734806"/>
              <a:gd name="connsiteX72" fmla="*/ 981308 w 1262318"/>
              <a:gd name="connsiteY72" fmla="*/ 2533557 h 2734806"/>
              <a:gd name="connsiteX73" fmla="*/ 994689 w 1262318"/>
              <a:gd name="connsiteY73" fmla="*/ 2538017 h 2734806"/>
              <a:gd name="connsiteX74" fmla="*/ 1003610 w 1262318"/>
              <a:gd name="connsiteY74" fmla="*/ 2569241 h 2734806"/>
              <a:gd name="connsiteX75" fmla="*/ 1016992 w 1262318"/>
              <a:gd name="connsiteY75" fmla="*/ 2578162 h 2734806"/>
              <a:gd name="connsiteX76" fmla="*/ 1034834 w 1262318"/>
              <a:gd name="connsiteY76" fmla="*/ 2636148 h 2734806"/>
              <a:gd name="connsiteX77" fmla="*/ 1039294 w 1262318"/>
              <a:gd name="connsiteY77" fmla="*/ 2649530 h 2734806"/>
              <a:gd name="connsiteX78" fmla="*/ 1066057 w 1262318"/>
              <a:gd name="connsiteY78" fmla="*/ 2658451 h 2734806"/>
              <a:gd name="connsiteX79" fmla="*/ 1177569 w 1262318"/>
              <a:gd name="connsiteY79" fmla="*/ 2662911 h 2734806"/>
              <a:gd name="connsiteX80" fmla="*/ 1190951 w 1262318"/>
              <a:gd name="connsiteY80" fmla="*/ 2707516 h 2734806"/>
              <a:gd name="connsiteX81" fmla="*/ 1195411 w 1262318"/>
              <a:gd name="connsiteY81" fmla="*/ 2729818 h 2734806"/>
              <a:gd name="connsiteX82" fmla="*/ 1208793 w 1262318"/>
              <a:gd name="connsiteY82" fmla="*/ 2734279 h 2734806"/>
              <a:gd name="connsiteX83" fmla="*/ 1262318 w 1262318"/>
              <a:gd name="connsiteY83" fmla="*/ 2734279 h 2734806"/>
              <a:gd name="connsiteX0" fmla="*/ 0 w 1262318"/>
              <a:gd name="connsiteY0" fmla="*/ 553 h 2735359"/>
              <a:gd name="connsiteX1" fmla="*/ 46685 w 1262318"/>
              <a:gd name="connsiteY1" fmla="*/ 4409 h 2735359"/>
              <a:gd name="connsiteX2" fmla="*/ 48462 w 1262318"/>
              <a:gd name="connsiteY2" fmla="*/ 54079 h 2735359"/>
              <a:gd name="connsiteX3" fmla="*/ 71368 w 1262318"/>
              <a:gd name="connsiteY3" fmla="*/ 67460 h 2735359"/>
              <a:gd name="connsiteX4" fmla="*/ 80289 w 1262318"/>
              <a:gd name="connsiteY4" fmla="*/ 120986 h 2735359"/>
              <a:gd name="connsiteX5" fmla="*/ 89210 w 1262318"/>
              <a:gd name="connsiteY5" fmla="*/ 170051 h 2735359"/>
              <a:gd name="connsiteX6" fmla="*/ 93671 w 1262318"/>
              <a:gd name="connsiteY6" fmla="*/ 183433 h 2735359"/>
              <a:gd name="connsiteX7" fmla="*/ 98131 w 1262318"/>
              <a:gd name="connsiteY7" fmla="*/ 339550 h 2735359"/>
              <a:gd name="connsiteX8" fmla="*/ 115973 w 1262318"/>
              <a:gd name="connsiteY8" fmla="*/ 344010 h 2735359"/>
              <a:gd name="connsiteX9" fmla="*/ 120434 w 1262318"/>
              <a:gd name="connsiteY9" fmla="*/ 446602 h 2735359"/>
              <a:gd name="connsiteX10" fmla="*/ 124894 w 1262318"/>
              <a:gd name="connsiteY10" fmla="*/ 491206 h 2735359"/>
              <a:gd name="connsiteX11" fmla="*/ 120434 w 1262318"/>
              <a:gd name="connsiteY11" fmla="*/ 629482 h 2735359"/>
              <a:gd name="connsiteX12" fmla="*/ 124894 w 1262318"/>
              <a:gd name="connsiteY12" fmla="*/ 674086 h 2735359"/>
              <a:gd name="connsiteX13" fmla="*/ 147197 w 1262318"/>
              <a:gd name="connsiteY13" fmla="*/ 678547 h 2735359"/>
              <a:gd name="connsiteX14" fmla="*/ 187341 w 1262318"/>
              <a:gd name="connsiteY14" fmla="*/ 790059 h 2735359"/>
              <a:gd name="connsiteX15" fmla="*/ 191801 w 1262318"/>
              <a:gd name="connsiteY15" fmla="*/ 865887 h 2735359"/>
              <a:gd name="connsiteX16" fmla="*/ 205183 w 1262318"/>
              <a:gd name="connsiteY16" fmla="*/ 914953 h 2735359"/>
              <a:gd name="connsiteX17" fmla="*/ 227485 w 1262318"/>
              <a:gd name="connsiteY17" fmla="*/ 1017544 h 2735359"/>
              <a:gd name="connsiteX18" fmla="*/ 231946 w 1262318"/>
              <a:gd name="connsiteY18" fmla="*/ 1084451 h 2735359"/>
              <a:gd name="connsiteX19" fmla="*/ 236406 w 1262318"/>
              <a:gd name="connsiteY19" fmla="*/ 1097833 h 2735359"/>
              <a:gd name="connsiteX20" fmla="*/ 240867 w 1262318"/>
              <a:gd name="connsiteY20" fmla="*/ 1120135 h 2735359"/>
              <a:gd name="connsiteX21" fmla="*/ 254248 w 1262318"/>
              <a:gd name="connsiteY21" fmla="*/ 1178122 h 2735359"/>
              <a:gd name="connsiteX22" fmla="*/ 258709 w 1262318"/>
              <a:gd name="connsiteY22" fmla="*/ 1191503 h 2735359"/>
              <a:gd name="connsiteX23" fmla="*/ 263169 w 1262318"/>
              <a:gd name="connsiteY23" fmla="*/ 1245029 h 2735359"/>
              <a:gd name="connsiteX24" fmla="*/ 272090 w 1262318"/>
              <a:gd name="connsiteY24" fmla="*/ 1258410 h 2735359"/>
              <a:gd name="connsiteX25" fmla="*/ 276551 w 1262318"/>
              <a:gd name="connsiteY25" fmla="*/ 1271792 h 2735359"/>
              <a:gd name="connsiteX26" fmla="*/ 281011 w 1262318"/>
              <a:gd name="connsiteY26" fmla="*/ 1423448 h 2735359"/>
              <a:gd name="connsiteX27" fmla="*/ 289932 w 1262318"/>
              <a:gd name="connsiteY27" fmla="*/ 1436830 h 2735359"/>
              <a:gd name="connsiteX28" fmla="*/ 294393 w 1262318"/>
              <a:gd name="connsiteY28" fmla="*/ 1459132 h 2735359"/>
              <a:gd name="connsiteX29" fmla="*/ 298853 w 1262318"/>
              <a:gd name="connsiteY29" fmla="*/ 1512658 h 2735359"/>
              <a:gd name="connsiteX30" fmla="*/ 312235 w 1262318"/>
              <a:gd name="connsiteY30" fmla="*/ 1521579 h 2735359"/>
              <a:gd name="connsiteX31" fmla="*/ 343458 w 1262318"/>
              <a:gd name="connsiteY31" fmla="*/ 1530500 h 2735359"/>
              <a:gd name="connsiteX32" fmla="*/ 347918 w 1262318"/>
              <a:gd name="connsiteY32" fmla="*/ 1615249 h 2735359"/>
              <a:gd name="connsiteX33" fmla="*/ 352379 w 1262318"/>
              <a:gd name="connsiteY33" fmla="*/ 1731222 h 2735359"/>
              <a:gd name="connsiteX34" fmla="*/ 365760 w 1262318"/>
              <a:gd name="connsiteY34" fmla="*/ 1784748 h 2735359"/>
              <a:gd name="connsiteX35" fmla="*/ 370221 w 1262318"/>
              <a:gd name="connsiteY35" fmla="*/ 1802590 h 2735359"/>
              <a:gd name="connsiteX36" fmla="*/ 379142 w 1262318"/>
              <a:gd name="connsiteY36" fmla="*/ 1842734 h 2735359"/>
              <a:gd name="connsiteX37" fmla="*/ 405905 w 1262318"/>
              <a:gd name="connsiteY37" fmla="*/ 1856116 h 2735359"/>
              <a:gd name="connsiteX38" fmla="*/ 405905 w 1262318"/>
              <a:gd name="connsiteY38" fmla="*/ 1923023 h 2735359"/>
              <a:gd name="connsiteX39" fmla="*/ 432668 w 1262318"/>
              <a:gd name="connsiteY39" fmla="*/ 1927484 h 2735359"/>
              <a:gd name="connsiteX40" fmla="*/ 437128 w 1262318"/>
              <a:gd name="connsiteY40" fmla="*/ 1949786 h 2735359"/>
              <a:gd name="connsiteX41" fmla="*/ 441589 w 1262318"/>
              <a:gd name="connsiteY41" fmla="*/ 1985470 h 2735359"/>
              <a:gd name="connsiteX42" fmla="*/ 454970 w 1262318"/>
              <a:gd name="connsiteY42" fmla="*/ 1989930 h 2735359"/>
              <a:gd name="connsiteX43" fmla="*/ 459431 w 1262318"/>
              <a:gd name="connsiteY43" fmla="*/ 2025614 h 2735359"/>
              <a:gd name="connsiteX44" fmla="*/ 463891 w 1262318"/>
              <a:gd name="connsiteY44" fmla="*/ 2038996 h 2735359"/>
              <a:gd name="connsiteX45" fmla="*/ 468352 w 1262318"/>
              <a:gd name="connsiteY45" fmla="*/ 2056838 h 2735359"/>
              <a:gd name="connsiteX46" fmla="*/ 472812 w 1262318"/>
              <a:gd name="connsiteY46" fmla="*/ 2070219 h 2735359"/>
              <a:gd name="connsiteX47" fmla="*/ 499575 w 1262318"/>
              <a:gd name="connsiteY47" fmla="*/ 2083601 h 2735359"/>
              <a:gd name="connsiteX48" fmla="*/ 544180 w 1262318"/>
              <a:gd name="connsiteY48" fmla="*/ 2092522 h 2735359"/>
              <a:gd name="connsiteX49" fmla="*/ 548640 w 1262318"/>
              <a:gd name="connsiteY49" fmla="*/ 2119284 h 2735359"/>
              <a:gd name="connsiteX50" fmla="*/ 562022 w 1262318"/>
              <a:gd name="connsiteY50" fmla="*/ 2128205 h 2735359"/>
              <a:gd name="connsiteX51" fmla="*/ 566482 w 1262318"/>
              <a:gd name="connsiteY51" fmla="*/ 2159429 h 2735359"/>
              <a:gd name="connsiteX52" fmla="*/ 579864 w 1262318"/>
              <a:gd name="connsiteY52" fmla="*/ 2163889 h 2735359"/>
              <a:gd name="connsiteX53" fmla="*/ 597706 w 1262318"/>
              <a:gd name="connsiteY53" fmla="*/ 2168350 h 2735359"/>
              <a:gd name="connsiteX54" fmla="*/ 624469 w 1262318"/>
              <a:gd name="connsiteY54" fmla="*/ 2177271 h 2735359"/>
              <a:gd name="connsiteX55" fmla="*/ 637850 w 1262318"/>
              <a:gd name="connsiteY55" fmla="*/ 2181731 h 2735359"/>
              <a:gd name="connsiteX56" fmla="*/ 628929 w 1262318"/>
              <a:gd name="connsiteY56" fmla="*/ 2195113 h 2735359"/>
              <a:gd name="connsiteX57" fmla="*/ 633390 w 1262318"/>
              <a:gd name="connsiteY57" fmla="*/ 2302164 h 2735359"/>
              <a:gd name="connsiteX58" fmla="*/ 677995 w 1262318"/>
              <a:gd name="connsiteY58" fmla="*/ 2306625 h 2735359"/>
              <a:gd name="connsiteX59" fmla="*/ 731520 w 1262318"/>
              <a:gd name="connsiteY59" fmla="*/ 2315546 h 2735359"/>
              <a:gd name="connsiteX60" fmla="*/ 762744 w 1262318"/>
              <a:gd name="connsiteY60" fmla="*/ 2355690 h 2735359"/>
              <a:gd name="connsiteX61" fmla="*/ 785046 w 1262318"/>
              <a:gd name="connsiteY61" fmla="*/ 2377993 h 2735359"/>
              <a:gd name="connsiteX62" fmla="*/ 838572 w 1262318"/>
              <a:gd name="connsiteY62" fmla="*/ 2382453 h 2735359"/>
              <a:gd name="connsiteX63" fmla="*/ 843033 w 1262318"/>
              <a:gd name="connsiteY63" fmla="*/ 2418137 h 2735359"/>
              <a:gd name="connsiteX64" fmla="*/ 874256 w 1262318"/>
              <a:gd name="connsiteY64" fmla="*/ 2431519 h 2735359"/>
              <a:gd name="connsiteX65" fmla="*/ 878717 w 1262318"/>
              <a:gd name="connsiteY65" fmla="*/ 2453821 h 2735359"/>
              <a:gd name="connsiteX66" fmla="*/ 883177 w 1262318"/>
              <a:gd name="connsiteY66" fmla="*/ 2471663 h 2735359"/>
              <a:gd name="connsiteX67" fmla="*/ 909940 w 1262318"/>
              <a:gd name="connsiteY67" fmla="*/ 2476124 h 2735359"/>
              <a:gd name="connsiteX68" fmla="*/ 950084 w 1262318"/>
              <a:gd name="connsiteY68" fmla="*/ 2480584 h 2735359"/>
              <a:gd name="connsiteX69" fmla="*/ 959005 w 1262318"/>
              <a:gd name="connsiteY69" fmla="*/ 2507347 h 2735359"/>
              <a:gd name="connsiteX70" fmla="*/ 963466 w 1262318"/>
              <a:gd name="connsiteY70" fmla="*/ 2520728 h 2735359"/>
              <a:gd name="connsiteX71" fmla="*/ 981308 w 1262318"/>
              <a:gd name="connsiteY71" fmla="*/ 2534110 h 2735359"/>
              <a:gd name="connsiteX72" fmla="*/ 994689 w 1262318"/>
              <a:gd name="connsiteY72" fmla="*/ 2538570 h 2735359"/>
              <a:gd name="connsiteX73" fmla="*/ 1003610 w 1262318"/>
              <a:gd name="connsiteY73" fmla="*/ 2569794 h 2735359"/>
              <a:gd name="connsiteX74" fmla="*/ 1016992 w 1262318"/>
              <a:gd name="connsiteY74" fmla="*/ 2578715 h 2735359"/>
              <a:gd name="connsiteX75" fmla="*/ 1034834 w 1262318"/>
              <a:gd name="connsiteY75" fmla="*/ 2636701 h 2735359"/>
              <a:gd name="connsiteX76" fmla="*/ 1039294 w 1262318"/>
              <a:gd name="connsiteY76" fmla="*/ 2650083 h 2735359"/>
              <a:gd name="connsiteX77" fmla="*/ 1066057 w 1262318"/>
              <a:gd name="connsiteY77" fmla="*/ 2659004 h 2735359"/>
              <a:gd name="connsiteX78" fmla="*/ 1177569 w 1262318"/>
              <a:gd name="connsiteY78" fmla="*/ 2663464 h 2735359"/>
              <a:gd name="connsiteX79" fmla="*/ 1190951 w 1262318"/>
              <a:gd name="connsiteY79" fmla="*/ 2708069 h 2735359"/>
              <a:gd name="connsiteX80" fmla="*/ 1195411 w 1262318"/>
              <a:gd name="connsiteY80" fmla="*/ 2730371 h 2735359"/>
              <a:gd name="connsiteX81" fmla="*/ 1208793 w 1262318"/>
              <a:gd name="connsiteY81" fmla="*/ 2734832 h 2735359"/>
              <a:gd name="connsiteX82" fmla="*/ 1262318 w 1262318"/>
              <a:gd name="connsiteY82" fmla="*/ 2734832 h 2735359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66907 h 2734806"/>
              <a:gd name="connsiteX4" fmla="*/ 80289 w 1262318"/>
              <a:gd name="connsiteY4" fmla="*/ 120433 h 2734806"/>
              <a:gd name="connsiteX5" fmla="*/ 89210 w 1262318"/>
              <a:gd name="connsiteY5" fmla="*/ 169498 h 2734806"/>
              <a:gd name="connsiteX6" fmla="*/ 93671 w 1262318"/>
              <a:gd name="connsiteY6" fmla="*/ 182880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80289 w 1262318"/>
              <a:gd name="connsiteY4" fmla="*/ 120433 h 2734806"/>
              <a:gd name="connsiteX5" fmla="*/ 89210 w 1262318"/>
              <a:gd name="connsiteY5" fmla="*/ 169498 h 2734806"/>
              <a:gd name="connsiteX6" fmla="*/ 93671 w 1262318"/>
              <a:gd name="connsiteY6" fmla="*/ 182880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89210 w 1262318"/>
              <a:gd name="connsiteY5" fmla="*/ 169498 h 2734806"/>
              <a:gd name="connsiteX6" fmla="*/ 93671 w 1262318"/>
              <a:gd name="connsiteY6" fmla="*/ 182880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2541 w 1262318"/>
              <a:gd name="connsiteY5" fmla="*/ 169498 h 2734806"/>
              <a:gd name="connsiteX6" fmla="*/ 93671 w 1262318"/>
              <a:gd name="connsiteY6" fmla="*/ 182880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113508 w 1375826"/>
              <a:gd name="connsiteY0" fmla="*/ 0 h 2734806"/>
              <a:gd name="connsiteX1" fmla="*/ 160193 w 1375826"/>
              <a:gd name="connsiteY1" fmla="*/ 3856 h 2734806"/>
              <a:gd name="connsiteX2" fmla="*/ 161970 w 1375826"/>
              <a:gd name="connsiteY2" fmla="*/ 53526 h 2734806"/>
              <a:gd name="connsiteX3" fmla="*/ 184876 w 1375826"/>
              <a:gd name="connsiteY3" fmla="*/ 59763 h 2734806"/>
              <a:gd name="connsiteX4" fmla="*/ 191416 w 1375826"/>
              <a:gd name="connsiteY4" fmla="*/ 118052 h 2734806"/>
              <a:gd name="connsiteX5" fmla="*/ 186049 w 1375826"/>
              <a:gd name="connsiteY5" fmla="*/ 169498 h 2734806"/>
              <a:gd name="connsiteX6" fmla="*/ 10 w 1375826"/>
              <a:gd name="connsiteY6" fmla="*/ 378143 h 2734806"/>
              <a:gd name="connsiteX7" fmla="*/ 211639 w 1375826"/>
              <a:gd name="connsiteY7" fmla="*/ 338997 h 2734806"/>
              <a:gd name="connsiteX8" fmla="*/ 229481 w 1375826"/>
              <a:gd name="connsiteY8" fmla="*/ 343457 h 2734806"/>
              <a:gd name="connsiteX9" fmla="*/ 233942 w 1375826"/>
              <a:gd name="connsiteY9" fmla="*/ 446049 h 2734806"/>
              <a:gd name="connsiteX10" fmla="*/ 238402 w 1375826"/>
              <a:gd name="connsiteY10" fmla="*/ 490653 h 2734806"/>
              <a:gd name="connsiteX11" fmla="*/ 233942 w 1375826"/>
              <a:gd name="connsiteY11" fmla="*/ 628929 h 2734806"/>
              <a:gd name="connsiteX12" fmla="*/ 238402 w 1375826"/>
              <a:gd name="connsiteY12" fmla="*/ 673533 h 2734806"/>
              <a:gd name="connsiteX13" fmla="*/ 260705 w 1375826"/>
              <a:gd name="connsiteY13" fmla="*/ 677994 h 2734806"/>
              <a:gd name="connsiteX14" fmla="*/ 300849 w 1375826"/>
              <a:gd name="connsiteY14" fmla="*/ 789506 h 2734806"/>
              <a:gd name="connsiteX15" fmla="*/ 305309 w 1375826"/>
              <a:gd name="connsiteY15" fmla="*/ 865334 h 2734806"/>
              <a:gd name="connsiteX16" fmla="*/ 318691 w 1375826"/>
              <a:gd name="connsiteY16" fmla="*/ 914400 h 2734806"/>
              <a:gd name="connsiteX17" fmla="*/ 340993 w 1375826"/>
              <a:gd name="connsiteY17" fmla="*/ 1016991 h 2734806"/>
              <a:gd name="connsiteX18" fmla="*/ 345454 w 1375826"/>
              <a:gd name="connsiteY18" fmla="*/ 1083898 h 2734806"/>
              <a:gd name="connsiteX19" fmla="*/ 349914 w 1375826"/>
              <a:gd name="connsiteY19" fmla="*/ 1097280 h 2734806"/>
              <a:gd name="connsiteX20" fmla="*/ 354375 w 1375826"/>
              <a:gd name="connsiteY20" fmla="*/ 1119582 h 2734806"/>
              <a:gd name="connsiteX21" fmla="*/ 367756 w 1375826"/>
              <a:gd name="connsiteY21" fmla="*/ 1177569 h 2734806"/>
              <a:gd name="connsiteX22" fmla="*/ 372217 w 1375826"/>
              <a:gd name="connsiteY22" fmla="*/ 1190950 h 2734806"/>
              <a:gd name="connsiteX23" fmla="*/ 376677 w 1375826"/>
              <a:gd name="connsiteY23" fmla="*/ 1244476 h 2734806"/>
              <a:gd name="connsiteX24" fmla="*/ 385598 w 1375826"/>
              <a:gd name="connsiteY24" fmla="*/ 1257857 h 2734806"/>
              <a:gd name="connsiteX25" fmla="*/ 390059 w 1375826"/>
              <a:gd name="connsiteY25" fmla="*/ 1271239 h 2734806"/>
              <a:gd name="connsiteX26" fmla="*/ 394519 w 1375826"/>
              <a:gd name="connsiteY26" fmla="*/ 1422895 h 2734806"/>
              <a:gd name="connsiteX27" fmla="*/ 403440 w 1375826"/>
              <a:gd name="connsiteY27" fmla="*/ 1436277 h 2734806"/>
              <a:gd name="connsiteX28" fmla="*/ 407901 w 1375826"/>
              <a:gd name="connsiteY28" fmla="*/ 1458579 h 2734806"/>
              <a:gd name="connsiteX29" fmla="*/ 412361 w 1375826"/>
              <a:gd name="connsiteY29" fmla="*/ 1512105 h 2734806"/>
              <a:gd name="connsiteX30" fmla="*/ 425743 w 1375826"/>
              <a:gd name="connsiteY30" fmla="*/ 1521026 h 2734806"/>
              <a:gd name="connsiteX31" fmla="*/ 456966 w 1375826"/>
              <a:gd name="connsiteY31" fmla="*/ 1529947 h 2734806"/>
              <a:gd name="connsiteX32" fmla="*/ 461426 w 1375826"/>
              <a:gd name="connsiteY32" fmla="*/ 1614696 h 2734806"/>
              <a:gd name="connsiteX33" fmla="*/ 465887 w 1375826"/>
              <a:gd name="connsiteY33" fmla="*/ 1730669 h 2734806"/>
              <a:gd name="connsiteX34" fmla="*/ 479268 w 1375826"/>
              <a:gd name="connsiteY34" fmla="*/ 1784195 h 2734806"/>
              <a:gd name="connsiteX35" fmla="*/ 483729 w 1375826"/>
              <a:gd name="connsiteY35" fmla="*/ 1802037 h 2734806"/>
              <a:gd name="connsiteX36" fmla="*/ 492650 w 1375826"/>
              <a:gd name="connsiteY36" fmla="*/ 1842181 h 2734806"/>
              <a:gd name="connsiteX37" fmla="*/ 519413 w 1375826"/>
              <a:gd name="connsiteY37" fmla="*/ 1855563 h 2734806"/>
              <a:gd name="connsiteX38" fmla="*/ 519413 w 1375826"/>
              <a:gd name="connsiteY38" fmla="*/ 1922470 h 2734806"/>
              <a:gd name="connsiteX39" fmla="*/ 546176 w 1375826"/>
              <a:gd name="connsiteY39" fmla="*/ 1926931 h 2734806"/>
              <a:gd name="connsiteX40" fmla="*/ 550636 w 1375826"/>
              <a:gd name="connsiteY40" fmla="*/ 1949233 h 2734806"/>
              <a:gd name="connsiteX41" fmla="*/ 555097 w 1375826"/>
              <a:gd name="connsiteY41" fmla="*/ 1984917 h 2734806"/>
              <a:gd name="connsiteX42" fmla="*/ 568478 w 1375826"/>
              <a:gd name="connsiteY42" fmla="*/ 1989377 h 2734806"/>
              <a:gd name="connsiteX43" fmla="*/ 572939 w 1375826"/>
              <a:gd name="connsiteY43" fmla="*/ 2025061 h 2734806"/>
              <a:gd name="connsiteX44" fmla="*/ 577399 w 1375826"/>
              <a:gd name="connsiteY44" fmla="*/ 2038443 h 2734806"/>
              <a:gd name="connsiteX45" fmla="*/ 581860 w 1375826"/>
              <a:gd name="connsiteY45" fmla="*/ 2056285 h 2734806"/>
              <a:gd name="connsiteX46" fmla="*/ 586320 w 1375826"/>
              <a:gd name="connsiteY46" fmla="*/ 2069666 h 2734806"/>
              <a:gd name="connsiteX47" fmla="*/ 613083 w 1375826"/>
              <a:gd name="connsiteY47" fmla="*/ 2083048 h 2734806"/>
              <a:gd name="connsiteX48" fmla="*/ 657688 w 1375826"/>
              <a:gd name="connsiteY48" fmla="*/ 2091969 h 2734806"/>
              <a:gd name="connsiteX49" fmla="*/ 662148 w 1375826"/>
              <a:gd name="connsiteY49" fmla="*/ 2118731 h 2734806"/>
              <a:gd name="connsiteX50" fmla="*/ 675530 w 1375826"/>
              <a:gd name="connsiteY50" fmla="*/ 2127652 h 2734806"/>
              <a:gd name="connsiteX51" fmla="*/ 679990 w 1375826"/>
              <a:gd name="connsiteY51" fmla="*/ 2158876 h 2734806"/>
              <a:gd name="connsiteX52" fmla="*/ 693372 w 1375826"/>
              <a:gd name="connsiteY52" fmla="*/ 2163336 h 2734806"/>
              <a:gd name="connsiteX53" fmla="*/ 711214 w 1375826"/>
              <a:gd name="connsiteY53" fmla="*/ 2167797 h 2734806"/>
              <a:gd name="connsiteX54" fmla="*/ 737977 w 1375826"/>
              <a:gd name="connsiteY54" fmla="*/ 2176718 h 2734806"/>
              <a:gd name="connsiteX55" fmla="*/ 751358 w 1375826"/>
              <a:gd name="connsiteY55" fmla="*/ 2181178 h 2734806"/>
              <a:gd name="connsiteX56" fmla="*/ 742437 w 1375826"/>
              <a:gd name="connsiteY56" fmla="*/ 2194560 h 2734806"/>
              <a:gd name="connsiteX57" fmla="*/ 746898 w 1375826"/>
              <a:gd name="connsiteY57" fmla="*/ 2301611 h 2734806"/>
              <a:gd name="connsiteX58" fmla="*/ 791503 w 1375826"/>
              <a:gd name="connsiteY58" fmla="*/ 2306072 h 2734806"/>
              <a:gd name="connsiteX59" fmla="*/ 845028 w 1375826"/>
              <a:gd name="connsiteY59" fmla="*/ 2314993 h 2734806"/>
              <a:gd name="connsiteX60" fmla="*/ 876252 w 1375826"/>
              <a:gd name="connsiteY60" fmla="*/ 2355137 h 2734806"/>
              <a:gd name="connsiteX61" fmla="*/ 898554 w 1375826"/>
              <a:gd name="connsiteY61" fmla="*/ 2377440 h 2734806"/>
              <a:gd name="connsiteX62" fmla="*/ 952080 w 1375826"/>
              <a:gd name="connsiteY62" fmla="*/ 2381900 h 2734806"/>
              <a:gd name="connsiteX63" fmla="*/ 956541 w 1375826"/>
              <a:gd name="connsiteY63" fmla="*/ 2417584 h 2734806"/>
              <a:gd name="connsiteX64" fmla="*/ 987764 w 1375826"/>
              <a:gd name="connsiteY64" fmla="*/ 2430966 h 2734806"/>
              <a:gd name="connsiteX65" fmla="*/ 992225 w 1375826"/>
              <a:gd name="connsiteY65" fmla="*/ 2453268 h 2734806"/>
              <a:gd name="connsiteX66" fmla="*/ 996685 w 1375826"/>
              <a:gd name="connsiteY66" fmla="*/ 2471110 h 2734806"/>
              <a:gd name="connsiteX67" fmla="*/ 1023448 w 1375826"/>
              <a:gd name="connsiteY67" fmla="*/ 2475571 h 2734806"/>
              <a:gd name="connsiteX68" fmla="*/ 1063592 w 1375826"/>
              <a:gd name="connsiteY68" fmla="*/ 2480031 h 2734806"/>
              <a:gd name="connsiteX69" fmla="*/ 1072513 w 1375826"/>
              <a:gd name="connsiteY69" fmla="*/ 2506794 h 2734806"/>
              <a:gd name="connsiteX70" fmla="*/ 1076974 w 1375826"/>
              <a:gd name="connsiteY70" fmla="*/ 2520175 h 2734806"/>
              <a:gd name="connsiteX71" fmla="*/ 1094816 w 1375826"/>
              <a:gd name="connsiteY71" fmla="*/ 2533557 h 2734806"/>
              <a:gd name="connsiteX72" fmla="*/ 1108197 w 1375826"/>
              <a:gd name="connsiteY72" fmla="*/ 2538017 h 2734806"/>
              <a:gd name="connsiteX73" fmla="*/ 1117118 w 1375826"/>
              <a:gd name="connsiteY73" fmla="*/ 2569241 h 2734806"/>
              <a:gd name="connsiteX74" fmla="*/ 1130500 w 1375826"/>
              <a:gd name="connsiteY74" fmla="*/ 2578162 h 2734806"/>
              <a:gd name="connsiteX75" fmla="*/ 1148342 w 1375826"/>
              <a:gd name="connsiteY75" fmla="*/ 2636148 h 2734806"/>
              <a:gd name="connsiteX76" fmla="*/ 1152802 w 1375826"/>
              <a:gd name="connsiteY76" fmla="*/ 2649530 h 2734806"/>
              <a:gd name="connsiteX77" fmla="*/ 1179565 w 1375826"/>
              <a:gd name="connsiteY77" fmla="*/ 2658451 h 2734806"/>
              <a:gd name="connsiteX78" fmla="*/ 1291077 w 1375826"/>
              <a:gd name="connsiteY78" fmla="*/ 2662911 h 2734806"/>
              <a:gd name="connsiteX79" fmla="*/ 1304459 w 1375826"/>
              <a:gd name="connsiteY79" fmla="*/ 2707516 h 2734806"/>
              <a:gd name="connsiteX80" fmla="*/ 1308919 w 1375826"/>
              <a:gd name="connsiteY80" fmla="*/ 2729818 h 2734806"/>
              <a:gd name="connsiteX81" fmla="*/ 1322301 w 1375826"/>
              <a:gd name="connsiteY81" fmla="*/ 2734279 h 2734806"/>
              <a:gd name="connsiteX82" fmla="*/ 1375826 w 1375826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2541 w 1262318"/>
              <a:gd name="connsiteY5" fmla="*/ 169498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2541 w 1262318"/>
              <a:gd name="connsiteY5" fmla="*/ 169498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2541 w 1262318"/>
              <a:gd name="connsiteY5" fmla="*/ 169498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0434 w 1262318"/>
              <a:gd name="connsiteY10" fmla="*/ 628929 h 2734806"/>
              <a:gd name="connsiteX11" fmla="*/ 124894 w 1262318"/>
              <a:gd name="connsiteY11" fmla="*/ 673533 h 2734806"/>
              <a:gd name="connsiteX12" fmla="*/ 147197 w 1262318"/>
              <a:gd name="connsiteY12" fmla="*/ 677994 h 2734806"/>
              <a:gd name="connsiteX13" fmla="*/ 187341 w 1262318"/>
              <a:gd name="connsiteY13" fmla="*/ 789506 h 2734806"/>
              <a:gd name="connsiteX14" fmla="*/ 191801 w 1262318"/>
              <a:gd name="connsiteY14" fmla="*/ 865334 h 2734806"/>
              <a:gd name="connsiteX15" fmla="*/ 205183 w 1262318"/>
              <a:gd name="connsiteY15" fmla="*/ 914400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7197 w 1262318"/>
              <a:gd name="connsiteY11" fmla="*/ 677994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7197 w 1262318"/>
              <a:gd name="connsiteY11" fmla="*/ 677994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7197 w 1262318"/>
              <a:gd name="connsiteY11" fmla="*/ 677994 h 2734806"/>
              <a:gd name="connsiteX12" fmla="*/ 132607 w 1262318"/>
              <a:gd name="connsiteY12" fmla="*/ 773627 h 2734806"/>
              <a:gd name="connsiteX13" fmla="*/ 187341 w 1262318"/>
              <a:gd name="connsiteY13" fmla="*/ 789506 h 2734806"/>
              <a:gd name="connsiteX14" fmla="*/ 191801 w 1262318"/>
              <a:gd name="connsiteY14" fmla="*/ 865334 h 2734806"/>
              <a:gd name="connsiteX15" fmla="*/ 205183 w 1262318"/>
              <a:gd name="connsiteY15" fmla="*/ 914400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7197 w 1262318"/>
              <a:gd name="connsiteY11" fmla="*/ 677994 h 2734806"/>
              <a:gd name="connsiteX12" fmla="*/ 142132 w 1262318"/>
              <a:gd name="connsiteY12" fmla="*/ 776008 h 2734806"/>
              <a:gd name="connsiteX13" fmla="*/ 187341 w 1262318"/>
              <a:gd name="connsiteY13" fmla="*/ 789506 h 2734806"/>
              <a:gd name="connsiteX14" fmla="*/ 191801 w 1262318"/>
              <a:gd name="connsiteY14" fmla="*/ 865334 h 2734806"/>
              <a:gd name="connsiteX15" fmla="*/ 205183 w 1262318"/>
              <a:gd name="connsiteY15" fmla="*/ 914400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7197 w 1262318"/>
              <a:gd name="connsiteY11" fmla="*/ 677994 h 2734806"/>
              <a:gd name="connsiteX12" fmla="*/ 142132 w 1262318"/>
              <a:gd name="connsiteY12" fmla="*/ 776008 h 2734806"/>
              <a:gd name="connsiteX13" fmla="*/ 187341 w 1262318"/>
              <a:gd name="connsiteY13" fmla="*/ 789506 h 2734806"/>
              <a:gd name="connsiteX14" fmla="*/ 191801 w 1262318"/>
              <a:gd name="connsiteY14" fmla="*/ 865334 h 2734806"/>
              <a:gd name="connsiteX15" fmla="*/ 205183 w 1262318"/>
              <a:gd name="connsiteY15" fmla="*/ 914400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2434 w 1262318"/>
              <a:gd name="connsiteY11" fmla="*/ 670850 h 2734806"/>
              <a:gd name="connsiteX12" fmla="*/ 142132 w 1262318"/>
              <a:gd name="connsiteY12" fmla="*/ 776008 h 2734806"/>
              <a:gd name="connsiteX13" fmla="*/ 187341 w 1262318"/>
              <a:gd name="connsiteY13" fmla="*/ 789506 h 2734806"/>
              <a:gd name="connsiteX14" fmla="*/ 191801 w 1262318"/>
              <a:gd name="connsiteY14" fmla="*/ 865334 h 2734806"/>
              <a:gd name="connsiteX15" fmla="*/ 205183 w 1262318"/>
              <a:gd name="connsiteY15" fmla="*/ 914400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4894 w 1262318"/>
              <a:gd name="connsiteY9" fmla="*/ 673533 h 2734806"/>
              <a:gd name="connsiteX10" fmla="*/ 142434 w 1262318"/>
              <a:gd name="connsiteY10" fmla="*/ 670850 h 2734806"/>
              <a:gd name="connsiteX11" fmla="*/ 142132 w 1262318"/>
              <a:gd name="connsiteY11" fmla="*/ 776008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2434 w 1262318"/>
              <a:gd name="connsiteY10" fmla="*/ 670850 h 2734806"/>
              <a:gd name="connsiteX11" fmla="*/ 142132 w 1262318"/>
              <a:gd name="connsiteY11" fmla="*/ 776008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2434 w 1262318"/>
              <a:gd name="connsiteY10" fmla="*/ 670850 h 2734806"/>
              <a:gd name="connsiteX11" fmla="*/ 142132 w 1262318"/>
              <a:gd name="connsiteY11" fmla="*/ 776008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76008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76008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8929 w 1262318"/>
              <a:gd name="connsiteY53" fmla="*/ 2194560 h 2734806"/>
              <a:gd name="connsiteX54" fmla="*/ 633390 w 1262318"/>
              <a:gd name="connsiteY54" fmla="*/ 2301611 h 2734806"/>
              <a:gd name="connsiteX55" fmla="*/ 677995 w 1262318"/>
              <a:gd name="connsiteY55" fmla="*/ 2306072 h 2734806"/>
              <a:gd name="connsiteX56" fmla="*/ 731520 w 1262318"/>
              <a:gd name="connsiteY56" fmla="*/ 2314993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0951 w 1262318"/>
              <a:gd name="connsiteY76" fmla="*/ 2707516 h 2734806"/>
              <a:gd name="connsiteX77" fmla="*/ 1195411 w 1262318"/>
              <a:gd name="connsiteY77" fmla="*/ 2729818 h 2734806"/>
              <a:gd name="connsiteX78" fmla="*/ 1208793 w 1262318"/>
              <a:gd name="connsiteY78" fmla="*/ 2734279 h 2734806"/>
              <a:gd name="connsiteX79" fmla="*/ 1262318 w 1262318"/>
              <a:gd name="connsiteY79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8929 w 1262318"/>
              <a:gd name="connsiteY53" fmla="*/ 2194560 h 2734806"/>
              <a:gd name="connsiteX54" fmla="*/ 633390 w 1262318"/>
              <a:gd name="connsiteY54" fmla="*/ 2301611 h 2734806"/>
              <a:gd name="connsiteX55" fmla="*/ 677995 w 1262318"/>
              <a:gd name="connsiteY55" fmla="*/ 2306072 h 2734806"/>
              <a:gd name="connsiteX56" fmla="*/ 731520 w 1262318"/>
              <a:gd name="connsiteY56" fmla="*/ 2314993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0951 w 1262318"/>
              <a:gd name="connsiteY76" fmla="*/ 2707516 h 2734806"/>
              <a:gd name="connsiteX77" fmla="*/ 1195411 w 1262318"/>
              <a:gd name="connsiteY77" fmla="*/ 2729818 h 2734806"/>
              <a:gd name="connsiteX78" fmla="*/ 1208793 w 1262318"/>
              <a:gd name="connsiteY78" fmla="*/ 2734279 h 2734806"/>
              <a:gd name="connsiteX79" fmla="*/ 1262318 w 1262318"/>
              <a:gd name="connsiteY79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731520 w 1262318"/>
              <a:gd name="connsiteY54" fmla="*/ 2298324 h 2734806"/>
              <a:gd name="connsiteX55" fmla="*/ 762744 w 1262318"/>
              <a:gd name="connsiteY55" fmla="*/ 2355137 h 2734806"/>
              <a:gd name="connsiteX56" fmla="*/ 785046 w 1262318"/>
              <a:gd name="connsiteY56" fmla="*/ 2377440 h 2734806"/>
              <a:gd name="connsiteX57" fmla="*/ 838572 w 1262318"/>
              <a:gd name="connsiteY57" fmla="*/ 2381900 h 2734806"/>
              <a:gd name="connsiteX58" fmla="*/ 843033 w 1262318"/>
              <a:gd name="connsiteY58" fmla="*/ 2417584 h 2734806"/>
              <a:gd name="connsiteX59" fmla="*/ 874256 w 1262318"/>
              <a:gd name="connsiteY59" fmla="*/ 2430966 h 2734806"/>
              <a:gd name="connsiteX60" fmla="*/ 878717 w 1262318"/>
              <a:gd name="connsiteY60" fmla="*/ 2453268 h 2734806"/>
              <a:gd name="connsiteX61" fmla="*/ 883177 w 1262318"/>
              <a:gd name="connsiteY61" fmla="*/ 2471110 h 2734806"/>
              <a:gd name="connsiteX62" fmla="*/ 909940 w 1262318"/>
              <a:gd name="connsiteY62" fmla="*/ 2475571 h 2734806"/>
              <a:gd name="connsiteX63" fmla="*/ 950084 w 1262318"/>
              <a:gd name="connsiteY63" fmla="*/ 2480031 h 2734806"/>
              <a:gd name="connsiteX64" fmla="*/ 959005 w 1262318"/>
              <a:gd name="connsiteY64" fmla="*/ 2506794 h 2734806"/>
              <a:gd name="connsiteX65" fmla="*/ 963466 w 1262318"/>
              <a:gd name="connsiteY65" fmla="*/ 2520175 h 2734806"/>
              <a:gd name="connsiteX66" fmla="*/ 981308 w 1262318"/>
              <a:gd name="connsiteY66" fmla="*/ 2533557 h 2734806"/>
              <a:gd name="connsiteX67" fmla="*/ 994689 w 1262318"/>
              <a:gd name="connsiteY67" fmla="*/ 2538017 h 2734806"/>
              <a:gd name="connsiteX68" fmla="*/ 1003610 w 1262318"/>
              <a:gd name="connsiteY68" fmla="*/ 2569241 h 2734806"/>
              <a:gd name="connsiteX69" fmla="*/ 1016992 w 1262318"/>
              <a:gd name="connsiteY69" fmla="*/ 2578162 h 2734806"/>
              <a:gd name="connsiteX70" fmla="*/ 1034834 w 1262318"/>
              <a:gd name="connsiteY70" fmla="*/ 2636148 h 2734806"/>
              <a:gd name="connsiteX71" fmla="*/ 1039294 w 1262318"/>
              <a:gd name="connsiteY71" fmla="*/ 2649530 h 2734806"/>
              <a:gd name="connsiteX72" fmla="*/ 1066057 w 1262318"/>
              <a:gd name="connsiteY72" fmla="*/ 2658451 h 2734806"/>
              <a:gd name="connsiteX73" fmla="*/ 1177569 w 1262318"/>
              <a:gd name="connsiteY73" fmla="*/ 2662911 h 2734806"/>
              <a:gd name="connsiteX74" fmla="*/ 1190951 w 1262318"/>
              <a:gd name="connsiteY74" fmla="*/ 2707516 h 2734806"/>
              <a:gd name="connsiteX75" fmla="*/ 1195411 w 1262318"/>
              <a:gd name="connsiteY75" fmla="*/ 2729818 h 2734806"/>
              <a:gd name="connsiteX76" fmla="*/ 1208793 w 1262318"/>
              <a:gd name="connsiteY76" fmla="*/ 2734279 h 2734806"/>
              <a:gd name="connsiteX77" fmla="*/ 1262318 w 1262318"/>
              <a:gd name="connsiteY77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726259 w 1262318"/>
              <a:gd name="connsiteY53" fmla="*/ 2196836 h 2734806"/>
              <a:gd name="connsiteX54" fmla="*/ 731520 w 1262318"/>
              <a:gd name="connsiteY54" fmla="*/ 2298324 h 2734806"/>
              <a:gd name="connsiteX55" fmla="*/ 762744 w 1262318"/>
              <a:gd name="connsiteY55" fmla="*/ 2355137 h 2734806"/>
              <a:gd name="connsiteX56" fmla="*/ 785046 w 1262318"/>
              <a:gd name="connsiteY56" fmla="*/ 2377440 h 2734806"/>
              <a:gd name="connsiteX57" fmla="*/ 838572 w 1262318"/>
              <a:gd name="connsiteY57" fmla="*/ 2381900 h 2734806"/>
              <a:gd name="connsiteX58" fmla="*/ 843033 w 1262318"/>
              <a:gd name="connsiteY58" fmla="*/ 2417584 h 2734806"/>
              <a:gd name="connsiteX59" fmla="*/ 874256 w 1262318"/>
              <a:gd name="connsiteY59" fmla="*/ 2430966 h 2734806"/>
              <a:gd name="connsiteX60" fmla="*/ 878717 w 1262318"/>
              <a:gd name="connsiteY60" fmla="*/ 2453268 h 2734806"/>
              <a:gd name="connsiteX61" fmla="*/ 883177 w 1262318"/>
              <a:gd name="connsiteY61" fmla="*/ 2471110 h 2734806"/>
              <a:gd name="connsiteX62" fmla="*/ 909940 w 1262318"/>
              <a:gd name="connsiteY62" fmla="*/ 2475571 h 2734806"/>
              <a:gd name="connsiteX63" fmla="*/ 950084 w 1262318"/>
              <a:gd name="connsiteY63" fmla="*/ 2480031 h 2734806"/>
              <a:gd name="connsiteX64" fmla="*/ 959005 w 1262318"/>
              <a:gd name="connsiteY64" fmla="*/ 2506794 h 2734806"/>
              <a:gd name="connsiteX65" fmla="*/ 963466 w 1262318"/>
              <a:gd name="connsiteY65" fmla="*/ 2520175 h 2734806"/>
              <a:gd name="connsiteX66" fmla="*/ 981308 w 1262318"/>
              <a:gd name="connsiteY66" fmla="*/ 2533557 h 2734806"/>
              <a:gd name="connsiteX67" fmla="*/ 994689 w 1262318"/>
              <a:gd name="connsiteY67" fmla="*/ 2538017 h 2734806"/>
              <a:gd name="connsiteX68" fmla="*/ 1003610 w 1262318"/>
              <a:gd name="connsiteY68" fmla="*/ 2569241 h 2734806"/>
              <a:gd name="connsiteX69" fmla="*/ 1016992 w 1262318"/>
              <a:gd name="connsiteY69" fmla="*/ 2578162 h 2734806"/>
              <a:gd name="connsiteX70" fmla="*/ 1034834 w 1262318"/>
              <a:gd name="connsiteY70" fmla="*/ 2636148 h 2734806"/>
              <a:gd name="connsiteX71" fmla="*/ 1039294 w 1262318"/>
              <a:gd name="connsiteY71" fmla="*/ 2649530 h 2734806"/>
              <a:gd name="connsiteX72" fmla="*/ 1066057 w 1262318"/>
              <a:gd name="connsiteY72" fmla="*/ 2658451 h 2734806"/>
              <a:gd name="connsiteX73" fmla="*/ 1177569 w 1262318"/>
              <a:gd name="connsiteY73" fmla="*/ 2662911 h 2734806"/>
              <a:gd name="connsiteX74" fmla="*/ 1190951 w 1262318"/>
              <a:gd name="connsiteY74" fmla="*/ 2707516 h 2734806"/>
              <a:gd name="connsiteX75" fmla="*/ 1195411 w 1262318"/>
              <a:gd name="connsiteY75" fmla="*/ 2729818 h 2734806"/>
              <a:gd name="connsiteX76" fmla="*/ 1208793 w 1262318"/>
              <a:gd name="connsiteY76" fmla="*/ 2734279 h 2734806"/>
              <a:gd name="connsiteX77" fmla="*/ 1262318 w 1262318"/>
              <a:gd name="connsiteY77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294467 h 2734806"/>
              <a:gd name="connsiteX54" fmla="*/ 731520 w 1262318"/>
              <a:gd name="connsiteY54" fmla="*/ 2298324 h 2734806"/>
              <a:gd name="connsiteX55" fmla="*/ 762744 w 1262318"/>
              <a:gd name="connsiteY55" fmla="*/ 2355137 h 2734806"/>
              <a:gd name="connsiteX56" fmla="*/ 785046 w 1262318"/>
              <a:gd name="connsiteY56" fmla="*/ 2377440 h 2734806"/>
              <a:gd name="connsiteX57" fmla="*/ 838572 w 1262318"/>
              <a:gd name="connsiteY57" fmla="*/ 2381900 h 2734806"/>
              <a:gd name="connsiteX58" fmla="*/ 843033 w 1262318"/>
              <a:gd name="connsiteY58" fmla="*/ 2417584 h 2734806"/>
              <a:gd name="connsiteX59" fmla="*/ 874256 w 1262318"/>
              <a:gd name="connsiteY59" fmla="*/ 2430966 h 2734806"/>
              <a:gd name="connsiteX60" fmla="*/ 878717 w 1262318"/>
              <a:gd name="connsiteY60" fmla="*/ 2453268 h 2734806"/>
              <a:gd name="connsiteX61" fmla="*/ 883177 w 1262318"/>
              <a:gd name="connsiteY61" fmla="*/ 2471110 h 2734806"/>
              <a:gd name="connsiteX62" fmla="*/ 909940 w 1262318"/>
              <a:gd name="connsiteY62" fmla="*/ 2475571 h 2734806"/>
              <a:gd name="connsiteX63" fmla="*/ 950084 w 1262318"/>
              <a:gd name="connsiteY63" fmla="*/ 2480031 h 2734806"/>
              <a:gd name="connsiteX64" fmla="*/ 959005 w 1262318"/>
              <a:gd name="connsiteY64" fmla="*/ 2506794 h 2734806"/>
              <a:gd name="connsiteX65" fmla="*/ 963466 w 1262318"/>
              <a:gd name="connsiteY65" fmla="*/ 2520175 h 2734806"/>
              <a:gd name="connsiteX66" fmla="*/ 981308 w 1262318"/>
              <a:gd name="connsiteY66" fmla="*/ 2533557 h 2734806"/>
              <a:gd name="connsiteX67" fmla="*/ 994689 w 1262318"/>
              <a:gd name="connsiteY67" fmla="*/ 2538017 h 2734806"/>
              <a:gd name="connsiteX68" fmla="*/ 1003610 w 1262318"/>
              <a:gd name="connsiteY68" fmla="*/ 2569241 h 2734806"/>
              <a:gd name="connsiteX69" fmla="*/ 1016992 w 1262318"/>
              <a:gd name="connsiteY69" fmla="*/ 2578162 h 2734806"/>
              <a:gd name="connsiteX70" fmla="*/ 1034834 w 1262318"/>
              <a:gd name="connsiteY70" fmla="*/ 2636148 h 2734806"/>
              <a:gd name="connsiteX71" fmla="*/ 1039294 w 1262318"/>
              <a:gd name="connsiteY71" fmla="*/ 2649530 h 2734806"/>
              <a:gd name="connsiteX72" fmla="*/ 1066057 w 1262318"/>
              <a:gd name="connsiteY72" fmla="*/ 2658451 h 2734806"/>
              <a:gd name="connsiteX73" fmla="*/ 1177569 w 1262318"/>
              <a:gd name="connsiteY73" fmla="*/ 2662911 h 2734806"/>
              <a:gd name="connsiteX74" fmla="*/ 1190951 w 1262318"/>
              <a:gd name="connsiteY74" fmla="*/ 2707516 h 2734806"/>
              <a:gd name="connsiteX75" fmla="*/ 1195411 w 1262318"/>
              <a:gd name="connsiteY75" fmla="*/ 2729818 h 2734806"/>
              <a:gd name="connsiteX76" fmla="*/ 1208793 w 1262318"/>
              <a:gd name="connsiteY76" fmla="*/ 2734279 h 2734806"/>
              <a:gd name="connsiteX77" fmla="*/ 1262318 w 1262318"/>
              <a:gd name="connsiteY77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294467 h 2734806"/>
              <a:gd name="connsiteX54" fmla="*/ 731520 w 1262318"/>
              <a:gd name="connsiteY54" fmla="*/ 2298324 h 2734806"/>
              <a:gd name="connsiteX55" fmla="*/ 762744 w 1262318"/>
              <a:gd name="connsiteY55" fmla="*/ 2355137 h 2734806"/>
              <a:gd name="connsiteX56" fmla="*/ 785046 w 1262318"/>
              <a:gd name="connsiteY56" fmla="*/ 2377440 h 2734806"/>
              <a:gd name="connsiteX57" fmla="*/ 838572 w 1262318"/>
              <a:gd name="connsiteY57" fmla="*/ 2381900 h 2734806"/>
              <a:gd name="connsiteX58" fmla="*/ 843033 w 1262318"/>
              <a:gd name="connsiteY58" fmla="*/ 2417584 h 2734806"/>
              <a:gd name="connsiteX59" fmla="*/ 874256 w 1262318"/>
              <a:gd name="connsiteY59" fmla="*/ 2430966 h 2734806"/>
              <a:gd name="connsiteX60" fmla="*/ 878717 w 1262318"/>
              <a:gd name="connsiteY60" fmla="*/ 2453268 h 2734806"/>
              <a:gd name="connsiteX61" fmla="*/ 883177 w 1262318"/>
              <a:gd name="connsiteY61" fmla="*/ 2471110 h 2734806"/>
              <a:gd name="connsiteX62" fmla="*/ 909940 w 1262318"/>
              <a:gd name="connsiteY62" fmla="*/ 2475571 h 2734806"/>
              <a:gd name="connsiteX63" fmla="*/ 950084 w 1262318"/>
              <a:gd name="connsiteY63" fmla="*/ 2480031 h 2734806"/>
              <a:gd name="connsiteX64" fmla="*/ 959005 w 1262318"/>
              <a:gd name="connsiteY64" fmla="*/ 2506794 h 2734806"/>
              <a:gd name="connsiteX65" fmla="*/ 963466 w 1262318"/>
              <a:gd name="connsiteY65" fmla="*/ 2520175 h 2734806"/>
              <a:gd name="connsiteX66" fmla="*/ 981308 w 1262318"/>
              <a:gd name="connsiteY66" fmla="*/ 2533557 h 2734806"/>
              <a:gd name="connsiteX67" fmla="*/ 994689 w 1262318"/>
              <a:gd name="connsiteY67" fmla="*/ 2538017 h 2734806"/>
              <a:gd name="connsiteX68" fmla="*/ 1003610 w 1262318"/>
              <a:gd name="connsiteY68" fmla="*/ 2569241 h 2734806"/>
              <a:gd name="connsiteX69" fmla="*/ 1016992 w 1262318"/>
              <a:gd name="connsiteY69" fmla="*/ 2578162 h 2734806"/>
              <a:gd name="connsiteX70" fmla="*/ 1034834 w 1262318"/>
              <a:gd name="connsiteY70" fmla="*/ 2636148 h 2734806"/>
              <a:gd name="connsiteX71" fmla="*/ 1039294 w 1262318"/>
              <a:gd name="connsiteY71" fmla="*/ 2649530 h 2734806"/>
              <a:gd name="connsiteX72" fmla="*/ 1066057 w 1262318"/>
              <a:gd name="connsiteY72" fmla="*/ 2658451 h 2734806"/>
              <a:gd name="connsiteX73" fmla="*/ 1177569 w 1262318"/>
              <a:gd name="connsiteY73" fmla="*/ 2662911 h 2734806"/>
              <a:gd name="connsiteX74" fmla="*/ 1190951 w 1262318"/>
              <a:gd name="connsiteY74" fmla="*/ 2707516 h 2734806"/>
              <a:gd name="connsiteX75" fmla="*/ 1195411 w 1262318"/>
              <a:gd name="connsiteY75" fmla="*/ 2729818 h 2734806"/>
              <a:gd name="connsiteX76" fmla="*/ 1208793 w 1262318"/>
              <a:gd name="connsiteY76" fmla="*/ 2734279 h 2734806"/>
              <a:gd name="connsiteX77" fmla="*/ 1262318 w 1262318"/>
              <a:gd name="connsiteY77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08857 w 1262318"/>
              <a:gd name="connsiteY52" fmla="*/ 2199996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08857 w 1262318"/>
              <a:gd name="connsiteY52" fmla="*/ 2199996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08857 w 1262318"/>
              <a:gd name="connsiteY52" fmla="*/ 2199996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39826 w 1262318"/>
              <a:gd name="connsiteY56" fmla="*/ 2333346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0951 w 1262318"/>
              <a:gd name="connsiteY76" fmla="*/ 2707516 h 2734806"/>
              <a:gd name="connsiteX77" fmla="*/ 1195411 w 1262318"/>
              <a:gd name="connsiteY77" fmla="*/ 2729818 h 2734806"/>
              <a:gd name="connsiteX78" fmla="*/ 1208793 w 1262318"/>
              <a:gd name="connsiteY78" fmla="*/ 2734279 h 2734806"/>
              <a:gd name="connsiteX79" fmla="*/ 1262318 w 1262318"/>
              <a:gd name="connsiteY79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39826 w 1262318"/>
              <a:gd name="connsiteY56" fmla="*/ 2333346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0951 w 1262318"/>
              <a:gd name="connsiteY76" fmla="*/ 2707516 h 2734806"/>
              <a:gd name="connsiteX77" fmla="*/ 1195411 w 1262318"/>
              <a:gd name="connsiteY77" fmla="*/ 2729818 h 2734806"/>
              <a:gd name="connsiteX78" fmla="*/ 1208793 w 1262318"/>
              <a:gd name="connsiteY78" fmla="*/ 2734279 h 2734806"/>
              <a:gd name="connsiteX79" fmla="*/ 1262318 w 1262318"/>
              <a:gd name="connsiteY79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39826 w 1262318"/>
              <a:gd name="connsiteY56" fmla="*/ 2333346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0951 w 1262318"/>
              <a:gd name="connsiteY76" fmla="*/ 2707516 h 2734806"/>
              <a:gd name="connsiteX77" fmla="*/ 1195411 w 1262318"/>
              <a:gd name="connsiteY77" fmla="*/ 2729818 h 2734806"/>
              <a:gd name="connsiteX78" fmla="*/ 1208793 w 1262318"/>
              <a:gd name="connsiteY78" fmla="*/ 2734279 h 2734806"/>
              <a:gd name="connsiteX79" fmla="*/ 1262318 w 1262318"/>
              <a:gd name="connsiteY79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39826 w 1262318"/>
              <a:gd name="connsiteY56" fmla="*/ 2333346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5315"/>
              <a:gd name="connsiteX1" fmla="*/ 46685 w 1262318"/>
              <a:gd name="connsiteY1" fmla="*/ 3856 h 2735315"/>
              <a:gd name="connsiteX2" fmla="*/ 48462 w 1262318"/>
              <a:gd name="connsiteY2" fmla="*/ 53526 h 2735315"/>
              <a:gd name="connsiteX3" fmla="*/ 71368 w 1262318"/>
              <a:gd name="connsiteY3" fmla="*/ 59763 h 2735315"/>
              <a:gd name="connsiteX4" fmla="*/ 77908 w 1262318"/>
              <a:gd name="connsiteY4" fmla="*/ 118052 h 2735315"/>
              <a:gd name="connsiteX5" fmla="*/ 77303 w 1262318"/>
              <a:gd name="connsiteY5" fmla="*/ 155210 h 2735315"/>
              <a:gd name="connsiteX6" fmla="*/ 86527 w 1262318"/>
              <a:gd name="connsiteY6" fmla="*/ 213837 h 2735315"/>
              <a:gd name="connsiteX7" fmla="*/ 98131 w 1262318"/>
              <a:gd name="connsiteY7" fmla="*/ 338997 h 2735315"/>
              <a:gd name="connsiteX8" fmla="*/ 115973 w 1262318"/>
              <a:gd name="connsiteY8" fmla="*/ 343457 h 2735315"/>
              <a:gd name="connsiteX9" fmla="*/ 115369 w 1262318"/>
              <a:gd name="connsiteY9" fmla="*/ 647340 h 2735315"/>
              <a:gd name="connsiteX10" fmla="*/ 140052 w 1262318"/>
              <a:gd name="connsiteY10" fmla="*/ 649418 h 2735315"/>
              <a:gd name="connsiteX11" fmla="*/ 142132 w 1262318"/>
              <a:gd name="connsiteY11" fmla="*/ 783151 h 2735315"/>
              <a:gd name="connsiteX12" fmla="*/ 187341 w 1262318"/>
              <a:gd name="connsiteY12" fmla="*/ 789506 h 2735315"/>
              <a:gd name="connsiteX13" fmla="*/ 191801 w 1262318"/>
              <a:gd name="connsiteY13" fmla="*/ 865334 h 2735315"/>
              <a:gd name="connsiteX14" fmla="*/ 205183 w 1262318"/>
              <a:gd name="connsiteY14" fmla="*/ 914400 h 2735315"/>
              <a:gd name="connsiteX15" fmla="*/ 208807 w 1262318"/>
              <a:gd name="connsiteY15" fmla="*/ 992702 h 2735315"/>
              <a:gd name="connsiteX16" fmla="*/ 227485 w 1262318"/>
              <a:gd name="connsiteY16" fmla="*/ 1016991 h 2735315"/>
              <a:gd name="connsiteX17" fmla="*/ 231946 w 1262318"/>
              <a:gd name="connsiteY17" fmla="*/ 1083898 h 2735315"/>
              <a:gd name="connsiteX18" fmla="*/ 236406 w 1262318"/>
              <a:gd name="connsiteY18" fmla="*/ 1097280 h 2735315"/>
              <a:gd name="connsiteX19" fmla="*/ 240867 w 1262318"/>
              <a:gd name="connsiteY19" fmla="*/ 1119582 h 2735315"/>
              <a:gd name="connsiteX20" fmla="*/ 254248 w 1262318"/>
              <a:gd name="connsiteY20" fmla="*/ 1177569 h 2735315"/>
              <a:gd name="connsiteX21" fmla="*/ 258709 w 1262318"/>
              <a:gd name="connsiteY21" fmla="*/ 1190950 h 2735315"/>
              <a:gd name="connsiteX22" fmla="*/ 263169 w 1262318"/>
              <a:gd name="connsiteY22" fmla="*/ 1244476 h 2735315"/>
              <a:gd name="connsiteX23" fmla="*/ 272090 w 1262318"/>
              <a:gd name="connsiteY23" fmla="*/ 1257857 h 2735315"/>
              <a:gd name="connsiteX24" fmla="*/ 276551 w 1262318"/>
              <a:gd name="connsiteY24" fmla="*/ 1271239 h 2735315"/>
              <a:gd name="connsiteX25" fmla="*/ 271486 w 1262318"/>
              <a:gd name="connsiteY25" fmla="*/ 1422895 h 2735315"/>
              <a:gd name="connsiteX26" fmla="*/ 289932 w 1262318"/>
              <a:gd name="connsiteY26" fmla="*/ 1436277 h 2735315"/>
              <a:gd name="connsiteX27" fmla="*/ 294393 w 1262318"/>
              <a:gd name="connsiteY27" fmla="*/ 1458579 h 2735315"/>
              <a:gd name="connsiteX28" fmla="*/ 298853 w 1262318"/>
              <a:gd name="connsiteY28" fmla="*/ 1512105 h 2735315"/>
              <a:gd name="connsiteX29" fmla="*/ 312235 w 1262318"/>
              <a:gd name="connsiteY29" fmla="*/ 1521026 h 2735315"/>
              <a:gd name="connsiteX30" fmla="*/ 343458 w 1262318"/>
              <a:gd name="connsiteY30" fmla="*/ 1529947 h 2735315"/>
              <a:gd name="connsiteX31" fmla="*/ 347918 w 1262318"/>
              <a:gd name="connsiteY31" fmla="*/ 1614696 h 2735315"/>
              <a:gd name="connsiteX32" fmla="*/ 352379 w 1262318"/>
              <a:gd name="connsiteY32" fmla="*/ 1730669 h 2735315"/>
              <a:gd name="connsiteX33" fmla="*/ 365760 w 1262318"/>
              <a:gd name="connsiteY33" fmla="*/ 1784195 h 2735315"/>
              <a:gd name="connsiteX34" fmla="*/ 370221 w 1262318"/>
              <a:gd name="connsiteY34" fmla="*/ 1802037 h 2735315"/>
              <a:gd name="connsiteX35" fmla="*/ 379142 w 1262318"/>
              <a:gd name="connsiteY35" fmla="*/ 1842181 h 2735315"/>
              <a:gd name="connsiteX36" fmla="*/ 405905 w 1262318"/>
              <a:gd name="connsiteY36" fmla="*/ 1855563 h 2735315"/>
              <a:gd name="connsiteX37" fmla="*/ 405905 w 1262318"/>
              <a:gd name="connsiteY37" fmla="*/ 1922470 h 2735315"/>
              <a:gd name="connsiteX38" fmla="*/ 432668 w 1262318"/>
              <a:gd name="connsiteY38" fmla="*/ 1926931 h 2735315"/>
              <a:gd name="connsiteX39" fmla="*/ 437128 w 1262318"/>
              <a:gd name="connsiteY39" fmla="*/ 1949233 h 2735315"/>
              <a:gd name="connsiteX40" fmla="*/ 441589 w 1262318"/>
              <a:gd name="connsiteY40" fmla="*/ 1984917 h 2735315"/>
              <a:gd name="connsiteX41" fmla="*/ 454970 w 1262318"/>
              <a:gd name="connsiteY41" fmla="*/ 1989377 h 2735315"/>
              <a:gd name="connsiteX42" fmla="*/ 459431 w 1262318"/>
              <a:gd name="connsiteY42" fmla="*/ 2025061 h 2735315"/>
              <a:gd name="connsiteX43" fmla="*/ 463891 w 1262318"/>
              <a:gd name="connsiteY43" fmla="*/ 2038443 h 2735315"/>
              <a:gd name="connsiteX44" fmla="*/ 468352 w 1262318"/>
              <a:gd name="connsiteY44" fmla="*/ 2056285 h 2735315"/>
              <a:gd name="connsiteX45" fmla="*/ 472812 w 1262318"/>
              <a:gd name="connsiteY45" fmla="*/ 2069666 h 2735315"/>
              <a:gd name="connsiteX46" fmla="*/ 482906 w 1262318"/>
              <a:gd name="connsiteY46" fmla="*/ 2083048 h 2735315"/>
              <a:gd name="connsiteX47" fmla="*/ 534655 w 1262318"/>
              <a:gd name="connsiteY47" fmla="*/ 2082444 h 2735315"/>
              <a:gd name="connsiteX48" fmla="*/ 548640 w 1262318"/>
              <a:gd name="connsiteY48" fmla="*/ 2118731 h 2735315"/>
              <a:gd name="connsiteX49" fmla="*/ 562022 w 1262318"/>
              <a:gd name="connsiteY49" fmla="*/ 2127652 h 2735315"/>
              <a:gd name="connsiteX50" fmla="*/ 566482 w 1262318"/>
              <a:gd name="connsiteY50" fmla="*/ 2158876 h 2735315"/>
              <a:gd name="connsiteX51" fmla="*/ 597706 w 1262318"/>
              <a:gd name="connsiteY51" fmla="*/ 2167797 h 2735315"/>
              <a:gd name="connsiteX52" fmla="*/ 611238 w 1262318"/>
              <a:gd name="connsiteY52" fmla="*/ 2190471 h 2735315"/>
              <a:gd name="connsiteX53" fmla="*/ 628929 w 1262318"/>
              <a:gd name="connsiteY53" fmla="*/ 2194560 h 2735315"/>
              <a:gd name="connsiteX54" fmla="*/ 633390 w 1262318"/>
              <a:gd name="connsiteY54" fmla="*/ 2294467 h 2735315"/>
              <a:gd name="connsiteX55" fmla="*/ 731520 w 1262318"/>
              <a:gd name="connsiteY55" fmla="*/ 2298324 h 2735315"/>
              <a:gd name="connsiteX56" fmla="*/ 739826 w 1262318"/>
              <a:gd name="connsiteY56" fmla="*/ 2333346 h 2735315"/>
              <a:gd name="connsiteX57" fmla="*/ 762744 w 1262318"/>
              <a:gd name="connsiteY57" fmla="*/ 2355137 h 2735315"/>
              <a:gd name="connsiteX58" fmla="*/ 785046 w 1262318"/>
              <a:gd name="connsiteY58" fmla="*/ 2377440 h 2735315"/>
              <a:gd name="connsiteX59" fmla="*/ 838572 w 1262318"/>
              <a:gd name="connsiteY59" fmla="*/ 2381900 h 2735315"/>
              <a:gd name="connsiteX60" fmla="*/ 843033 w 1262318"/>
              <a:gd name="connsiteY60" fmla="*/ 2417584 h 2735315"/>
              <a:gd name="connsiteX61" fmla="*/ 874256 w 1262318"/>
              <a:gd name="connsiteY61" fmla="*/ 2430966 h 2735315"/>
              <a:gd name="connsiteX62" fmla="*/ 878717 w 1262318"/>
              <a:gd name="connsiteY62" fmla="*/ 2453268 h 2735315"/>
              <a:gd name="connsiteX63" fmla="*/ 883177 w 1262318"/>
              <a:gd name="connsiteY63" fmla="*/ 2471110 h 2735315"/>
              <a:gd name="connsiteX64" fmla="*/ 909940 w 1262318"/>
              <a:gd name="connsiteY64" fmla="*/ 2475571 h 2735315"/>
              <a:gd name="connsiteX65" fmla="*/ 950084 w 1262318"/>
              <a:gd name="connsiteY65" fmla="*/ 2480031 h 2735315"/>
              <a:gd name="connsiteX66" fmla="*/ 959005 w 1262318"/>
              <a:gd name="connsiteY66" fmla="*/ 2506794 h 2735315"/>
              <a:gd name="connsiteX67" fmla="*/ 963466 w 1262318"/>
              <a:gd name="connsiteY67" fmla="*/ 2520175 h 2735315"/>
              <a:gd name="connsiteX68" fmla="*/ 981308 w 1262318"/>
              <a:gd name="connsiteY68" fmla="*/ 2533557 h 2735315"/>
              <a:gd name="connsiteX69" fmla="*/ 994689 w 1262318"/>
              <a:gd name="connsiteY69" fmla="*/ 2538017 h 2735315"/>
              <a:gd name="connsiteX70" fmla="*/ 1003610 w 1262318"/>
              <a:gd name="connsiteY70" fmla="*/ 2569241 h 2735315"/>
              <a:gd name="connsiteX71" fmla="*/ 1016992 w 1262318"/>
              <a:gd name="connsiteY71" fmla="*/ 2578162 h 2735315"/>
              <a:gd name="connsiteX72" fmla="*/ 1034834 w 1262318"/>
              <a:gd name="connsiteY72" fmla="*/ 2636148 h 2735315"/>
              <a:gd name="connsiteX73" fmla="*/ 1039294 w 1262318"/>
              <a:gd name="connsiteY73" fmla="*/ 2649530 h 2735315"/>
              <a:gd name="connsiteX74" fmla="*/ 1066057 w 1262318"/>
              <a:gd name="connsiteY74" fmla="*/ 2658451 h 2735315"/>
              <a:gd name="connsiteX75" fmla="*/ 1177569 w 1262318"/>
              <a:gd name="connsiteY75" fmla="*/ 2662911 h 2735315"/>
              <a:gd name="connsiteX76" fmla="*/ 1185886 w 1262318"/>
              <a:gd name="connsiteY76" fmla="*/ 2720293 h 2735315"/>
              <a:gd name="connsiteX77" fmla="*/ 1208793 w 1262318"/>
              <a:gd name="connsiteY77" fmla="*/ 2734279 h 2735315"/>
              <a:gd name="connsiteX78" fmla="*/ 1262318 w 1262318"/>
              <a:gd name="connsiteY78" fmla="*/ 2734279 h 2735315"/>
              <a:gd name="connsiteX0" fmla="*/ 0 w 1252793"/>
              <a:gd name="connsiteY0" fmla="*/ 0 h 2734777"/>
              <a:gd name="connsiteX1" fmla="*/ 46685 w 1252793"/>
              <a:gd name="connsiteY1" fmla="*/ 3856 h 2734777"/>
              <a:gd name="connsiteX2" fmla="*/ 48462 w 1252793"/>
              <a:gd name="connsiteY2" fmla="*/ 53526 h 2734777"/>
              <a:gd name="connsiteX3" fmla="*/ 71368 w 1252793"/>
              <a:gd name="connsiteY3" fmla="*/ 59763 h 2734777"/>
              <a:gd name="connsiteX4" fmla="*/ 77908 w 1252793"/>
              <a:gd name="connsiteY4" fmla="*/ 118052 h 2734777"/>
              <a:gd name="connsiteX5" fmla="*/ 77303 w 1252793"/>
              <a:gd name="connsiteY5" fmla="*/ 155210 h 2734777"/>
              <a:gd name="connsiteX6" fmla="*/ 86527 w 1252793"/>
              <a:gd name="connsiteY6" fmla="*/ 213837 h 2734777"/>
              <a:gd name="connsiteX7" fmla="*/ 98131 w 1252793"/>
              <a:gd name="connsiteY7" fmla="*/ 338997 h 2734777"/>
              <a:gd name="connsiteX8" fmla="*/ 115973 w 1252793"/>
              <a:gd name="connsiteY8" fmla="*/ 343457 h 2734777"/>
              <a:gd name="connsiteX9" fmla="*/ 115369 w 1252793"/>
              <a:gd name="connsiteY9" fmla="*/ 647340 h 2734777"/>
              <a:gd name="connsiteX10" fmla="*/ 140052 w 1252793"/>
              <a:gd name="connsiteY10" fmla="*/ 649418 h 2734777"/>
              <a:gd name="connsiteX11" fmla="*/ 142132 w 1252793"/>
              <a:gd name="connsiteY11" fmla="*/ 783151 h 2734777"/>
              <a:gd name="connsiteX12" fmla="*/ 187341 w 1252793"/>
              <a:gd name="connsiteY12" fmla="*/ 789506 h 2734777"/>
              <a:gd name="connsiteX13" fmla="*/ 191801 w 1252793"/>
              <a:gd name="connsiteY13" fmla="*/ 865334 h 2734777"/>
              <a:gd name="connsiteX14" fmla="*/ 205183 w 1252793"/>
              <a:gd name="connsiteY14" fmla="*/ 914400 h 2734777"/>
              <a:gd name="connsiteX15" fmla="*/ 208807 w 1252793"/>
              <a:gd name="connsiteY15" fmla="*/ 992702 h 2734777"/>
              <a:gd name="connsiteX16" fmla="*/ 227485 w 1252793"/>
              <a:gd name="connsiteY16" fmla="*/ 1016991 h 2734777"/>
              <a:gd name="connsiteX17" fmla="*/ 231946 w 1252793"/>
              <a:gd name="connsiteY17" fmla="*/ 1083898 h 2734777"/>
              <a:gd name="connsiteX18" fmla="*/ 236406 w 1252793"/>
              <a:gd name="connsiteY18" fmla="*/ 1097280 h 2734777"/>
              <a:gd name="connsiteX19" fmla="*/ 240867 w 1252793"/>
              <a:gd name="connsiteY19" fmla="*/ 1119582 h 2734777"/>
              <a:gd name="connsiteX20" fmla="*/ 254248 w 1252793"/>
              <a:gd name="connsiteY20" fmla="*/ 1177569 h 2734777"/>
              <a:gd name="connsiteX21" fmla="*/ 258709 w 1252793"/>
              <a:gd name="connsiteY21" fmla="*/ 1190950 h 2734777"/>
              <a:gd name="connsiteX22" fmla="*/ 263169 w 1252793"/>
              <a:gd name="connsiteY22" fmla="*/ 1244476 h 2734777"/>
              <a:gd name="connsiteX23" fmla="*/ 272090 w 1252793"/>
              <a:gd name="connsiteY23" fmla="*/ 1257857 h 2734777"/>
              <a:gd name="connsiteX24" fmla="*/ 276551 w 1252793"/>
              <a:gd name="connsiteY24" fmla="*/ 1271239 h 2734777"/>
              <a:gd name="connsiteX25" fmla="*/ 271486 w 1252793"/>
              <a:gd name="connsiteY25" fmla="*/ 1422895 h 2734777"/>
              <a:gd name="connsiteX26" fmla="*/ 289932 w 1252793"/>
              <a:gd name="connsiteY26" fmla="*/ 1436277 h 2734777"/>
              <a:gd name="connsiteX27" fmla="*/ 294393 w 1252793"/>
              <a:gd name="connsiteY27" fmla="*/ 1458579 h 2734777"/>
              <a:gd name="connsiteX28" fmla="*/ 298853 w 1252793"/>
              <a:gd name="connsiteY28" fmla="*/ 1512105 h 2734777"/>
              <a:gd name="connsiteX29" fmla="*/ 312235 w 1252793"/>
              <a:gd name="connsiteY29" fmla="*/ 1521026 h 2734777"/>
              <a:gd name="connsiteX30" fmla="*/ 343458 w 1252793"/>
              <a:gd name="connsiteY30" fmla="*/ 1529947 h 2734777"/>
              <a:gd name="connsiteX31" fmla="*/ 347918 w 1252793"/>
              <a:gd name="connsiteY31" fmla="*/ 1614696 h 2734777"/>
              <a:gd name="connsiteX32" fmla="*/ 352379 w 1252793"/>
              <a:gd name="connsiteY32" fmla="*/ 1730669 h 2734777"/>
              <a:gd name="connsiteX33" fmla="*/ 365760 w 1252793"/>
              <a:gd name="connsiteY33" fmla="*/ 1784195 h 2734777"/>
              <a:gd name="connsiteX34" fmla="*/ 370221 w 1252793"/>
              <a:gd name="connsiteY34" fmla="*/ 1802037 h 2734777"/>
              <a:gd name="connsiteX35" fmla="*/ 379142 w 1252793"/>
              <a:gd name="connsiteY35" fmla="*/ 1842181 h 2734777"/>
              <a:gd name="connsiteX36" fmla="*/ 405905 w 1252793"/>
              <a:gd name="connsiteY36" fmla="*/ 1855563 h 2734777"/>
              <a:gd name="connsiteX37" fmla="*/ 405905 w 1252793"/>
              <a:gd name="connsiteY37" fmla="*/ 1922470 h 2734777"/>
              <a:gd name="connsiteX38" fmla="*/ 432668 w 1252793"/>
              <a:gd name="connsiteY38" fmla="*/ 1926931 h 2734777"/>
              <a:gd name="connsiteX39" fmla="*/ 437128 w 1252793"/>
              <a:gd name="connsiteY39" fmla="*/ 1949233 h 2734777"/>
              <a:gd name="connsiteX40" fmla="*/ 441589 w 1252793"/>
              <a:gd name="connsiteY40" fmla="*/ 1984917 h 2734777"/>
              <a:gd name="connsiteX41" fmla="*/ 454970 w 1252793"/>
              <a:gd name="connsiteY41" fmla="*/ 1989377 h 2734777"/>
              <a:gd name="connsiteX42" fmla="*/ 459431 w 1252793"/>
              <a:gd name="connsiteY42" fmla="*/ 2025061 h 2734777"/>
              <a:gd name="connsiteX43" fmla="*/ 463891 w 1252793"/>
              <a:gd name="connsiteY43" fmla="*/ 2038443 h 2734777"/>
              <a:gd name="connsiteX44" fmla="*/ 468352 w 1252793"/>
              <a:gd name="connsiteY44" fmla="*/ 2056285 h 2734777"/>
              <a:gd name="connsiteX45" fmla="*/ 472812 w 1252793"/>
              <a:gd name="connsiteY45" fmla="*/ 2069666 h 2734777"/>
              <a:gd name="connsiteX46" fmla="*/ 482906 w 1252793"/>
              <a:gd name="connsiteY46" fmla="*/ 2083048 h 2734777"/>
              <a:gd name="connsiteX47" fmla="*/ 534655 w 1252793"/>
              <a:gd name="connsiteY47" fmla="*/ 2082444 h 2734777"/>
              <a:gd name="connsiteX48" fmla="*/ 548640 w 1252793"/>
              <a:gd name="connsiteY48" fmla="*/ 2118731 h 2734777"/>
              <a:gd name="connsiteX49" fmla="*/ 562022 w 1252793"/>
              <a:gd name="connsiteY49" fmla="*/ 2127652 h 2734777"/>
              <a:gd name="connsiteX50" fmla="*/ 566482 w 1252793"/>
              <a:gd name="connsiteY50" fmla="*/ 2158876 h 2734777"/>
              <a:gd name="connsiteX51" fmla="*/ 597706 w 1252793"/>
              <a:gd name="connsiteY51" fmla="*/ 2167797 h 2734777"/>
              <a:gd name="connsiteX52" fmla="*/ 611238 w 1252793"/>
              <a:gd name="connsiteY52" fmla="*/ 2190471 h 2734777"/>
              <a:gd name="connsiteX53" fmla="*/ 628929 w 1252793"/>
              <a:gd name="connsiteY53" fmla="*/ 2194560 h 2734777"/>
              <a:gd name="connsiteX54" fmla="*/ 633390 w 1252793"/>
              <a:gd name="connsiteY54" fmla="*/ 2294467 h 2734777"/>
              <a:gd name="connsiteX55" fmla="*/ 731520 w 1252793"/>
              <a:gd name="connsiteY55" fmla="*/ 2298324 h 2734777"/>
              <a:gd name="connsiteX56" fmla="*/ 739826 w 1252793"/>
              <a:gd name="connsiteY56" fmla="*/ 2333346 h 2734777"/>
              <a:gd name="connsiteX57" fmla="*/ 762744 w 1252793"/>
              <a:gd name="connsiteY57" fmla="*/ 2355137 h 2734777"/>
              <a:gd name="connsiteX58" fmla="*/ 785046 w 1252793"/>
              <a:gd name="connsiteY58" fmla="*/ 2377440 h 2734777"/>
              <a:gd name="connsiteX59" fmla="*/ 838572 w 1252793"/>
              <a:gd name="connsiteY59" fmla="*/ 2381900 h 2734777"/>
              <a:gd name="connsiteX60" fmla="*/ 843033 w 1252793"/>
              <a:gd name="connsiteY60" fmla="*/ 2417584 h 2734777"/>
              <a:gd name="connsiteX61" fmla="*/ 874256 w 1252793"/>
              <a:gd name="connsiteY61" fmla="*/ 2430966 h 2734777"/>
              <a:gd name="connsiteX62" fmla="*/ 878717 w 1252793"/>
              <a:gd name="connsiteY62" fmla="*/ 2453268 h 2734777"/>
              <a:gd name="connsiteX63" fmla="*/ 883177 w 1252793"/>
              <a:gd name="connsiteY63" fmla="*/ 2471110 h 2734777"/>
              <a:gd name="connsiteX64" fmla="*/ 909940 w 1252793"/>
              <a:gd name="connsiteY64" fmla="*/ 2475571 h 2734777"/>
              <a:gd name="connsiteX65" fmla="*/ 950084 w 1252793"/>
              <a:gd name="connsiteY65" fmla="*/ 2480031 h 2734777"/>
              <a:gd name="connsiteX66" fmla="*/ 959005 w 1252793"/>
              <a:gd name="connsiteY66" fmla="*/ 2506794 h 2734777"/>
              <a:gd name="connsiteX67" fmla="*/ 963466 w 1252793"/>
              <a:gd name="connsiteY67" fmla="*/ 2520175 h 2734777"/>
              <a:gd name="connsiteX68" fmla="*/ 981308 w 1252793"/>
              <a:gd name="connsiteY68" fmla="*/ 2533557 h 2734777"/>
              <a:gd name="connsiteX69" fmla="*/ 994689 w 1252793"/>
              <a:gd name="connsiteY69" fmla="*/ 2538017 h 2734777"/>
              <a:gd name="connsiteX70" fmla="*/ 1003610 w 1252793"/>
              <a:gd name="connsiteY70" fmla="*/ 2569241 h 2734777"/>
              <a:gd name="connsiteX71" fmla="*/ 1016992 w 1252793"/>
              <a:gd name="connsiteY71" fmla="*/ 2578162 h 2734777"/>
              <a:gd name="connsiteX72" fmla="*/ 1034834 w 1252793"/>
              <a:gd name="connsiteY72" fmla="*/ 2636148 h 2734777"/>
              <a:gd name="connsiteX73" fmla="*/ 1039294 w 1252793"/>
              <a:gd name="connsiteY73" fmla="*/ 2649530 h 2734777"/>
              <a:gd name="connsiteX74" fmla="*/ 1066057 w 1252793"/>
              <a:gd name="connsiteY74" fmla="*/ 2658451 h 2734777"/>
              <a:gd name="connsiteX75" fmla="*/ 1177569 w 1252793"/>
              <a:gd name="connsiteY75" fmla="*/ 2662911 h 2734777"/>
              <a:gd name="connsiteX76" fmla="*/ 1185886 w 1252793"/>
              <a:gd name="connsiteY76" fmla="*/ 2720293 h 2734777"/>
              <a:gd name="connsiteX77" fmla="*/ 1208793 w 1252793"/>
              <a:gd name="connsiteY77" fmla="*/ 2734279 h 2734777"/>
              <a:gd name="connsiteX78" fmla="*/ 1252793 w 1252793"/>
              <a:gd name="connsiteY78" fmla="*/ 2731898 h 2734777"/>
              <a:gd name="connsiteX0" fmla="*/ 0 w 1252793"/>
              <a:gd name="connsiteY0" fmla="*/ 0 h 2731898"/>
              <a:gd name="connsiteX1" fmla="*/ 46685 w 1252793"/>
              <a:gd name="connsiteY1" fmla="*/ 3856 h 2731898"/>
              <a:gd name="connsiteX2" fmla="*/ 48462 w 1252793"/>
              <a:gd name="connsiteY2" fmla="*/ 53526 h 2731898"/>
              <a:gd name="connsiteX3" fmla="*/ 71368 w 1252793"/>
              <a:gd name="connsiteY3" fmla="*/ 59763 h 2731898"/>
              <a:gd name="connsiteX4" fmla="*/ 77908 w 1252793"/>
              <a:gd name="connsiteY4" fmla="*/ 118052 h 2731898"/>
              <a:gd name="connsiteX5" fmla="*/ 77303 w 1252793"/>
              <a:gd name="connsiteY5" fmla="*/ 155210 h 2731898"/>
              <a:gd name="connsiteX6" fmla="*/ 86527 w 1252793"/>
              <a:gd name="connsiteY6" fmla="*/ 213837 h 2731898"/>
              <a:gd name="connsiteX7" fmla="*/ 98131 w 1252793"/>
              <a:gd name="connsiteY7" fmla="*/ 338997 h 2731898"/>
              <a:gd name="connsiteX8" fmla="*/ 115973 w 1252793"/>
              <a:gd name="connsiteY8" fmla="*/ 343457 h 2731898"/>
              <a:gd name="connsiteX9" fmla="*/ 115369 w 1252793"/>
              <a:gd name="connsiteY9" fmla="*/ 647340 h 2731898"/>
              <a:gd name="connsiteX10" fmla="*/ 140052 w 1252793"/>
              <a:gd name="connsiteY10" fmla="*/ 649418 h 2731898"/>
              <a:gd name="connsiteX11" fmla="*/ 142132 w 1252793"/>
              <a:gd name="connsiteY11" fmla="*/ 783151 h 2731898"/>
              <a:gd name="connsiteX12" fmla="*/ 187341 w 1252793"/>
              <a:gd name="connsiteY12" fmla="*/ 789506 h 2731898"/>
              <a:gd name="connsiteX13" fmla="*/ 191801 w 1252793"/>
              <a:gd name="connsiteY13" fmla="*/ 865334 h 2731898"/>
              <a:gd name="connsiteX14" fmla="*/ 205183 w 1252793"/>
              <a:gd name="connsiteY14" fmla="*/ 914400 h 2731898"/>
              <a:gd name="connsiteX15" fmla="*/ 208807 w 1252793"/>
              <a:gd name="connsiteY15" fmla="*/ 992702 h 2731898"/>
              <a:gd name="connsiteX16" fmla="*/ 227485 w 1252793"/>
              <a:gd name="connsiteY16" fmla="*/ 1016991 h 2731898"/>
              <a:gd name="connsiteX17" fmla="*/ 231946 w 1252793"/>
              <a:gd name="connsiteY17" fmla="*/ 1083898 h 2731898"/>
              <a:gd name="connsiteX18" fmla="*/ 236406 w 1252793"/>
              <a:gd name="connsiteY18" fmla="*/ 1097280 h 2731898"/>
              <a:gd name="connsiteX19" fmla="*/ 240867 w 1252793"/>
              <a:gd name="connsiteY19" fmla="*/ 1119582 h 2731898"/>
              <a:gd name="connsiteX20" fmla="*/ 254248 w 1252793"/>
              <a:gd name="connsiteY20" fmla="*/ 1177569 h 2731898"/>
              <a:gd name="connsiteX21" fmla="*/ 258709 w 1252793"/>
              <a:gd name="connsiteY21" fmla="*/ 1190950 h 2731898"/>
              <a:gd name="connsiteX22" fmla="*/ 263169 w 1252793"/>
              <a:gd name="connsiteY22" fmla="*/ 1244476 h 2731898"/>
              <a:gd name="connsiteX23" fmla="*/ 272090 w 1252793"/>
              <a:gd name="connsiteY23" fmla="*/ 1257857 h 2731898"/>
              <a:gd name="connsiteX24" fmla="*/ 276551 w 1252793"/>
              <a:gd name="connsiteY24" fmla="*/ 1271239 h 2731898"/>
              <a:gd name="connsiteX25" fmla="*/ 271486 w 1252793"/>
              <a:gd name="connsiteY25" fmla="*/ 1422895 h 2731898"/>
              <a:gd name="connsiteX26" fmla="*/ 289932 w 1252793"/>
              <a:gd name="connsiteY26" fmla="*/ 1436277 h 2731898"/>
              <a:gd name="connsiteX27" fmla="*/ 294393 w 1252793"/>
              <a:gd name="connsiteY27" fmla="*/ 1458579 h 2731898"/>
              <a:gd name="connsiteX28" fmla="*/ 298853 w 1252793"/>
              <a:gd name="connsiteY28" fmla="*/ 1512105 h 2731898"/>
              <a:gd name="connsiteX29" fmla="*/ 312235 w 1252793"/>
              <a:gd name="connsiteY29" fmla="*/ 1521026 h 2731898"/>
              <a:gd name="connsiteX30" fmla="*/ 343458 w 1252793"/>
              <a:gd name="connsiteY30" fmla="*/ 1529947 h 2731898"/>
              <a:gd name="connsiteX31" fmla="*/ 347918 w 1252793"/>
              <a:gd name="connsiteY31" fmla="*/ 1614696 h 2731898"/>
              <a:gd name="connsiteX32" fmla="*/ 352379 w 1252793"/>
              <a:gd name="connsiteY32" fmla="*/ 1730669 h 2731898"/>
              <a:gd name="connsiteX33" fmla="*/ 365760 w 1252793"/>
              <a:gd name="connsiteY33" fmla="*/ 1784195 h 2731898"/>
              <a:gd name="connsiteX34" fmla="*/ 370221 w 1252793"/>
              <a:gd name="connsiteY34" fmla="*/ 1802037 h 2731898"/>
              <a:gd name="connsiteX35" fmla="*/ 379142 w 1252793"/>
              <a:gd name="connsiteY35" fmla="*/ 1842181 h 2731898"/>
              <a:gd name="connsiteX36" fmla="*/ 405905 w 1252793"/>
              <a:gd name="connsiteY36" fmla="*/ 1855563 h 2731898"/>
              <a:gd name="connsiteX37" fmla="*/ 405905 w 1252793"/>
              <a:gd name="connsiteY37" fmla="*/ 1922470 h 2731898"/>
              <a:gd name="connsiteX38" fmla="*/ 432668 w 1252793"/>
              <a:gd name="connsiteY38" fmla="*/ 1926931 h 2731898"/>
              <a:gd name="connsiteX39" fmla="*/ 437128 w 1252793"/>
              <a:gd name="connsiteY39" fmla="*/ 1949233 h 2731898"/>
              <a:gd name="connsiteX40" fmla="*/ 441589 w 1252793"/>
              <a:gd name="connsiteY40" fmla="*/ 1984917 h 2731898"/>
              <a:gd name="connsiteX41" fmla="*/ 454970 w 1252793"/>
              <a:gd name="connsiteY41" fmla="*/ 1989377 h 2731898"/>
              <a:gd name="connsiteX42" fmla="*/ 459431 w 1252793"/>
              <a:gd name="connsiteY42" fmla="*/ 2025061 h 2731898"/>
              <a:gd name="connsiteX43" fmla="*/ 463891 w 1252793"/>
              <a:gd name="connsiteY43" fmla="*/ 2038443 h 2731898"/>
              <a:gd name="connsiteX44" fmla="*/ 468352 w 1252793"/>
              <a:gd name="connsiteY44" fmla="*/ 2056285 h 2731898"/>
              <a:gd name="connsiteX45" fmla="*/ 472812 w 1252793"/>
              <a:gd name="connsiteY45" fmla="*/ 2069666 h 2731898"/>
              <a:gd name="connsiteX46" fmla="*/ 482906 w 1252793"/>
              <a:gd name="connsiteY46" fmla="*/ 2083048 h 2731898"/>
              <a:gd name="connsiteX47" fmla="*/ 534655 w 1252793"/>
              <a:gd name="connsiteY47" fmla="*/ 2082444 h 2731898"/>
              <a:gd name="connsiteX48" fmla="*/ 548640 w 1252793"/>
              <a:gd name="connsiteY48" fmla="*/ 2118731 h 2731898"/>
              <a:gd name="connsiteX49" fmla="*/ 562022 w 1252793"/>
              <a:gd name="connsiteY49" fmla="*/ 2127652 h 2731898"/>
              <a:gd name="connsiteX50" fmla="*/ 566482 w 1252793"/>
              <a:gd name="connsiteY50" fmla="*/ 2158876 h 2731898"/>
              <a:gd name="connsiteX51" fmla="*/ 597706 w 1252793"/>
              <a:gd name="connsiteY51" fmla="*/ 2167797 h 2731898"/>
              <a:gd name="connsiteX52" fmla="*/ 611238 w 1252793"/>
              <a:gd name="connsiteY52" fmla="*/ 2190471 h 2731898"/>
              <a:gd name="connsiteX53" fmla="*/ 628929 w 1252793"/>
              <a:gd name="connsiteY53" fmla="*/ 2194560 h 2731898"/>
              <a:gd name="connsiteX54" fmla="*/ 633390 w 1252793"/>
              <a:gd name="connsiteY54" fmla="*/ 2294467 h 2731898"/>
              <a:gd name="connsiteX55" fmla="*/ 731520 w 1252793"/>
              <a:gd name="connsiteY55" fmla="*/ 2298324 h 2731898"/>
              <a:gd name="connsiteX56" fmla="*/ 739826 w 1252793"/>
              <a:gd name="connsiteY56" fmla="*/ 2333346 h 2731898"/>
              <a:gd name="connsiteX57" fmla="*/ 762744 w 1252793"/>
              <a:gd name="connsiteY57" fmla="*/ 2355137 h 2731898"/>
              <a:gd name="connsiteX58" fmla="*/ 785046 w 1252793"/>
              <a:gd name="connsiteY58" fmla="*/ 2377440 h 2731898"/>
              <a:gd name="connsiteX59" fmla="*/ 838572 w 1252793"/>
              <a:gd name="connsiteY59" fmla="*/ 2381900 h 2731898"/>
              <a:gd name="connsiteX60" fmla="*/ 843033 w 1252793"/>
              <a:gd name="connsiteY60" fmla="*/ 2417584 h 2731898"/>
              <a:gd name="connsiteX61" fmla="*/ 874256 w 1252793"/>
              <a:gd name="connsiteY61" fmla="*/ 2430966 h 2731898"/>
              <a:gd name="connsiteX62" fmla="*/ 878717 w 1252793"/>
              <a:gd name="connsiteY62" fmla="*/ 2453268 h 2731898"/>
              <a:gd name="connsiteX63" fmla="*/ 883177 w 1252793"/>
              <a:gd name="connsiteY63" fmla="*/ 2471110 h 2731898"/>
              <a:gd name="connsiteX64" fmla="*/ 909940 w 1252793"/>
              <a:gd name="connsiteY64" fmla="*/ 2475571 h 2731898"/>
              <a:gd name="connsiteX65" fmla="*/ 950084 w 1252793"/>
              <a:gd name="connsiteY65" fmla="*/ 2480031 h 2731898"/>
              <a:gd name="connsiteX66" fmla="*/ 959005 w 1252793"/>
              <a:gd name="connsiteY66" fmla="*/ 2506794 h 2731898"/>
              <a:gd name="connsiteX67" fmla="*/ 963466 w 1252793"/>
              <a:gd name="connsiteY67" fmla="*/ 2520175 h 2731898"/>
              <a:gd name="connsiteX68" fmla="*/ 981308 w 1252793"/>
              <a:gd name="connsiteY68" fmla="*/ 2533557 h 2731898"/>
              <a:gd name="connsiteX69" fmla="*/ 994689 w 1252793"/>
              <a:gd name="connsiteY69" fmla="*/ 2538017 h 2731898"/>
              <a:gd name="connsiteX70" fmla="*/ 1003610 w 1252793"/>
              <a:gd name="connsiteY70" fmla="*/ 2569241 h 2731898"/>
              <a:gd name="connsiteX71" fmla="*/ 1016992 w 1252793"/>
              <a:gd name="connsiteY71" fmla="*/ 2578162 h 2731898"/>
              <a:gd name="connsiteX72" fmla="*/ 1034834 w 1252793"/>
              <a:gd name="connsiteY72" fmla="*/ 2636148 h 2731898"/>
              <a:gd name="connsiteX73" fmla="*/ 1039294 w 1252793"/>
              <a:gd name="connsiteY73" fmla="*/ 2649530 h 2731898"/>
              <a:gd name="connsiteX74" fmla="*/ 1066057 w 1252793"/>
              <a:gd name="connsiteY74" fmla="*/ 2658451 h 2731898"/>
              <a:gd name="connsiteX75" fmla="*/ 1177569 w 1252793"/>
              <a:gd name="connsiteY75" fmla="*/ 2662911 h 2731898"/>
              <a:gd name="connsiteX76" fmla="*/ 1185886 w 1252793"/>
              <a:gd name="connsiteY76" fmla="*/ 2720293 h 2731898"/>
              <a:gd name="connsiteX77" fmla="*/ 1252793 w 1252793"/>
              <a:gd name="connsiteY77" fmla="*/ 2731898 h 2731898"/>
              <a:gd name="connsiteX0" fmla="*/ 0 w 1252793"/>
              <a:gd name="connsiteY0" fmla="*/ 0 h 2731898"/>
              <a:gd name="connsiteX1" fmla="*/ 46685 w 1252793"/>
              <a:gd name="connsiteY1" fmla="*/ 3856 h 2731898"/>
              <a:gd name="connsiteX2" fmla="*/ 48462 w 1252793"/>
              <a:gd name="connsiteY2" fmla="*/ 53526 h 2731898"/>
              <a:gd name="connsiteX3" fmla="*/ 71368 w 1252793"/>
              <a:gd name="connsiteY3" fmla="*/ 59763 h 2731898"/>
              <a:gd name="connsiteX4" fmla="*/ 77908 w 1252793"/>
              <a:gd name="connsiteY4" fmla="*/ 118052 h 2731898"/>
              <a:gd name="connsiteX5" fmla="*/ 77303 w 1252793"/>
              <a:gd name="connsiteY5" fmla="*/ 155210 h 2731898"/>
              <a:gd name="connsiteX6" fmla="*/ 86527 w 1252793"/>
              <a:gd name="connsiteY6" fmla="*/ 213837 h 2731898"/>
              <a:gd name="connsiteX7" fmla="*/ 98131 w 1252793"/>
              <a:gd name="connsiteY7" fmla="*/ 338997 h 2731898"/>
              <a:gd name="connsiteX8" fmla="*/ 115973 w 1252793"/>
              <a:gd name="connsiteY8" fmla="*/ 343457 h 2731898"/>
              <a:gd name="connsiteX9" fmla="*/ 115369 w 1252793"/>
              <a:gd name="connsiteY9" fmla="*/ 647340 h 2731898"/>
              <a:gd name="connsiteX10" fmla="*/ 140052 w 1252793"/>
              <a:gd name="connsiteY10" fmla="*/ 649418 h 2731898"/>
              <a:gd name="connsiteX11" fmla="*/ 142132 w 1252793"/>
              <a:gd name="connsiteY11" fmla="*/ 783151 h 2731898"/>
              <a:gd name="connsiteX12" fmla="*/ 187341 w 1252793"/>
              <a:gd name="connsiteY12" fmla="*/ 789506 h 2731898"/>
              <a:gd name="connsiteX13" fmla="*/ 191801 w 1252793"/>
              <a:gd name="connsiteY13" fmla="*/ 865334 h 2731898"/>
              <a:gd name="connsiteX14" fmla="*/ 205183 w 1252793"/>
              <a:gd name="connsiteY14" fmla="*/ 914400 h 2731898"/>
              <a:gd name="connsiteX15" fmla="*/ 208807 w 1252793"/>
              <a:gd name="connsiteY15" fmla="*/ 992702 h 2731898"/>
              <a:gd name="connsiteX16" fmla="*/ 227485 w 1252793"/>
              <a:gd name="connsiteY16" fmla="*/ 1016991 h 2731898"/>
              <a:gd name="connsiteX17" fmla="*/ 231946 w 1252793"/>
              <a:gd name="connsiteY17" fmla="*/ 1083898 h 2731898"/>
              <a:gd name="connsiteX18" fmla="*/ 236406 w 1252793"/>
              <a:gd name="connsiteY18" fmla="*/ 1097280 h 2731898"/>
              <a:gd name="connsiteX19" fmla="*/ 240867 w 1252793"/>
              <a:gd name="connsiteY19" fmla="*/ 1119582 h 2731898"/>
              <a:gd name="connsiteX20" fmla="*/ 254248 w 1252793"/>
              <a:gd name="connsiteY20" fmla="*/ 1177569 h 2731898"/>
              <a:gd name="connsiteX21" fmla="*/ 258709 w 1252793"/>
              <a:gd name="connsiteY21" fmla="*/ 1190950 h 2731898"/>
              <a:gd name="connsiteX22" fmla="*/ 263169 w 1252793"/>
              <a:gd name="connsiteY22" fmla="*/ 1244476 h 2731898"/>
              <a:gd name="connsiteX23" fmla="*/ 272090 w 1252793"/>
              <a:gd name="connsiteY23" fmla="*/ 1257857 h 2731898"/>
              <a:gd name="connsiteX24" fmla="*/ 276551 w 1252793"/>
              <a:gd name="connsiteY24" fmla="*/ 1271239 h 2731898"/>
              <a:gd name="connsiteX25" fmla="*/ 271486 w 1252793"/>
              <a:gd name="connsiteY25" fmla="*/ 1422895 h 2731898"/>
              <a:gd name="connsiteX26" fmla="*/ 289932 w 1252793"/>
              <a:gd name="connsiteY26" fmla="*/ 1436277 h 2731898"/>
              <a:gd name="connsiteX27" fmla="*/ 294393 w 1252793"/>
              <a:gd name="connsiteY27" fmla="*/ 1458579 h 2731898"/>
              <a:gd name="connsiteX28" fmla="*/ 298853 w 1252793"/>
              <a:gd name="connsiteY28" fmla="*/ 1512105 h 2731898"/>
              <a:gd name="connsiteX29" fmla="*/ 312235 w 1252793"/>
              <a:gd name="connsiteY29" fmla="*/ 1521026 h 2731898"/>
              <a:gd name="connsiteX30" fmla="*/ 343458 w 1252793"/>
              <a:gd name="connsiteY30" fmla="*/ 1529947 h 2731898"/>
              <a:gd name="connsiteX31" fmla="*/ 347918 w 1252793"/>
              <a:gd name="connsiteY31" fmla="*/ 1614696 h 2731898"/>
              <a:gd name="connsiteX32" fmla="*/ 352379 w 1252793"/>
              <a:gd name="connsiteY32" fmla="*/ 1730669 h 2731898"/>
              <a:gd name="connsiteX33" fmla="*/ 365760 w 1252793"/>
              <a:gd name="connsiteY33" fmla="*/ 1784195 h 2731898"/>
              <a:gd name="connsiteX34" fmla="*/ 370221 w 1252793"/>
              <a:gd name="connsiteY34" fmla="*/ 1802037 h 2731898"/>
              <a:gd name="connsiteX35" fmla="*/ 379142 w 1252793"/>
              <a:gd name="connsiteY35" fmla="*/ 1842181 h 2731898"/>
              <a:gd name="connsiteX36" fmla="*/ 405905 w 1252793"/>
              <a:gd name="connsiteY36" fmla="*/ 1855563 h 2731898"/>
              <a:gd name="connsiteX37" fmla="*/ 405905 w 1252793"/>
              <a:gd name="connsiteY37" fmla="*/ 1922470 h 2731898"/>
              <a:gd name="connsiteX38" fmla="*/ 432668 w 1252793"/>
              <a:gd name="connsiteY38" fmla="*/ 1926931 h 2731898"/>
              <a:gd name="connsiteX39" fmla="*/ 437128 w 1252793"/>
              <a:gd name="connsiteY39" fmla="*/ 1949233 h 2731898"/>
              <a:gd name="connsiteX40" fmla="*/ 441589 w 1252793"/>
              <a:gd name="connsiteY40" fmla="*/ 1984917 h 2731898"/>
              <a:gd name="connsiteX41" fmla="*/ 454970 w 1252793"/>
              <a:gd name="connsiteY41" fmla="*/ 1989377 h 2731898"/>
              <a:gd name="connsiteX42" fmla="*/ 459431 w 1252793"/>
              <a:gd name="connsiteY42" fmla="*/ 2025061 h 2731898"/>
              <a:gd name="connsiteX43" fmla="*/ 463891 w 1252793"/>
              <a:gd name="connsiteY43" fmla="*/ 2038443 h 2731898"/>
              <a:gd name="connsiteX44" fmla="*/ 468352 w 1252793"/>
              <a:gd name="connsiteY44" fmla="*/ 2056285 h 2731898"/>
              <a:gd name="connsiteX45" fmla="*/ 472812 w 1252793"/>
              <a:gd name="connsiteY45" fmla="*/ 2069666 h 2731898"/>
              <a:gd name="connsiteX46" fmla="*/ 482906 w 1252793"/>
              <a:gd name="connsiteY46" fmla="*/ 2083048 h 2731898"/>
              <a:gd name="connsiteX47" fmla="*/ 534655 w 1252793"/>
              <a:gd name="connsiteY47" fmla="*/ 2082444 h 2731898"/>
              <a:gd name="connsiteX48" fmla="*/ 548640 w 1252793"/>
              <a:gd name="connsiteY48" fmla="*/ 2118731 h 2731898"/>
              <a:gd name="connsiteX49" fmla="*/ 562022 w 1252793"/>
              <a:gd name="connsiteY49" fmla="*/ 2127652 h 2731898"/>
              <a:gd name="connsiteX50" fmla="*/ 566482 w 1252793"/>
              <a:gd name="connsiteY50" fmla="*/ 2158876 h 2731898"/>
              <a:gd name="connsiteX51" fmla="*/ 597706 w 1252793"/>
              <a:gd name="connsiteY51" fmla="*/ 2167797 h 2731898"/>
              <a:gd name="connsiteX52" fmla="*/ 611238 w 1252793"/>
              <a:gd name="connsiteY52" fmla="*/ 2190471 h 2731898"/>
              <a:gd name="connsiteX53" fmla="*/ 628929 w 1252793"/>
              <a:gd name="connsiteY53" fmla="*/ 2194560 h 2731898"/>
              <a:gd name="connsiteX54" fmla="*/ 633390 w 1252793"/>
              <a:gd name="connsiteY54" fmla="*/ 2294467 h 2731898"/>
              <a:gd name="connsiteX55" fmla="*/ 731520 w 1252793"/>
              <a:gd name="connsiteY55" fmla="*/ 2298324 h 2731898"/>
              <a:gd name="connsiteX56" fmla="*/ 739826 w 1252793"/>
              <a:gd name="connsiteY56" fmla="*/ 2333346 h 2731898"/>
              <a:gd name="connsiteX57" fmla="*/ 762744 w 1252793"/>
              <a:gd name="connsiteY57" fmla="*/ 2355137 h 2731898"/>
              <a:gd name="connsiteX58" fmla="*/ 785046 w 1252793"/>
              <a:gd name="connsiteY58" fmla="*/ 2377440 h 2731898"/>
              <a:gd name="connsiteX59" fmla="*/ 838572 w 1252793"/>
              <a:gd name="connsiteY59" fmla="*/ 2381900 h 2731898"/>
              <a:gd name="connsiteX60" fmla="*/ 843033 w 1252793"/>
              <a:gd name="connsiteY60" fmla="*/ 2417584 h 2731898"/>
              <a:gd name="connsiteX61" fmla="*/ 874256 w 1252793"/>
              <a:gd name="connsiteY61" fmla="*/ 2430966 h 2731898"/>
              <a:gd name="connsiteX62" fmla="*/ 878717 w 1252793"/>
              <a:gd name="connsiteY62" fmla="*/ 2453268 h 2731898"/>
              <a:gd name="connsiteX63" fmla="*/ 883177 w 1252793"/>
              <a:gd name="connsiteY63" fmla="*/ 2471110 h 2731898"/>
              <a:gd name="connsiteX64" fmla="*/ 909940 w 1252793"/>
              <a:gd name="connsiteY64" fmla="*/ 2475571 h 2731898"/>
              <a:gd name="connsiteX65" fmla="*/ 950084 w 1252793"/>
              <a:gd name="connsiteY65" fmla="*/ 2480031 h 2731898"/>
              <a:gd name="connsiteX66" fmla="*/ 959005 w 1252793"/>
              <a:gd name="connsiteY66" fmla="*/ 2506794 h 2731898"/>
              <a:gd name="connsiteX67" fmla="*/ 963466 w 1252793"/>
              <a:gd name="connsiteY67" fmla="*/ 2520175 h 2731898"/>
              <a:gd name="connsiteX68" fmla="*/ 981308 w 1252793"/>
              <a:gd name="connsiteY68" fmla="*/ 2533557 h 2731898"/>
              <a:gd name="connsiteX69" fmla="*/ 994689 w 1252793"/>
              <a:gd name="connsiteY69" fmla="*/ 2538017 h 2731898"/>
              <a:gd name="connsiteX70" fmla="*/ 1003610 w 1252793"/>
              <a:gd name="connsiteY70" fmla="*/ 2569241 h 2731898"/>
              <a:gd name="connsiteX71" fmla="*/ 1016992 w 1252793"/>
              <a:gd name="connsiteY71" fmla="*/ 2578162 h 2731898"/>
              <a:gd name="connsiteX72" fmla="*/ 1034834 w 1252793"/>
              <a:gd name="connsiteY72" fmla="*/ 2636148 h 2731898"/>
              <a:gd name="connsiteX73" fmla="*/ 1039294 w 1252793"/>
              <a:gd name="connsiteY73" fmla="*/ 2649530 h 2731898"/>
              <a:gd name="connsiteX74" fmla="*/ 1066057 w 1252793"/>
              <a:gd name="connsiteY74" fmla="*/ 2658451 h 2731898"/>
              <a:gd name="connsiteX75" fmla="*/ 1177569 w 1252793"/>
              <a:gd name="connsiteY75" fmla="*/ 2662911 h 2731898"/>
              <a:gd name="connsiteX76" fmla="*/ 1185886 w 1252793"/>
              <a:gd name="connsiteY76" fmla="*/ 2720293 h 2731898"/>
              <a:gd name="connsiteX77" fmla="*/ 1252793 w 1252793"/>
              <a:gd name="connsiteY77" fmla="*/ 2731898 h 2731898"/>
              <a:gd name="connsiteX0" fmla="*/ 0 w 1252793"/>
              <a:gd name="connsiteY0" fmla="*/ 0 h 2731898"/>
              <a:gd name="connsiteX1" fmla="*/ 46685 w 1252793"/>
              <a:gd name="connsiteY1" fmla="*/ 3856 h 2731898"/>
              <a:gd name="connsiteX2" fmla="*/ 48462 w 1252793"/>
              <a:gd name="connsiteY2" fmla="*/ 53526 h 2731898"/>
              <a:gd name="connsiteX3" fmla="*/ 71368 w 1252793"/>
              <a:gd name="connsiteY3" fmla="*/ 59763 h 2731898"/>
              <a:gd name="connsiteX4" fmla="*/ 77908 w 1252793"/>
              <a:gd name="connsiteY4" fmla="*/ 118052 h 2731898"/>
              <a:gd name="connsiteX5" fmla="*/ 77303 w 1252793"/>
              <a:gd name="connsiteY5" fmla="*/ 155210 h 2731898"/>
              <a:gd name="connsiteX6" fmla="*/ 86527 w 1252793"/>
              <a:gd name="connsiteY6" fmla="*/ 213837 h 2731898"/>
              <a:gd name="connsiteX7" fmla="*/ 98131 w 1252793"/>
              <a:gd name="connsiteY7" fmla="*/ 338997 h 2731898"/>
              <a:gd name="connsiteX8" fmla="*/ 115973 w 1252793"/>
              <a:gd name="connsiteY8" fmla="*/ 343457 h 2731898"/>
              <a:gd name="connsiteX9" fmla="*/ 115369 w 1252793"/>
              <a:gd name="connsiteY9" fmla="*/ 647340 h 2731898"/>
              <a:gd name="connsiteX10" fmla="*/ 140052 w 1252793"/>
              <a:gd name="connsiteY10" fmla="*/ 649418 h 2731898"/>
              <a:gd name="connsiteX11" fmla="*/ 142132 w 1252793"/>
              <a:gd name="connsiteY11" fmla="*/ 783151 h 2731898"/>
              <a:gd name="connsiteX12" fmla="*/ 187341 w 1252793"/>
              <a:gd name="connsiteY12" fmla="*/ 789506 h 2731898"/>
              <a:gd name="connsiteX13" fmla="*/ 191801 w 1252793"/>
              <a:gd name="connsiteY13" fmla="*/ 865334 h 2731898"/>
              <a:gd name="connsiteX14" fmla="*/ 205183 w 1252793"/>
              <a:gd name="connsiteY14" fmla="*/ 914400 h 2731898"/>
              <a:gd name="connsiteX15" fmla="*/ 208807 w 1252793"/>
              <a:gd name="connsiteY15" fmla="*/ 992702 h 2731898"/>
              <a:gd name="connsiteX16" fmla="*/ 227485 w 1252793"/>
              <a:gd name="connsiteY16" fmla="*/ 1016991 h 2731898"/>
              <a:gd name="connsiteX17" fmla="*/ 231946 w 1252793"/>
              <a:gd name="connsiteY17" fmla="*/ 1083898 h 2731898"/>
              <a:gd name="connsiteX18" fmla="*/ 236406 w 1252793"/>
              <a:gd name="connsiteY18" fmla="*/ 1097280 h 2731898"/>
              <a:gd name="connsiteX19" fmla="*/ 240867 w 1252793"/>
              <a:gd name="connsiteY19" fmla="*/ 1119582 h 2731898"/>
              <a:gd name="connsiteX20" fmla="*/ 254248 w 1252793"/>
              <a:gd name="connsiteY20" fmla="*/ 1177569 h 2731898"/>
              <a:gd name="connsiteX21" fmla="*/ 258709 w 1252793"/>
              <a:gd name="connsiteY21" fmla="*/ 1190950 h 2731898"/>
              <a:gd name="connsiteX22" fmla="*/ 263169 w 1252793"/>
              <a:gd name="connsiteY22" fmla="*/ 1244476 h 2731898"/>
              <a:gd name="connsiteX23" fmla="*/ 272090 w 1252793"/>
              <a:gd name="connsiteY23" fmla="*/ 1257857 h 2731898"/>
              <a:gd name="connsiteX24" fmla="*/ 276551 w 1252793"/>
              <a:gd name="connsiteY24" fmla="*/ 1271239 h 2731898"/>
              <a:gd name="connsiteX25" fmla="*/ 271486 w 1252793"/>
              <a:gd name="connsiteY25" fmla="*/ 1422895 h 2731898"/>
              <a:gd name="connsiteX26" fmla="*/ 289932 w 1252793"/>
              <a:gd name="connsiteY26" fmla="*/ 1436277 h 2731898"/>
              <a:gd name="connsiteX27" fmla="*/ 294393 w 1252793"/>
              <a:gd name="connsiteY27" fmla="*/ 1458579 h 2731898"/>
              <a:gd name="connsiteX28" fmla="*/ 298853 w 1252793"/>
              <a:gd name="connsiteY28" fmla="*/ 1512105 h 2731898"/>
              <a:gd name="connsiteX29" fmla="*/ 312235 w 1252793"/>
              <a:gd name="connsiteY29" fmla="*/ 1521026 h 2731898"/>
              <a:gd name="connsiteX30" fmla="*/ 343458 w 1252793"/>
              <a:gd name="connsiteY30" fmla="*/ 1529947 h 2731898"/>
              <a:gd name="connsiteX31" fmla="*/ 347918 w 1252793"/>
              <a:gd name="connsiteY31" fmla="*/ 1614696 h 2731898"/>
              <a:gd name="connsiteX32" fmla="*/ 352379 w 1252793"/>
              <a:gd name="connsiteY32" fmla="*/ 1730669 h 2731898"/>
              <a:gd name="connsiteX33" fmla="*/ 365760 w 1252793"/>
              <a:gd name="connsiteY33" fmla="*/ 1784195 h 2731898"/>
              <a:gd name="connsiteX34" fmla="*/ 370221 w 1252793"/>
              <a:gd name="connsiteY34" fmla="*/ 1802037 h 2731898"/>
              <a:gd name="connsiteX35" fmla="*/ 379142 w 1252793"/>
              <a:gd name="connsiteY35" fmla="*/ 1842181 h 2731898"/>
              <a:gd name="connsiteX36" fmla="*/ 405905 w 1252793"/>
              <a:gd name="connsiteY36" fmla="*/ 1855563 h 2731898"/>
              <a:gd name="connsiteX37" fmla="*/ 405905 w 1252793"/>
              <a:gd name="connsiteY37" fmla="*/ 1922470 h 2731898"/>
              <a:gd name="connsiteX38" fmla="*/ 432668 w 1252793"/>
              <a:gd name="connsiteY38" fmla="*/ 1926931 h 2731898"/>
              <a:gd name="connsiteX39" fmla="*/ 437128 w 1252793"/>
              <a:gd name="connsiteY39" fmla="*/ 1949233 h 2731898"/>
              <a:gd name="connsiteX40" fmla="*/ 441589 w 1252793"/>
              <a:gd name="connsiteY40" fmla="*/ 1984917 h 2731898"/>
              <a:gd name="connsiteX41" fmla="*/ 454970 w 1252793"/>
              <a:gd name="connsiteY41" fmla="*/ 1989377 h 2731898"/>
              <a:gd name="connsiteX42" fmla="*/ 459431 w 1252793"/>
              <a:gd name="connsiteY42" fmla="*/ 2025061 h 2731898"/>
              <a:gd name="connsiteX43" fmla="*/ 463891 w 1252793"/>
              <a:gd name="connsiteY43" fmla="*/ 2038443 h 2731898"/>
              <a:gd name="connsiteX44" fmla="*/ 468352 w 1252793"/>
              <a:gd name="connsiteY44" fmla="*/ 2056285 h 2731898"/>
              <a:gd name="connsiteX45" fmla="*/ 472812 w 1252793"/>
              <a:gd name="connsiteY45" fmla="*/ 2069666 h 2731898"/>
              <a:gd name="connsiteX46" fmla="*/ 482906 w 1252793"/>
              <a:gd name="connsiteY46" fmla="*/ 2083048 h 2731898"/>
              <a:gd name="connsiteX47" fmla="*/ 534655 w 1252793"/>
              <a:gd name="connsiteY47" fmla="*/ 2082444 h 2731898"/>
              <a:gd name="connsiteX48" fmla="*/ 548640 w 1252793"/>
              <a:gd name="connsiteY48" fmla="*/ 2118731 h 2731898"/>
              <a:gd name="connsiteX49" fmla="*/ 562022 w 1252793"/>
              <a:gd name="connsiteY49" fmla="*/ 2127652 h 2731898"/>
              <a:gd name="connsiteX50" fmla="*/ 566482 w 1252793"/>
              <a:gd name="connsiteY50" fmla="*/ 2158876 h 2731898"/>
              <a:gd name="connsiteX51" fmla="*/ 597706 w 1252793"/>
              <a:gd name="connsiteY51" fmla="*/ 2167797 h 2731898"/>
              <a:gd name="connsiteX52" fmla="*/ 611238 w 1252793"/>
              <a:gd name="connsiteY52" fmla="*/ 2190471 h 2731898"/>
              <a:gd name="connsiteX53" fmla="*/ 628929 w 1252793"/>
              <a:gd name="connsiteY53" fmla="*/ 2194560 h 2731898"/>
              <a:gd name="connsiteX54" fmla="*/ 633390 w 1252793"/>
              <a:gd name="connsiteY54" fmla="*/ 2294467 h 2731898"/>
              <a:gd name="connsiteX55" fmla="*/ 731520 w 1252793"/>
              <a:gd name="connsiteY55" fmla="*/ 2298324 h 2731898"/>
              <a:gd name="connsiteX56" fmla="*/ 739826 w 1252793"/>
              <a:gd name="connsiteY56" fmla="*/ 2333346 h 2731898"/>
              <a:gd name="connsiteX57" fmla="*/ 762744 w 1252793"/>
              <a:gd name="connsiteY57" fmla="*/ 2355137 h 2731898"/>
              <a:gd name="connsiteX58" fmla="*/ 785046 w 1252793"/>
              <a:gd name="connsiteY58" fmla="*/ 2377440 h 2731898"/>
              <a:gd name="connsiteX59" fmla="*/ 838572 w 1252793"/>
              <a:gd name="connsiteY59" fmla="*/ 2381900 h 2731898"/>
              <a:gd name="connsiteX60" fmla="*/ 843033 w 1252793"/>
              <a:gd name="connsiteY60" fmla="*/ 2417584 h 2731898"/>
              <a:gd name="connsiteX61" fmla="*/ 874256 w 1252793"/>
              <a:gd name="connsiteY61" fmla="*/ 2430966 h 2731898"/>
              <a:gd name="connsiteX62" fmla="*/ 878717 w 1252793"/>
              <a:gd name="connsiteY62" fmla="*/ 2453268 h 2731898"/>
              <a:gd name="connsiteX63" fmla="*/ 883177 w 1252793"/>
              <a:gd name="connsiteY63" fmla="*/ 2471110 h 2731898"/>
              <a:gd name="connsiteX64" fmla="*/ 909940 w 1252793"/>
              <a:gd name="connsiteY64" fmla="*/ 2475571 h 2731898"/>
              <a:gd name="connsiteX65" fmla="*/ 950084 w 1252793"/>
              <a:gd name="connsiteY65" fmla="*/ 2480031 h 2731898"/>
              <a:gd name="connsiteX66" fmla="*/ 959005 w 1252793"/>
              <a:gd name="connsiteY66" fmla="*/ 2506794 h 2731898"/>
              <a:gd name="connsiteX67" fmla="*/ 963466 w 1252793"/>
              <a:gd name="connsiteY67" fmla="*/ 2520175 h 2731898"/>
              <a:gd name="connsiteX68" fmla="*/ 981308 w 1252793"/>
              <a:gd name="connsiteY68" fmla="*/ 2533557 h 2731898"/>
              <a:gd name="connsiteX69" fmla="*/ 994689 w 1252793"/>
              <a:gd name="connsiteY69" fmla="*/ 2538017 h 2731898"/>
              <a:gd name="connsiteX70" fmla="*/ 1003610 w 1252793"/>
              <a:gd name="connsiteY70" fmla="*/ 2569241 h 2731898"/>
              <a:gd name="connsiteX71" fmla="*/ 1016992 w 1252793"/>
              <a:gd name="connsiteY71" fmla="*/ 2578162 h 2731898"/>
              <a:gd name="connsiteX72" fmla="*/ 1034834 w 1252793"/>
              <a:gd name="connsiteY72" fmla="*/ 2636148 h 2731898"/>
              <a:gd name="connsiteX73" fmla="*/ 1039294 w 1252793"/>
              <a:gd name="connsiteY73" fmla="*/ 2649530 h 2731898"/>
              <a:gd name="connsiteX74" fmla="*/ 1066057 w 1252793"/>
              <a:gd name="connsiteY74" fmla="*/ 2658451 h 2731898"/>
              <a:gd name="connsiteX75" fmla="*/ 1177569 w 1252793"/>
              <a:gd name="connsiteY75" fmla="*/ 2662911 h 2731898"/>
              <a:gd name="connsiteX76" fmla="*/ 1185886 w 1252793"/>
              <a:gd name="connsiteY76" fmla="*/ 2720293 h 2731898"/>
              <a:gd name="connsiteX77" fmla="*/ 1252793 w 1252793"/>
              <a:gd name="connsiteY77" fmla="*/ 2731898 h 2731898"/>
              <a:gd name="connsiteX0" fmla="*/ 0 w 1252793"/>
              <a:gd name="connsiteY0" fmla="*/ 0 h 2732199"/>
              <a:gd name="connsiteX1" fmla="*/ 46685 w 1252793"/>
              <a:gd name="connsiteY1" fmla="*/ 3856 h 2732199"/>
              <a:gd name="connsiteX2" fmla="*/ 48462 w 1252793"/>
              <a:gd name="connsiteY2" fmla="*/ 53526 h 2732199"/>
              <a:gd name="connsiteX3" fmla="*/ 71368 w 1252793"/>
              <a:gd name="connsiteY3" fmla="*/ 59763 h 2732199"/>
              <a:gd name="connsiteX4" fmla="*/ 77908 w 1252793"/>
              <a:gd name="connsiteY4" fmla="*/ 118052 h 2732199"/>
              <a:gd name="connsiteX5" fmla="*/ 77303 w 1252793"/>
              <a:gd name="connsiteY5" fmla="*/ 155210 h 2732199"/>
              <a:gd name="connsiteX6" fmla="*/ 86527 w 1252793"/>
              <a:gd name="connsiteY6" fmla="*/ 213837 h 2732199"/>
              <a:gd name="connsiteX7" fmla="*/ 98131 w 1252793"/>
              <a:gd name="connsiteY7" fmla="*/ 338997 h 2732199"/>
              <a:gd name="connsiteX8" fmla="*/ 115973 w 1252793"/>
              <a:gd name="connsiteY8" fmla="*/ 343457 h 2732199"/>
              <a:gd name="connsiteX9" fmla="*/ 115369 w 1252793"/>
              <a:gd name="connsiteY9" fmla="*/ 647340 h 2732199"/>
              <a:gd name="connsiteX10" fmla="*/ 140052 w 1252793"/>
              <a:gd name="connsiteY10" fmla="*/ 649418 h 2732199"/>
              <a:gd name="connsiteX11" fmla="*/ 142132 w 1252793"/>
              <a:gd name="connsiteY11" fmla="*/ 783151 h 2732199"/>
              <a:gd name="connsiteX12" fmla="*/ 187341 w 1252793"/>
              <a:gd name="connsiteY12" fmla="*/ 789506 h 2732199"/>
              <a:gd name="connsiteX13" fmla="*/ 191801 w 1252793"/>
              <a:gd name="connsiteY13" fmla="*/ 865334 h 2732199"/>
              <a:gd name="connsiteX14" fmla="*/ 205183 w 1252793"/>
              <a:gd name="connsiteY14" fmla="*/ 914400 h 2732199"/>
              <a:gd name="connsiteX15" fmla="*/ 208807 w 1252793"/>
              <a:gd name="connsiteY15" fmla="*/ 992702 h 2732199"/>
              <a:gd name="connsiteX16" fmla="*/ 227485 w 1252793"/>
              <a:gd name="connsiteY16" fmla="*/ 1016991 h 2732199"/>
              <a:gd name="connsiteX17" fmla="*/ 231946 w 1252793"/>
              <a:gd name="connsiteY17" fmla="*/ 1083898 h 2732199"/>
              <a:gd name="connsiteX18" fmla="*/ 236406 w 1252793"/>
              <a:gd name="connsiteY18" fmla="*/ 1097280 h 2732199"/>
              <a:gd name="connsiteX19" fmla="*/ 240867 w 1252793"/>
              <a:gd name="connsiteY19" fmla="*/ 1119582 h 2732199"/>
              <a:gd name="connsiteX20" fmla="*/ 254248 w 1252793"/>
              <a:gd name="connsiteY20" fmla="*/ 1177569 h 2732199"/>
              <a:gd name="connsiteX21" fmla="*/ 258709 w 1252793"/>
              <a:gd name="connsiteY21" fmla="*/ 1190950 h 2732199"/>
              <a:gd name="connsiteX22" fmla="*/ 263169 w 1252793"/>
              <a:gd name="connsiteY22" fmla="*/ 1244476 h 2732199"/>
              <a:gd name="connsiteX23" fmla="*/ 272090 w 1252793"/>
              <a:gd name="connsiteY23" fmla="*/ 1257857 h 2732199"/>
              <a:gd name="connsiteX24" fmla="*/ 276551 w 1252793"/>
              <a:gd name="connsiteY24" fmla="*/ 1271239 h 2732199"/>
              <a:gd name="connsiteX25" fmla="*/ 271486 w 1252793"/>
              <a:gd name="connsiteY25" fmla="*/ 1422895 h 2732199"/>
              <a:gd name="connsiteX26" fmla="*/ 289932 w 1252793"/>
              <a:gd name="connsiteY26" fmla="*/ 1436277 h 2732199"/>
              <a:gd name="connsiteX27" fmla="*/ 294393 w 1252793"/>
              <a:gd name="connsiteY27" fmla="*/ 1458579 h 2732199"/>
              <a:gd name="connsiteX28" fmla="*/ 298853 w 1252793"/>
              <a:gd name="connsiteY28" fmla="*/ 1512105 h 2732199"/>
              <a:gd name="connsiteX29" fmla="*/ 312235 w 1252793"/>
              <a:gd name="connsiteY29" fmla="*/ 1521026 h 2732199"/>
              <a:gd name="connsiteX30" fmla="*/ 343458 w 1252793"/>
              <a:gd name="connsiteY30" fmla="*/ 1529947 h 2732199"/>
              <a:gd name="connsiteX31" fmla="*/ 347918 w 1252793"/>
              <a:gd name="connsiteY31" fmla="*/ 1614696 h 2732199"/>
              <a:gd name="connsiteX32" fmla="*/ 352379 w 1252793"/>
              <a:gd name="connsiteY32" fmla="*/ 1730669 h 2732199"/>
              <a:gd name="connsiteX33" fmla="*/ 365760 w 1252793"/>
              <a:gd name="connsiteY33" fmla="*/ 1784195 h 2732199"/>
              <a:gd name="connsiteX34" fmla="*/ 370221 w 1252793"/>
              <a:gd name="connsiteY34" fmla="*/ 1802037 h 2732199"/>
              <a:gd name="connsiteX35" fmla="*/ 379142 w 1252793"/>
              <a:gd name="connsiteY35" fmla="*/ 1842181 h 2732199"/>
              <a:gd name="connsiteX36" fmla="*/ 405905 w 1252793"/>
              <a:gd name="connsiteY36" fmla="*/ 1855563 h 2732199"/>
              <a:gd name="connsiteX37" fmla="*/ 405905 w 1252793"/>
              <a:gd name="connsiteY37" fmla="*/ 1922470 h 2732199"/>
              <a:gd name="connsiteX38" fmla="*/ 432668 w 1252793"/>
              <a:gd name="connsiteY38" fmla="*/ 1926931 h 2732199"/>
              <a:gd name="connsiteX39" fmla="*/ 437128 w 1252793"/>
              <a:gd name="connsiteY39" fmla="*/ 1949233 h 2732199"/>
              <a:gd name="connsiteX40" fmla="*/ 441589 w 1252793"/>
              <a:gd name="connsiteY40" fmla="*/ 1984917 h 2732199"/>
              <a:gd name="connsiteX41" fmla="*/ 454970 w 1252793"/>
              <a:gd name="connsiteY41" fmla="*/ 1989377 h 2732199"/>
              <a:gd name="connsiteX42" fmla="*/ 459431 w 1252793"/>
              <a:gd name="connsiteY42" fmla="*/ 2025061 h 2732199"/>
              <a:gd name="connsiteX43" fmla="*/ 463891 w 1252793"/>
              <a:gd name="connsiteY43" fmla="*/ 2038443 h 2732199"/>
              <a:gd name="connsiteX44" fmla="*/ 468352 w 1252793"/>
              <a:gd name="connsiteY44" fmla="*/ 2056285 h 2732199"/>
              <a:gd name="connsiteX45" fmla="*/ 472812 w 1252793"/>
              <a:gd name="connsiteY45" fmla="*/ 2069666 h 2732199"/>
              <a:gd name="connsiteX46" fmla="*/ 482906 w 1252793"/>
              <a:gd name="connsiteY46" fmla="*/ 2083048 h 2732199"/>
              <a:gd name="connsiteX47" fmla="*/ 534655 w 1252793"/>
              <a:gd name="connsiteY47" fmla="*/ 2082444 h 2732199"/>
              <a:gd name="connsiteX48" fmla="*/ 548640 w 1252793"/>
              <a:gd name="connsiteY48" fmla="*/ 2118731 h 2732199"/>
              <a:gd name="connsiteX49" fmla="*/ 562022 w 1252793"/>
              <a:gd name="connsiteY49" fmla="*/ 2127652 h 2732199"/>
              <a:gd name="connsiteX50" fmla="*/ 566482 w 1252793"/>
              <a:gd name="connsiteY50" fmla="*/ 2158876 h 2732199"/>
              <a:gd name="connsiteX51" fmla="*/ 597706 w 1252793"/>
              <a:gd name="connsiteY51" fmla="*/ 2167797 h 2732199"/>
              <a:gd name="connsiteX52" fmla="*/ 611238 w 1252793"/>
              <a:gd name="connsiteY52" fmla="*/ 2190471 h 2732199"/>
              <a:gd name="connsiteX53" fmla="*/ 628929 w 1252793"/>
              <a:gd name="connsiteY53" fmla="*/ 2194560 h 2732199"/>
              <a:gd name="connsiteX54" fmla="*/ 633390 w 1252793"/>
              <a:gd name="connsiteY54" fmla="*/ 2294467 h 2732199"/>
              <a:gd name="connsiteX55" fmla="*/ 731520 w 1252793"/>
              <a:gd name="connsiteY55" fmla="*/ 2298324 h 2732199"/>
              <a:gd name="connsiteX56" fmla="*/ 739826 w 1252793"/>
              <a:gd name="connsiteY56" fmla="*/ 2333346 h 2732199"/>
              <a:gd name="connsiteX57" fmla="*/ 762744 w 1252793"/>
              <a:gd name="connsiteY57" fmla="*/ 2355137 h 2732199"/>
              <a:gd name="connsiteX58" fmla="*/ 785046 w 1252793"/>
              <a:gd name="connsiteY58" fmla="*/ 2377440 h 2732199"/>
              <a:gd name="connsiteX59" fmla="*/ 838572 w 1252793"/>
              <a:gd name="connsiteY59" fmla="*/ 2381900 h 2732199"/>
              <a:gd name="connsiteX60" fmla="*/ 843033 w 1252793"/>
              <a:gd name="connsiteY60" fmla="*/ 2417584 h 2732199"/>
              <a:gd name="connsiteX61" fmla="*/ 874256 w 1252793"/>
              <a:gd name="connsiteY61" fmla="*/ 2430966 h 2732199"/>
              <a:gd name="connsiteX62" fmla="*/ 878717 w 1252793"/>
              <a:gd name="connsiteY62" fmla="*/ 2453268 h 2732199"/>
              <a:gd name="connsiteX63" fmla="*/ 883177 w 1252793"/>
              <a:gd name="connsiteY63" fmla="*/ 2471110 h 2732199"/>
              <a:gd name="connsiteX64" fmla="*/ 909940 w 1252793"/>
              <a:gd name="connsiteY64" fmla="*/ 2475571 h 2732199"/>
              <a:gd name="connsiteX65" fmla="*/ 950084 w 1252793"/>
              <a:gd name="connsiteY65" fmla="*/ 2480031 h 2732199"/>
              <a:gd name="connsiteX66" fmla="*/ 959005 w 1252793"/>
              <a:gd name="connsiteY66" fmla="*/ 2506794 h 2732199"/>
              <a:gd name="connsiteX67" fmla="*/ 963466 w 1252793"/>
              <a:gd name="connsiteY67" fmla="*/ 2520175 h 2732199"/>
              <a:gd name="connsiteX68" fmla="*/ 981308 w 1252793"/>
              <a:gd name="connsiteY68" fmla="*/ 2533557 h 2732199"/>
              <a:gd name="connsiteX69" fmla="*/ 994689 w 1252793"/>
              <a:gd name="connsiteY69" fmla="*/ 2538017 h 2732199"/>
              <a:gd name="connsiteX70" fmla="*/ 1003610 w 1252793"/>
              <a:gd name="connsiteY70" fmla="*/ 2569241 h 2732199"/>
              <a:gd name="connsiteX71" fmla="*/ 1016992 w 1252793"/>
              <a:gd name="connsiteY71" fmla="*/ 2578162 h 2732199"/>
              <a:gd name="connsiteX72" fmla="*/ 1034834 w 1252793"/>
              <a:gd name="connsiteY72" fmla="*/ 2636148 h 2732199"/>
              <a:gd name="connsiteX73" fmla="*/ 1039294 w 1252793"/>
              <a:gd name="connsiteY73" fmla="*/ 2649530 h 2732199"/>
              <a:gd name="connsiteX74" fmla="*/ 1066057 w 1252793"/>
              <a:gd name="connsiteY74" fmla="*/ 2658451 h 2732199"/>
              <a:gd name="connsiteX75" fmla="*/ 1177569 w 1252793"/>
              <a:gd name="connsiteY75" fmla="*/ 2662911 h 2732199"/>
              <a:gd name="connsiteX76" fmla="*/ 1185886 w 1252793"/>
              <a:gd name="connsiteY76" fmla="*/ 2732199 h 2732199"/>
              <a:gd name="connsiteX77" fmla="*/ 1252793 w 1252793"/>
              <a:gd name="connsiteY77" fmla="*/ 2731898 h 2732199"/>
              <a:gd name="connsiteX0" fmla="*/ 0 w 1252793"/>
              <a:gd name="connsiteY0" fmla="*/ 0 h 2732199"/>
              <a:gd name="connsiteX1" fmla="*/ 46685 w 1252793"/>
              <a:gd name="connsiteY1" fmla="*/ 3856 h 2732199"/>
              <a:gd name="connsiteX2" fmla="*/ 48462 w 1252793"/>
              <a:gd name="connsiteY2" fmla="*/ 53526 h 2732199"/>
              <a:gd name="connsiteX3" fmla="*/ 71368 w 1252793"/>
              <a:gd name="connsiteY3" fmla="*/ 59763 h 2732199"/>
              <a:gd name="connsiteX4" fmla="*/ 77908 w 1252793"/>
              <a:gd name="connsiteY4" fmla="*/ 118052 h 2732199"/>
              <a:gd name="connsiteX5" fmla="*/ 77303 w 1252793"/>
              <a:gd name="connsiteY5" fmla="*/ 155210 h 2732199"/>
              <a:gd name="connsiteX6" fmla="*/ 86527 w 1252793"/>
              <a:gd name="connsiteY6" fmla="*/ 213837 h 2732199"/>
              <a:gd name="connsiteX7" fmla="*/ 98131 w 1252793"/>
              <a:gd name="connsiteY7" fmla="*/ 338997 h 2732199"/>
              <a:gd name="connsiteX8" fmla="*/ 115973 w 1252793"/>
              <a:gd name="connsiteY8" fmla="*/ 343457 h 2732199"/>
              <a:gd name="connsiteX9" fmla="*/ 115369 w 1252793"/>
              <a:gd name="connsiteY9" fmla="*/ 647340 h 2732199"/>
              <a:gd name="connsiteX10" fmla="*/ 140052 w 1252793"/>
              <a:gd name="connsiteY10" fmla="*/ 649418 h 2732199"/>
              <a:gd name="connsiteX11" fmla="*/ 142132 w 1252793"/>
              <a:gd name="connsiteY11" fmla="*/ 783151 h 2732199"/>
              <a:gd name="connsiteX12" fmla="*/ 187341 w 1252793"/>
              <a:gd name="connsiteY12" fmla="*/ 789506 h 2732199"/>
              <a:gd name="connsiteX13" fmla="*/ 191801 w 1252793"/>
              <a:gd name="connsiteY13" fmla="*/ 865334 h 2732199"/>
              <a:gd name="connsiteX14" fmla="*/ 205183 w 1252793"/>
              <a:gd name="connsiteY14" fmla="*/ 914400 h 2732199"/>
              <a:gd name="connsiteX15" fmla="*/ 208807 w 1252793"/>
              <a:gd name="connsiteY15" fmla="*/ 992702 h 2732199"/>
              <a:gd name="connsiteX16" fmla="*/ 227485 w 1252793"/>
              <a:gd name="connsiteY16" fmla="*/ 1016991 h 2732199"/>
              <a:gd name="connsiteX17" fmla="*/ 231946 w 1252793"/>
              <a:gd name="connsiteY17" fmla="*/ 1083898 h 2732199"/>
              <a:gd name="connsiteX18" fmla="*/ 236406 w 1252793"/>
              <a:gd name="connsiteY18" fmla="*/ 1097280 h 2732199"/>
              <a:gd name="connsiteX19" fmla="*/ 240867 w 1252793"/>
              <a:gd name="connsiteY19" fmla="*/ 1119582 h 2732199"/>
              <a:gd name="connsiteX20" fmla="*/ 254248 w 1252793"/>
              <a:gd name="connsiteY20" fmla="*/ 1177569 h 2732199"/>
              <a:gd name="connsiteX21" fmla="*/ 258709 w 1252793"/>
              <a:gd name="connsiteY21" fmla="*/ 1190950 h 2732199"/>
              <a:gd name="connsiteX22" fmla="*/ 263169 w 1252793"/>
              <a:gd name="connsiteY22" fmla="*/ 1244476 h 2732199"/>
              <a:gd name="connsiteX23" fmla="*/ 272090 w 1252793"/>
              <a:gd name="connsiteY23" fmla="*/ 1257857 h 2732199"/>
              <a:gd name="connsiteX24" fmla="*/ 276551 w 1252793"/>
              <a:gd name="connsiteY24" fmla="*/ 1271239 h 2732199"/>
              <a:gd name="connsiteX25" fmla="*/ 271486 w 1252793"/>
              <a:gd name="connsiteY25" fmla="*/ 1422895 h 2732199"/>
              <a:gd name="connsiteX26" fmla="*/ 289932 w 1252793"/>
              <a:gd name="connsiteY26" fmla="*/ 1436277 h 2732199"/>
              <a:gd name="connsiteX27" fmla="*/ 294393 w 1252793"/>
              <a:gd name="connsiteY27" fmla="*/ 1458579 h 2732199"/>
              <a:gd name="connsiteX28" fmla="*/ 298853 w 1252793"/>
              <a:gd name="connsiteY28" fmla="*/ 1512105 h 2732199"/>
              <a:gd name="connsiteX29" fmla="*/ 312235 w 1252793"/>
              <a:gd name="connsiteY29" fmla="*/ 1521026 h 2732199"/>
              <a:gd name="connsiteX30" fmla="*/ 343458 w 1252793"/>
              <a:gd name="connsiteY30" fmla="*/ 1529947 h 2732199"/>
              <a:gd name="connsiteX31" fmla="*/ 347918 w 1252793"/>
              <a:gd name="connsiteY31" fmla="*/ 1614696 h 2732199"/>
              <a:gd name="connsiteX32" fmla="*/ 352379 w 1252793"/>
              <a:gd name="connsiteY32" fmla="*/ 1730669 h 2732199"/>
              <a:gd name="connsiteX33" fmla="*/ 365760 w 1252793"/>
              <a:gd name="connsiteY33" fmla="*/ 1784195 h 2732199"/>
              <a:gd name="connsiteX34" fmla="*/ 370221 w 1252793"/>
              <a:gd name="connsiteY34" fmla="*/ 1802037 h 2732199"/>
              <a:gd name="connsiteX35" fmla="*/ 379142 w 1252793"/>
              <a:gd name="connsiteY35" fmla="*/ 1842181 h 2732199"/>
              <a:gd name="connsiteX36" fmla="*/ 405905 w 1252793"/>
              <a:gd name="connsiteY36" fmla="*/ 1855563 h 2732199"/>
              <a:gd name="connsiteX37" fmla="*/ 405905 w 1252793"/>
              <a:gd name="connsiteY37" fmla="*/ 1922470 h 2732199"/>
              <a:gd name="connsiteX38" fmla="*/ 432668 w 1252793"/>
              <a:gd name="connsiteY38" fmla="*/ 1926931 h 2732199"/>
              <a:gd name="connsiteX39" fmla="*/ 437128 w 1252793"/>
              <a:gd name="connsiteY39" fmla="*/ 1949233 h 2732199"/>
              <a:gd name="connsiteX40" fmla="*/ 441589 w 1252793"/>
              <a:gd name="connsiteY40" fmla="*/ 1984917 h 2732199"/>
              <a:gd name="connsiteX41" fmla="*/ 454970 w 1252793"/>
              <a:gd name="connsiteY41" fmla="*/ 1989377 h 2732199"/>
              <a:gd name="connsiteX42" fmla="*/ 459431 w 1252793"/>
              <a:gd name="connsiteY42" fmla="*/ 2025061 h 2732199"/>
              <a:gd name="connsiteX43" fmla="*/ 463891 w 1252793"/>
              <a:gd name="connsiteY43" fmla="*/ 2038443 h 2732199"/>
              <a:gd name="connsiteX44" fmla="*/ 468352 w 1252793"/>
              <a:gd name="connsiteY44" fmla="*/ 2056285 h 2732199"/>
              <a:gd name="connsiteX45" fmla="*/ 472812 w 1252793"/>
              <a:gd name="connsiteY45" fmla="*/ 2069666 h 2732199"/>
              <a:gd name="connsiteX46" fmla="*/ 482906 w 1252793"/>
              <a:gd name="connsiteY46" fmla="*/ 2083048 h 2732199"/>
              <a:gd name="connsiteX47" fmla="*/ 534655 w 1252793"/>
              <a:gd name="connsiteY47" fmla="*/ 2082444 h 2732199"/>
              <a:gd name="connsiteX48" fmla="*/ 548640 w 1252793"/>
              <a:gd name="connsiteY48" fmla="*/ 2118731 h 2732199"/>
              <a:gd name="connsiteX49" fmla="*/ 562022 w 1252793"/>
              <a:gd name="connsiteY49" fmla="*/ 2127652 h 2732199"/>
              <a:gd name="connsiteX50" fmla="*/ 566482 w 1252793"/>
              <a:gd name="connsiteY50" fmla="*/ 2158876 h 2732199"/>
              <a:gd name="connsiteX51" fmla="*/ 597706 w 1252793"/>
              <a:gd name="connsiteY51" fmla="*/ 2167797 h 2732199"/>
              <a:gd name="connsiteX52" fmla="*/ 611238 w 1252793"/>
              <a:gd name="connsiteY52" fmla="*/ 2190471 h 2732199"/>
              <a:gd name="connsiteX53" fmla="*/ 628929 w 1252793"/>
              <a:gd name="connsiteY53" fmla="*/ 2194560 h 2732199"/>
              <a:gd name="connsiteX54" fmla="*/ 633390 w 1252793"/>
              <a:gd name="connsiteY54" fmla="*/ 2294467 h 2732199"/>
              <a:gd name="connsiteX55" fmla="*/ 731520 w 1252793"/>
              <a:gd name="connsiteY55" fmla="*/ 2298324 h 2732199"/>
              <a:gd name="connsiteX56" fmla="*/ 739826 w 1252793"/>
              <a:gd name="connsiteY56" fmla="*/ 2333346 h 2732199"/>
              <a:gd name="connsiteX57" fmla="*/ 762744 w 1252793"/>
              <a:gd name="connsiteY57" fmla="*/ 2355137 h 2732199"/>
              <a:gd name="connsiteX58" fmla="*/ 785046 w 1252793"/>
              <a:gd name="connsiteY58" fmla="*/ 2377440 h 2732199"/>
              <a:gd name="connsiteX59" fmla="*/ 838572 w 1252793"/>
              <a:gd name="connsiteY59" fmla="*/ 2381900 h 2732199"/>
              <a:gd name="connsiteX60" fmla="*/ 843033 w 1252793"/>
              <a:gd name="connsiteY60" fmla="*/ 2417584 h 2732199"/>
              <a:gd name="connsiteX61" fmla="*/ 874256 w 1252793"/>
              <a:gd name="connsiteY61" fmla="*/ 2430966 h 2732199"/>
              <a:gd name="connsiteX62" fmla="*/ 878717 w 1252793"/>
              <a:gd name="connsiteY62" fmla="*/ 2453268 h 2732199"/>
              <a:gd name="connsiteX63" fmla="*/ 883177 w 1252793"/>
              <a:gd name="connsiteY63" fmla="*/ 2471110 h 2732199"/>
              <a:gd name="connsiteX64" fmla="*/ 909940 w 1252793"/>
              <a:gd name="connsiteY64" fmla="*/ 2475571 h 2732199"/>
              <a:gd name="connsiteX65" fmla="*/ 950084 w 1252793"/>
              <a:gd name="connsiteY65" fmla="*/ 2480031 h 2732199"/>
              <a:gd name="connsiteX66" fmla="*/ 959005 w 1252793"/>
              <a:gd name="connsiteY66" fmla="*/ 2506794 h 2732199"/>
              <a:gd name="connsiteX67" fmla="*/ 963466 w 1252793"/>
              <a:gd name="connsiteY67" fmla="*/ 2520175 h 2732199"/>
              <a:gd name="connsiteX68" fmla="*/ 981308 w 1252793"/>
              <a:gd name="connsiteY68" fmla="*/ 2533557 h 2732199"/>
              <a:gd name="connsiteX69" fmla="*/ 994689 w 1252793"/>
              <a:gd name="connsiteY69" fmla="*/ 2538017 h 2732199"/>
              <a:gd name="connsiteX70" fmla="*/ 1003610 w 1252793"/>
              <a:gd name="connsiteY70" fmla="*/ 2569241 h 2732199"/>
              <a:gd name="connsiteX71" fmla="*/ 1016992 w 1252793"/>
              <a:gd name="connsiteY71" fmla="*/ 2578162 h 2732199"/>
              <a:gd name="connsiteX72" fmla="*/ 1034834 w 1252793"/>
              <a:gd name="connsiteY72" fmla="*/ 2636148 h 2732199"/>
              <a:gd name="connsiteX73" fmla="*/ 1039294 w 1252793"/>
              <a:gd name="connsiteY73" fmla="*/ 2649530 h 2732199"/>
              <a:gd name="connsiteX74" fmla="*/ 1066057 w 1252793"/>
              <a:gd name="connsiteY74" fmla="*/ 2658451 h 2732199"/>
              <a:gd name="connsiteX75" fmla="*/ 1177569 w 1252793"/>
              <a:gd name="connsiteY75" fmla="*/ 2662911 h 2732199"/>
              <a:gd name="connsiteX76" fmla="*/ 1185886 w 1252793"/>
              <a:gd name="connsiteY76" fmla="*/ 2732199 h 2732199"/>
              <a:gd name="connsiteX77" fmla="*/ 1252793 w 1252793"/>
              <a:gd name="connsiteY77" fmla="*/ 2731898 h 2732199"/>
              <a:gd name="connsiteX0" fmla="*/ 0 w 1252793"/>
              <a:gd name="connsiteY0" fmla="*/ 0 h 2732199"/>
              <a:gd name="connsiteX1" fmla="*/ 46685 w 1252793"/>
              <a:gd name="connsiteY1" fmla="*/ 3856 h 2732199"/>
              <a:gd name="connsiteX2" fmla="*/ 48462 w 1252793"/>
              <a:gd name="connsiteY2" fmla="*/ 53526 h 2732199"/>
              <a:gd name="connsiteX3" fmla="*/ 71368 w 1252793"/>
              <a:gd name="connsiteY3" fmla="*/ 59763 h 2732199"/>
              <a:gd name="connsiteX4" fmla="*/ 77908 w 1252793"/>
              <a:gd name="connsiteY4" fmla="*/ 118052 h 2732199"/>
              <a:gd name="connsiteX5" fmla="*/ 77303 w 1252793"/>
              <a:gd name="connsiteY5" fmla="*/ 155210 h 2732199"/>
              <a:gd name="connsiteX6" fmla="*/ 86527 w 1252793"/>
              <a:gd name="connsiteY6" fmla="*/ 213837 h 2732199"/>
              <a:gd name="connsiteX7" fmla="*/ 98131 w 1252793"/>
              <a:gd name="connsiteY7" fmla="*/ 338997 h 2732199"/>
              <a:gd name="connsiteX8" fmla="*/ 115973 w 1252793"/>
              <a:gd name="connsiteY8" fmla="*/ 343457 h 2732199"/>
              <a:gd name="connsiteX9" fmla="*/ 115369 w 1252793"/>
              <a:gd name="connsiteY9" fmla="*/ 647340 h 2732199"/>
              <a:gd name="connsiteX10" fmla="*/ 140052 w 1252793"/>
              <a:gd name="connsiteY10" fmla="*/ 649418 h 2732199"/>
              <a:gd name="connsiteX11" fmla="*/ 142132 w 1252793"/>
              <a:gd name="connsiteY11" fmla="*/ 783151 h 2732199"/>
              <a:gd name="connsiteX12" fmla="*/ 187341 w 1252793"/>
              <a:gd name="connsiteY12" fmla="*/ 789506 h 2732199"/>
              <a:gd name="connsiteX13" fmla="*/ 191801 w 1252793"/>
              <a:gd name="connsiteY13" fmla="*/ 865334 h 2732199"/>
              <a:gd name="connsiteX14" fmla="*/ 205183 w 1252793"/>
              <a:gd name="connsiteY14" fmla="*/ 914400 h 2732199"/>
              <a:gd name="connsiteX15" fmla="*/ 208807 w 1252793"/>
              <a:gd name="connsiteY15" fmla="*/ 992702 h 2732199"/>
              <a:gd name="connsiteX16" fmla="*/ 227485 w 1252793"/>
              <a:gd name="connsiteY16" fmla="*/ 1016991 h 2732199"/>
              <a:gd name="connsiteX17" fmla="*/ 231946 w 1252793"/>
              <a:gd name="connsiteY17" fmla="*/ 1083898 h 2732199"/>
              <a:gd name="connsiteX18" fmla="*/ 236406 w 1252793"/>
              <a:gd name="connsiteY18" fmla="*/ 1097280 h 2732199"/>
              <a:gd name="connsiteX19" fmla="*/ 240867 w 1252793"/>
              <a:gd name="connsiteY19" fmla="*/ 1119582 h 2732199"/>
              <a:gd name="connsiteX20" fmla="*/ 254248 w 1252793"/>
              <a:gd name="connsiteY20" fmla="*/ 1177569 h 2732199"/>
              <a:gd name="connsiteX21" fmla="*/ 258709 w 1252793"/>
              <a:gd name="connsiteY21" fmla="*/ 1190950 h 2732199"/>
              <a:gd name="connsiteX22" fmla="*/ 263169 w 1252793"/>
              <a:gd name="connsiteY22" fmla="*/ 1244476 h 2732199"/>
              <a:gd name="connsiteX23" fmla="*/ 272090 w 1252793"/>
              <a:gd name="connsiteY23" fmla="*/ 1257857 h 2732199"/>
              <a:gd name="connsiteX24" fmla="*/ 276551 w 1252793"/>
              <a:gd name="connsiteY24" fmla="*/ 1271239 h 2732199"/>
              <a:gd name="connsiteX25" fmla="*/ 271486 w 1252793"/>
              <a:gd name="connsiteY25" fmla="*/ 1422895 h 2732199"/>
              <a:gd name="connsiteX26" fmla="*/ 289932 w 1252793"/>
              <a:gd name="connsiteY26" fmla="*/ 1436277 h 2732199"/>
              <a:gd name="connsiteX27" fmla="*/ 294393 w 1252793"/>
              <a:gd name="connsiteY27" fmla="*/ 1458579 h 2732199"/>
              <a:gd name="connsiteX28" fmla="*/ 298853 w 1252793"/>
              <a:gd name="connsiteY28" fmla="*/ 1512105 h 2732199"/>
              <a:gd name="connsiteX29" fmla="*/ 312235 w 1252793"/>
              <a:gd name="connsiteY29" fmla="*/ 1521026 h 2732199"/>
              <a:gd name="connsiteX30" fmla="*/ 343458 w 1252793"/>
              <a:gd name="connsiteY30" fmla="*/ 1529947 h 2732199"/>
              <a:gd name="connsiteX31" fmla="*/ 347918 w 1252793"/>
              <a:gd name="connsiteY31" fmla="*/ 1614696 h 2732199"/>
              <a:gd name="connsiteX32" fmla="*/ 352379 w 1252793"/>
              <a:gd name="connsiteY32" fmla="*/ 1730669 h 2732199"/>
              <a:gd name="connsiteX33" fmla="*/ 365760 w 1252793"/>
              <a:gd name="connsiteY33" fmla="*/ 1784195 h 2732199"/>
              <a:gd name="connsiteX34" fmla="*/ 370221 w 1252793"/>
              <a:gd name="connsiteY34" fmla="*/ 1802037 h 2732199"/>
              <a:gd name="connsiteX35" fmla="*/ 379142 w 1252793"/>
              <a:gd name="connsiteY35" fmla="*/ 1842181 h 2732199"/>
              <a:gd name="connsiteX36" fmla="*/ 405905 w 1252793"/>
              <a:gd name="connsiteY36" fmla="*/ 1855563 h 2732199"/>
              <a:gd name="connsiteX37" fmla="*/ 405905 w 1252793"/>
              <a:gd name="connsiteY37" fmla="*/ 1922470 h 2732199"/>
              <a:gd name="connsiteX38" fmla="*/ 432668 w 1252793"/>
              <a:gd name="connsiteY38" fmla="*/ 1926931 h 2732199"/>
              <a:gd name="connsiteX39" fmla="*/ 437128 w 1252793"/>
              <a:gd name="connsiteY39" fmla="*/ 1949233 h 2732199"/>
              <a:gd name="connsiteX40" fmla="*/ 441589 w 1252793"/>
              <a:gd name="connsiteY40" fmla="*/ 1984917 h 2732199"/>
              <a:gd name="connsiteX41" fmla="*/ 454970 w 1252793"/>
              <a:gd name="connsiteY41" fmla="*/ 1989377 h 2732199"/>
              <a:gd name="connsiteX42" fmla="*/ 459431 w 1252793"/>
              <a:gd name="connsiteY42" fmla="*/ 2025061 h 2732199"/>
              <a:gd name="connsiteX43" fmla="*/ 463891 w 1252793"/>
              <a:gd name="connsiteY43" fmla="*/ 2038443 h 2732199"/>
              <a:gd name="connsiteX44" fmla="*/ 468352 w 1252793"/>
              <a:gd name="connsiteY44" fmla="*/ 2056285 h 2732199"/>
              <a:gd name="connsiteX45" fmla="*/ 472812 w 1252793"/>
              <a:gd name="connsiteY45" fmla="*/ 2069666 h 2732199"/>
              <a:gd name="connsiteX46" fmla="*/ 482906 w 1252793"/>
              <a:gd name="connsiteY46" fmla="*/ 2083048 h 2732199"/>
              <a:gd name="connsiteX47" fmla="*/ 534655 w 1252793"/>
              <a:gd name="connsiteY47" fmla="*/ 2082444 h 2732199"/>
              <a:gd name="connsiteX48" fmla="*/ 548640 w 1252793"/>
              <a:gd name="connsiteY48" fmla="*/ 2118731 h 2732199"/>
              <a:gd name="connsiteX49" fmla="*/ 562022 w 1252793"/>
              <a:gd name="connsiteY49" fmla="*/ 2127652 h 2732199"/>
              <a:gd name="connsiteX50" fmla="*/ 566482 w 1252793"/>
              <a:gd name="connsiteY50" fmla="*/ 2158876 h 2732199"/>
              <a:gd name="connsiteX51" fmla="*/ 597706 w 1252793"/>
              <a:gd name="connsiteY51" fmla="*/ 2167797 h 2732199"/>
              <a:gd name="connsiteX52" fmla="*/ 611238 w 1252793"/>
              <a:gd name="connsiteY52" fmla="*/ 2190471 h 2732199"/>
              <a:gd name="connsiteX53" fmla="*/ 628929 w 1252793"/>
              <a:gd name="connsiteY53" fmla="*/ 2194560 h 2732199"/>
              <a:gd name="connsiteX54" fmla="*/ 633390 w 1252793"/>
              <a:gd name="connsiteY54" fmla="*/ 2294467 h 2732199"/>
              <a:gd name="connsiteX55" fmla="*/ 731520 w 1252793"/>
              <a:gd name="connsiteY55" fmla="*/ 2298324 h 2732199"/>
              <a:gd name="connsiteX56" fmla="*/ 739826 w 1252793"/>
              <a:gd name="connsiteY56" fmla="*/ 2333346 h 2732199"/>
              <a:gd name="connsiteX57" fmla="*/ 762744 w 1252793"/>
              <a:gd name="connsiteY57" fmla="*/ 2355137 h 2732199"/>
              <a:gd name="connsiteX58" fmla="*/ 785046 w 1252793"/>
              <a:gd name="connsiteY58" fmla="*/ 2377440 h 2732199"/>
              <a:gd name="connsiteX59" fmla="*/ 838572 w 1252793"/>
              <a:gd name="connsiteY59" fmla="*/ 2381900 h 2732199"/>
              <a:gd name="connsiteX60" fmla="*/ 843033 w 1252793"/>
              <a:gd name="connsiteY60" fmla="*/ 2417584 h 2732199"/>
              <a:gd name="connsiteX61" fmla="*/ 874256 w 1252793"/>
              <a:gd name="connsiteY61" fmla="*/ 2430966 h 2732199"/>
              <a:gd name="connsiteX62" fmla="*/ 878717 w 1252793"/>
              <a:gd name="connsiteY62" fmla="*/ 2453268 h 2732199"/>
              <a:gd name="connsiteX63" fmla="*/ 883177 w 1252793"/>
              <a:gd name="connsiteY63" fmla="*/ 2471110 h 2732199"/>
              <a:gd name="connsiteX64" fmla="*/ 909940 w 1252793"/>
              <a:gd name="connsiteY64" fmla="*/ 2475571 h 2732199"/>
              <a:gd name="connsiteX65" fmla="*/ 950084 w 1252793"/>
              <a:gd name="connsiteY65" fmla="*/ 2480031 h 2732199"/>
              <a:gd name="connsiteX66" fmla="*/ 959005 w 1252793"/>
              <a:gd name="connsiteY66" fmla="*/ 2506794 h 2732199"/>
              <a:gd name="connsiteX67" fmla="*/ 963466 w 1252793"/>
              <a:gd name="connsiteY67" fmla="*/ 2520175 h 2732199"/>
              <a:gd name="connsiteX68" fmla="*/ 981308 w 1252793"/>
              <a:gd name="connsiteY68" fmla="*/ 2533557 h 2732199"/>
              <a:gd name="connsiteX69" fmla="*/ 994689 w 1252793"/>
              <a:gd name="connsiteY69" fmla="*/ 2538017 h 2732199"/>
              <a:gd name="connsiteX70" fmla="*/ 1003610 w 1252793"/>
              <a:gd name="connsiteY70" fmla="*/ 2569241 h 2732199"/>
              <a:gd name="connsiteX71" fmla="*/ 1016992 w 1252793"/>
              <a:gd name="connsiteY71" fmla="*/ 2578162 h 2732199"/>
              <a:gd name="connsiteX72" fmla="*/ 1034834 w 1252793"/>
              <a:gd name="connsiteY72" fmla="*/ 2636148 h 2732199"/>
              <a:gd name="connsiteX73" fmla="*/ 1039294 w 1252793"/>
              <a:gd name="connsiteY73" fmla="*/ 2649530 h 2732199"/>
              <a:gd name="connsiteX74" fmla="*/ 1066057 w 1252793"/>
              <a:gd name="connsiteY74" fmla="*/ 2658451 h 2732199"/>
              <a:gd name="connsiteX75" fmla="*/ 1177569 w 1252793"/>
              <a:gd name="connsiteY75" fmla="*/ 2662911 h 2732199"/>
              <a:gd name="connsiteX76" fmla="*/ 1185886 w 1252793"/>
              <a:gd name="connsiteY76" fmla="*/ 2732199 h 2732199"/>
              <a:gd name="connsiteX77" fmla="*/ 1252793 w 1252793"/>
              <a:gd name="connsiteY77" fmla="*/ 2731898 h 273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52793" h="2732199">
                <a:moveTo>
                  <a:pt x="0" y="0"/>
                </a:moveTo>
                <a:lnTo>
                  <a:pt x="46685" y="3856"/>
                </a:lnTo>
                <a:cubicBezTo>
                  <a:pt x="54762" y="12777"/>
                  <a:pt x="44348" y="44208"/>
                  <a:pt x="48462" y="53526"/>
                </a:cubicBezTo>
                <a:cubicBezTo>
                  <a:pt x="52576" y="62844"/>
                  <a:pt x="66908" y="55303"/>
                  <a:pt x="71368" y="59763"/>
                </a:cubicBezTo>
                <a:cubicBezTo>
                  <a:pt x="79914" y="119581"/>
                  <a:pt x="76919" y="102144"/>
                  <a:pt x="77908" y="118052"/>
                </a:cubicBezTo>
                <a:cubicBezTo>
                  <a:pt x="78897" y="133960"/>
                  <a:pt x="77505" y="142824"/>
                  <a:pt x="77303" y="155210"/>
                </a:cubicBezTo>
                <a:lnTo>
                  <a:pt x="86527" y="213837"/>
                </a:lnTo>
                <a:cubicBezTo>
                  <a:pt x="85040" y="238370"/>
                  <a:pt x="94414" y="312234"/>
                  <a:pt x="98131" y="338997"/>
                </a:cubicBezTo>
                <a:cubicBezTo>
                  <a:pt x="101848" y="365760"/>
                  <a:pt x="109282" y="321898"/>
                  <a:pt x="115973" y="343457"/>
                </a:cubicBezTo>
                <a:cubicBezTo>
                  <a:pt x="120433" y="399213"/>
                  <a:pt x="111356" y="596347"/>
                  <a:pt x="115369" y="647340"/>
                </a:cubicBezTo>
                <a:lnTo>
                  <a:pt x="140052" y="649418"/>
                </a:lnTo>
                <a:cubicBezTo>
                  <a:pt x="144512" y="672053"/>
                  <a:pt x="139852" y="779848"/>
                  <a:pt x="142132" y="783151"/>
                </a:cubicBezTo>
                <a:lnTo>
                  <a:pt x="187341" y="789506"/>
                </a:lnTo>
                <a:cubicBezTo>
                  <a:pt x="188828" y="814782"/>
                  <a:pt x="188784" y="840195"/>
                  <a:pt x="191801" y="865334"/>
                </a:cubicBezTo>
                <a:cubicBezTo>
                  <a:pt x="193688" y="881058"/>
                  <a:pt x="199980" y="898791"/>
                  <a:pt x="205183" y="914400"/>
                </a:cubicBezTo>
                <a:cubicBezTo>
                  <a:pt x="208017" y="935628"/>
                  <a:pt x="205090" y="975604"/>
                  <a:pt x="208807" y="992702"/>
                </a:cubicBezTo>
                <a:cubicBezTo>
                  <a:pt x="212524" y="1009801"/>
                  <a:pt x="223629" y="1001792"/>
                  <a:pt x="227485" y="1016991"/>
                </a:cubicBezTo>
                <a:cubicBezTo>
                  <a:pt x="228972" y="1039293"/>
                  <a:pt x="229478" y="1061683"/>
                  <a:pt x="231946" y="1083898"/>
                </a:cubicBezTo>
                <a:cubicBezTo>
                  <a:pt x="232465" y="1088571"/>
                  <a:pt x="235266" y="1092719"/>
                  <a:pt x="236406" y="1097280"/>
                </a:cubicBezTo>
                <a:cubicBezTo>
                  <a:pt x="238245" y="1104635"/>
                  <a:pt x="239621" y="1112104"/>
                  <a:pt x="240867" y="1119582"/>
                </a:cubicBezTo>
                <a:cubicBezTo>
                  <a:pt x="248588" y="1165905"/>
                  <a:pt x="240275" y="1135653"/>
                  <a:pt x="254248" y="1177569"/>
                </a:cubicBezTo>
                <a:lnTo>
                  <a:pt x="258709" y="1190950"/>
                </a:lnTo>
                <a:cubicBezTo>
                  <a:pt x="260196" y="1208792"/>
                  <a:pt x="259658" y="1226920"/>
                  <a:pt x="263169" y="1244476"/>
                </a:cubicBezTo>
                <a:cubicBezTo>
                  <a:pt x="264220" y="1249733"/>
                  <a:pt x="269693" y="1253062"/>
                  <a:pt x="272090" y="1257857"/>
                </a:cubicBezTo>
                <a:cubicBezTo>
                  <a:pt x="274193" y="1262063"/>
                  <a:pt x="275064" y="1266778"/>
                  <a:pt x="276551" y="1271239"/>
                </a:cubicBezTo>
                <a:lnTo>
                  <a:pt x="271486" y="1422895"/>
                </a:lnTo>
                <a:cubicBezTo>
                  <a:pt x="271919" y="1428238"/>
                  <a:pt x="286114" y="1430330"/>
                  <a:pt x="289932" y="1436277"/>
                </a:cubicBezTo>
                <a:cubicBezTo>
                  <a:pt x="293750" y="1442224"/>
                  <a:pt x="292906" y="1451145"/>
                  <a:pt x="294393" y="1458579"/>
                </a:cubicBezTo>
                <a:cubicBezTo>
                  <a:pt x="295880" y="1476421"/>
                  <a:pt x="293934" y="1494890"/>
                  <a:pt x="298853" y="1512105"/>
                </a:cubicBezTo>
                <a:cubicBezTo>
                  <a:pt x="300326" y="1517260"/>
                  <a:pt x="307440" y="1518628"/>
                  <a:pt x="312235" y="1521026"/>
                </a:cubicBezTo>
                <a:cubicBezTo>
                  <a:pt x="318639" y="1524228"/>
                  <a:pt x="337735" y="1528516"/>
                  <a:pt x="343458" y="1529947"/>
                </a:cubicBezTo>
                <a:lnTo>
                  <a:pt x="347918" y="1614696"/>
                </a:lnTo>
                <a:cubicBezTo>
                  <a:pt x="349636" y="1653344"/>
                  <a:pt x="349966" y="1692058"/>
                  <a:pt x="352379" y="1730669"/>
                </a:cubicBezTo>
                <a:cubicBezTo>
                  <a:pt x="353765" y="1752849"/>
                  <a:pt x="358782" y="1763262"/>
                  <a:pt x="365760" y="1784195"/>
                </a:cubicBezTo>
                <a:cubicBezTo>
                  <a:pt x="367699" y="1790011"/>
                  <a:pt x="368891" y="1796053"/>
                  <a:pt x="370221" y="1802037"/>
                </a:cubicBezTo>
                <a:cubicBezTo>
                  <a:pt x="370337" y="1802557"/>
                  <a:pt x="377327" y="1839459"/>
                  <a:pt x="379142" y="1842181"/>
                </a:cubicBezTo>
                <a:lnTo>
                  <a:pt x="405905" y="1855563"/>
                </a:lnTo>
                <a:lnTo>
                  <a:pt x="405905" y="1922470"/>
                </a:lnTo>
                <a:cubicBezTo>
                  <a:pt x="410462" y="1930282"/>
                  <a:pt x="423747" y="1925444"/>
                  <a:pt x="432668" y="1926931"/>
                </a:cubicBezTo>
                <a:cubicBezTo>
                  <a:pt x="434155" y="1934365"/>
                  <a:pt x="435975" y="1941740"/>
                  <a:pt x="437128" y="1949233"/>
                </a:cubicBezTo>
                <a:cubicBezTo>
                  <a:pt x="438951" y="1961081"/>
                  <a:pt x="436720" y="1973963"/>
                  <a:pt x="441589" y="1984917"/>
                </a:cubicBezTo>
                <a:cubicBezTo>
                  <a:pt x="443499" y="1989213"/>
                  <a:pt x="450510" y="1987890"/>
                  <a:pt x="454970" y="1989377"/>
                </a:cubicBezTo>
                <a:cubicBezTo>
                  <a:pt x="456457" y="2001272"/>
                  <a:pt x="457287" y="2013267"/>
                  <a:pt x="459431" y="2025061"/>
                </a:cubicBezTo>
                <a:cubicBezTo>
                  <a:pt x="460272" y="2029687"/>
                  <a:pt x="462599" y="2033922"/>
                  <a:pt x="463891" y="2038443"/>
                </a:cubicBezTo>
                <a:cubicBezTo>
                  <a:pt x="465575" y="2044338"/>
                  <a:pt x="466668" y="2050390"/>
                  <a:pt x="468352" y="2056285"/>
                </a:cubicBezTo>
                <a:cubicBezTo>
                  <a:pt x="469644" y="2060806"/>
                  <a:pt x="470386" y="2065206"/>
                  <a:pt x="472812" y="2069666"/>
                </a:cubicBezTo>
                <a:cubicBezTo>
                  <a:pt x="475238" y="2074126"/>
                  <a:pt x="472599" y="2080918"/>
                  <a:pt x="482906" y="2083048"/>
                </a:cubicBezTo>
                <a:lnTo>
                  <a:pt x="534655" y="2082444"/>
                </a:lnTo>
                <a:cubicBezTo>
                  <a:pt x="545611" y="2088391"/>
                  <a:pt x="544079" y="2111196"/>
                  <a:pt x="548640" y="2118731"/>
                </a:cubicBezTo>
                <a:cubicBezTo>
                  <a:pt x="553201" y="2126266"/>
                  <a:pt x="559845" y="2122753"/>
                  <a:pt x="562022" y="2127652"/>
                </a:cubicBezTo>
                <a:cubicBezTo>
                  <a:pt x="566292" y="2137260"/>
                  <a:pt x="560535" y="2152185"/>
                  <a:pt x="566482" y="2158876"/>
                </a:cubicBezTo>
                <a:cubicBezTo>
                  <a:pt x="576890" y="2161850"/>
                  <a:pt x="590247" y="2162531"/>
                  <a:pt x="597706" y="2167797"/>
                </a:cubicBezTo>
                <a:cubicBezTo>
                  <a:pt x="605165" y="2173063"/>
                  <a:pt x="605140" y="2186088"/>
                  <a:pt x="611238" y="2190471"/>
                </a:cubicBezTo>
                <a:cubicBezTo>
                  <a:pt x="617135" y="2191834"/>
                  <a:pt x="625237" y="2177227"/>
                  <a:pt x="628929" y="2194560"/>
                </a:cubicBezTo>
                <a:lnTo>
                  <a:pt x="633390" y="2294467"/>
                </a:lnTo>
                <a:lnTo>
                  <a:pt x="731520" y="2298324"/>
                </a:lnTo>
                <a:cubicBezTo>
                  <a:pt x="751244" y="2302423"/>
                  <a:pt x="734622" y="2323877"/>
                  <a:pt x="739826" y="2333346"/>
                </a:cubicBezTo>
                <a:cubicBezTo>
                  <a:pt x="745030" y="2342815"/>
                  <a:pt x="755207" y="2347788"/>
                  <a:pt x="762744" y="2355137"/>
                </a:cubicBezTo>
                <a:cubicBezTo>
                  <a:pt x="770281" y="2362486"/>
                  <a:pt x="771962" y="2374823"/>
                  <a:pt x="785046" y="2377440"/>
                </a:cubicBezTo>
                <a:cubicBezTo>
                  <a:pt x="802602" y="2380951"/>
                  <a:pt x="820730" y="2380413"/>
                  <a:pt x="838572" y="2381900"/>
                </a:cubicBezTo>
                <a:cubicBezTo>
                  <a:pt x="840059" y="2393795"/>
                  <a:pt x="838581" y="2406454"/>
                  <a:pt x="843033" y="2417584"/>
                </a:cubicBezTo>
                <a:cubicBezTo>
                  <a:pt x="846456" y="2426140"/>
                  <a:pt x="868435" y="2429511"/>
                  <a:pt x="874256" y="2430966"/>
                </a:cubicBezTo>
                <a:cubicBezTo>
                  <a:pt x="875743" y="2438400"/>
                  <a:pt x="877072" y="2445867"/>
                  <a:pt x="878717" y="2453268"/>
                </a:cubicBezTo>
                <a:cubicBezTo>
                  <a:pt x="880047" y="2459252"/>
                  <a:pt x="878189" y="2467547"/>
                  <a:pt x="883177" y="2471110"/>
                </a:cubicBezTo>
                <a:cubicBezTo>
                  <a:pt x="890536" y="2476367"/>
                  <a:pt x="900975" y="2474376"/>
                  <a:pt x="909940" y="2475571"/>
                </a:cubicBezTo>
                <a:cubicBezTo>
                  <a:pt x="923286" y="2477350"/>
                  <a:pt x="936703" y="2478544"/>
                  <a:pt x="950084" y="2480031"/>
                </a:cubicBezTo>
                <a:lnTo>
                  <a:pt x="959005" y="2506794"/>
                </a:lnTo>
                <a:cubicBezTo>
                  <a:pt x="960492" y="2511254"/>
                  <a:pt x="959705" y="2517354"/>
                  <a:pt x="963466" y="2520175"/>
                </a:cubicBezTo>
                <a:cubicBezTo>
                  <a:pt x="969413" y="2524636"/>
                  <a:pt x="974853" y="2529869"/>
                  <a:pt x="981308" y="2533557"/>
                </a:cubicBezTo>
                <a:cubicBezTo>
                  <a:pt x="985390" y="2535890"/>
                  <a:pt x="990229" y="2536530"/>
                  <a:pt x="994689" y="2538017"/>
                </a:cubicBezTo>
                <a:cubicBezTo>
                  <a:pt x="994980" y="2539179"/>
                  <a:pt x="1001285" y="2566335"/>
                  <a:pt x="1003610" y="2569241"/>
                </a:cubicBezTo>
                <a:cubicBezTo>
                  <a:pt x="1006959" y="2573427"/>
                  <a:pt x="1012531" y="2575188"/>
                  <a:pt x="1016992" y="2578162"/>
                </a:cubicBezTo>
                <a:lnTo>
                  <a:pt x="1034834" y="2636148"/>
                </a:lnTo>
                <a:cubicBezTo>
                  <a:pt x="1036321" y="2640609"/>
                  <a:pt x="1035468" y="2646797"/>
                  <a:pt x="1039294" y="2649530"/>
                </a:cubicBezTo>
                <a:cubicBezTo>
                  <a:pt x="1046946" y="2654996"/>
                  <a:pt x="1056661" y="2658075"/>
                  <a:pt x="1066057" y="2658451"/>
                </a:cubicBezTo>
                <a:lnTo>
                  <a:pt x="1177569" y="2662911"/>
                </a:lnTo>
                <a:lnTo>
                  <a:pt x="1185886" y="2732199"/>
                </a:lnTo>
                <a:lnTo>
                  <a:pt x="1252793" y="2731898"/>
                </a:lnTo>
              </a:path>
            </a:pathLst>
          </a:custGeom>
          <a:noFill/>
          <a:ln w="28575">
            <a:solidFill>
              <a:srgbClr val="FF99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10800000" flipH="1">
            <a:off x="5867400" y="1901555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 flipH="1">
            <a:off x="5382070" y="1515897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 flipH="1">
            <a:off x="5432172" y="1770415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 flipH="1">
            <a:off x="5469478" y="2181575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 flipH="1">
            <a:off x="5518086" y="2363340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rot="10800000" flipH="1">
            <a:off x="5513323" y="2300986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rot="10800000" flipH="1">
            <a:off x="6060285" y="2854869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rot="5400000" flipH="1">
            <a:off x="5553902" y="2516536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5400000" flipH="1">
            <a:off x="5726462" y="3365852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 flipH="1">
            <a:off x="5760689" y="3442053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10800000" flipH="1">
            <a:off x="5822161" y="3598419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10800000" flipH="1">
            <a:off x="6400011" y="4173093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10800000" flipH="1">
            <a:off x="6562724" y="4238572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849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91758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High-Grade Malignant </a:t>
            </a:r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Gliomas</a:t>
            </a:r>
            <a:endParaRPr lang="en-US" altLang="en-US" sz="4000" dirty="0" smtClean="0">
              <a:solidFill>
                <a:schemeClr val="bg1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416" y="1295400"/>
            <a:ext cx="8229600" cy="4572000"/>
          </a:xfrm>
        </p:spPr>
        <p:txBody>
          <a:bodyPr/>
          <a:lstStyle/>
          <a:p>
            <a:pPr eaLnBrk="1" hangingPunct="1"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400" dirty="0" err="1" smtClean="0">
                <a:latin typeface="Calibri" panose="020F0502020204030204" pitchFamily="34" charset="0"/>
              </a:rPr>
              <a:t>Fibrillary</a:t>
            </a:r>
            <a:r>
              <a:rPr lang="en-US" altLang="en-US" sz="2400" dirty="0" smtClean="0">
                <a:latin typeface="Calibri" panose="020F0502020204030204" pitchFamily="34" charset="0"/>
              </a:rPr>
              <a:t> 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astrocytomas</a:t>
            </a:r>
            <a:endParaRPr lang="en-US" altLang="en-US" sz="2400" dirty="0" smtClean="0">
              <a:latin typeface="Calibri" panose="020F0502020204030204" pitchFamily="34" charset="0"/>
            </a:endParaRPr>
          </a:p>
          <a:p>
            <a:pPr lvl="1" eaLnBrk="1" hangingPunct="1">
              <a:buClr>
                <a:srgbClr val="FFFF00"/>
              </a:buClr>
              <a:buFont typeface="Arial" panose="020B0604020202020204" pitchFamily="34" charset="0"/>
              <a:buChar char="─"/>
              <a:defRPr/>
            </a:pPr>
            <a:r>
              <a:rPr lang="en-US" altLang="en-US" sz="2400" dirty="0" err="1" smtClean="0">
                <a:latin typeface="Calibri" panose="020F0502020204030204" pitchFamily="34" charset="0"/>
              </a:rPr>
              <a:t>Glioblastoma</a:t>
            </a:r>
            <a:r>
              <a:rPr lang="en-US" altLang="en-US" sz="2400" dirty="0" smtClean="0">
                <a:latin typeface="Calibri" panose="020F0502020204030204" pitchFamily="34" charset="0"/>
              </a:rPr>
              <a:t> (WHO grade IV)</a:t>
            </a:r>
          </a:p>
          <a:p>
            <a:pPr lvl="1" eaLnBrk="1" hangingPunct="1">
              <a:buClr>
                <a:srgbClr val="FFFF00"/>
              </a:buClr>
              <a:buFont typeface="Arial" panose="020B0604020202020204" pitchFamily="34" charset="0"/>
              <a:buChar char="─"/>
              <a:tabLst>
                <a:tab pos="1597025" algn="l"/>
              </a:tabLst>
              <a:defRPr/>
            </a:pPr>
            <a:r>
              <a:rPr lang="en-US" altLang="en-US" sz="2400" dirty="0" smtClean="0">
                <a:latin typeface="Calibri" panose="020F0502020204030204" pitchFamily="34" charset="0"/>
              </a:rPr>
              <a:t>*Giant-cell 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400" dirty="0" smtClean="0">
              <a:latin typeface="Calibri" panose="020F0502020204030204" pitchFamily="34" charset="0"/>
            </a:endParaRPr>
          </a:p>
          <a:p>
            <a:pPr lvl="1" eaLnBrk="1" hangingPunct="1">
              <a:buClr>
                <a:srgbClr val="FFFF00"/>
              </a:buClr>
              <a:buFont typeface="Arial" panose="020B0604020202020204" pitchFamily="34" charset="0"/>
              <a:buChar char="─"/>
              <a:defRPr/>
            </a:pPr>
            <a:r>
              <a:rPr lang="en-US" altLang="en-US" sz="2400" dirty="0" smtClean="0">
                <a:latin typeface="Calibri" panose="020F0502020204030204" pitchFamily="34" charset="0"/>
              </a:rPr>
              <a:t>Anaplastic 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astrocytomas</a:t>
            </a:r>
            <a:r>
              <a:rPr lang="en-US" altLang="en-US" sz="2400" dirty="0" smtClean="0">
                <a:latin typeface="Calibri" panose="020F0502020204030204" pitchFamily="34" charset="0"/>
              </a:rPr>
              <a:t> (WHO grade III)</a:t>
            </a:r>
          </a:p>
          <a:p>
            <a:pPr lvl="1" eaLnBrk="1" hangingPunct="1">
              <a:buClr>
                <a:srgbClr val="FFFF00"/>
              </a:buClr>
              <a:buFont typeface="Arial" panose="020B0604020202020204" pitchFamily="34" charset="0"/>
              <a:buChar char="─"/>
              <a:defRPr/>
            </a:pPr>
            <a:r>
              <a:rPr lang="en-US" altLang="en-US" sz="2400" dirty="0" smtClean="0">
                <a:latin typeface="Calibri" panose="020F0502020204030204" pitchFamily="34" charset="0"/>
              </a:rPr>
              <a:t>**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Gemistocytic</a:t>
            </a:r>
            <a:r>
              <a:rPr lang="en-US" altLang="en-US" sz="2400" dirty="0" smtClean="0">
                <a:latin typeface="Calibri" panose="020F0502020204030204" pitchFamily="34" charset="0"/>
              </a:rPr>
              <a:t> 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astrocytomas</a:t>
            </a:r>
            <a:endParaRPr lang="en-US" altLang="en-US" sz="2400" dirty="0" smtClean="0">
              <a:latin typeface="Calibri" panose="020F0502020204030204" pitchFamily="34" charset="0"/>
            </a:endParaRPr>
          </a:p>
          <a:p>
            <a:pPr eaLnBrk="1" hangingPunct="1"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400" dirty="0" err="1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Oligodendrogliomas</a:t>
            </a:r>
            <a:endParaRPr lang="en-US" altLang="en-US" sz="2400" dirty="0" smtClean="0">
              <a:latin typeface="Calibri" panose="020F050202020403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lvl="1" eaLnBrk="1" hangingPunct="1">
              <a:buClr>
                <a:srgbClr val="FFFF00"/>
              </a:buClr>
              <a:buFont typeface="Arial" panose="020B0604020202020204" pitchFamily="34" charset="0"/>
              <a:buChar char="─"/>
              <a:defRPr/>
            </a:pP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Anaplastic </a:t>
            </a:r>
            <a:r>
              <a:rPr lang="en-US" altLang="en-US" sz="2400" dirty="0" err="1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oligodendrogliomas</a:t>
            </a: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(or Smith classification grade C or D)</a:t>
            </a:r>
          </a:p>
          <a:p>
            <a:pPr eaLnBrk="1" hangingPunct="1"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Mixed anaplastic </a:t>
            </a:r>
            <a:r>
              <a:rPr lang="en-US" altLang="en-US" sz="2400" dirty="0" err="1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oligoastrocytomas</a:t>
            </a:r>
            <a:endParaRPr lang="en-US" altLang="en-US" sz="2400" dirty="0" smtClean="0">
              <a:latin typeface="Calibri" panose="020F050202020403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Anaplastic mixed </a:t>
            </a:r>
            <a:r>
              <a:rPr lang="en-US" altLang="en-US" sz="2400" dirty="0" err="1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gangliogliomas</a:t>
            </a: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(mixed neuronal-glial tumors) </a:t>
            </a:r>
            <a:endParaRPr lang="en-US" altLang="en-US" sz="2400" dirty="0" smtClean="0">
              <a:latin typeface="Calibri" panose="020F0502020204030204" pitchFamily="34" charset="0"/>
            </a:endParaRPr>
          </a:p>
        </p:txBody>
      </p:sp>
      <p:sp>
        <p:nvSpPr>
          <p:cNvPr id="31748" name="TextBox 1"/>
          <p:cNvSpPr txBox="1">
            <a:spLocks noChangeArrowheads="1"/>
          </p:cNvSpPr>
          <p:nvPr/>
        </p:nvSpPr>
        <p:spPr bwMode="auto">
          <a:xfrm>
            <a:off x="231648" y="6426200"/>
            <a:ext cx="36463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Ann </a:t>
            </a:r>
            <a:r>
              <a:rPr lang="en-US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 2010;21(Suppl.5):v190-193.</a:t>
            </a:r>
          </a:p>
        </p:txBody>
      </p:sp>
      <p:sp>
        <p:nvSpPr>
          <p:cNvPr id="31749" name="TextBox 1"/>
          <p:cNvSpPr txBox="1">
            <a:spLocks noChangeArrowheads="1"/>
          </p:cNvSpPr>
          <p:nvPr/>
        </p:nvSpPr>
        <p:spPr bwMode="auto">
          <a:xfrm>
            <a:off x="268224" y="6066068"/>
            <a:ext cx="838200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*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Giant-cell 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glioblastoma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 = slower progression rate; **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gemistocytic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astrocytomas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 = grade II but acts like grade III</a:t>
            </a:r>
          </a:p>
        </p:txBody>
      </p:sp>
    </p:spTree>
    <p:extLst>
      <p:ext uri="{BB962C8B-B14F-4D97-AF65-F5344CB8AC3E}">
        <p14:creationId xmlns:p14="http://schemas.microsoft.com/office/powerpoint/2010/main" val="32906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30"/>
          <p:cNvSpPr txBox="1">
            <a:spLocks noChangeArrowheads="1"/>
          </p:cNvSpPr>
          <p:nvPr/>
        </p:nvSpPr>
        <p:spPr bwMode="auto">
          <a:xfrm>
            <a:off x="1406525" y="1976438"/>
            <a:ext cx="530225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12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10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8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6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4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2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0</a:t>
            </a:r>
            <a:endParaRPr lang="en-US" altLang="en-US" sz="1200" smtClean="0">
              <a:solidFill>
                <a:srgbClr val="FFFFFF"/>
              </a:solidFill>
              <a:latin typeface="Calibri" panose="020F0502020204030204" pitchFamily="34" charset="0"/>
              <a:ea typeface="Helvetica Neue Medium"/>
              <a:cs typeface="Helvetica Neue Medium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552700" y="2846388"/>
            <a:ext cx="1181100" cy="1196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530850" y="3275013"/>
            <a:ext cx="1181100" cy="7683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1981200" y="4033838"/>
            <a:ext cx="55753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 bwMode="auto">
          <a:xfrm>
            <a:off x="2089150" y="2154238"/>
            <a:ext cx="0" cy="196850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1987550" y="2173288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 bwMode="auto">
          <a:xfrm>
            <a:off x="1987550" y="2465388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>
            <a:off x="1987550" y="2776538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>
            <a:off x="1987550" y="3108325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1987550" y="3451225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 bwMode="auto">
          <a:xfrm>
            <a:off x="1987550" y="3773488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57" name="TextBox 24"/>
          <p:cNvSpPr txBox="1">
            <a:spLocks noChangeArrowheads="1"/>
          </p:cNvSpPr>
          <p:nvPr/>
        </p:nvSpPr>
        <p:spPr bwMode="auto">
          <a:xfrm>
            <a:off x="2482850" y="4021138"/>
            <a:ext cx="1295400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≥18 hours</a:t>
            </a:r>
            <a:endParaRPr lang="en-US" altLang="en-US" sz="1200" b="1" smtClean="0">
              <a:solidFill>
                <a:srgbClr val="FFFFFF"/>
              </a:solidFill>
              <a:latin typeface="Calibri" panose="020F0502020204030204" pitchFamily="34" charset="0"/>
              <a:ea typeface="Helvetica Neue Medium"/>
              <a:cs typeface="Helvetica Neue Medium"/>
            </a:endParaRPr>
          </a:p>
        </p:txBody>
      </p:sp>
      <p:sp>
        <p:nvSpPr>
          <p:cNvPr id="31758" name="TextBox 25"/>
          <p:cNvSpPr txBox="1">
            <a:spLocks noChangeArrowheads="1"/>
          </p:cNvSpPr>
          <p:nvPr/>
        </p:nvSpPr>
        <p:spPr bwMode="auto">
          <a:xfrm>
            <a:off x="5499100" y="4008438"/>
            <a:ext cx="1295400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&lt;18 hours</a:t>
            </a:r>
            <a:endParaRPr lang="en-US" altLang="en-US" sz="1200" b="1" smtClean="0">
              <a:solidFill>
                <a:srgbClr val="FFFFFF"/>
              </a:solidFill>
              <a:latin typeface="Calibri" panose="020F0502020204030204" pitchFamily="34" charset="0"/>
              <a:ea typeface="Helvetica Neue Medium"/>
              <a:cs typeface="Helvetica Neue Medium"/>
            </a:endParaRPr>
          </a:p>
        </p:txBody>
      </p:sp>
      <p:sp>
        <p:nvSpPr>
          <p:cNvPr id="31759" name="TextBox 26"/>
          <p:cNvSpPr txBox="1">
            <a:spLocks noChangeArrowheads="1"/>
          </p:cNvSpPr>
          <p:nvPr/>
        </p:nvSpPr>
        <p:spPr bwMode="auto">
          <a:xfrm>
            <a:off x="3011488" y="4235450"/>
            <a:ext cx="3175000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Hours per Day on Therapy</a:t>
            </a:r>
          </a:p>
        </p:txBody>
      </p:sp>
      <p:sp>
        <p:nvSpPr>
          <p:cNvPr id="31760" name="TextBox 27"/>
          <p:cNvSpPr txBox="1">
            <a:spLocks noChangeArrowheads="1"/>
          </p:cNvSpPr>
          <p:nvPr/>
        </p:nvSpPr>
        <p:spPr bwMode="auto">
          <a:xfrm>
            <a:off x="2736850" y="2514600"/>
            <a:ext cx="812800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7.7</a:t>
            </a:r>
            <a:endParaRPr lang="en-US" altLang="en-US" sz="1200" b="1" smtClean="0">
              <a:solidFill>
                <a:srgbClr val="FFFFFF"/>
              </a:solidFill>
              <a:latin typeface="Calibri" panose="020F0502020204030204" pitchFamily="34" charset="0"/>
              <a:ea typeface="Helvetica Neue Medium"/>
              <a:cs typeface="Helvetica Neue Medium"/>
            </a:endParaRPr>
          </a:p>
        </p:txBody>
      </p:sp>
      <p:sp>
        <p:nvSpPr>
          <p:cNvPr id="31761" name="TextBox 28"/>
          <p:cNvSpPr txBox="1">
            <a:spLocks noChangeArrowheads="1"/>
          </p:cNvSpPr>
          <p:nvPr/>
        </p:nvSpPr>
        <p:spPr bwMode="auto">
          <a:xfrm>
            <a:off x="5715000" y="2933700"/>
            <a:ext cx="812800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4.5</a:t>
            </a:r>
            <a:endParaRPr lang="en-US" altLang="en-US" sz="1200" b="1" smtClean="0">
              <a:solidFill>
                <a:srgbClr val="FFFFFF"/>
              </a:solidFill>
              <a:latin typeface="Calibri" panose="020F0502020204030204" pitchFamily="34" charset="0"/>
              <a:ea typeface="Helvetica Neue Medium"/>
              <a:cs typeface="Helvetica Neue Medium"/>
            </a:endParaRPr>
          </a:p>
        </p:txBody>
      </p:sp>
      <p:sp>
        <p:nvSpPr>
          <p:cNvPr id="31762" name="TextBox 29"/>
          <p:cNvSpPr txBox="1">
            <a:spLocks noChangeArrowheads="1"/>
          </p:cNvSpPr>
          <p:nvPr/>
        </p:nvSpPr>
        <p:spPr bwMode="auto">
          <a:xfrm rot="-5400000">
            <a:off x="250825" y="2922282"/>
            <a:ext cx="2366963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Overall Survival, months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 bwMode="auto">
          <a:xfrm>
            <a:off x="0" y="496179"/>
            <a:ext cx="914400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2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Correlation Between </a:t>
            </a:r>
            <a:br>
              <a:rPr lang="en-US" altLang="en-US" sz="32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32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Overall Survival and Treatment Compliance</a:t>
            </a:r>
          </a:p>
        </p:txBody>
      </p:sp>
      <p:sp>
        <p:nvSpPr>
          <p:cNvPr id="31764" name="TextBox 3"/>
          <p:cNvSpPr txBox="1">
            <a:spLocks noChangeArrowheads="1"/>
          </p:cNvSpPr>
          <p:nvPr/>
        </p:nvSpPr>
        <p:spPr bwMode="auto">
          <a:xfrm>
            <a:off x="665178" y="4953000"/>
            <a:ext cx="7907338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4488" indent="-34448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78% of patients completed 4 weeks of therapy (1 cycle) </a:t>
            </a:r>
          </a:p>
          <a:p>
            <a:pPr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&gt;80% of patients were compliant 75% of the time </a:t>
            </a:r>
          </a:p>
          <a:p>
            <a:pPr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Median compliance was 86% (range </a:t>
            </a: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41%-</a:t>
            </a: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98%) translating to a mean use </a:t>
            </a:r>
            <a:b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of 20.6 hours per day</a:t>
            </a:r>
          </a:p>
        </p:txBody>
      </p:sp>
      <p:sp>
        <p:nvSpPr>
          <p:cNvPr id="31765" name="TextBox 11"/>
          <p:cNvSpPr txBox="1">
            <a:spLocks noChangeArrowheads="1"/>
          </p:cNvSpPr>
          <p:nvPr/>
        </p:nvSpPr>
        <p:spPr bwMode="auto">
          <a:xfrm>
            <a:off x="690563" y="1447800"/>
            <a:ext cx="7762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smtClean="0">
                <a:solidFill>
                  <a:srgbClr val="FFFF00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Subgroup analysis of patients receiving NovoTTF-100A therapy </a:t>
            </a:r>
          </a:p>
        </p:txBody>
      </p:sp>
      <p:sp>
        <p:nvSpPr>
          <p:cNvPr id="31766" name="TextBox 15"/>
          <p:cNvSpPr txBox="1">
            <a:spLocks noChangeArrowheads="1"/>
          </p:cNvSpPr>
          <p:nvPr/>
        </p:nvSpPr>
        <p:spPr bwMode="auto">
          <a:xfrm>
            <a:off x="3695700" y="2693988"/>
            <a:ext cx="1854200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i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P </a:t>
            </a: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= .04</a:t>
            </a:r>
          </a:p>
        </p:txBody>
      </p:sp>
    </p:spTree>
    <p:extLst>
      <p:ext uri="{BB962C8B-B14F-4D97-AF65-F5344CB8AC3E}">
        <p14:creationId xmlns:p14="http://schemas.microsoft.com/office/powerpoint/2010/main" val="157537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-3175" y="416280"/>
            <a:ext cx="9147175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lnSpc>
                <a:spcPct val="85000"/>
              </a:lnSpc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Treatment-Emergent </a:t>
            </a:r>
            <a:br>
              <a:rPr lang="en-US" sz="3600" b="1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Adverse Events ≥Grade 2</a:t>
            </a:r>
            <a:endParaRPr lang="en-US" sz="3600" b="1" strike="sngStrik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8" name="Group 8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666415"/>
              </p:ext>
            </p:extLst>
          </p:nvPr>
        </p:nvGraphicFramePr>
        <p:xfrm>
          <a:off x="457200" y="1523999"/>
          <a:ext cx="8229600" cy="4568811"/>
        </p:xfrm>
        <a:graphic>
          <a:graphicData uri="http://schemas.openxmlformats.org/drawingml/2006/table">
            <a:tbl>
              <a:tblPr/>
              <a:tblGrid>
                <a:gridCol w="3324225"/>
                <a:gridCol w="1081088"/>
                <a:gridCol w="1081087"/>
                <a:gridCol w="1371600"/>
                <a:gridCol w="1371600"/>
              </a:tblGrid>
              <a:tr h="5105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 treatment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(n = 116)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Chemotherapy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(n = 91)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75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≥Grade 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Grade 3/4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≥Grade 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Grade 3/4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Hematological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Leukopenia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Neutropenia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Thrombocytopenia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1*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Gastrointestinal disorders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Abdominal pain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Diarrhea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Nausea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General deterioration and malaise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Infections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Skin rash (transducer arrays)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Metabolism and nutrition disorders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Renal and urinary disorders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849" name="TextBox 6"/>
          <p:cNvSpPr txBox="1">
            <a:spLocks noChangeArrowheads="1"/>
          </p:cNvSpPr>
          <p:nvPr/>
        </p:nvSpPr>
        <p:spPr bwMode="auto">
          <a:xfrm>
            <a:off x="265377" y="6143625"/>
            <a:ext cx="5410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*Thrombocytopenia from prior chemotherapy; normalized subsequently</a:t>
            </a:r>
          </a:p>
        </p:txBody>
      </p:sp>
      <p:sp>
        <p:nvSpPr>
          <p:cNvPr id="32850" name="TextBox 7"/>
          <p:cNvSpPr txBox="1">
            <a:spLocks noChangeArrowheads="1"/>
          </p:cNvSpPr>
          <p:nvPr/>
        </p:nvSpPr>
        <p:spPr bwMode="auto">
          <a:xfrm>
            <a:off x="277368" y="6423025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Stupp R, et al. </a:t>
            </a:r>
            <a:r>
              <a:rPr lang="en-US" altLang="en-US" sz="1200" b="1" i="1" smtClean="0">
                <a:solidFill>
                  <a:srgbClr val="FFFFFF"/>
                </a:solidFill>
                <a:latin typeface="Calibri" panose="020F0502020204030204" pitchFamily="34" charset="0"/>
              </a:rPr>
              <a:t>Eur J Cancer</a:t>
            </a: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2088248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5858071"/>
              </p:ext>
            </p:extLst>
          </p:nvPr>
        </p:nvGraphicFramePr>
        <p:xfrm>
          <a:off x="457200" y="1295742"/>
          <a:ext cx="8229600" cy="5028860"/>
        </p:xfrm>
        <a:graphic>
          <a:graphicData uri="http://schemas.openxmlformats.org/drawingml/2006/table">
            <a:tbl>
              <a:tblPr/>
              <a:tblGrid>
                <a:gridCol w="3324225"/>
                <a:gridCol w="1249363"/>
                <a:gridCol w="1250950"/>
                <a:gridCol w="1203325"/>
                <a:gridCol w="1201737"/>
              </a:tblGrid>
              <a:tr h="443361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 treatment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116)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Chemotherapy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91)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33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≥Grade 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Grade 3/4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≥Grade 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Grade 3/4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Nervous system disorders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28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Brain edema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Cognitive disorder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Convulsion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Dysphasia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Headache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Hemianopsia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Hemiparesis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Peripheral neuropathy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Psychiatric disorders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Respiratory disorders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Vascular disorders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Pulmonary embolism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Hypertension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Deep vein thrombosis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-3175" y="292741"/>
            <a:ext cx="9144000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lnSpc>
                <a:spcPct val="85000"/>
              </a:lnSpc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Treatment-Emergent </a:t>
            </a:r>
            <a:b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3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Adverse Events ≥ Grade 2</a:t>
            </a:r>
            <a:endParaRPr lang="en-US" sz="3200" b="1" strike="sngStrike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3882" name="TextBox 7"/>
          <p:cNvSpPr txBox="1">
            <a:spLocks noChangeArrowheads="1"/>
          </p:cNvSpPr>
          <p:nvPr/>
        </p:nvSpPr>
        <p:spPr bwMode="auto">
          <a:xfrm>
            <a:off x="268224" y="6423025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32282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0" y="429858"/>
            <a:ext cx="9144000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NovoTTF-100A Treatment-Related Adverse Events (All Grades) </a:t>
            </a:r>
          </a:p>
        </p:txBody>
      </p:sp>
      <p:pic>
        <p:nvPicPr>
          <p:cNvPr id="10" name="Picture 8" descr="BP-15-001-16-Feb-10D"/>
          <p:cNvPicPr>
            <a:picLocks noChangeAspect="1" noChangeArrowheads="1"/>
          </p:cNvPicPr>
          <p:nvPr/>
        </p:nvPicPr>
        <p:blipFill rotWithShape="1">
          <a:blip r:embed="rId3" cstate="print">
            <a:extLst/>
          </a:blip>
          <a:srcRect r="6191"/>
          <a:stretch/>
        </p:blipFill>
        <p:spPr bwMode="auto">
          <a:xfrm>
            <a:off x="5248886" y="1958047"/>
            <a:ext cx="3387114" cy="2598029"/>
          </a:xfrm>
          <a:prstGeom prst="roundRect">
            <a:avLst>
              <a:gd name="adj" fmla="val 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820" name="TextBox 8"/>
          <p:cNvSpPr txBox="1">
            <a:spLocks noChangeArrowheads="1"/>
          </p:cNvSpPr>
          <p:nvPr/>
        </p:nvSpPr>
        <p:spPr bwMode="auto">
          <a:xfrm>
            <a:off x="5108575" y="4673600"/>
            <a:ext cx="3654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Grade 2 skin irritation underneath transducer arrays</a:t>
            </a:r>
            <a:r>
              <a:rPr lang="en-US" altLang="en-US" sz="1600" b="1" baseline="30000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1</a:t>
            </a:r>
            <a:endParaRPr lang="en-US" altLang="en-US" sz="1600" b="1" dirty="0" smtClean="0">
              <a:solidFill>
                <a:srgbClr val="FFFFFF"/>
              </a:solidFill>
              <a:latin typeface="Calibri" panose="020F0502020204030204" pitchFamily="34" charset="0"/>
              <a:ea typeface="Helvetica Neue Light"/>
              <a:cs typeface="Helvetica Neue Light"/>
            </a:endParaRPr>
          </a:p>
        </p:txBody>
      </p:sp>
      <p:graphicFrame>
        <p:nvGraphicFramePr>
          <p:cNvPr id="13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40671"/>
              </p:ext>
            </p:extLst>
          </p:nvPr>
        </p:nvGraphicFramePr>
        <p:xfrm>
          <a:off x="533400" y="1947863"/>
          <a:ext cx="4575175" cy="3383196"/>
        </p:xfrm>
        <a:graphic>
          <a:graphicData uri="http://schemas.openxmlformats.org/drawingml/2006/table">
            <a:tbl>
              <a:tblPr/>
              <a:tblGrid>
                <a:gridCol w="1981200"/>
                <a:gridCol w="2593975"/>
              </a:tblGrid>
              <a:tr h="822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Helvetica Neue Medium"/>
                        <a:cs typeface="Helvetica Neue Medium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NovoTTF-100A treatment</a:t>
                      </a:r>
                      <a:r>
                        <a:rPr kumimoji="0" lang="en-US" altLang="en-US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*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 (n = 116)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n (%)</a:t>
                      </a:r>
                      <a:endParaRPr kumimoji="0" lang="en-US" altLang="en-US" sz="18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Helvetica Neue"/>
                        <a:cs typeface="Helvetica Neue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791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Medical device site reaction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18 (16)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Headache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4 (3)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Malaise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2 (2)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Muscle twitching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1 (1)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Fall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1 (1)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Skin ulcer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1 (1)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5272659" y="3200400"/>
            <a:ext cx="779463" cy="1355725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4840" name="TextBox 30"/>
          <p:cNvSpPr txBox="1">
            <a:spLocks noChangeArrowheads="1"/>
          </p:cNvSpPr>
          <p:nvPr/>
        </p:nvSpPr>
        <p:spPr bwMode="auto">
          <a:xfrm>
            <a:off x="268042" y="5706932"/>
            <a:ext cx="914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257300" indent="-3429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714500" indent="-3429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171700" indent="-3429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*NovoTTF-100A System instructions for use</a:t>
            </a:r>
          </a:p>
        </p:txBody>
      </p:sp>
      <p:sp>
        <p:nvSpPr>
          <p:cNvPr id="34841" name="TextBox 7"/>
          <p:cNvSpPr txBox="1">
            <a:spLocks noChangeArrowheads="1"/>
          </p:cNvSpPr>
          <p:nvPr/>
        </p:nvSpPr>
        <p:spPr bwMode="auto">
          <a:xfrm>
            <a:off x="280416" y="6423025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1.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365828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 bwMode="auto">
          <a:xfrm>
            <a:off x="0" y="508508"/>
            <a:ext cx="91440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b="1" kern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EF-11: Quality of Life Assessment</a:t>
            </a:r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6965801"/>
              </p:ext>
            </p:extLst>
          </p:nvPr>
        </p:nvGraphicFramePr>
        <p:xfrm>
          <a:off x="462220" y="1676400"/>
          <a:ext cx="7573151" cy="392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844" name="TextBox 17"/>
          <p:cNvSpPr txBox="1">
            <a:spLocks noChangeArrowheads="1"/>
          </p:cNvSpPr>
          <p:nvPr/>
        </p:nvSpPr>
        <p:spPr bwMode="auto">
          <a:xfrm>
            <a:off x="5291138" y="3106738"/>
            <a:ext cx="1089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Global</a:t>
            </a:r>
            <a:b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health</a:t>
            </a:r>
          </a:p>
        </p:txBody>
      </p:sp>
      <p:sp>
        <p:nvSpPr>
          <p:cNvPr id="35845" name="TextBox 18"/>
          <p:cNvSpPr txBox="1">
            <a:spLocks noChangeArrowheads="1"/>
          </p:cNvSpPr>
          <p:nvPr/>
        </p:nvSpPr>
        <p:spPr bwMode="auto">
          <a:xfrm>
            <a:off x="5835650" y="2474913"/>
            <a:ext cx="1203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Emotional</a:t>
            </a:r>
            <a:b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functioning</a:t>
            </a:r>
          </a:p>
        </p:txBody>
      </p:sp>
      <p:sp>
        <p:nvSpPr>
          <p:cNvPr id="35846" name="TextBox 19"/>
          <p:cNvSpPr txBox="1">
            <a:spLocks noChangeArrowheads="1"/>
          </p:cNvSpPr>
          <p:nvPr/>
        </p:nvSpPr>
        <p:spPr bwMode="auto">
          <a:xfrm>
            <a:off x="2441575" y="4243388"/>
            <a:ext cx="137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Social </a:t>
            </a:r>
            <a:b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functioning</a:t>
            </a:r>
          </a:p>
        </p:txBody>
      </p:sp>
      <p:sp>
        <p:nvSpPr>
          <p:cNvPr id="35847" name="TextBox 20"/>
          <p:cNvSpPr txBox="1">
            <a:spLocks noChangeArrowheads="1"/>
          </p:cNvSpPr>
          <p:nvPr/>
        </p:nvSpPr>
        <p:spPr bwMode="auto">
          <a:xfrm>
            <a:off x="7043738" y="1936750"/>
            <a:ext cx="11160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Cognitive </a:t>
            </a:r>
            <a:b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functioning</a:t>
            </a:r>
          </a:p>
        </p:txBody>
      </p:sp>
      <p:sp>
        <p:nvSpPr>
          <p:cNvPr id="35848" name="TextBox 21"/>
          <p:cNvSpPr txBox="1">
            <a:spLocks noChangeArrowheads="1"/>
          </p:cNvSpPr>
          <p:nvPr/>
        </p:nvSpPr>
        <p:spPr bwMode="auto">
          <a:xfrm>
            <a:off x="2454275" y="4765675"/>
            <a:ext cx="137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Physical</a:t>
            </a:r>
            <a:b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functioning</a:t>
            </a:r>
          </a:p>
        </p:txBody>
      </p:sp>
      <p:sp>
        <p:nvSpPr>
          <p:cNvPr id="35849" name="TextBox 22"/>
          <p:cNvSpPr txBox="1">
            <a:spLocks noChangeArrowheads="1"/>
          </p:cNvSpPr>
          <p:nvPr/>
        </p:nvSpPr>
        <p:spPr bwMode="auto">
          <a:xfrm>
            <a:off x="2744788" y="3630613"/>
            <a:ext cx="137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Role</a:t>
            </a:r>
            <a:b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functioning</a:t>
            </a:r>
          </a:p>
        </p:txBody>
      </p:sp>
      <p:grpSp>
        <p:nvGrpSpPr>
          <p:cNvPr id="33" name="Group 23"/>
          <p:cNvGrpSpPr>
            <a:grpSpLocks/>
          </p:cNvGrpSpPr>
          <p:nvPr/>
        </p:nvGrpSpPr>
        <p:grpSpPr bwMode="auto">
          <a:xfrm>
            <a:off x="5992813" y="5659438"/>
            <a:ext cx="830262" cy="144462"/>
            <a:chOff x="4547526" y="3767900"/>
            <a:chExt cx="830187" cy="143699"/>
          </a:xfrm>
          <a:solidFill>
            <a:schemeClr val="bg1"/>
          </a:solidFill>
        </p:grpSpPr>
        <p:cxnSp>
          <p:nvCxnSpPr>
            <p:cNvPr id="34" name="Straight Connector 33"/>
            <p:cNvCxnSpPr/>
            <p:nvPr/>
          </p:nvCxnSpPr>
          <p:spPr>
            <a:xfrm rot="5400000">
              <a:off x="4868172" y="3518314"/>
              <a:ext cx="0" cy="641292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/>
            <p:cNvSpPr/>
            <p:nvPr/>
          </p:nvSpPr>
          <p:spPr>
            <a:xfrm rot="5400000">
              <a:off x="5243957" y="3777842"/>
              <a:ext cx="143699" cy="1238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5851" name="TextBox 26"/>
          <p:cNvSpPr txBox="1">
            <a:spLocks noChangeArrowheads="1"/>
          </p:cNvSpPr>
          <p:nvPr/>
        </p:nvSpPr>
        <p:spPr bwMode="auto">
          <a:xfrm>
            <a:off x="3373438" y="5538788"/>
            <a:ext cx="2741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Change from baseline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 in functioning score at 3 months</a:t>
            </a:r>
          </a:p>
        </p:txBody>
      </p:sp>
      <p:sp>
        <p:nvSpPr>
          <p:cNvPr id="35852" name="TextBox 27"/>
          <p:cNvSpPr txBox="1">
            <a:spLocks noChangeArrowheads="1"/>
          </p:cNvSpPr>
          <p:nvPr/>
        </p:nvSpPr>
        <p:spPr bwMode="auto">
          <a:xfrm>
            <a:off x="7015163" y="5595938"/>
            <a:ext cx="1054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Improvement</a:t>
            </a:r>
          </a:p>
        </p:txBody>
      </p:sp>
      <p:sp>
        <p:nvSpPr>
          <p:cNvPr id="35853" name="TextBox 28"/>
          <p:cNvSpPr txBox="1">
            <a:spLocks noChangeArrowheads="1"/>
          </p:cNvSpPr>
          <p:nvPr/>
        </p:nvSpPr>
        <p:spPr bwMode="auto">
          <a:xfrm>
            <a:off x="1524000" y="5581650"/>
            <a:ext cx="10457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Deterioration</a:t>
            </a:r>
          </a:p>
        </p:txBody>
      </p:sp>
      <p:grpSp>
        <p:nvGrpSpPr>
          <p:cNvPr id="39" name="Group 29"/>
          <p:cNvGrpSpPr>
            <a:grpSpLocks/>
          </p:cNvGrpSpPr>
          <p:nvPr/>
        </p:nvGrpSpPr>
        <p:grpSpPr bwMode="auto">
          <a:xfrm rot="10800000">
            <a:off x="2747963" y="5659438"/>
            <a:ext cx="823912" cy="144462"/>
            <a:chOff x="4547526" y="3767900"/>
            <a:chExt cx="823503" cy="143699"/>
          </a:xfrm>
          <a:solidFill>
            <a:schemeClr val="bg1"/>
          </a:solidFill>
        </p:grpSpPr>
        <p:cxnSp>
          <p:nvCxnSpPr>
            <p:cNvPr id="40" name="Straight Connector 39"/>
            <p:cNvCxnSpPr/>
            <p:nvPr/>
          </p:nvCxnSpPr>
          <p:spPr>
            <a:xfrm rot="5400000">
              <a:off x="4860108" y="3510549"/>
              <a:ext cx="0" cy="641032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sosceles Triangle 40"/>
            <p:cNvSpPr/>
            <p:nvPr/>
          </p:nvSpPr>
          <p:spPr>
            <a:xfrm rot="5400000">
              <a:off x="5229364" y="3777868"/>
              <a:ext cx="143699" cy="12376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5855" name="Rectangle 3"/>
          <p:cNvSpPr>
            <a:spLocks noChangeArrowheads="1"/>
          </p:cNvSpPr>
          <p:nvPr/>
        </p:nvSpPr>
        <p:spPr bwMode="auto">
          <a:xfrm>
            <a:off x="0" y="1090612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00"/>
                </a:solidFill>
                <a:latin typeface="Calibri" panose="020F0502020204030204" pitchFamily="34" charset="0"/>
                <a:ea typeface="HelveticaNeue Condensed"/>
                <a:cs typeface="HelveticaNeue Condensed"/>
              </a:rPr>
              <a:t>Improved cognitive and emotional functions in patients treated with </a:t>
            </a:r>
            <a:br>
              <a:rPr lang="en-US" altLang="en-US" sz="1600" b="1" dirty="0" smtClean="0">
                <a:solidFill>
                  <a:srgbClr val="FFFF00"/>
                </a:solidFill>
                <a:latin typeface="Calibri" panose="020F0502020204030204" pitchFamily="34" charset="0"/>
                <a:ea typeface="HelveticaNeue Condensed"/>
                <a:cs typeface="HelveticaNeue Condensed"/>
              </a:rPr>
            </a:br>
            <a:r>
              <a:rPr lang="en-US" altLang="en-US" sz="1600" b="1" dirty="0" smtClean="0">
                <a:solidFill>
                  <a:srgbClr val="FFFF00"/>
                </a:solidFill>
                <a:latin typeface="Calibri" panose="020F0502020204030204" pitchFamily="34" charset="0"/>
                <a:ea typeface="HelveticaNeue Condensed"/>
                <a:cs typeface="HelveticaNeue Condensed"/>
              </a:rPr>
              <a:t>NovoTTF-100A system compared to patients treated with chemotherapy</a:t>
            </a:r>
          </a:p>
        </p:txBody>
      </p:sp>
      <p:sp>
        <p:nvSpPr>
          <p:cNvPr id="35856" name="TextBox 7"/>
          <p:cNvSpPr txBox="1">
            <a:spLocks noChangeArrowheads="1"/>
          </p:cNvSpPr>
          <p:nvPr/>
        </p:nvSpPr>
        <p:spPr bwMode="auto">
          <a:xfrm>
            <a:off x="276098" y="6423025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3956040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7"/>
          <p:cNvSpPr txBox="1">
            <a:spLocks noChangeArrowheads="1"/>
          </p:cNvSpPr>
          <p:nvPr/>
        </p:nvSpPr>
        <p:spPr bwMode="auto">
          <a:xfrm>
            <a:off x="0" y="464429"/>
            <a:ext cx="9144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Conclusions of EF-11 trial</a:t>
            </a:r>
          </a:p>
        </p:txBody>
      </p:sp>
      <p:sp>
        <p:nvSpPr>
          <p:cNvPr id="37891" name="Rectangle 8"/>
          <p:cNvSpPr>
            <a:spLocks noChangeArrowheads="1"/>
          </p:cNvSpPr>
          <p:nvPr/>
        </p:nvSpPr>
        <p:spPr bwMode="auto">
          <a:xfrm>
            <a:off x="762000" y="1905000"/>
            <a:ext cx="8077200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257300" indent="-3429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714500" indent="-3429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171700" indent="-3429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Tx/>
              <a:buAutoNum type="arabicPeriod"/>
            </a:pPr>
            <a:r>
              <a:rPr lang="en-US" altLang="en-US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The NovoTTF-100A </a:t>
            </a:r>
            <a:r>
              <a:rPr lang="en-US" altLang="en-US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system </a:t>
            </a:r>
            <a:r>
              <a:rPr lang="en-US" altLang="en-US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shows comparable efficacy with cytotoxic chemotherapies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Tx/>
              <a:buAutoNum type="arabicPeriod"/>
            </a:pPr>
            <a:endParaRPr lang="en-US" altLang="en-US" sz="24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Tx/>
              <a:buAutoNum type="arabicPeriod"/>
            </a:pPr>
            <a:r>
              <a:rPr lang="en-US" altLang="en-US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Patients treated with NovoTTF-100A experienced lower toxicity and a better quality of life than those treated </a:t>
            </a:r>
            <a:br>
              <a:rPr lang="en-US" altLang="en-US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2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with chemotherapies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Tx/>
              <a:buAutoNum type="arabicPeriod"/>
            </a:pPr>
            <a:endParaRPr lang="en-US" altLang="en-US" sz="2400" b="1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3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381000" y="2057400"/>
            <a:ext cx="8610600" cy="4493418"/>
          </a:xfrm>
        </p:spPr>
        <p:txBody>
          <a:bodyPr>
            <a:noAutofit/>
          </a:bodyPr>
          <a:lstStyle/>
          <a:p>
            <a:pPr marL="457200" lvl="1" indent="-457200">
              <a:spcAft>
                <a:spcPts val="6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All recurrent glioblastoma patients in US treated with Novo TTF (October </a:t>
            </a: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2011─November </a:t>
            </a: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2013)</a:t>
            </a:r>
          </a:p>
          <a:p>
            <a:pPr marL="457200" lvl="1" indent="-457200">
              <a:spcAft>
                <a:spcPts val="6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OS in </a:t>
            </a:r>
            <a:r>
              <a:rPr lang="en-US" altLang="en-US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PRiDE</a:t>
            </a: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compared to OS of patients receiving </a:t>
            </a:r>
            <a:r>
              <a:rPr lang="en-US" altLang="en-US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NovoTTF</a:t>
            </a: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therapy </a:t>
            </a: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in EF-11 trial (ITT group)</a:t>
            </a:r>
          </a:p>
          <a:p>
            <a:pPr marL="457200" lvl="1" indent="-457200">
              <a:spcAft>
                <a:spcPts val="6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Patient characteristics prognostic for survival with </a:t>
            </a:r>
            <a:r>
              <a:rPr lang="en-US" altLang="en-US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NovoTTF</a:t>
            </a: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Therapy were assessed </a:t>
            </a:r>
          </a:p>
          <a:p>
            <a:pPr marL="457200" lvl="1" indent="-457200">
              <a:spcAft>
                <a:spcPts val="6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Subgroup analyses performed on patient characteristics were  correlated with OS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9724"/>
            <a:ext cx="8610600" cy="19812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Calibri" charset="0"/>
              </a:rPr>
              <a:t>The </a:t>
            </a:r>
            <a:r>
              <a:rPr lang="en-US" sz="3600" b="1" dirty="0" err="1" smtClean="0">
                <a:solidFill>
                  <a:schemeClr val="bg1"/>
                </a:solidFill>
                <a:latin typeface="Calibri" charset="0"/>
              </a:rPr>
              <a:t>PRiDe</a:t>
            </a:r>
            <a:r>
              <a:rPr lang="en-US" sz="3600" b="1" dirty="0" smtClean="0">
                <a:solidFill>
                  <a:schemeClr val="bg1"/>
                </a:solidFill>
                <a:latin typeface="Calibri" charset="0"/>
              </a:rPr>
              <a:t> Dataset:</a:t>
            </a:r>
            <a:br>
              <a:rPr lang="en-US" sz="3600" b="1" dirty="0" smtClean="0">
                <a:solidFill>
                  <a:schemeClr val="bg1"/>
                </a:solidFill>
                <a:latin typeface="Calibri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libri" charset="0"/>
              </a:rPr>
              <a:t> An Analysis of Patient Registry Data</a:t>
            </a:r>
            <a:br>
              <a:rPr lang="en-US" sz="3600" b="1" dirty="0" smtClean="0">
                <a:solidFill>
                  <a:schemeClr val="bg1"/>
                </a:solidFill>
                <a:latin typeface="Calibri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libri" charset="0"/>
              </a:rPr>
              <a:t>N = 457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76419" y="635474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Wong ET, et al. Proceedings of the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American 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Society Of Clinical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Oncology Annual Meeting. 2014: Abstract #e13033.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  <a:endParaRPr lang="en-US" altLang="en-US" sz="1200" b="1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65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153400" cy="792162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Baseline Demographics</a:t>
            </a:r>
          </a:p>
        </p:txBody>
      </p:sp>
      <p:graphicFrame>
        <p:nvGraphicFramePr>
          <p:cNvPr id="4" name="Group 13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59807233"/>
              </p:ext>
            </p:extLst>
          </p:nvPr>
        </p:nvGraphicFramePr>
        <p:xfrm>
          <a:off x="685800" y="838200"/>
          <a:ext cx="7696199" cy="5478068"/>
        </p:xfrm>
        <a:graphic>
          <a:graphicData uri="http://schemas.openxmlformats.org/drawingml/2006/table">
            <a:tbl>
              <a:tblPr/>
              <a:tblGrid>
                <a:gridCol w="1371600"/>
                <a:gridCol w="1643405"/>
                <a:gridCol w="1568960"/>
                <a:gridCol w="1556117"/>
                <a:gridCol w="1556117"/>
              </a:tblGrid>
              <a:tr h="566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PRiDe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dataset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EF-11 NovoTTF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therapy 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EF-11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active chemotherapy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</a:t>
                      </a:r>
                      <a:endParaRPr kumimoji="0" lang="en-US" sz="16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3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457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120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117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Age (years)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Median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(range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55 (18-86)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54 (24-80)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54 (29-74)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1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Gender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Male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67.6%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77%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62%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2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Female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32.4%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23%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38%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KPS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Median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(range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80 (10-100)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80 (50-100)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80 (50-100)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Recurrence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Median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(range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 (1-5)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 (1-5)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 (1-4)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33.3%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15%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nd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26.9%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48%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46%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rd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-5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th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27.4%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43%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39%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Unknown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12.5%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0%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0%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42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Prior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treatments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Bevacizumab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&gt;55.1%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18%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Radiotherapy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+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emozolomide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&gt;77.9%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86%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82%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Debulking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surgery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&gt;63.9%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79%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85%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Carmustine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w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afers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&gt;3.7%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NA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NA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86138" y="6439676"/>
            <a:ext cx="914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1. 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2192-2202.</a:t>
            </a:r>
            <a:endParaRPr lang="en-US" altLang="en-US" sz="1200" b="1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09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Safety Analysis (&gt; 2%)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46998806"/>
              </p:ext>
            </p:extLst>
          </p:nvPr>
        </p:nvGraphicFramePr>
        <p:xfrm>
          <a:off x="990600" y="914401"/>
          <a:ext cx="6477000" cy="5579172"/>
        </p:xfrm>
        <a:graphic>
          <a:graphicData uri="http://schemas.openxmlformats.org/drawingml/2006/table">
            <a:tbl>
              <a:tblPr/>
              <a:tblGrid>
                <a:gridCol w="3124200"/>
                <a:gridCol w="3352800"/>
              </a:tblGrid>
              <a:tr h="71479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Adverse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event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Percentage of 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patients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 = 457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182880" marR="45720" marT="45717" marB="45717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86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Skin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reaction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24.3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7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Heat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sensation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11.3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553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Neurological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disorder 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10.4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26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Seizure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8.9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53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Electric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sensation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7.7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26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Headache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5.7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53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Pain /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discomfort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4.7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26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Fall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3.9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53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Psychiatric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disorder 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2.9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553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Gastrointestinal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disorder 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2.9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53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Fatigue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2.5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91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dirty="0" err="1" smtClean="0">
                <a:solidFill>
                  <a:schemeClr val="bg1"/>
                </a:solidFill>
                <a:latin typeface="Calibri" pitchFamily="34" charset="0"/>
              </a:rPr>
              <a:t>PRiDe</a:t>
            </a:r>
            <a:r>
              <a:rPr lang="en-US" altLang="en-US" sz="4000" b="1" dirty="0" smtClean="0">
                <a:solidFill>
                  <a:schemeClr val="bg1"/>
                </a:solidFill>
                <a:latin typeface="Calibri" pitchFamily="34" charset="0"/>
              </a:rPr>
              <a:t> Overall </a:t>
            </a:r>
            <a:r>
              <a:rPr lang="en-US" altLang="en-US" sz="4000" b="1" dirty="0" smtClean="0">
                <a:solidFill>
                  <a:schemeClr val="bg1"/>
                </a:solidFill>
                <a:latin typeface="Calibri" pitchFamily="34" charset="0"/>
              </a:rPr>
              <a:t>Survival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286138" y="6438124"/>
            <a:ext cx="914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1. 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2192-2202.</a:t>
            </a:r>
            <a:endParaRPr lang="en-US" altLang="en-US" sz="1200" b="1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5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45138"/>
              </p:ext>
            </p:extLst>
          </p:nvPr>
        </p:nvGraphicFramePr>
        <p:xfrm>
          <a:off x="914400" y="1142996"/>
          <a:ext cx="7315200" cy="5215607"/>
        </p:xfrm>
        <a:graphic>
          <a:graphicData uri="http://schemas.openxmlformats.org/drawingml/2006/table">
            <a:tbl>
              <a:tblPr/>
              <a:tblGrid>
                <a:gridCol w="1404937"/>
                <a:gridCol w="1990726"/>
                <a:gridCol w="1871662"/>
                <a:gridCol w="2047875"/>
              </a:tblGrid>
              <a:tr h="9535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PRiDe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dataset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EF-11 </a:t>
                      </a:r>
                      <a:r>
                        <a:rPr kumimoji="0" lang="en-US" alt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NovoTTF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therapy</a:t>
                      </a:r>
                      <a:r>
                        <a:rPr kumimoji="0" lang="en-US" altLang="en-US" sz="20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EF-11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active chemotherapy</a:t>
                      </a:r>
                      <a:r>
                        <a:rPr kumimoji="0" lang="en-US" altLang="en-US" sz="20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3431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Median treatment duration</a:t>
                      </a: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4.1 months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3.5-4.8)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2.2 months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2.1-2.4)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2.1 months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2.0-2.9)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06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Median compliance</a:t>
                      </a:r>
                      <a:endParaRPr kumimoji="0" lang="en-US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70%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(range, 12-99)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86%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(range, 41-98)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NA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60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Median OS</a:t>
                      </a: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9.6 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months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8.0-13.7)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6.6 months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6.0 months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79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HR of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PRiDe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vs others /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 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value</a:t>
                      </a:r>
                      <a:endParaRPr kumimoji="0" lang="en-US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—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HR = 0.66       (95% CI)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P 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= .0003 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HR = 0.58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CI)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 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= .0001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1-/2 -year survival</a:t>
                      </a: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44% / 30%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20% / 9%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20% / 7%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08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7696"/>
            <a:ext cx="9144000" cy="11430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Why Is It So Difficult to Treat </a:t>
            </a:r>
            <a:b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Malignant </a:t>
            </a:r>
            <a:r>
              <a:rPr lang="en-US" altLang="en-US" sz="40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Gliomas</a:t>
            </a: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1792" y="1905000"/>
            <a:ext cx="8522208" cy="4419600"/>
          </a:xfrm>
        </p:spPr>
        <p:txBody>
          <a:bodyPr/>
          <a:lstStyle/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Multiple disordered pathways (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ie</a:t>
            </a: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, AKT, IGF, HGF,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etc</a:t>
            </a: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Multiple mutated targets (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ie</a:t>
            </a: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, EGF, PDGF, VEGF,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etc</a:t>
            </a: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Poor disease biomarker </a:t>
            </a:r>
          </a:p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Blood brain barrier</a:t>
            </a:r>
          </a:p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Limited therapeutic window </a:t>
            </a:r>
            <a: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(Central </a:t>
            </a:r>
            <a: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nervous </a:t>
            </a: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system is very sensitive to insults)</a:t>
            </a:r>
          </a:p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Rapid development of resistant disease</a:t>
            </a:r>
          </a:p>
        </p:txBody>
      </p:sp>
    </p:spTree>
    <p:extLst>
      <p:ext uri="{BB962C8B-B14F-4D97-AF65-F5344CB8AC3E}">
        <p14:creationId xmlns:p14="http://schemas.microsoft.com/office/powerpoint/2010/main" val="11903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5700"/>
            <a:ext cx="8229600" cy="715962"/>
          </a:xfrm>
        </p:spPr>
        <p:txBody>
          <a:bodyPr/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PRiDe</a:t>
            </a:r>
            <a:r>
              <a:rPr lang="en-US" sz="4000" b="1" dirty="0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 OS: </a:t>
            </a:r>
            <a:r>
              <a:rPr lang="en-US" sz="4000" b="1" dirty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Prognostic </a:t>
            </a:r>
            <a:r>
              <a:rPr lang="en-US" sz="4000" b="1" dirty="0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Factors</a:t>
            </a:r>
            <a:endParaRPr lang="en-US" dirty="0"/>
          </a:p>
        </p:txBody>
      </p:sp>
      <p:graphicFrame>
        <p:nvGraphicFramePr>
          <p:cNvPr id="4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97241"/>
              </p:ext>
            </p:extLst>
          </p:nvPr>
        </p:nvGraphicFramePr>
        <p:xfrm>
          <a:off x="1371600" y="1143000"/>
          <a:ext cx="6400800" cy="1919760"/>
        </p:xfrm>
        <a:graphic>
          <a:graphicData uri="http://schemas.openxmlformats.org/drawingml/2006/table">
            <a:tbl>
              <a:tblPr/>
              <a:tblGrid>
                <a:gridCol w="2143652"/>
                <a:gridCol w="1228135"/>
                <a:gridCol w="1381652"/>
                <a:gridCol w="1647361"/>
              </a:tblGrid>
              <a:tr h="45697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40" marB="4564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Median OS (months)</a:t>
                      </a: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HR</a:t>
                      </a: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 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value </a:t>
                      </a: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588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Daily compliance</a:t>
                      </a:r>
                    </a:p>
                  </a:txBody>
                  <a:tcPr marL="91454" marR="91454" marT="45640" marB="4564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</a:tr>
              <a:tr h="2588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≥75%</a:t>
                      </a:r>
                    </a:p>
                  </a:txBody>
                  <a:tcPr marL="91454" marR="91454" marT="45640" marB="4564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13.5</a:t>
                      </a: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0.4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Cl, </a:t>
                      </a:r>
                      <a:b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0.3-0.6)</a:t>
                      </a:r>
                    </a:p>
                  </a:txBody>
                  <a:tcPr marL="91454" marR="91454" marT="45640" marB="4564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&lt;.0001</a:t>
                      </a:r>
                    </a:p>
                  </a:txBody>
                  <a:tcPr marL="91454" marR="91454" marT="45640" marB="4564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8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&lt;75%</a:t>
                      </a:r>
                    </a:p>
                  </a:txBody>
                  <a:tcPr marL="91454" marR="91454" marT="45640" marB="4564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4</a:t>
                      </a: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40067"/>
              </p:ext>
            </p:extLst>
          </p:nvPr>
        </p:nvGraphicFramePr>
        <p:xfrm>
          <a:off x="1371600" y="3048000"/>
          <a:ext cx="6400800" cy="2749048"/>
        </p:xfrm>
        <a:graphic>
          <a:graphicData uri="http://schemas.openxmlformats.org/drawingml/2006/table">
            <a:tbl>
              <a:tblPr/>
              <a:tblGrid>
                <a:gridCol w="2362200"/>
                <a:gridCol w="1016507"/>
                <a:gridCol w="1348001"/>
                <a:gridCol w="1674092"/>
              </a:tblGrid>
              <a:tr h="46018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Bevacizumab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use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</a:tr>
              <a:tr h="2760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Naïve</a:t>
                      </a:r>
                      <a:endParaRPr kumimoji="0" lang="en-US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13.4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0.5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Cl, </a:t>
                      </a:r>
                      <a:b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0.4-0.7)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.0001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19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Prior use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7.2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018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Debulking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surgery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</a:tr>
              <a:tr h="2760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No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8.9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(95% CI, 0.8-1.5)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.7927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18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Yes (any)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9.8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47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PRiDe</a:t>
            </a:r>
            <a:r>
              <a:rPr lang="en-US" sz="4000" b="1" dirty="0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 OS: </a:t>
            </a:r>
            <a:r>
              <a:rPr lang="en-US" sz="4000" b="1" dirty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Prognostic </a:t>
            </a:r>
            <a:r>
              <a:rPr lang="en-US" sz="4000" b="1" dirty="0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Factors (2)</a:t>
            </a:r>
            <a:endParaRPr lang="en-US" dirty="0"/>
          </a:p>
        </p:txBody>
      </p:sp>
      <p:graphicFrame>
        <p:nvGraphicFramePr>
          <p:cNvPr id="5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05062"/>
              </p:ext>
            </p:extLst>
          </p:nvPr>
        </p:nvGraphicFramePr>
        <p:xfrm>
          <a:off x="914400" y="1143000"/>
          <a:ext cx="7315199" cy="4396450"/>
        </p:xfrm>
        <a:graphic>
          <a:graphicData uri="http://schemas.openxmlformats.org/drawingml/2006/table">
            <a:tbl>
              <a:tblPr/>
              <a:tblGrid>
                <a:gridCol w="2518347"/>
                <a:gridCol w="1678898"/>
                <a:gridCol w="1558977"/>
                <a:gridCol w="1558977"/>
              </a:tblGrid>
              <a:tr h="45712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Median OS (months)</a:t>
                      </a:r>
                    </a:p>
                  </a:txBody>
                  <a:tcPr marL="91454" marR="91454" marT="45691" marB="456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HR</a:t>
                      </a:r>
                    </a:p>
                  </a:txBody>
                  <a:tcPr marL="91454" marR="91454" marT="45691" marB="456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 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value </a:t>
                      </a:r>
                    </a:p>
                  </a:txBody>
                  <a:tcPr marL="91454" marR="91454" marT="45691" marB="45691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6565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KPS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</a:tr>
              <a:tr h="3206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90-100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14.8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—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—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77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70-80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7.7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0.6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0.4-0.9)</a:t>
                      </a: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.0070</a:t>
                      </a:r>
                      <a:r>
                        <a:rPr kumimoji="0" lang="en-US" alt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a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09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10-60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6.1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0.4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0.2-0.6)</a:t>
                      </a: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&lt;.0001</a:t>
                      </a:r>
                      <a:r>
                        <a:rPr kumimoji="0" lang="en-US" alt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b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782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Number of recurrences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</a:tr>
              <a:tr h="358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1st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20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—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—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86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2nd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8.5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0.6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0.4-0.9)</a:t>
                      </a: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.0271</a:t>
                      </a:r>
                      <a:r>
                        <a:rPr kumimoji="0" lang="en-US" alt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c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09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3rd-5th</a:t>
                      </a:r>
                    </a:p>
                  </a:txBody>
                  <a:tcPr marL="91454" marR="91454" marT="45691" marB="45691" anchor="ctr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4.9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0.3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0.2-0.5)</a:t>
                      </a: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&lt;.0001</a:t>
                      </a:r>
                      <a:r>
                        <a:rPr kumimoji="0" lang="en-US" alt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d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160"/>
          <p:cNvSpPr txBox="1">
            <a:spLocks noChangeArrowheads="1"/>
          </p:cNvSpPr>
          <p:nvPr/>
        </p:nvSpPr>
        <p:spPr bwMode="auto">
          <a:xfrm>
            <a:off x="914400" y="5562600"/>
            <a:ext cx="731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00" baseline="30000" dirty="0" smtClean="0">
                <a:solidFill>
                  <a:srgbClr val="FFFFFF"/>
                </a:solidFill>
              </a:rPr>
              <a:t>a </a:t>
            </a:r>
            <a:r>
              <a:rPr lang="en-US" altLang="en-US" sz="1000" dirty="0" smtClean="0">
                <a:solidFill>
                  <a:srgbClr val="FFFFFF"/>
                </a:solidFill>
              </a:rPr>
              <a:t>KPS 90-100 compared to KPS 70-80. </a:t>
            </a:r>
            <a:r>
              <a:rPr lang="en-US" altLang="en-US" sz="1000" baseline="30000" dirty="0" smtClean="0">
                <a:solidFill>
                  <a:srgbClr val="FFFFFF"/>
                </a:solidFill>
              </a:rPr>
              <a:t>b </a:t>
            </a:r>
            <a:r>
              <a:rPr lang="en-US" altLang="en-US" sz="1000" dirty="0" smtClean="0">
                <a:solidFill>
                  <a:srgbClr val="FFFFFF"/>
                </a:solidFill>
              </a:rPr>
              <a:t>KPS 90-100 compared to KPS 10-60.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00" baseline="30000" dirty="0" smtClean="0">
                <a:solidFill>
                  <a:srgbClr val="FFFFFF"/>
                </a:solidFill>
              </a:rPr>
              <a:t>c </a:t>
            </a:r>
            <a:r>
              <a:rPr lang="en-US" altLang="en-US" sz="1000" dirty="0" smtClean="0">
                <a:solidFill>
                  <a:srgbClr val="FFFFFF"/>
                </a:solidFill>
              </a:rPr>
              <a:t>First recurrence compared to 2nd recurrence. </a:t>
            </a:r>
            <a:r>
              <a:rPr lang="en-US" altLang="en-US" sz="1000" baseline="30000" dirty="0" smtClean="0">
                <a:solidFill>
                  <a:srgbClr val="FFFFFF"/>
                </a:solidFill>
              </a:rPr>
              <a:t>d </a:t>
            </a:r>
            <a:r>
              <a:rPr lang="en-US" altLang="en-US" sz="1000" dirty="0" smtClean="0">
                <a:solidFill>
                  <a:srgbClr val="FFFFFF"/>
                </a:solidFill>
              </a:rPr>
              <a:t>First recurrence compared to 3rd through 5th recurrence.</a:t>
            </a:r>
          </a:p>
        </p:txBody>
      </p:sp>
    </p:spTree>
    <p:extLst>
      <p:ext uri="{BB962C8B-B14F-4D97-AF65-F5344CB8AC3E}">
        <p14:creationId xmlns:p14="http://schemas.microsoft.com/office/powerpoint/2010/main" val="38304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Conclusions of TTF Trials</a:t>
            </a:r>
            <a:endParaRPr 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86800" cy="45259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Combined total of nearly 700 patients: EF-11 (N = 237) + </a:t>
            </a:r>
            <a:r>
              <a:rPr lang="en-US" altLang="en-US" sz="2000" b="1" dirty="0" err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PRiDe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(N = 457), represents the most robust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dataset published in recurrent </a:t>
            </a:r>
            <a:r>
              <a:rPr lang="en-US" altLang="en-US" sz="2000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glioblastoma</a:t>
            </a:r>
            <a:endParaRPr lang="en-US" altLang="en-US" sz="2000" b="1" dirty="0" smtClean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Safety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profile 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benign</a:t>
            </a:r>
            <a:endParaRPr lang="en-US" altLang="en-US" sz="2000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OS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with </a:t>
            </a:r>
            <a:r>
              <a:rPr lang="en-US" altLang="en-US" sz="2000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PRiDe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similar to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EF-11 p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hase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III study</a:t>
            </a:r>
            <a:r>
              <a:rPr lang="en-US" altLang="en-US" sz="2000" b="1" baseline="30000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1</a:t>
            </a:r>
            <a:endParaRPr lang="en-US" altLang="en-US" sz="2000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  <a:p>
            <a:pPr marL="850900" lvl="1" indent="-342900"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Median OS of 9.6 versus 6.6 months</a:t>
            </a:r>
          </a:p>
          <a:p>
            <a:pPr marL="850900" lvl="1" indent="-342900"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1-year survival 44% versus 20%</a:t>
            </a:r>
          </a:p>
          <a:p>
            <a:pPr marL="850900" lvl="1" indent="-342900"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2-year survival 30% versus 9%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PRiDe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confirms prognostic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factors 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that predict survival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:</a:t>
            </a:r>
          </a:p>
          <a:p>
            <a:pPr marL="804863" lvl="1" indent="-296863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Compliance  ≥18 </a:t>
            </a:r>
            <a:r>
              <a:rPr lang="en-US" altLang="en-US" sz="2000" b="1" dirty="0" smtClean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hours/day</a:t>
            </a:r>
            <a:endParaRPr lang="en-US" altLang="en-US" sz="2000" b="1" dirty="0">
              <a:solidFill>
                <a:srgbClr val="FFFF00"/>
              </a:solidFill>
              <a:latin typeface="Calibri" pitchFamily="34" charset="0"/>
              <a:ea typeface="ＭＳ Ｐゴシック" pitchFamily="34" charset="-128"/>
            </a:endParaRPr>
          </a:p>
          <a:p>
            <a:pPr marL="804863" lvl="1" indent="-296863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en-US" sz="2000" b="1" dirty="0" err="1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Bevacizumab</a:t>
            </a: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-naïve patients</a:t>
            </a:r>
          </a:p>
          <a:p>
            <a:pPr marL="804863" lvl="1" indent="-296863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Performance status</a:t>
            </a:r>
          </a:p>
          <a:p>
            <a:pPr marL="804863" lvl="1" indent="-296863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Use in </a:t>
            </a:r>
            <a:r>
              <a:rPr lang="en-US" altLang="en-US" sz="2000" b="1" dirty="0" smtClean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first </a:t>
            </a: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recurrence</a:t>
            </a:r>
            <a:endParaRPr lang="en-US" altLang="en-US" sz="2000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  <a:p>
            <a:endParaRPr lang="en-US" sz="2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76807" y="6436363"/>
            <a:ext cx="914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itchFamily="34" charset="0"/>
              </a:rPr>
              <a:t> R,  et al. 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itchFamily="34" charset="0"/>
              </a:rPr>
              <a:t>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206585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5"/>
          <p:cNvSpPr txBox="1">
            <a:spLocks noChangeArrowheads="1"/>
          </p:cNvSpPr>
          <p:nvPr/>
        </p:nvSpPr>
        <p:spPr bwMode="auto">
          <a:xfrm>
            <a:off x="685800" y="5715000"/>
            <a:ext cx="373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 Enhancing cystic </a:t>
            </a:r>
            <a:r>
              <a:rPr lang="en-US" altLang="en-US" sz="1800" dirty="0" smtClean="0">
                <a:latin typeface="Calibri" panose="020F0502020204030204" pitchFamily="34" charset="0"/>
              </a:rPr>
              <a:t>with </a:t>
            </a:r>
            <a:r>
              <a:rPr lang="en-US" altLang="en-US" sz="1800" dirty="0">
                <a:latin typeface="Calibri" panose="020F0502020204030204" pitchFamily="34" charset="0"/>
              </a:rPr>
              <a:t>necrosis</a:t>
            </a:r>
          </a:p>
        </p:txBody>
      </p:sp>
      <p:grpSp>
        <p:nvGrpSpPr>
          <p:cNvPr id="32771" name="Group 11"/>
          <p:cNvGrpSpPr>
            <a:grpSpLocks/>
          </p:cNvGrpSpPr>
          <p:nvPr/>
        </p:nvGrpSpPr>
        <p:grpSpPr bwMode="auto">
          <a:xfrm>
            <a:off x="4800600" y="1524000"/>
            <a:ext cx="3946525" cy="4160838"/>
            <a:chOff x="4601634" y="1289050"/>
            <a:chExt cx="3946877" cy="4160838"/>
          </a:xfrm>
        </p:grpSpPr>
        <p:pic>
          <p:nvPicPr>
            <p:cNvPr id="32778" name="Picture 4" descr="GBM necrosi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1" t="893" r="13644" b="9743"/>
            <a:stretch>
              <a:fillRect/>
            </a:stretch>
          </p:blipFill>
          <p:spPr bwMode="auto">
            <a:xfrm>
              <a:off x="4601634" y="1289050"/>
              <a:ext cx="3946877" cy="416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9" name="Text Box 8"/>
            <p:cNvSpPr txBox="1">
              <a:spLocks noChangeArrowheads="1"/>
            </p:cNvSpPr>
            <p:nvPr/>
          </p:nvSpPr>
          <p:spPr bwMode="auto">
            <a:xfrm>
              <a:off x="4638444" y="1289050"/>
              <a:ext cx="737768" cy="4616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2400" b="0">
                  <a:latin typeface="Calibri" panose="020F0502020204030204" pitchFamily="34" charset="0"/>
                </a:rPr>
                <a:t>H&amp;E</a:t>
              </a:r>
            </a:p>
          </p:txBody>
        </p:sp>
      </p:grpSp>
      <p:sp>
        <p:nvSpPr>
          <p:cNvPr id="32772" name="Title 8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Glioblastoma</a:t>
            </a: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(WHO IV)</a:t>
            </a:r>
          </a:p>
        </p:txBody>
      </p:sp>
      <p:grpSp>
        <p:nvGrpSpPr>
          <p:cNvPr id="32773" name="Group 10"/>
          <p:cNvGrpSpPr>
            <a:grpSpLocks/>
          </p:cNvGrpSpPr>
          <p:nvPr/>
        </p:nvGrpSpPr>
        <p:grpSpPr bwMode="auto">
          <a:xfrm>
            <a:off x="457200" y="1524000"/>
            <a:ext cx="3962400" cy="4159250"/>
            <a:chOff x="392289" y="1290638"/>
            <a:chExt cx="3962400" cy="4159250"/>
          </a:xfrm>
        </p:grpSpPr>
        <p:pic>
          <p:nvPicPr>
            <p:cNvPr id="32775" name="Picture 2" descr="Chris Elliott - multifocal and brainstem invovlement -1"/>
            <p:cNvPicPr>
              <a:picLocks noChangeAspect="1" noChangeArrowheads="1"/>
            </p:cNvPicPr>
            <p:nvPr/>
          </p:nvPicPr>
          <p:blipFill>
            <a:blip r:embed="rId4">
              <a:lum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5" t="4486" r="11157" b="-186"/>
            <a:stretch>
              <a:fillRect/>
            </a:stretch>
          </p:blipFill>
          <p:spPr bwMode="auto">
            <a:xfrm>
              <a:off x="392289" y="1290638"/>
              <a:ext cx="3962400" cy="415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6" name="Text Box 6"/>
            <p:cNvSpPr txBox="1">
              <a:spLocks noChangeArrowheads="1"/>
            </p:cNvSpPr>
            <p:nvPr/>
          </p:nvSpPr>
          <p:spPr bwMode="auto">
            <a:xfrm>
              <a:off x="406999" y="1290638"/>
              <a:ext cx="123053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2400" b="0" dirty="0">
                  <a:latin typeface="Calibri" panose="020F0502020204030204" pitchFamily="34" charset="0"/>
                </a:rPr>
                <a:t>T1 + gad</a:t>
              </a:r>
            </a:p>
          </p:txBody>
        </p:sp>
        <p:sp>
          <p:nvSpPr>
            <p:cNvPr id="32777" name="AutoShape 5"/>
            <p:cNvSpPr>
              <a:spLocks noChangeArrowheads="1"/>
            </p:cNvSpPr>
            <p:nvPr/>
          </p:nvSpPr>
          <p:spPr bwMode="auto">
            <a:xfrm rot="2857776">
              <a:off x="859302" y="2927307"/>
              <a:ext cx="906462" cy="457200"/>
            </a:xfrm>
            <a:prstGeom prst="rightArrow">
              <a:avLst>
                <a:gd name="adj1" fmla="val 50000"/>
                <a:gd name="adj2" fmla="val 46877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 b="0">
                <a:latin typeface="Calibri" panose="020F0502020204030204" pitchFamily="34" charset="0"/>
              </a:endParaRPr>
            </a:p>
          </p:txBody>
        </p:sp>
      </p:grp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4800600" y="5715000"/>
            <a:ext cx="3946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 Enhancing cystic </a:t>
            </a:r>
            <a:r>
              <a:rPr lang="en-US" altLang="en-US" sz="1800" dirty="0" smtClean="0">
                <a:latin typeface="Calibri" panose="020F0502020204030204" pitchFamily="34" charset="0"/>
              </a:rPr>
              <a:t>with </a:t>
            </a:r>
            <a:r>
              <a:rPr lang="en-US" altLang="en-US" sz="1800" dirty="0">
                <a:latin typeface="Calibri" panose="020F0502020204030204" pitchFamily="34" charset="0"/>
              </a:rPr>
              <a:t>necrosis            cellular, vessels, necrosis, MIB-1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5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3"/>
          <p:cNvSpPr txBox="1">
            <a:spLocks noChangeArrowheads="1"/>
          </p:cNvSpPr>
          <p:nvPr/>
        </p:nvSpPr>
        <p:spPr bwMode="auto">
          <a:xfrm>
            <a:off x="286131" y="6429375"/>
            <a:ext cx="55626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 smtClean="0">
                <a:latin typeface="Calibri" panose="020F0502020204030204" pitchFamily="34" charset="0"/>
                <a:cs typeface="Times New Roman" pitchFamily="18" charset="0"/>
              </a:rPr>
              <a:t>Verhaak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 RG, et al. </a:t>
            </a:r>
            <a:r>
              <a:rPr lang="en-US" altLang="en-US" sz="1200" i="1" dirty="0" smtClean="0">
                <a:latin typeface="Calibri" panose="020F0502020204030204" pitchFamily="34" charset="0"/>
                <a:cs typeface="Times New Roman" pitchFamily="18" charset="0"/>
              </a:rPr>
              <a:t>Cancer Cell. 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2010;17(1):98-110.</a:t>
            </a:r>
          </a:p>
        </p:txBody>
      </p:sp>
      <p:pic>
        <p:nvPicPr>
          <p:cNvPr id="107523" name="Picture 4" descr="Cancer Cell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7" r="8582" b="5624"/>
          <a:stretch>
            <a:fillRect/>
          </a:stretch>
        </p:blipFill>
        <p:spPr bwMode="auto">
          <a:xfrm>
            <a:off x="0" y="2590800"/>
            <a:ext cx="449580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5" descr="Cancer Cell 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90800"/>
            <a:ext cx="4648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Text Box 6"/>
          <p:cNvSpPr txBox="1">
            <a:spLocks noChangeArrowheads="1"/>
          </p:cNvSpPr>
          <p:nvPr/>
        </p:nvSpPr>
        <p:spPr bwMode="auto">
          <a:xfrm>
            <a:off x="0" y="521780"/>
            <a:ext cx="9144000" cy="90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dirty="0" smtClean="0">
                <a:latin typeface="Calibri" panose="020F0502020204030204" pitchFamily="34" charset="0"/>
              </a:rPr>
              <a:t>At Least Four Molecular Subtypes of </a:t>
            </a:r>
            <a:r>
              <a:rPr lang="en-US" altLang="en-US" dirty="0" err="1" smtClean="0">
                <a:latin typeface="Calibri" panose="020F0502020204030204" pitchFamily="34" charset="0"/>
              </a:rPr>
              <a:t>Glioblastomas</a:t>
            </a:r>
            <a:r>
              <a:rPr lang="en-US" altLang="en-US" dirty="0" smtClean="0">
                <a:latin typeface="Calibri" panose="020F0502020204030204" pitchFamily="34" charset="0"/>
              </a:rPr>
              <a:t> </a:t>
            </a:r>
            <a:r>
              <a:rPr lang="en-US" altLang="en-US" sz="3000" dirty="0" smtClean="0">
                <a:latin typeface="Calibri" panose="020F0502020204030204" pitchFamily="34" charset="0"/>
              </a:rPr>
              <a:t/>
            </a:r>
            <a:br>
              <a:rPr lang="en-US" altLang="en-US" sz="3000" dirty="0" smtClean="0">
                <a:latin typeface="Calibri" panose="020F0502020204030204" pitchFamily="34" charset="0"/>
              </a:rPr>
            </a:br>
            <a:r>
              <a:rPr lang="en-US" altLang="en-US" sz="30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(Secondary </a:t>
            </a:r>
            <a:r>
              <a:rPr lang="en-US" altLang="en-US" sz="3000" dirty="0" err="1" smtClean="0">
                <a:solidFill>
                  <a:srgbClr val="FFFF00"/>
                </a:solidFill>
                <a:latin typeface="Calibri" panose="020F0502020204030204" pitchFamily="34" charset="0"/>
              </a:rPr>
              <a:t>Glioblastomas</a:t>
            </a:r>
            <a:r>
              <a:rPr lang="en-US" altLang="en-US" sz="30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 Have </a:t>
            </a:r>
            <a:r>
              <a:rPr lang="en-US" altLang="en-US" sz="3000" dirty="0" err="1" smtClean="0">
                <a:solidFill>
                  <a:srgbClr val="FFFF00"/>
                </a:solidFill>
                <a:latin typeface="Calibri" panose="020F0502020204030204" pitchFamily="34" charset="0"/>
              </a:rPr>
              <a:t>Proneural</a:t>
            </a:r>
            <a:r>
              <a:rPr lang="en-US" altLang="en-US" sz="30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 Profile) </a:t>
            </a:r>
          </a:p>
        </p:txBody>
      </p:sp>
    </p:spTree>
    <p:extLst>
      <p:ext uri="{BB962C8B-B14F-4D97-AF65-F5344CB8AC3E}">
        <p14:creationId xmlns:p14="http://schemas.microsoft.com/office/powerpoint/2010/main" val="415159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0050"/>
            <a:ext cx="9144000" cy="10668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FDA-Approved Treatments for </a:t>
            </a:r>
            <a:b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</a:b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Malignant </a:t>
            </a:r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Glioma</a:t>
            </a:r>
            <a:endParaRPr lang="en-US" altLang="en-US" sz="4000" dirty="0" smtClean="0">
              <a:solidFill>
                <a:schemeClr val="bg1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46176" y="1752600"/>
            <a:ext cx="8305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June 14, 1996: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Carmustine</a:t>
            </a:r>
            <a:r>
              <a:rPr lang="en-US" altLang="en-US" sz="2200" dirty="0" smtClean="0">
                <a:latin typeface="Calibri" panose="020F0502020204030204" pitchFamily="34" charset="0"/>
              </a:rPr>
              <a:t> wafer for recurrent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January 12, 1999: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Temozolomide</a:t>
            </a:r>
            <a:r>
              <a:rPr lang="en-US" altLang="en-US" sz="2200" dirty="0" smtClean="0">
                <a:latin typeface="Calibri" panose="020F0502020204030204" pitchFamily="34" charset="0"/>
              </a:rPr>
              <a:t> (TMZ) for anaplastic astrocytoma</a:t>
            </a: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February 25, 2003: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Carmustine</a:t>
            </a:r>
            <a:r>
              <a:rPr lang="en-US" altLang="en-US" sz="2200" dirty="0" smtClean="0">
                <a:latin typeface="Calibri" panose="020F0502020204030204" pitchFamily="34" charset="0"/>
              </a:rPr>
              <a:t> wafer for newly-diagnosed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March 15, 2005: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Temozolomide</a:t>
            </a:r>
            <a:r>
              <a:rPr lang="en-US" altLang="en-US" sz="2200" dirty="0" smtClean="0">
                <a:latin typeface="Calibri" panose="020F0502020204030204" pitchFamily="34" charset="0"/>
              </a:rPr>
              <a:t> for newly-diagnosed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May 5, 2009: Bevacizumab (BEV) for progressive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April 15, 2011: NovoTTF-100A for recurrent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02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rgbClr val="FFFF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FF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Default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7145</Words>
  <Application>Microsoft Office PowerPoint</Application>
  <PresentationFormat>On-screen Show (4:3)</PresentationFormat>
  <Paragraphs>1856</Paragraphs>
  <Slides>62</Slides>
  <Notes>56</Notes>
  <HiddenSlides>0</HiddenSlides>
  <MMClips>1</MMClips>
  <ScaleCrop>false</ScaleCrop>
  <HeadingPairs>
    <vt:vector size="6" baseType="variant"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1_Default Design</vt:lpstr>
      <vt:lpstr>Default Design</vt:lpstr>
      <vt:lpstr>2_Default Design</vt:lpstr>
      <vt:lpstr>3_Default Design</vt:lpstr>
      <vt:lpstr>4_Office Theme</vt:lpstr>
      <vt:lpstr>1_Office Theme</vt:lpstr>
      <vt:lpstr>Office Theme</vt:lpstr>
      <vt:lpstr>2_Office Theme</vt:lpstr>
      <vt:lpstr>Image</vt:lpstr>
      <vt:lpstr>PowerPoint Presentation</vt:lpstr>
      <vt:lpstr>PowerPoint Presentation</vt:lpstr>
      <vt:lpstr>Incidence Rates of Primary  Brain Tumors  Central Brain Tumor Registry of the United States, 1992-1997 </vt:lpstr>
      <vt:lpstr>WHO Classification</vt:lpstr>
      <vt:lpstr>High-Grade Malignant Gliomas</vt:lpstr>
      <vt:lpstr>Why Is It So Difficult to Treat  Malignant Gliomas?</vt:lpstr>
      <vt:lpstr>Glioblastoma (WHO IV)</vt:lpstr>
      <vt:lpstr>PowerPoint Presentation</vt:lpstr>
      <vt:lpstr>FDA-Approved Treatments for  Malignant Glioma</vt:lpstr>
      <vt:lpstr>Surgical Implantation of Chemotherapy  Wafers: Carmustine</vt:lpstr>
      <vt:lpstr>Carmustine Wafer for  Newly Diagnosed Glioblastoma</vt:lpstr>
      <vt:lpstr>PowerPoint Presentation</vt:lpstr>
      <vt:lpstr>PowerPoint Presentation</vt:lpstr>
      <vt:lpstr>PowerPoint Presentation</vt:lpstr>
      <vt:lpstr>PowerPoint Presentation</vt:lpstr>
      <vt:lpstr>MGMT Promoter Methylation Is Associated With  Improved Survival in Patients Treated With RT+TMZ</vt:lpstr>
      <vt:lpstr>PowerPoint Presentation</vt:lpstr>
      <vt:lpstr>PowerPoint Presentation</vt:lpstr>
      <vt:lpstr>PowerPoint Presentation</vt:lpstr>
      <vt:lpstr>PowerPoint Presentation</vt:lpstr>
      <vt:lpstr>Anti-Angiogenic Therapy in  Malignant Glioma</vt:lpstr>
      <vt:lpstr>High Response Rate and Improved Progression-Free Survival (PFS) in Phase II Trial of Bevacizumab  and Irinotecan</vt:lpstr>
      <vt:lpstr>PowerPoint Presentation</vt:lpstr>
      <vt:lpstr>Bevacizumab Plus Irinotecan Versus Salvage Cytotoxic Chemotherapies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TTFields: From Bench to Bedside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PRiDe Dataset:  An Analysis of Patient Registry Data N = 457</vt:lpstr>
      <vt:lpstr>Baseline Demographics</vt:lpstr>
      <vt:lpstr>Safety Analysis (&gt; 2%)</vt:lpstr>
      <vt:lpstr>PRiDe Overall Survival</vt:lpstr>
      <vt:lpstr>PRiDe OS: Prognostic Factors</vt:lpstr>
      <vt:lpstr>PRiDe OS: Prognostic Factors (2)</vt:lpstr>
      <vt:lpstr>Conclusions of TTF Trials</vt:lpstr>
    </vt:vector>
  </TitlesOfParts>
  <Company>TRM Oncology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Janelle Bowersox</dc:creator>
  <cp:lastModifiedBy>Christi Gray</cp:lastModifiedBy>
  <cp:revision>176</cp:revision>
  <cp:lastPrinted>2014-04-22T20:24:18Z</cp:lastPrinted>
  <dcterms:created xsi:type="dcterms:W3CDTF">2013-12-06T16:18:11Z</dcterms:created>
  <dcterms:modified xsi:type="dcterms:W3CDTF">2014-11-07T21:32:33Z</dcterms:modified>
</cp:coreProperties>
</file>